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147468253" r:id="rId6"/>
    <p:sldId id="2147468252" r:id="rId7"/>
    <p:sldId id="2147468254" r:id="rId8"/>
    <p:sldId id="266" r:id="rId9"/>
    <p:sldId id="140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535"/>
    <a:srgbClr val="F9ED4E"/>
    <a:srgbClr val="ED3F7B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F3C67-B28B-42CE-8CFD-1F530C4CC5A0}" v="13" dt="2025-03-15T21:02:22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8"/>
    <p:restoredTop sz="94601"/>
  </p:normalViewPr>
  <p:slideViewPr>
    <p:cSldViewPr snapToGrid="0">
      <p:cViewPr varScale="1">
        <p:scale>
          <a:sx n="84" d="100"/>
          <a:sy n="84" d="100"/>
        </p:scale>
        <p:origin x="83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Kiser" userId="aaaf8c425604e6e1" providerId="LiveId" clId="{F03F3C67-B28B-42CE-8CFD-1F530C4CC5A0}"/>
    <pc:docChg chg="undo custSel addSld delSld modSld sldOrd">
      <pc:chgData name="Kylie Kiser" userId="aaaf8c425604e6e1" providerId="LiveId" clId="{F03F3C67-B28B-42CE-8CFD-1F530C4CC5A0}" dt="2025-03-15T21:03:21.064" v="130" actId="47"/>
      <pc:docMkLst>
        <pc:docMk/>
      </pc:docMkLst>
      <pc:sldChg chg="del">
        <pc:chgData name="Kylie Kiser" userId="aaaf8c425604e6e1" providerId="LiveId" clId="{F03F3C67-B28B-42CE-8CFD-1F530C4CC5A0}" dt="2025-03-15T21:03:21.064" v="130" actId="47"/>
        <pc:sldMkLst>
          <pc:docMk/>
          <pc:sldMk cId="829331806" sldId="257"/>
        </pc:sldMkLst>
      </pc:sldChg>
      <pc:sldChg chg="del">
        <pc:chgData name="Kylie Kiser" userId="aaaf8c425604e6e1" providerId="LiveId" clId="{F03F3C67-B28B-42CE-8CFD-1F530C4CC5A0}" dt="2025-03-15T21:03:21.064" v="130" actId="47"/>
        <pc:sldMkLst>
          <pc:docMk/>
          <pc:sldMk cId="2568833961" sldId="258"/>
        </pc:sldMkLst>
      </pc:sldChg>
      <pc:sldChg chg="del">
        <pc:chgData name="Kylie Kiser" userId="aaaf8c425604e6e1" providerId="LiveId" clId="{F03F3C67-B28B-42CE-8CFD-1F530C4CC5A0}" dt="2025-03-15T21:03:21.064" v="130" actId="47"/>
        <pc:sldMkLst>
          <pc:docMk/>
          <pc:sldMk cId="2409549668" sldId="259"/>
        </pc:sldMkLst>
      </pc:sldChg>
      <pc:sldChg chg="addSp delSp modSp add mod modClrScheme chgLayout">
        <pc:chgData name="Kylie Kiser" userId="aaaf8c425604e6e1" providerId="LiveId" clId="{F03F3C67-B28B-42CE-8CFD-1F530C4CC5A0}" dt="2025-03-15T21:01:58.044" v="108" actId="478"/>
        <pc:sldMkLst>
          <pc:docMk/>
          <pc:sldMk cId="4227912242" sldId="266"/>
        </pc:sldMkLst>
        <pc:spChg chg="add mod ord">
          <ac:chgData name="Kylie Kiser" userId="aaaf8c425604e6e1" providerId="LiveId" clId="{F03F3C67-B28B-42CE-8CFD-1F530C4CC5A0}" dt="2025-03-15T20:54:30.095" v="9" actId="20577"/>
          <ac:spMkLst>
            <pc:docMk/>
            <pc:sldMk cId="4227912242" sldId="266"/>
            <ac:spMk id="2" creationId="{18243E8E-CE2C-533D-7DD8-1D5FA86F7166}"/>
          </ac:spMkLst>
        </pc:spChg>
        <pc:spChg chg="mod ord">
          <ac:chgData name="Kylie Kiser" userId="aaaf8c425604e6e1" providerId="LiveId" clId="{F03F3C67-B28B-42CE-8CFD-1F530C4CC5A0}" dt="2025-03-15T20:54:18.631" v="3" actId="700"/>
          <ac:spMkLst>
            <pc:docMk/>
            <pc:sldMk cId="4227912242" sldId="266"/>
            <ac:spMk id="6" creationId="{8ECE6F4F-34A7-9B1E-CBDE-E2584E87A26D}"/>
          </ac:spMkLst>
        </pc:spChg>
        <pc:picChg chg="add del mod">
          <ac:chgData name="Kylie Kiser" userId="aaaf8c425604e6e1" providerId="LiveId" clId="{F03F3C67-B28B-42CE-8CFD-1F530C4CC5A0}" dt="2025-03-15T21:01:58.044" v="108" actId="478"/>
          <ac:picMkLst>
            <pc:docMk/>
            <pc:sldMk cId="4227912242" sldId="266"/>
            <ac:picMk id="3" creationId="{939BD116-9C0B-618A-DF89-C00040095B35}"/>
          </ac:picMkLst>
        </pc:picChg>
      </pc:sldChg>
      <pc:sldChg chg="modSp del mod">
        <pc:chgData name="Kylie Kiser" userId="aaaf8c425604e6e1" providerId="LiveId" clId="{F03F3C67-B28B-42CE-8CFD-1F530C4CC5A0}" dt="2025-03-15T21:03:21.064" v="130" actId="47"/>
        <pc:sldMkLst>
          <pc:docMk/>
          <pc:sldMk cId="397742552" sldId="275"/>
        </pc:sldMkLst>
        <pc:picChg chg="mod">
          <ac:chgData name="Kylie Kiser" userId="aaaf8c425604e6e1" providerId="LiveId" clId="{F03F3C67-B28B-42CE-8CFD-1F530C4CC5A0}" dt="2025-03-15T21:00:07.745" v="86" actId="1076"/>
          <ac:picMkLst>
            <pc:docMk/>
            <pc:sldMk cId="397742552" sldId="275"/>
            <ac:picMk id="11" creationId="{47E1CC59-42C0-2AAB-18C7-273EDA7A77F4}"/>
          </ac:picMkLst>
        </pc:picChg>
        <pc:picChg chg="mod">
          <ac:chgData name="Kylie Kiser" userId="aaaf8c425604e6e1" providerId="LiveId" clId="{F03F3C67-B28B-42CE-8CFD-1F530C4CC5A0}" dt="2025-03-15T21:00:05.735" v="85" actId="1076"/>
          <ac:picMkLst>
            <pc:docMk/>
            <pc:sldMk cId="397742552" sldId="275"/>
            <ac:picMk id="13" creationId="{0C379DD3-545E-B32B-F0F7-20FEFE54D17B}"/>
          </ac:picMkLst>
        </pc:picChg>
        <pc:picChg chg="mod">
          <ac:chgData name="Kylie Kiser" userId="aaaf8c425604e6e1" providerId="LiveId" clId="{F03F3C67-B28B-42CE-8CFD-1F530C4CC5A0}" dt="2025-03-15T21:00:11.449" v="88" actId="1076"/>
          <ac:picMkLst>
            <pc:docMk/>
            <pc:sldMk cId="397742552" sldId="275"/>
            <ac:picMk id="17" creationId="{354AB446-0DFA-2A1F-1477-B1533101BA94}"/>
          </ac:picMkLst>
        </pc:picChg>
        <pc:picChg chg="mod">
          <ac:chgData name="Kylie Kiser" userId="aaaf8c425604e6e1" providerId="LiveId" clId="{F03F3C67-B28B-42CE-8CFD-1F530C4CC5A0}" dt="2025-03-15T21:00:10.188" v="87" actId="1076"/>
          <ac:picMkLst>
            <pc:docMk/>
            <pc:sldMk cId="397742552" sldId="275"/>
            <ac:picMk id="19" creationId="{F64FD698-63EB-D51C-89FD-6CC997054DAC}"/>
          </ac:picMkLst>
        </pc:picChg>
      </pc:sldChg>
      <pc:sldChg chg="del">
        <pc:chgData name="Kylie Kiser" userId="aaaf8c425604e6e1" providerId="LiveId" clId="{F03F3C67-B28B-42CE-8CFD-1F530C4CC5A0}" dt="2025-03-15T21:03:21.064" v="130" actId="47"/>
        <pc:sldMkLst>
          <pc:docMk/>
          <pc:sldMk cId="3729207198" sldId="276"/>
        </pc:sldMkLst>
      </pc:sldChg>
      <pc:sldChg chg="ord">
        <pc:chgData name="Kylie Kiser" userId="aaaf8c425604e6e1" providerId="LiveId" clId="{F03F3C67-B28B-42CE-8CFD-1F530C4CC5A0}" dt="2025-03-15T20:58:20.429" v="73"/>
        <pc:sldMkLst>
          <pc:docMk/>
          <pc:sldMk cId="4087289841" sldId="277"/>
        </pc:sldMkLst>
      </pc:sldChg>
      <pc:sldChg chg="del">
        <pc:chgData name="Kylie Kiser" userId="aaaf8c425604e6e1" providerId="LiveId" clId="{F03F3C67-B28B-42CE-8CFD-1F530C4CC5A0}" dt="2025-03-15T21:03:21.064" v="130" actId="47"/>
        <pc:sldMkLst>
          <pc:docMk/>
          <pc:sldMk cId="1742718096" sldId="278"/>
        </pc:sldMkLst>
      </pc:sldChg>
      <pc:sldChg chg="modSp del mod">
        <pc:chgData name="Kylie Kiser" userId="aaaf8c425604e6e1" providerId="LiveId" clId="{F03F3C67-B28B-42CE-8CFD-1F530C4CC5A0}" dt="2025-03-15T21:03:21.064" v="130" actId="47"/>
        <pc:sldMkLst>
          <pc:docMk/>
          <pc:sldMk cId="1538760007" sldId="279"/>
        </pc:sldMkLst>
        <pc:picChg chg="mod">
          <ac:chgData name="Kylie Kiser" userId="aaaf8c425604e6e1" providerId="LiveId" clId="{F03F3C67-B28B-42CE-8CFD-1F530C4CC5A0}" dt="2025-03-15T21:02:09.137" v="110" actId="1076"/>
          <ac:picMkLst>
            <pc:docMk/>
            <pc:sldMk cId="1538760007" sldId="279"/>
            <ac:picMk id="2" creationId="{75B56A3B-A039-182C-3D73-71565FAC0176}"/>
          </ac:picMkLst>
        </pc:picChg>
      </pc:sldChg>
      <pc:sldChg chg="modSp del mod">
        <pc:chgData name="Kylie Kiser" userId="aaaf8c425604e6e1" providerId="LiveId" clId="{F03F3C67-B28B-42CE-8CFD-1F530C4CC5A0}" dt="2025-03-15T21:03:21.064" v="130" actId="47"/>
        <pc:sldMkLst>
          <pc:docMk/>
          <pc:sldMk cId="983662244" sldId="280"/>
        </pc:sldMkLst>
        <pc:picChg chg="mod">
          <ac:chgData name="Kylie Kiser" userId="aaaf8c425604e6e1" providerId="LiveId" clId="{F03F3C67-B28B-42CE-8CFD-1F530C4CC5A0}" dt="2025-03-15T21:01:45.523" v="104" actId="1076"/>
          <ac:picMkLst>
            <pc:docMk/>
            <pc:sldMk cId="983662244" sldId="280"/>
            <ac:picMk id="5" creationId="{B924CF64-A468-A711-6791-CE547006F158}"/>
          </ac:picMkLst>
        </pc:picChg>
      </pc:sldChg>
      <pc:sldChg chg="del">
        <pc:chgData name="Kylie Kiser" userId="aaaf8c425604e6e1" providerId="LiveId" clId="{F03F3C67-B28B-42CE-8CFD-1F530C4CC5A0}" dt="2025-03-15T21:03:21.064" v="130" actId="47"/>
        <pc:sldMkLst>
          <pc:docMk/>
          <pc:sldMk cId="2037381734" sldId="281"/>
        </pc:sldMkLst>
      </pc:sldChg>
      <pc:sldChg chg="del">
        <pc:chgData name="Kylie Kiser" userId="aaaf8c425604e6e1" providerId="LiveId" clId="{F03F3C67-B28B-42CE-8CFD-1F530C4CC5A0}" dt="2025-03-15T21:03:21.064" v="130" actId="47"/>
        <pc:sldMkLst>
          <pc:docMk/>
          <pc:sldMk cId="620653320" sldId="282"/>
        </pc:sldMkLst>
      </pc:sldChg>
      <pc:sldChg chg="addSp delSp modSp add del mod modClrScheme chgLayout">
        <pc:chgData name="Kylie Kiser" userId="aaaf8c425604e6e1" providerId="LiveId" clId="{F03F3C67-B28B-42CE-8CFD-1F530C4CC5A0}" dt="2025-03-15T20:56:59.437" v="70" actId="47"/>
        <pc:sldMkLst>
          <pc:docMk/>
          <pc:sldMk cId="1860374604" sldId="1397"/>
        </pc:sldMkLst>
        <pc:spChg chg="add mod ord">
          <ac:chgData name="Kylie Kiser" userId="aaaf8c425604e6e1" providerId="LiveId" clId="{F03F3C67-B28B-42CE-8CFD-1F530C4CC5A0}" dt="2025-03-15T20:54:53.262" v="38" actId="20577"/>
          <ac:spMkLst>
            <pc:docMk/>
            <pc:sldMk cId="1860374604" sldId="1397"/>
            <ac:spMk id="2" creationId="{4B594D30-7068-6AD6-DD1F-2BF23E0CEFCE}"/>
          </ac:spMkLst>
        </pc:spChg>
        <pc:spChg chg="mod ord">
          <ac:chgData name="Kylie Kiser" userId="aaaf8c425604e6e1" providerId="LiveId" clId="{F03F3C67-B28B-42CE-8CFD-1F530C4CC5A0}" dt="2025-03-15T20:53:44.922" v="1" actId="700"/>
          <ac:spMkLst>
            <pc:docMk/>
            <pc:sldMk cId="1860374604" sldId="1397"/>
            <ac:spMk id="4" creationId="{42B2366D-BFAF-3931-A1E5-CC2A381E17DB}"/>
          </ac:spMkLst>
        </pc:spChg>
        <pc:picChg chg="del mod ord">
          <ac:chgData name="Kylie Kiser" userId="aaaf8c425604e6e1" providerId="LiveId" clId="{F03F3C67-B28B-42CE-8CFD-1F530C4CC5A0}" dt="2025-03-15T20:54:46.618" v="10" actId="478"/>
          <ac:picMkLst>
            <pc:docMk/>
            <pc:sldMk cId="1860374604" sldId="1397"/>
            <ac:picMk id="5" creationId="{86D3383B-448E-2466-2829-B06DD3E208AC}"/>
          </ac:picMkLst>
        </pc:picChg>
      </pc:sldChg>
      <pc:sldChg chg="addSp delSp modSp add mod chgLayout">
        <pc:chgData name="Kylie Kiser" userId="aaaf8c425604e6e1" providerId="LiveId" clId="{F03F3C67-B28B-42CE-8CFD-1F530C4CC5A0}" dt="2025-03-15T21:01:11.778" v="103" actId="554"/>
        <pc:sldMkLst>
          <pc:docMk/>
          <pc:sldMk cId="1248248975" sldId="1400"/>
        </pc:sldMkLst>
        <pc:spChg chg="add del mod ord">
          <ac:chgData name="Kylie Kiser" userId="aaaf8c425604e6e1" providerId="LiveId" clId="{F03F3C67-B28B-42CE-8CFD-1F530C4CC5A0}" dt="2025-03-15T20:58:43.325" v="75" actId="478"/>
          <ac:spMkLst>
            <pc:docMk/>
            <pc:sldMk cId="1248248975" sldId="1400"/>
            <ac:spMk id="2" creationId="{C23F740C-187C-A97B-B3C1-5AAD174A39F5}"/>
          </ac:spMkLst>
        </pc:spChg>
        <pc:spChg chg="add del mod ord">
          <ac:chgData name="Kylie Kiser" userId="aaaf8c425604e6e1" providerId="LiveId" clId="{F03F3C67-B28B-42CE-8CFD-1F530C4CC5A0}" dt="2025-03-15T20:58:45.676" v="76" actId="478"/>
          <ac:spMkLst>
            <pc:docMk/>
            <pc:sldMk cId="1248248975" sldId="1400"/>
            <ac:spMk id="3" creationId="{1068B1B9-1CC8-284C-6FBA-B2BE37FC8356}"/>
          </ac:spMkLst>
        </pc:spChg>
        <pc:spChg chg="mod ord">
          <ac:chgData name="Kylie Kiser" userId="aaaf8c425604e6e1" providerId="LiveId" clId="{F03F3C67-B28B-42CE-8CFD-1F530C4CC5A0}" dt="2025-03-15T20:58:38.300" v="74" actId="700"/>
          <ac:spMkLst>
            <pc:docMk/>
            <pc:sldMk cId="1248248975" sldId="1400"/>
            <ac:spMk id="7" creationId="{DA33E29E-D8B6-40B2-8AD4-237CEB8B93FD}"/>
          </ac:spMkLst>
        </pc:spChg>
        <pc:graphicFrameChg chg="mod">
          <ac:chgData name="Kylie Kiser" userId="aaaf8c425604e6e1" providerId="LiveId" clId="{F03F3C67-B28B-42CE-8CFD-1F530C4CC5A0}" dt="2025-03-15T20:59:54.243" v="84" actId="12788"/>
          <ac:graphicFrameMkLst>
            <pc:docMk/>
            <pc:sldMk cId="1248248975" sldId="1400"/>
            <ac:graphicFrameMk id="9" creationId="{61D9B387-3D63-9D30-FFDB-2D289119AF2D}"/>
          </ac:graphicFrameMkLst>
        </pc:graphicFrameChg>
        <pc:picChg chg="add mod">
          <ac:chgData name="Kylie Kiser" userId="aaaf8c425604e6e1" providerId="LiveId" clId="{F03F3C67-B28B-42CE-8CFD-1F530C4CC5A0}" dt="2025-03-15T21:01:11.778" v="103" actId="554"/>
          <ac:picMkLst>
            <pc:docMk/>
            <pc:sldMk cId="1248248975" sldId="1400"/>
            <ac:picMk id="4" creationId="{99303D7D-4CE0-2075-3121-25A5824F2892}"/>
          </ac:picMkLst>
        </pc:picChg>
        <pc:picChg chg="add mod">
          <ac:chgData name="Kylie Kiser" userId="aaaf8c425604e6e1" providerId="LiveId" clId="{F03F3C67-B28B-42CE-8CFD-1F530C4CC5A0}" dt="2025-03-15T21:01:11.778" v="103" actId="554"/>
          <ac:picMkLst>
            <pc:docMk/>
            <pc:sldMk cId="1248248975" sldId="1400"/>
            <ac:picMk id="5" creationId="{3D5FD8FE-8D0D-3384-3A74-182B4EE26400}"/>
          </ac:picMkLst>
        </pc:picChg>
      </pc:sldChg>
      <pc:sldChg chg="addSp modSp add mod modClrScheme chgLayout">
        <pc:chgData name="Kylie Kiser" userId="aaaf8c425604e6e1" providerId="LiveId" clId="{F03F3C67-B28B-42CE-8CFD-1F530C4CC5A0}" dt="2025-03-15T20:57:06.634" v="71" actId="242"/>
        <pc:sldMkLst>
          <pc:docMk/>
          <pc:sldMk cId="2155746740" sldId="2147468252"/>
        </pc:sldMkLst>
        <pc:spChg chg="add mod ord">
          <ac:chgData name="Kylie Kiser" userId="aaaf8c425604e6e1" providerId="LiveId" clId="{F03F3C67-B28B-42CE-8CFD-1F530C4CC5A0}" dt="2025-03-15T20:54:03.868" v="2" actId="700"/>
          <ac:spMkLst>
            <pc:docMk/>
            <pc:sldMk cId="2155746740" sldId="2147468252"/>
            <ac:spMk id="2" creationId="{C509CA4E-6C13-FF75-1947-5943292358E6}"/>
          </ac:spMkLst>
        </pc:spChg>
        <pc:spChg chg="mod ord">
          <ac:chgData name="Kylie Kiser" userId="aaaf8c425604e6e1" providerId="LiveId" clId="{F03F3C67-B28B-42CE-8CFD-1F530C4CC5A0}" dt="2025-03-15T20:57:06.634" v="71" actId="242"/>
          <ac:spMkLst>
            <pc:docMk/>
            <pc:sldMk cId="2155746740" sldId="2147468252"/>
            <ac:spMk id="3" creationId="{56997BE1-B2C1-C86D-1F81-093056B2986B}"/>
          </ac:spMkLst>
        </pc:spChg>
        <pc:spChg chg="mod ord">
          <ac:chgData name="Kylie Kiser" userId="aaaf8c425604e6e1" providerId="LiveId" clId="{F03F3C67-B28B-42CE-8CFD-1F530C4CC5A0}" dt="2025-03-15T20:54:03.868" v="2" actId="700"/>
          <ac:spMkLst>
            <pc:docMk/>
            <pc:sldMk cId="2155746740" sldId="2147468252"/>
            <ac:spMk id="7" creationId="{F8D7CE06-B78E-5BB8-C605-22F076ACB563}"/>
          </ac:spMkLst>
        </pc:spChg>
      </pc:sldChg>
      <pc:sldChg chg="addSp delSp modSp add mod">
        <pc:chgData name="Kylie Kiser" userId="aaaf8c425604e6e1" providerId="LiveId" clId="{F03F3C67-B28B-42CE-8CFD-1F530C4CC5A0}" dt="2025-03-15T20:56:55.083" v="69" actId="1076"/>
        <pc:sldMkLst>
          <pc:docMk/>
          <pc:sldMk cId="3416864807" sldId="2147468253"/>
        </pc:sldMkLst>
        <pc:spChg chg="add mod">
          <ac:chgData name="Kylie Kiser" userId="aaaf8c425604e6e1" providerId="LiveId" clId="{F03F3C67-B28B-42CE-8CFD-1F530C4CC5A0}" dt="2025-03-15T20:56:55.083" v="69" actId="1076"/>
          <ac:spMkLst>
            <pc:docMk/>
            <pc:sldMk cId="3416864807" sldId="2147468253"/>
            <ac:spMk id="2" creationId="{2EAB1535-4130-63E4-AAC6-A358732CF6BF}"/>
          </ac:spMkLst>
        </pc:spChg>
        <pc:spChg chg="add mod">
          <ac:chgData name="Kylie Kiser" userId="aaaf8c425604e6e1" providerId="LiveId" clId="{F03F3C67-B28B-42CE-8CFD-1F530C4CC5A0}" dt="2025-03-15T20:56:32.508" v="61" actId="113"/>
          <ac:spMkLst>
            <pc:docMk/>
            <pc:sldMk cId="3416864807" sldId="2147468253"/>
            <ac:spMk id="5" creationId="{1F6FF6E4-2139-80A2-8589-B5A53CF98791}"/>
          </ac:spMkLst>
        </pc:spChg>
        <pc:picChg chg="mod">
          <ac:chgData name="Kylie Kiser" userId="aaaf8c425604e6e1" providerId="LiveId" clId="{F03F3C67-B28B-42CE-8CFD-1F530C4CC5A0}" dt="2025-03-15T20:55:48.746" v="48" actId="1076"/>
          <ac:picMkLst>
            <pc:docMk/>
            <pc:sldMk cId="3416864807" sldId="2147468253"/>
            <ac:picMk id="3" creationId="{203D4CC0-1B26-F224-07E2-2D3101B73A36}"/>
          </ac:picMkLst>
        </pc:picChg>
        <pc:picChg chg="del">
          <ac:chgData name="Kylie Kiser" userId="aaaf8c425604e6e1" providerId="LiveId" clId="{F03F3C67-B28B-42CE-8CFD-1F530C4CC5A0}" dt="2025-03-15T20:55:30.600" v="41" actId="478"/>
          <ac:picMkLst>
            <pc:docMk/>
            <pc:sldMk cId="3416864807" sldId="2147468253"/>
            <ac:picMk id="4" creationId="{231F625E-C291-1D24-D8AC-40BB33B9D5A7}"/>
          </ac:picMkLst>
        </pc:picChg>
        <pc:picChg chg="mod">
          <ac:chgData name="Kylie Kiser" userId="aaaf8c425604e6e1" providerId="LiveId" clId="{F03F3C67-B28B-42CE-8CFD-1F530C4CC5A0}" dt="2025-03-15T20:55:38.103" v="45" actId="1076"/>
          <ac:picMkLst>
            <pc:docMk/>
            <pc:sldMk cId="3416864807" sldId="2147468253"/>
            <ac:picMk id="7" creationId="{FEE77094-CCF9-DD9F-5BFF-715DD9FE1D03}"/>
          </ac:picMkLst>
        </pc:picChg>
        <pc:picChg chg="del">
          <ac:chgData name="Kylie Kiser" userId="aaaf8c425604e6e1" providerId="LiveId" clId="{F03F3C67-B28B-42CE-8CFD-1F530C4CC5A0}" dt="2025-03-15T20:55:31.788" v="42" actId="478"/>
          <ac:picMkLst>
            <pc:docMk/>
            <pc:sldMk cId="3416864807" sldId="2147468253"/>
            <ac:picMk id="11" creationId="{DDE26A2A-1FC8-059D-EC29-354195E6E0C4}"/>
          </ac:picMkLst>
        </pc:picChg>
        <pc:picChg chg="del">
          <ac:chgData name="Kylie Kiser" userId="aaaf8c425604e6e1" providerId="LiveId" clId="{F03F3C67-B28B-42CE-8CFD-1F530C4CC5A0}" dt="2025-03-15T20:55:32.856" v="43" actId="478"/>
          <ac:picMkLst>
            <pc:docMk/>
            <pc:sldMk cId="3416864807" sldId="2147468253"/>
            <ac:picMk id="13" creationId="{B64185F4-7D1B-7C08-3ED6-AB39927BCFB5}"/>
          </ac:picMkLst>
        </pc:picChg>
        <pc:picChg chg="mod">
          <ac:chgData name="Kylie Kiser" userId="aaaf8c425604e6e1" providerId="LiveId" clId="{F03F3C67-B28B-42CE-8CFD-1F530C4CC5A0}" dt="2025-03-15T20:55:35.132" v="44" actId="1076"/>
          <ac:picMkLst>
            <pc:docMk/>
            <pc:sldMk cId="3416864807" sldId="2147468253"/>
            <ac:picMk id="15" creationId="{775BAD95-9D2B-4513-2FEA-78C60C3E6079}"/>
          </ac:picMkLst>
        </pc:picChg>
      </pc:sldChg>
      <pc:sldChg chg="addSp modSp add mod">
        <pc:chgData name="Kylie Kiser" userId="aaaf8c425604e6e1" providerId="LiveId" clId="{F03F3C67-B28B-42CE-8CFD-1F530C4CC5A0}" dt="2025-03-15T21:03:13.934" v="129" actId="242"/>
        <pc:sldMkLst>
          <pc:docMk/>
          <pc:sldMk cId="1690709379" sldId="2147468254"/>
        </pc:sldMkLst>
        <pc:spChg chg="add mod">
          <ac:chgData name="Kylie Kiser" userId="aaaf8c425604e6e1" providerId="LiveId" clId="{F03F3C67-B28B-42CE-8CFD-1F530C4CC5A0}" dt="2025-03-15T21:02:37.509" v="118" actId="14100"/>
          <ac:spMkLst>
            <pc:docMk/>
            <pc:sldMk cId="1690709379" sldId="2147468254"/>
            <ac:spMk id="3" creationId="{C1672987-D3F0-9201-34C3-4AD86E86E1F4}"/>
          </ac:spMkLst>
        </pc:spChg>
        <pc:spChg chg="add mod">
          <ac:chgData name="Kylie Kiser" userId="aaaf8c425604e6e1" providerId="LiveId" clId="{F03F3C67-B28B-42CE-8CFD-1F530C4CC5A0}" dt="2025-03-15T21:03:13.934" v="129" actId="242"/>
          <ac:spMkLst>
            <pc:docMk/>
            <pc:sldMk cId="1690709379" sldId="2147468254"/>
            <ac:spMk id="4" creationId="{FF6E1856-7E92-9D2B-C51E-2821891CC527}"/>
          </ac:spMkLst>
        </pc:spChg>
        <pc:picChg chg="mod">
          <ac:chgData name="Kylie Kiser" userId="aaaf8c425604e6e1" providerId="LiveId" clId="{F03F3C67-B28B-42CE-8CFD-1F530C4CC5A0}" dt="2025-03-15T21:02:45.321" v="122" actId="1076"/>
          <ac:picMkLst>
            <pc:docMk/>
            <pc:sldMk cId="1690709379" sldId="2147468254"/>
            <ac:picMk id="2" creationId="{53657FAE-62F0-073C-5EE1-95FFE89F5140}"/>
          </ac:picMkLst>
        </pc:picChg>
        <pc:picChg chg="mod">
          <ac:chgData name="Kylie Kiser" userId="aaaf8c425604e6e1" providerId="LiveId" clId="{F03F3C67-B28B-42CE-8CFD-1F530C4CC5A0}" dt="2025-03-15T21:02:49.021" v="123" actId="1076"/>
          <ac:picMkLst>
            <pc:docMk/>
            <pc:sldMk cId="1690709379" sldId="2147468254"/>
            <ac:picMk id="7" creationId="{3024056D-CCA2-6F32-5E96-4022B79A28E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heidi@reenhanced.com" TargetMode="External"/><Relationship Id="rId1" Type="http://schemas.openxmlformats.org/officeDocument/2006/relationships/hyperlink" Target="mailto:Kylie.Kiser@RSMCanada.co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heidi@reenhanced.com" TargetMode="External"/><Relationship Id="rId1" Type="http://schemas.openxmlformats.org/officeDocument/2006/relationships/hyperlink" Target="mailto:Kylie.Kiser@RSMCanada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1768E-E7EC-403C-9E25-67619272CFB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1FB4BFB-0349-4551-B2CE-939E0643728A}">
      <dgm:prSet/>
      <dgm:spPr/>
      <dgm:t>
        <a:bodyPr/>
        <a:lstStyle/>
        <a:p>
          <a:pPr>
            <a:defRPr b="1"/>
          </a:pPr>
          <a:r>
            <a:rPr lang="en-US"/>
            <a:t>Kylie Kiser</a:t>
          </a:r>
        </a:p>
      </dgm:t>
    </dgm:pt>
    <dgm:pt modelId="{BFEB0A9F-1B99-48AF-8AED-C0ACA58AE8EF}" type="parTrans" cxnId="{3C6ADE88-EA0D-465B-95C6-7FF41F04BD42}">
      <dgm:prSet/>
      <dgm:spPr/>
      <dgm:t>
        <a:bodyPr/>
        <a:lstStyle/>
        <a:p>
          <a:endParaRPr lang="en-US"/>
        </a:p>
      </dgm:t>
    </dgm:pt>
    <dgm:pt modelId="{0E54974A-C70B-40E1-A29F-284A0C3DF902}" type="sibTrans" cxnId="{3C6ADE88-EA0D-465B-95C6-7FF41F04BD42}">
      <dgm:prSet/>
      <dgm:spPr/>
      <dgm:t>
        <a:bodyPr/>
        <a:lstStyle/>
        <a:p>
          <a:endParaRPr lang="en-US"/>
        </a:p>
      </dgm:t>
    </dgm:pt>
    <dgm:pt modelId="{9A815B28-87EB-4F46-90C6-00F51664DA17}">
      <dgm:prSet/>
      <dgm:spPr/>
      <dgm:t>
        <a:bodyPr/>
        <a:lstStyle/>
        <a:p>
          <a:r>
            <a:rPr lang="en-US"/>
            <a:t>RSM Canada</a:t>
          </a:r>
        </a:p>
      </dgm:t>
    </dgm:pt>
    <dgm:pt modelId="{350530AD-3225-44CC-8D3E-77E0602EDD99}" type="parTrans" cxnId="{46DDE88C-0120-4BEF-896A-FD6958FE4E3D}">
      <dgm:prSet/>
      <dgm:spPr/>
      <dgm:t>
        <a:bodyPr/>
        <a:lstStyle/>
        <a:p>
          <a:endParaRPr lang="en-US"/>
        </a:p>
      </dgm:t>
    </dgm:pt>
    <dgm:pt modelId="{70E1579D-7F02-4237-AE37-2F9EADEB438C}" type="sibTrans" cxnId="{46DDE88C-0120-4BEF-896A-FD6958FE4E3D}">
      <dgm:prSet/>
      <dgm:spPr/>
      <dgm:t>
        <a:bodyPr/>
        <a:lstStyle/>
        <a:p>
          <a:endParaRPr lang="en-US"/>
        </a:p>
      </dgm:t>
    </dgm:pt>
    <dgm:pt modelId="{8335BF24-3977-45F9-A69A-0B613AB5232B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Kylie.Kiser@RSMCanada.com</a:t>
          </a:r>
          <a:endParaRPr lang="en-US"/>
        </a:p>
      </dgm:t>
    </dgm:pt>
    <dgm:pt modelId="{021BD958-B692-439C-A293-7788B3F8B152}" type="parTrans" cxnId="{62947AE3-A0C9-407C-A9BE-4D38EDADE1A8}">
      <dgm:prSet/>
      <dgm:spPr/>
      <dgm:t>
        <a:bodyPr/>
        <a:lstStyle/>
        <a:p>
          <a:endParaRPr lang="en-US"/>
        </a:p>
      </dgm:t>
    </dgm:pt>
    <dgm:pt modelId="{D3A1D430-0F50-479E-9B73-BC59F3683B36}" type="sibTrans" cxnId="{62947AE3-A0C9-407C-A9BE-4D38EDADE1A8}">
      <dgm:prSet/>
      <dgm:spPr/>
      <dgm:t>
        <a:bodyPr/>
        <a:lstStyle/>
        <a:p>
          <a:endParaRPr lang="en-US"/>
        </a:p>
      </dgm:t>
    </dgm:pt>
    <dgm:pt modelId="{F0CEAFBB-084A-4C04-B717-648FFB2BA9BE}">
      <dgm:prSet/>
      <dgm:spPr/>
      <dgm:t>
        <a:bodyPr/>
        <a:lstStyle/>
        <a:p>
          <a:r>
            <a:rPr lang="en-US"/>
            <a:t>KylieKiser.com</a:t>
          </a:r>
        </a:p>
      </dgm:t>
    </dgm:pt>
    <dgm:pt modelId="{56ECF9F2-C4AD-419C-A205-DF1E904C9B49}" type="parTrans" cxnId="{E7D46EC6-92EB-4B6E-8AFF-A99754AEA6B9}">
      <dgm:prSet/>
      <dgm:spPr/>
      <dgm:t>
        <a:bodyPr/>
        <a:lstStyle/>
        <a:p>
          <a:endParaRPr lang="en-US"/>
        </a:p>
      </dgm:t>
    </dgm:pt>
    <dgm:pt modelId="{897755B9-D827-4897-A437-3DC316133908}" type="sibTrans" cxnId="{E7D46EC6-92EB-4B6E-8AFF-A99754AEA6B9}">
      <dgm:prSet/>
      <dgm:spPr/>
      <dgm:t>
        <a:bodyPr/>
        <a:lstStyle/>
        <a:p>
          <a:endParaRPr lang="en-US"/>
        </a:p>
      </dgm:t>
    </dgm:pt>
    <dgm:pt modelId="{9B776EC8-E840-47EB-9B5E-D871B2AABC49}">
      <dgm:prSet/>
      <dgm:spPr/>
      <dgm:t>
        <a:bodyPr/>
        <a:lstStyle/>
        <a:p>
          <a:pPr>
            <a:defRPr b="1"/>
          </a:pPr>
          <a:r>
            <a:rPr lang="en-US"/>
            <a:t>Heidi Neuhauser</a:t>
          </a:r>
        </a:p>
      </dgm:t>
    </dgm:pt>
    <dgm:pt modelId="{7D35324D-C584-4AA2-88AD-FB1C4495452D}" type="parTrans" cxnId="{072EB7F1-8EAA-4EC7-BB18-ED35E137A6A6}">
      <dgm:prSet/>
      <dgm:spPr/>
      <dgm:t>
        <a:bodyPr/>
        <a:lstStyle/>
        <a:p>
          <a:endParaRPr lang="en-US"/>
        </a:p>
      </dgm:t>
    </dgm:pt>
    <dgm:pt modelId="{2F7DADB3-194D-4A17-AEFE-70C545BEDEDB}" type="sibTrans" cxnId="{072EB7F1-8EAA-4EC7-BB18-ED35E137A6A6}">
      <dgm:prSet/>
      <dgm:spPr/>
      <dgm:t>
        <a:bodyPr/>
        <a:lstStyle/>
        <a:p>
          <a:endParaRPr lang="en-US"/>
        </a:p>
      </dgm:t>
    </dgm:pt>
    <dgm:pt modelId="{38627DBD-B606-4412-BA06-25F8770EED6D}">
      <dgm:prSet/>
      <dgm:spPr/>
      <dgm:t>
        <a:bodyPr/>
        <a:lstStyle/>
        <a:p>
          <a:r>
            <a:rPr lang="en-US"/>
            <a:t>Reenhanced</a:t>
          </a:r>
        </a:p>
      </dgm:t>
    </dgm:pt>
    <dgm:pt modelId="{6203D288-8B26-41F9-8B53-F0263FC7279A}" type="parTrans" cxnId="{E0CF9AC5-5846-4522-BF3E-F77126B06782}">
      <dgm:prSet/>
      <dgm:spPr/>
      <dgm:t>
        <a:bodyPr/>
        <a:lstStyle/>
        <a:p>
          <a:endParaRPr lang="en-US"/>
        </a:p>
      </dgm:t>
    </dgm:pt>
    <dgm:pt modelId="{F4FAE3E6-556E-4903-B9AD-E0C69B717584}" type="sibTrans" cxnId="{E0CF9AC5-5846-4522-BF3E-F77126B06782}">
      <dgm:prSet/>
      <dgm:spPr/>
      <dgm:t>
        <a:bodyPr/>
        <a:lstStyle/>
        <a:p>
          <a:endParaRPr lang="en-US"/>
        </a:p>
      </dgm:t>
    </dgm:pt>
    <dgm:pt modelId="{E3D19D55-99B9-4F2F-A718-0554190948C1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heidi@reenhanced.com</a:t>
          </a:r>
          <a:endParaRPr lang="en-US"/>
        </a:p>
      </dgm:t>
    </dgm:pt>
    <dgm:pt modelId="{69C7933A-0BC0-4531-B46F-D06828D718A2}" type="parTrans" cxnId="{8E2217AF-DE4E-4DEA-A30A-81343D77449F}">
      <dgm:prSet/>
      <dgm:spPr/>
      <dgm:t>
        <a:bodyPr/>
        <a:lstStyle/>
        <a:p>
          <a:endParaRPr lang="en-US"/>
        </a:p>
      </dgm:t>
    </dgm:pt>
    <dgm:pt modelId="{7F838298-73D1-4CDD-B7AB-7A2E518BF1CC}" type="sibTrans" cxnId="{8E2217AF-DE4E-4DEA-A30A-81343D77449F}">
      <dgm:prSet/>
      <dgm:spPr/>
      <dgm:t>
        <a:bodyPr/>
        <a:lstStyle/>
        <a:p>
          <a:endParaRPr lang="en-US"/>
        </a:p>
      </dgm:t>
    </dgm:pt>
    <dgm:pt modelId="{31F7EEAD-BCBF-4AEE-AB53-FFF993BFE663}">
      <dgm:prSet/>
      <dgm:spPr/>
      <dgm:t>
        <a:bodyPr/>
        <a:lstStyle/>
        <a:p>
          <a:r>
            <a:rPr lang="en-US"/>
            <a:t>CRMHeidi.com</a:t>
          </a:r>
        </a:p>
      </dgm:t>
    </dgm:pt>
    <dgm:pt modelId="{4008C5E1-8E4E-4D3C-B3E5-D71786F53F0B}" type="parTrans" cxnId="{6C7D5C1A-A191-4506-B2CF-01E500850E59}">
      <dgm:prSet/>
      <dgm:spPr/>
      <dgm:t>
        <a:bodyPr/>
        <a:lstStyle/>
        <a:p>
          <a:endParaRPr lang="en-US"/>
        </a:p>
      </dgm:t>
    </dgm:pt>
    <dgm:pt modelId="{FBB25E05-3CAA-46B1-BB74-3E793A07D535}" type="sibTrans" cxnId="{6C7D5C1A-A191-4506-B2CF-01E500850E59}">
      <dgm:prSet/>
      <dgm:spPr/>
      <dgm:t>
        <a:bodyPr/>
        <a:lstStyle/>
        <a:p>
          <a:endParaRPr lang="en-US"/>
        </a:p>
      </dgm:t>
    </dgm:pt>
    <dgm:pt modelId="{240F117F-B3EF-4588-B67A-5B95FF309118}" type="pres">
      <dgm:prSet presAssocID="{6F31768E-E7EC-403C-9E25-67619272CFB9}" presName="Name0" presStyleCnt="0">
        <dgm:presLayoutVars>
          <dgm:dir/>
          <dgm:animLvl val="lvl"/>
          <dgm:resizeHandles val="exact"/>
        </dgm:presLayoutVars>
      </dgm:prSet>
      <dgm:spPr/>
    </dgm:pt>
    <dgm:pt modelId="{4D5D9325-6EA1-456B-913B-8481A4B7AB31}" type="pres">
      <dgm:prSet presAssocID="{21FB4BFB-0349-4551-B2CE-939E0643728A}" presName="composite" presStyleCnt="0"/>
      <dgm:spPr/>
    </dgm:pt>
    <dgm:pt modelId="{45E99FB7-C7EE-4B0C-8EBE-B7DF5EE7DAAD}" type="pres">
      <dgm:prSet presAssocID="{21FB4BFB-0349-4551-B2CE-939E064372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C9195F5-E122-491D-9D90-ED3DC6F2B3FF}" type="pres">
      <dgm:prSet presAssocID="{21FB4BFB-0349-4551-B2CE-939E0643728A}" presName="desTx" presStyleLbl="alignAccFollowNode1" presStyleIdx="0" presStyleCnt="2">
        <dgm:presLayoutVars>
          <dgm:bulletEnabled val="1"/>
        </dgm:presLayoutVars>
      </dgm:prSet>
      <dgm:spPr/>
    </dgm:pt>
    <dgm:pt modelId="{DD349DE5-D8FE-486B-95C4-4C0C9F65BC97}" type="pres">
      <dgm:prSet presAssocID="{0E54974A-C70B-40E1-A29F-284A0C3DF902}" presName="space" presStyleCnt="0"/>
      <dgm:spPr/>
    </dgm:pt>
    <dgm:pt modelId="{7B31657D-7F3C-489A-9471-A5E1DCF01407}" type="pres">
      <dgm:prSet presAssocID="{9B776EC8-E840-47EB-9B5E-D871B2AABC49}" presName="composite" presStyleCnt="0"/>
      <dgm:spPr/>
    </dgm:pt>
    <dgm:pt modelId="{1857E007-9F0B-45D3-A2A3-F028878EFF0F}" type="pres">
      <dgm:prSet presAssocID="{9B776EC8-E840-47EB-9B5E-D871B2AABC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128BCD7-F71C-4A8E-A5EF-74C95CCB13A6}" type="pres">
      <dgm:prSet presAssocID="{9B776EC8-E840-47EB-9B5E-D871B2AABC4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B5F6E0E-F172-4D2B-89C4-7CD45CCA93AA}" type="presOf" srcId="{38627DBD-B606-4412-BA06-25F8770EED6D}" destId="{B128BCD7-F71C-4A8E-A5EF-74C95CCB13A6}" srcOrd="0" destOrd="0" presId="urn:microsoft.com/office/officeart/2005/8/layout/hList1"/>
    <dgm:cxn modelId="{6C7D5C1A-A191-4506-B2CF-01E500850E59}" srcId="{9B776EC8-E840-47EB-9B5E-D871B2AABC49}" destId="{31F7EEAD-BCBF-4AEE-AB53-FFF993BFE663}" srcOrd="2" destOrd="0" parTransId="{4008C5E1-8E4E-4D3C-B3E5-D71786F53F0B}" sibTransId="{FBB25E05-3CAA-46B1-BB74-3E793A07D535}"/>
    <dgm:cxn modelId="{361B9964-43D6-4789-B8D0-012D01BFCEF4}" type="presOf" srcId="{9A815B28-87EB-4F46-90C6-00F51664DA17}" destId="{BC9195F5-E122-491D-9D90-ED3DC6F2B3FF}" srcOrd="0" destOrd="0" presId="urn:microsoft.com/office/officeart/2005/8/layout/hList1"/>
    <dgm:cxn modelId="{71FAEA4A-C7B2-4254-AAEA-CA1B054F24BC}" type="presOf" srcId="{6F31768E-E7EC-403C-9E25-67619272CFB9}" destId="{240F117F-B3EF-4588-B67A-5B95FF309118}" srcOrd="0" destOrd="0" presId="urn:microsoft.com/office/officeart/2005/8/layout/hList1"/>
    <dgm:cxn modelId="{3C6ADE88-EA0D-465B-95C6-7FF41F04BD42}" srcId="{6F31768E-E7EC-403C-9E25-67619272CFB9}" destId="{21FB4BFB-0349-4551-B2CE-939E0643728A}" srcOrd="0" destOrd="0" parTransId="{BFEB0A9F-1B99-48AF-8AED-C0ACA58AE8EF}" sibTransId="{0E54974A-C70B-40E1-A29F-284A0C3DF902}"/>
    <dgm:cxn modelId="{46DDE88C-0120-4BEF-896A-FD6958FE4E3D}" srcId="{21FB4BFB-0349-4551-B2CE-939E0643728A}" destId="{9A815B28-87EB-4F46-90C6-00F51664DA17}" srcOrd="0" destOrd="0" parTransId="{350530AD-3225-44CC-8D3E-77E0602EDD99}" sibTransId="{70E1579D-7F02-4237-AE37-2F9EADEB438C}"/>
    <dgm:cxn modelId="{B3B35598-4D8D-4F0D-8881-E1739B581553}" type="presOf" srcId="{21FB4BFB-0349-4551-B2CE-939E0643728A}" destId="{45E99FB7-C7EE-4B0C-8EBE-B7DF5EE7DAAD}" srcOrd="0" destOrd="0" presId="urn:microsoft.com/office/officeart/2005/8/layout/hList1"/>
    <dgm:cxn modelId="{8E2217AF-DE4E-4DEA-A30A-81343D77449F}" srcId="{9B776EC8-E840-47EB-9B5E-D871B2AABC49}" destId="{E3D19D55-99B9-4F2F-A718-0554190948C1}" srcOrd="1" destOrd="0" parTransId="{69C7933A-0BC0-4531-B46F-D06828D718A2}" sibTransId="{7F838298-73D1-4CDD-B7AB-7A2E518BF1CC}"/>
    <dgm:cxn modelId="{A2AAC9B8-31AF-45E8-9854-FDEE2B2A0834}" type="presOf" srcId="{9B776EC8-E840-47EB-9B5E-D871B2AABC49}" destId="{1857E007-9F0B-45D3-A2A3-F028878EFF0F}" srcOrd="0" destOrd="0" presId="urn:microsoft.com/office/officeart/2005/8/layout/hList1"/>
    <dgm:cxn modelId="{E0CF9AC5-5846-4522-BF3E-F77126B06782}" srcId="{9B776EC8-E840-47EB-9B5E-D871B2AABC49}" destId="{38627DBD-B606-4412-BA06-25F8770EED6D}" srcOrd="0" destOrd="0" parTransId="{6203D288-8B26-41F9-8B53-F0263FC7279A}" sibTransId="{F4FAE3E6-556E-4903-B9AD-E0C69B717584}"/>
    <dgm:cxn modelId="{DA710DC6-A131-4620-8058-1254FA54D921}" type="presOf" srcId="{8335BF24-3977-45F9-A69A-0B613AB5232B}" destId="{BC9195F5-E122-491D-9D90-ED3DC6F2B3FF}" srcOrd="0" destOrd="1" presId="urn:microsoft.com/office/officeart/2005/8/layout/hList1"/>
    <dgm:cxn modelId="{E7D46EC6-92EB-4B6E-8AFF-A99754AEA6B9}" srcId="{21FB4BFB-0349-4551-B2CE-939E0643728A}" destId="{F0CEAFBB-084A-4C04-B717-648FFB2BA9BE}" srcOrd="2" destOrd="0" parTransId="{56ECF9F2-C4AD-419C-A205-DF1E904C9B49}" sibTransId="{897755B9-D827-4897-A437-3DC316133908}"/>
    <dgm:cxn modelId="{EB5A99DB-E320-445A-AE9C-DF7A94C46D3A}" type="presOf" srcId="{F0CEAFBB-084A-4C04-B717-648FFB2BA9BE}" destId="{BC9195F5-E122-491D-9D90-ED3DC6F2B3FF}" srcOrd="0" destOrd="2" presId="urn:microsoft.com/office/officeart/2005/8/layout/hList1"/>
    <dgm:cxn modelId="{62947AE3-A0C9-407C-A9BE-4D38EDADE1A8}" srcId="{21FB4BFB-0349-4551-B2CE-939E0643728A}" destId="{8335BF24-3977-45F9-A69A-0B613AB5232B}" srcOrd="1" destOrd="0" parTransId="{021BD958-B692-439C-A293-7788B3F8B152}" sibTransId="{D3A1D430-0F50-479E-9B73-BC59F3683B36}"/>
    <dgm:cxn modelId="{55F3FDEA-10CC-4510-9E91-8BC902A039B8}" type="presOf" srcId="{31F7EEAD-BCBF-4AEE-AB53-FFF993BFE663}" destId="{B128BCD7-F71C-4A8E-A5EF-74C95CCB13A6}" srcOrd="0" destOrd="2" presId="urn:microsoft.com/office/officeart/2005/8/layout/hList1"/>
    <dgm:cxn modelId="{072EB7F1-8EAA-4EC7-BB18-ED35E137A6A6}" srcId="{6F31768E-E7EC-403C-9E25-67619272CFB9}" destId="{9B776EC8-E840-47EB-9B5E-D871B2AABC49}" srcOrd="1" destOrd="0" parTransId="{7D35324D-C584-4AA2-88AD-FB1C4495452D}" sibTransId="{2F7DADB3-194D-4A17-AEFE-70C545BEDEDB}"/>
    <dgm:cxn modelId="{4E78F8F4-4D80-4159-8A7C-FEC2A0708F76}" type="presOf" srcId="{E3D19D55-99B9-4F2F-A718-0554190948C1}" destId="{B128BCD7-F71C-4A8E-A5EF-74C95CCB13A6}" srcOrd="0" destOrd="1" presId="urn:microsoft.com/office/officeart/2005/8/layout/hList1"/>
    <dgm:cxn modelId="{03C5634A-8847-4B87-BDBA-E91EB13AB255}" type="presParOf" srcId="{240F117F-B3EF-4588-B67A-5B95FF309118}" destId="{4D5D9325-6EA1-456B-913B-8481A4B7AB31}" srcOrd="0" destOrd="0" presId="urn:microsoft.com/office/officeart/2005/8/layout/hList1"/>
    <dgm:cxn modelId="{CFBEFAAA-B2D3-4003-961A-8573ADF36193}" type="presParOf" srcId="{4D5D9325-6EA1-456B-913B-8481A4B7AB31}" destId="{45E99FB7-C7EE-4B0C-8EBE-B7DF5EE7DAAD}" srcOrd="0" destOrd="0" presId="urn:microsoft.com/office/officeart/2005/8/layout/hList1"/>
    <dgm:cxn modelId="{7C45414E-386A-4CFF-BACA-7F8CF0675667}" type="presParOf" srcId="{4D5D9325-6EA1-456B-913B-8481A4B7AB31}" destId="{BC9195F5-E122-491D-9D90-ED3DC6F2B3FF}" srcOrd="1" destOrd="0" presId="urn:microsoft.com/office/officeart/2005/8/layout/hList1"/>
    <dgm:cxn modelId="{D2C8BD9C-11EB-424B-98EB-64C18E518A56}" type="presParOf" srcId="{240F117F-B3EF-4588-B67A-5B95FF309118}" destId="{DD349DE5-D8FE-486B-95C4-4C0C9F65BC97}" srcOrd="1" destOrd="0" presId="urn:microsoft.com/office/officeart/2005/8/layout/hList1"/>
    <dgm:cxn modelId="{E939BE19-981C-4484-81C6-B756E08D0D3D}" type="presParOf" srcId="{240F117F-B3EF-4588-B67A-5B95FF309118}" destId="{7B31657D-7F3C-489A-9471-A5E1DCF01407}" srcOrd="2" destOrd="0" presId="urn:microsoft.com/office/officeart/2005/8/layout/hList1"/>
    <dgm:cxn modelId="{5BEFF607-1ECB-4503-AB00-E0B58007679D}" type="presParOf" srcId="{7B31657D-7F3C-489A-9471-A5E1DCF01407}" destId="{1857E007-9F0B-45D3-A2A3-F028878EFF0F}" srcOrd="0" destOrd="0" presId="urn:microsoft.com/office/officeart/2005/8/layout/hList1"/>
    <dgm:cxn modelId="{99560253-7675-4BC2-A123-B0C666BCA5A0}" type="presParOf" srcId="{7B31657D-7F3C-489A-9471-A5E1DCF01407}" destId="{B128BCD7-F71C-4A8E-A5EF-74C95CCB13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99FB7-C7EE-4B0C-8EBE-B7DF5EE7DAAD}">
      <dsp:nvSpPr>
        <dsp:cNvPr id="0" name=""/>
        <dsp:cNvSpPr/>
      </dsp:nvSpPr>
      <dsp:spPr>
        <a:xfrm>
          <a:off x="40" y="1162406"/>
          <a:ext cx="3873508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Kylie Kiser</a:t>
          </a:r>
        </a:p>
      </dsp:txBody>
      <dsp:txXfrm>
        <a:off x="40" y="1162406"/>
        <a:ext cx="3873508" cy="576000"/>
      </dsp:txXfrm>
    </dsp:sp>
    <dsp:sp modelId="{BC9195F5-E122-491D-9D90-ED3DC6F2B3FF}">
      <dsp:nvSpPr>
        <dsp:cNvPr id="0" name=""/>
        <dsp:cNvSpPr/>
      </dsp:nvSpPr>
      <dsp:spPr>
        <a:xfrm>
          <a:off x="40" y="1738406"/>
          <a:ext cx="3873508" cy="12077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RSM Canada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hlinkClick xmlns:r="http://schemas.openxmlformats.org/officeDocument/2006/relationships" r:id="rId1"/>
            </a:rPr>
            <a:t>Kylie.Kiser@RSMCanada.com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KylieKiser.com</a:t>
          </a:r>
        </a:p>
      </dsp:txBody>
      <dsp:txXfrm>
        <a:off x="40" y="1738406"/>
        <a:ext cx="3873508" cy="1207799"/>
      </dsp:txXfrm>
    </dsp:sp>
    <dsp:sp modelId="{1857E007-9F0B-45D3-A2A3-F028878EFF0F}">
      <dsp:nvSpPr>
        <dsp:cNvPr id="0" name=""/>
        <dsp:cNvSpPr/>
      </dsp:nvSpPr>
      <dsp:spPr>
        <a:xfrm>
          <a:off x="4415840" y="1162406"/>
          <a:ext cx="3873508" cy="576000"/>
        </a:xfrm>
        <a:prstGeom prst="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Heidi Neuhauser</a:t>
          </a:r>
        </a:p>
      </dsp:txBody>
      <dsp:txXfrm>
        <a:off x="4415840" y="1162406"/>
        <a:ext cx="3873508" cy="576000"/>
      </dsp:txXfrm>
    </dsp:sp>
    <dsp:sp modelId="{B128BCD7-F71C-4A8E-A5EF-74C95CCB13A6}">
      <dsp:nvSpPr>
        <dsp:cNvPr id="0" name=""/>
        <dsp:cNvSpPr/>
      </dsp:nvSpPr>
      <dsp:spPr>
        <a:xfrm>
          <a:off x="4415840" y="1738406"/>
          <a:ext cx="3873508" cy="1207799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Reenhanced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hlinkClick xmlns:r="http://schemas.openxmlformats.org/officeDocument/2006/relationships" r:id="rId2"/>
            </a:rPr>
            <a:t>heidi@reenhanced.com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CRMHeidi.com</a:t>
          </a:r>
        </a:p>
      </dsp:txBody>
      <dsp:txXfrm>
        <a:off x="4415840" y="1738406"/>
        <a:ext cx="3873508" cy="120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- Single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orange corner with a white background&#10;&#10;Description automatically generated">
            <a:extLst>
              <a:ext uri="{FF2B5EF4-FFF2-40B4-BE49-F238E27FC236}">
                <a16:creationId xmlns:a16="http://schemas.microsoft.com/office/drawing/2014/main" id="{BFB0B68B-9D91-98F4-FA30-427B27905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8"/>
            <a:ext cx="12221656" cy="6872539"/>
          </a:xfrm>
          <a:prstGeom prst="rect">
            <a:avLst/>
          </a:prstGeom>
        </p:spPr>
      </p:pic>
      <p:sp>
        <p:nvSpPr>
          <p:cNvPr id="17" name="object 10">
            <a:extLst>
              <a:ext uri="{FF2B5EF4-FFF2-40B4-BE49-F238E27FC236}">
                <a16:creationId xmlns:a16="http://schemas.microsoft.com/office/drawing/2014/main" id="{DA3D417B-089D-C3DB-886B-4181678EEEC6}"/>
              </a:ext>
            </a:extLst>
          </p:cNvPr>
          <p:cNvSpPr txBox="1"/>
          <p:nvPr userDrawn="1"/>
        </p:nvSpPr>
        <p:spPr>
          <a:xfrm>
            <a:off x="9545203" y="6567695"/>
            <a:ext cx="268414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spAutoFit/>
          </a:bodyPr>
          <a:lstStyle/>
          <a:p>
            <a:pPr indent="12698">
              <a:spcBef>
                <a:spcPts val="100"/>
              </a:spcBef>
              <a:defRPr sz="1300" spc="215">
                <a:solidFill>
                  <a:srgbClr val="3C474C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300" baseline="0" dirty="0">
                <a:solidFill>
                  <a:schemeClr val="bg1"/>
                </a:solidFill>
              </a:rPr>
              <a:t>@</a:t>
            </a:r>
            <a:r>
              <a:rPr sz="1300" spc="-65" baseline="0" dirty="0">
                <a:solidFill>
                  <a:schemeClr val="bg1"/>
                </a:solidFill>
              </a:rPr>
              <a:t> </a:t>
            </a:r>
            <a:r>
              <a:rPr sz="1300" spc="-50" baseline="0" dirty="0">
                <a:solidFill>
                  <a:schemeClr val="bg1"/>
                </a:solidFill>
              </a:rPr>
              <a:t>202</a:t>
            </a:r>
            <a:r>
              <a:rPr lang="en-US" sz="1300" spc="-50" baseline="0" dirty="0">
                <a:solidFill>
                  <a:schemeClr val="bg1"/>
                </a:solidFill>
              </a:rPr>
              <a:t>4</a:t>
            </a:r>
            <a:r>
              <a:rPr sz="1300" spc="-65" baseline="0" dirty="0">
                <a:solidFill>
                  <a:schemeClr val="bg1"/>
                </a:solidFill>
              </a:rPr>
              <a:t> </a:t>
            </a:r>
            <a:r>
              <a:rPr sz="1300" spc="60" baseline="0" dirty="0">
                <a:solidFill>
                  <a:schemeClr val="bg1"/>
                </a:solidFill>
              </a:rPr>
              <a:t>Dynamic</a:t>
            </a:r>
            <a:r>
              <a:rPr sz="1300" spc="-65" baseline="0" dirty="0">
                <a:solidFill>
                  <a:schemeClr val="bg1"/>
                </a:solidFill>
              </a:rPr>
              <a:t> </a:t>
            </a:r>
            <a:r>
              <a:rPr sz="1300" spc="40" baseline="0" dirty="0">
                <a:solidFill>
                  <a:schemeClr val="bg1"/>
                </a:solidFill>
              </a:rPr>
              <a:t>Communities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488C3-1EA5-3614-1946-6015D751C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917" y="1187620"/>
            <a:ext cx="6410739" cy="1325563"/>
          </a:xfrm>
          <a:ln>
            <a:noFill/>
          </a:ln>
        </p:spPr>
        <p:txBody>
          <a:bodyPr/>
          <a:lstStyle>
            <a:lvl1pPr>
              <a:defRPr sz="4313" b="1" i="0" baseline="0">
                <a:solidFill>
                  <a:srgbClr val="1E275C"/>
                </a:solidFill>
                <a:latin typeface="Segoe" panose="020B0502040200020203" pitchFamily="34" charset="77"/>
              </a:defRPr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30869-1BD4-D9D2-CE84-B199E855D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EE12B02-F83C-EE22-51AA-8DB85C11B023}"/>
              </a:ext>
            </a:extLst>
          </p:cNvPr>
          <p:cNvSpPr txBox="1"/>
          <p:nvPr userDrawn="1"/>
        </p:nvSpPr>
        <p:spPr>
          <a:xfrm>
            <a:off x="457200" y="541896"/>
            <a:ext cx="5979191" cy="60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961">
                <a:latin typeface="Poppins" panose="00000500000000000000" pitchFamily="2" charset="0"/>
                <a:cs typeface="Poppins" panose="00000500000000000000" pitchFamily="2" charset="0"/>
              </a:rPr>
              <a:t>The largest independent innovation, education, and training event for Microsoft Biz Apps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E3F88F1-DEAB-1BF5-CA50-15868AFD63BC}"/>
              </a:ext>
            </a:extLst>
          </p:cNvPr>
          <p:cNvSpPr txBox="1"/>
          <p:nvPr userDrawn="1"/>
        </p:nvSpPr>
        <p:spPr>
          <a:xfrm>
            <a:off x="422649" y="4231266"/>
            <a:ext cx="3138172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79" indent="12698">
              <a:lnSpc>
                <a:spcPct val="100000"/>
              </a:lnSpc>
              <a:spcBef>
                <a:spcPts val="300"/>
              </a:spcBef>
              <a:defRPr sz="2100" spc="85">
                <a:solidFill>
                  <a:srgbClr val="252F35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en-US" sz="2100"/>
              <a:t>A Dynamics-First, ‘For User, By User’ Event</a:t>
            </a:r>
            <a:r>
              <a:rPr sz="2100" spc="-25"/>
              <a:t>.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3D165BB-366E-FF38-B8DA-3AF941C1841F}"/>
              </a:ext>
            </a:extLst>
          </p:cNvPr>
          <p:cNvSpPr/>
          <p:nvPr userDrawn="1"/>
        </p:nvSpPr>
        <p:spPr>
          <a:xfrm>
            <a:off x="422648" y="1583384"/>
            <a:ext cx="94336" cy="485129"/>
          </a:xfrm>
          <a:prstGeom prst="rect">
            <a:avLst/>
          </a:prstGeom>
          <a:solidFill>
            <a:srgbClr val="E88C24"/>
          </a:solidFill>
          <a:ln w="12700">
            <a:miter lim="400000"/>
          </a:ln>
        </p:spPr>
        <p:txBody>
          <a:bodyPr lIns="45712" rIns="45712"/>
          <a:lstStyle/>
          <a:p>
            <a:endParaRPr sz="18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DCDF2B9-72C1-AA03-FF96-F56D0921C2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73875" y="870463"/>
            <a:ext cx="3200400" cy="3200400"/>
          </a:xfrm>
          <a:prstGeom prst="ellipse">
            <a:avLst/>
          </a:prstGeom>
          <a:solidFill>
            <a:srgbClr val="A6ACB7"/>
          </a:solidFill>
          <a:ln w="63500">
            <a:solidFill>
              <a:srgbClr val="FF9300"/>
            </a:solidFill>
          </a:ln>
        </p:spPr>
        <p:txBody>
          <a:bodyPr/>
          <a:lstStyle>
            <a:lvl1pPr algn="ctr">
              <a:defRPr sz="2745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937562-ECCA-ACB9-CB06-66F1C251F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6847" y="4197355"/>
            <a:ext cx="3330575" cy="742903"/>
          </a:xfrm>
        </p:spPr>
        <p:txBody>
          <a:bodyPr/>
          <a:lstStyle>
            <a:lvl1pPr algn="ctr">
              <a:defRPr sz="1765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41EE8-B619-2810-5033-75026CB19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566" y="210087"/>
            <a:ext cx="3025434" cy="10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233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orange corner with a white background&#10;&#10;Description automatically generated">
            <a:extLst>
              <a:ext uri="{FF2B5EF4-FFF2-40B4-BE49-F238E27FC236}">
                <a16:creationId xmlns:a16="http://schemas.microsoft.com/office/drawing/2014/main" id="{24F3BB27-192C-2308-5616-9A66200D0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068"/>
            <a:ext cx="12179091" cy="6848603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AA4E1C05-C18C-5999-ACBA-01155639006B}"/>
              </a:ext>
            </a:extLst>
          </p:cNvPr>
          <p:cNvSpPr txBox="1"/>
          <p:nvPr userDrawn="1"/>
        </p:nvSpPr>
        <p:spPr>
          <a:xfrm>
            <a:off x="9494944" y="6507821"/>
            <a:ext cx="268414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spAutoFit/>
          </a:bodyPr>
          <a:lstStyle/>
          <a:p>
            <a:pPr indent="12698">
              <a:spcBef>
                <a:spcPts val="100"/>
              </a:spcBef>
              <a:defRPr sz="1300" spc="215">
                <a:solidFill>
                  <a:srgbClr val="3C474C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300" baseline="0" dirty="0">
                <a:solidFill>
                  <a:schemeClr val="bg1"/>
                </a:solidFill>
              </a:rPr>
              <a:t>@</a:t>
            </a:r>
            <a:r>
              <a:rPr sz="1300" spc="-65" baseline="0" dirty="0">
                <a:solidFill>
                  <a:schemeClr val="bg1"/>
                </a:solidFill>
              </a:rPr>
              <a:t> </a:t>
            </a:r>
            <a:r>
              <a:rPr sz="1300" spc="-50" baseline="0" dirty="0">
                <a:solidFill>
                  <a:schemeClr val="bg1"/>
                </a:solidFill>
              </a:rPr>
              <a:t>202</a:t>
            </a:r>
            <a:r>
              <a:rPr lang="en-US" sz="1300" spc="-50" baseline="0" dirty="0">
                <a:solidFill>
                  <a:schemeClr val="bg1"/>
                </a:solidFill>
              </a:rPr>
              <a:t>4</a:t>
            </a:r>
            <a:r>
              <a:rPr sz="1300" spc="-65" baseline="0" dirty="0">
                <a:solidFill>
                  <a:schemeClr val="bg1"/>
                </a:solidFill>
              </a:rPr>
              <a:t> </a:t>
            </a:r>
            <a:r>
              <a:rPr sz="1300" spc="60" baseline="0" dirty="0">
                <a:solidFill>
                  <a:schemeClr val="bg1"/>
                </a:solidFill>
              </a:rPr>
              <a:t>Dynamic</a:t>
            </a:r>
            <a:r>
              <a:rPr sz="1300" spc="-65" baseline="0" dirty="0">
                <a:solidFill>
                  <a:schemeClr val="bg1"/>
                </a:solidFill>
              </a:rPr>
              <a:t> </a:t>
            </a:r>
            <a:r>
              <a:rPr sz="1300" spc="40" baseline="0" dirty="0">
                <a:solidFill>
                  <a:schemeClr val="bg1"/>
                </a:solidFill>
              </a:rPr>
              <a:t>Communities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8FB400-37E7-74B2-ACB9-7ED56CD5F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1ABBA802-E452-2AFC-E7D9-86DF60B7192F}"/>
              </a:ext>
            </a:extLst>
          </p:cNvPr>
          <p:cNvSpPr/>
          <p:nvPr userDrawn="1"/>
        </p:nvSpPr>
        <p:spPr>
          <a:xfrm>
            <a:off x="569480" y="730618"/>
            <a:ext cx="94336" cy="485128"/>
          </a:xfrm>
          <a:prstGeom prst="rect">
            <a:avLst/>
          </a:prstGeom>
          <a:solidFill>
            <a:srgbClr val="E88C24"/>
          </a:solidFill>
          <a:ln w="12700">
            <a:miter lim="400000"/>
          </a:ln>
        </p:spPr>
        <p:txBody>
          <a:bodyPr lIns="45712" rIns="45712"/>
          <a:lstStyle/>
          <a:p>
            <a:endParaRPr sz="18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45573-240E-43E8-215E-27DACC27B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1639889"/>
            <a:ext cx="4757392" cy="4541837"/>
          </a:xfrm>
        </p:spPr>
        <p:txBody>
          <a:bodyPr/>
          <a:lstStyle>
            <a:lvl1pPr marL="285695" indent="-285695">
              <a:buClr>
                <a:srgbClr val="E88C23"/>
              </a:buClr>
              <a:buSzPct val="110000"/>
              <a:buFont typeface="Arial" panose="020B0604020202020204" pitchFamily="34" charset="0"/>
              <a:buChar char="•"/>
              <a:defRPr sz="1765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85695" indent="-285695"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5695" indent="-285695"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5695" indent="-285695"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85695" indent="-285695"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Agenda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358E50-23C2-0424-524F-699C343C65C3}"/>
              </a:ext>
            </a:extLst>
          </p:cNvPr>
          <p:cNvSpPr txBox="1"/>
          <p:nvPr userDrawn="1"/>
        </p:nvSpPr>
        <p:spPr>
          <a:xfrm>
            <a:off x="758826" y="616226"/>
            <a:ext cx="2878897" cy="720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2" tIns="45712" rIns="45712" bIns="45712" numCol="1" spcCol="38100" rtlCol="0" anchor="t">
            <a:spAutoFit/>
          </a:bodyPr>
          <a:lstStyle/>
          <a:p>
            <a:pPr marL="0" marR="0" indent="0" algn="l" defTabSz="914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>
                <a:ln>
                  <a:noFill/>
                </a:ln>
                <a:solidFill>
                  <a:srgbClr val="273472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Agenda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F96BD7-A0D0-5697-E23A-C8FAF10B28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566" y="210087"/>
            <a:ext cx="3025434" cy="10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430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2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AB300-83A5-C8A6-8997-8AA97222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60" y="750768"/>
            <a:ext cx="10756788" cy="698347"/>
          </a:xfrm>
          <a:prstGeom prst="rect">
            <a:avLst/>
          </a:prstGeom>
        </p:spPr>
        <p:txBody>
          <a:bodyPr vert="horz" wrap="square" lIns="146304" tIns="91440" rIns="146304" bIns="91440" rtlCol="0" anchor="ctr">
            <a:noAutofit/>
          </a:bodyPr>
          <a:lstStyle>
            <a:lvl1pPr>
              <a:defRPr sz="4313" b="1" i="0" baseline="0">
                <a:solidFill>
                  <a:srgbClr val="1E275C"/>
                </a:solidFill>
                <a:latin typeface="Segoe" panose="020B050204020002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79A92AF-199F-1976-F0A5-D1F4A01045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450" y="1635896"/>
            <a:ext cx="10756789" cy="4109196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5219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78" r:id="rId29"/>
    <p:sldLayoutId id="2147483679" r:id="rId30"/>
    <p:sldLayoutId id="214748368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576E-A8D0-3328-CAE5-BD37C37AA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ity with sailboats and a ship&#10;&#10;AI-generated content may be incorrect.">
            <a:extLst>
              <a:ext uri="{FF2B5EF4-FFF2-40B4-BE49-F238E27FC236}">
                <a16:creationId xmlns:a16="http://schemas.microsoft.com/office/drawing/2014/main" id="{203D4CC0-1B26-F224-07E2-2D3101B7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" y="0"/>
            <a:ext cx="12180725" cy="6858000"/>
          </a:xfrm>
          <a:prstGeom prst="rect">
            <a:avLst/>
          </a:prstGeom>
        </p:spPr>
      </p:pic>
      <p:pic>
        <p:nvPicPr>
          <p:cNvPr id="7" name="Picture 6" descr="A yellow and black logo&#10;&#10;AI-generated content may be incorrect.">
            <a:extLst>
              <a:ext uri="{FF2B5EF4-FFF2-40B4-BE49-F238E27FC236}">
                <a16:creationId xmlns:a16="http://schemas.microsoft.com/office/drawing/2014/main" id="{FEE77094-CCF9-DD9F-5BFF-715DD9FE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984" y="5570910"/>
            <a:ext cx="1001700" cy="1002627"/>
          </a:xfrm>
          <a:prstGeom prst="rect">
            <a:avLst/>
          </a:prstGeom>
        </p:spPr>
      </p:pic>
      <p:pic>
        <p:nvPicPr>
          <p:cNvPr id="9" name="Picture 8" descr="A colorful circle with yellow text&#10;&#10;AI-generated content may be incorrect.">
            <a:extLst>
              <a:ext uri="{FF2B5EF4-FFF2-40B4-BE49-F238E27FC236}">
                <a16:creationId xmlns:a16="http://schemas.microsoft.com/office/drawing/2014/main" id="{FABF0180-9E82-35D8-BF51-CCE17A492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588" y="5570910"/>
            <a:ext cx="1004286" cy="1004286"/>
          </a:xfrm>
          <a:prstGeom prst="rect">
            <a:avLst/>
          </a:prstGeom>
        </p:spPr>
      </p:pic>
      <p:pic>
        <p:nvPicPr>
          <p:cNvPr id="15" name="Picture 14" descr="A yellow lightning bolt in a purple circle&#10;&#10;AI-generated content may be incorrect.">
            <a:extLst>
              <a:ext uri="{FF2B5EF4-FFF2-40B4-BE49-F238E27FC236}">
                <a16:creationId xmlns:a16="http://schemas.microsoft.com/office/drawing/2014/main" id="{775BAD95-9D2B-4513-2FEA-78C60C3E6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173" y="5570910"/>
            <a:ext cx="1001700" cy="1002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B1535-4130-63E4-AAC6-A358732CF6BF}"/>
              </a:ext>
            </a:extLst>
          </p:cNvPr>
          <p:cNvSpPr txBox="1">
            <a:spLocks/>
          </p:cNvSpPr>
          <p:nvPr/>
        </p:nvSpPr>
        <p:spPr>
          <a:xfrm>
            <a:off x="671830" y="1361083"/>
            <a:ext cx="10515600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</a:rPr>
              <a:t>60 Tips in 60 Minutes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F6FF6E4-2139-80A2-8589-B5A53CF98791}"/>
              </a:ext>
            </a:extLst>
          </p:cNvPr>
          <p:cNvSpPr txBox="1">
            <a:spLocks/>
          </p:cNvSpPr>
          <p:nvPr/>
        </p:nvSpPr>
        <p:spPr>
          <a:xfrm>
            <a:off x="4785360" y="5570910"/>
            <a:ext cx="3734909" cy="100262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Kylie Kiser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Heidi Neuhauser</a:t>
            </a:r>
          </a:p>
        </p:txBody>
      </p:sp>
    </p:spTree>
    <p:extLst>
      <p:ext uri="{BB962C8B-B14F-4D97-AF65-F5344CB8AC3E}">
        <p14:creationId xmlns:p14="http://schemas.microsoft.com/office/powerpoint/2010/main" val="341686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D7CE06-B78E-5BB8-C605-22F076AC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27" tIns="45713" rIns="91427" bIns="45713" rtlCol="0" anchor="b">
            <a:normAutofit/>
          </a:bodyPr>
          <a:lstStyle/>
          <a:p>
            <a:r>
              <a:rPr lang="en-US" sz="5399"/>
              <a:t>Presented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7BE1-B2C1-C86D-1F81-093056B298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wrap="square" lIns="91427" tIns="45713" rIns="91427" bIns="45713" rtlCol="0" anchor="ctr">
            <a:normAutofit/>
          </a:bodyPr>
          <a:lstStyle/>
          <a:p>
            <a:r>
              <a:rPr lang="en-US" sz="2200" dirty="0"/>
              <a:t>Kylie Kiser</a:t>
            </a:r>
          </a:p>
          <a:p>
            <a:pPr lvl="1"/>
            <a:r>
              <a:rPr lang="en-US" sz="2200" dirty="0"/>
              <a:t>Solution Architect</a:t>
            </a:r>
          </a:p>
          <a:p>
            <a:pPr lvl="1"/>
            <a:r>
              <a:rPr lang="en-US" sz="2200" dirty="0"/>
              <a:t>RSM Canada</a:t>
            </a:r>
          </a:p>
          <a:p>
            <a:pPr lvl="1"/>
            <a:r>
              <a:rPr lang="en-US" sz="2200" dirty="0"/>
              <a:t>FTRSA, MVP</a:t>
            </a:r>
          </a:p>
          <a:p>
            <a:r>
              <a:rPr lang="en-US" sz="2200" dirty="0"/>
              <a:t>Heidi Neuhauser</a:t>
            </a:r>
          </a:p>
          <a:p>
            <a:pPr lvl="1"/>
            <a:r>
              <a:rPr lang="en-US" sz="2200" dirty="0"/>
              <a:t>Partner</a:t>
            </a:r>
          </a:p>
          <a:p>
            <a:pPr lvl="1"/>
            <a:r>
              <a:rPr lang="en-US" sz="2200" dirty="0" err="1"/>
              <a:t>Reenhanced</a:t>
            </a:r>
            <a:endParaRPr lang="en-US" sz="2200" dirty="0"/>
          </a:p>
          <a:p>
            <a:pPr lvl="1"/>
            <a:r>
              <a:rPr lang="en-US" sz="2200" dirty="0"/>
              <a:t>UG Chapter Leader, MVP</a:t>
            </a:r>
          </a:p>
          <a:p>
            <a:endParaRPr lang="en-US" sz="2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9CA4E-6C13-FF75-1947-5943292358E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wo women standing together smiling&#10;&#10;Description automatically generated">
            <a:extLst>
              <a:ext uri="{FF2B5EF4-FFF2-40B4-BE49-F238E27FC236}">
                <a16:creationId xmlns:a16="http://schemas.microsoft.com/office/drawing/2014/main" id="{CAF2943E-25E3-DFDD-3CB7-16E54C276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" r="-1" b="24727"/>
          <a:stretch/>
        </p:blipFill>
        <p:spPr>
          <a:xfrm>
            <a:off x="5311813" y="497"/>
            <a:ext cx="6877800" cy="685701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74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13999-40F7-F965-6970-35AC897A2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ty skyline with clouds&#10;&#10;AI-generated content may be incorrect.">
            <a:extLst>
              <a:ext uri="{FF2B5EF4-FFF2-40B4-BE49-F238E27FC236}">
                <a16:creationId xmlns:a16="http://schemas.microsoft.com/office/drawing/2014/main" id="{D86A1C3E-7244-1832-3C6E-3B907311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7" y="-19985"/>
            <a:ext cx="12265895" cy="689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4056D-CCA2-6F32-5E96-4022B79A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7" y="529419"/>
            <a:ext cx="10887199" cy="840061"/>
          </a:xfrm>
          <a:prstGeom prst="rect">
            <a:avLst/>
          </a:prstGeom>
        </p:spPr>
      </p:pic>
      <p:pic>
        <p:nvPicPr>
          <p:cNvPr id="2" name="Picture 1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53657FAE-62F0-073C-5EE1-95FFE89F5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0245" y="-172006"/>
            <a:ext cx="7893230" cy="789323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1672987-D3F0-9201-34C3-4AD86E86E1F4}"/>
              </a:ext>
            </a:extLst>
          </p:cNvPr>
          <p:cNvSpPr txBox="1">
            <a:spLocks/>
          </p:cNvSpPr>
          <p:nvPr/>
        </p:nvSpPr>
        <p:spPr>
          <a:xfrm>
            <a:off x="769620" y="2331719"/>
            <a:ext cx="5745480" cy="1501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Random tips from a bank of over 175 Tips!</a:t>
            </a:r>
          </a:p>
          <a:p>
            <a:r>
              <a:rPr lang="en-US" dirty="0"/>
              <a:t>At least 60 tips will be discussed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6E1856-7E92-9D2B-C51E-2821891CC527}"/>
              </a:ext>
            </a:extLst>
          </p:cNvPr>
          <p:cNvSpPr txBox="1">
            <a:spLocks/>
          </p:cNvSpPr>
          <p:nvPr/>
        </p:nvSpPr>
        <p:spPr>
          <a:xfrm>
            <a:off x="942957" y="1301376"/>
            <a:ext cx="5465464" cy="8800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9070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CE6F4F-34A7-9B1E-CBDE-E2584E87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tips from a bank of over 175 Tips!</a:t>
            </a:r>
          </a:p>
          <a:p>
            <a:r>
              <a:rPr lang="en-US" dirty="0"/>
              <a:t>At least 60 tips will be discussed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43E8E-CE2C-533D-7DD8-1D5FA86F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2791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33E29E-D8B6-40B2-8AD4-237CEB8B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27" tIns="45713" rIns="91427" bIns="45713" rtlCol="0" anchor="ctr">
            <a:normAutofit/>
          </a:bodyPr>
          <a:lstStyle/>
          <a:p>
            <a:r>
              <a:rPr lang="en-US" dirty="0"/>
              <a:t>Thank you for attending!</a:t>
            </a:r>
          </a:p>
        </p:txBody>
      </p:sp>
      <p:graphicFrame>
        <p:nvGraphicFramePr>
          <p:cNvPr id="9" name="Text Placeholder 4">
            <a:extLst>
              <a:ext uri="{FF2B5EF4-FFF2-40B4-BE49-F238E27FC236}">
                <a16:creationId xmlns:a16="http://schemas.microsoft.com/office/drawing/2014/main" id="{61D9B387-3D63-9D30-FFDB-2D289119A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758017"/>
              </p:ext>
            </p:extLst>
          </p:nvPr>
        </p:nvGraphicFramePr>
        <p:xfrm>
          <a:off x="1951306" y="1374694"/>
          <a:ext cx="8289389" cy="410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artoon of a person in a superhero garment&#10;&#10;AI-generated content may be incorrect.">
            <a:extLst>
              <a:ext uri="{FF2B5EF4-FFF2-40B4-BE49-F238E27FC236}">
                <a16:creationId xmlns:a16="http://schemas.microsoft.com/office/drawing/2014/main" id="{99303D7D-4CE0-2075-3121-25A5824F2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6740" y="2232298"/>
            <a:ext cx="3657600" cy="3657600"/>
          </a:xfrm>
          <a:prstGeom prst="rect">
            <a:avLst/>
          </a:prstGeom>
        </p:spPr>
      </p:pic>
      <p:pic>
        <p:nvPicPr>
          <p:cNvPr id="5" name="Picture 4" descr="A cartoon of a doctor&#10;&#10;AI-generated content may be incorrect.">
            <a:extLst>
              <a:ext uri="{FF2B5EF4-FFF2-40B4-BE49-F238E27FC236}">
                <a16:creationId xmlns:a16="http://schemas.microsoft.com/office/drawing/2014/main" id="{3D5FD8FE-8D0D-3384-3A74-182B4EE26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9015" y="223229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FD4D2E3D-79F7-A44D-0E0C-4CE8426B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8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B75BE-6E85-4BC9-B65E-BA5D0420B3C8}">
  <ds:schemaRefs>
    <ds:schemaRef ds:uri="http://schemas.microsoft.com/office/2006/metadata/properties"/>
    <ds:schemaRef ds:uri="http://schemas.microsoft.com/office/infopath/2007/PartnerControls"/>
    <ds:schemaRef ds:uri="518ec24c-f428-4057-9a36-4cb948a7b407"/>
    <ds:schemaRef ds:uri="6fe25bdf-ae0e-48a7-b6e5-bc8a1849b98e"/>
  </ds:schemaRefs>
</ds:datastoreItem>
</file>

<file path=customXml/itemProps2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4DCF2-D9D4-4703-8D0D-9BA35C49A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96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Open Sans ExtraBold</vt:lpstr>
      <vt:lpstr>Open Sans Light</vt:lpstr>
      <vt:lpstr>Open Sans SemiBold</vt:lpstr>
      <vt:lpstr>Poppins</vt:lpstr>
      <vt:lpstr>Segoe</vt:lpstr>
      <vt:lpstr>Verdana</vt:lpstr>
      <vt:lpstr>Office Theme</vt:lpstr>
      <vt:lpstr>PowerPoint Presentation</vt:lpstr>
      <vt:lpstr>PowerPoint Presentation</vt:lpstr>
      <vt:lpstr>Presented By</vt:lpstr>
      <vt:lpstr>PowerPoint Presentation</vt:lpstr>
      <vt:lpstr>Agenda</vt:lpstr>
      <vt:lpstr>Thank you for attending!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Kylie Kiser</cp:lastModifiedBy>
  <cp:revision>130</cp:revision>
  <dcterms:created xsi:type="dcterms:W3CDTF">2025-01-23T18:40:19Z</dcterms:created>
  <dcterms:modified xsi:type="dcterms:W3CDTF">2025-03-15T21:03:23Z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