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81" r:id="rId8"/>
    <p:sldId id="279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535"/>
    <a:srgbClr val="F9ED4E"/>
    <a:srgbClr val="ED3F7B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8"/>
    <p:restoredTop sz="94601"/>
  </p:normalViewPr>
  <p:slideViewPr>
    <p:cSldViewPr snapToGrid="0">
      <p:cViewPr varScale="1">
        <p:scale>
          <a:sx n="101" d="100"/>
          <a:sy n="101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4E6AEE-2211-044D-84DF-54508008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the Experts Manufacturing / Supply Chain</a:t>
            </a:r>
          </a:p>
        </p:txBody>
      </p:sp>
      <p:pic>
        <p:nvPicPr>
          <p:cNvPr id="2" name="Picture 1" descr="A yellow and blue logo&#10;&#10;AI-generated content may be incorrect.">
            <a:extLst>
              <a:ext uri="{FF2B5EF4-FFF2-40B4-BE49-F238E27FC236}">
                <a16:creationId xmlns:a16="http://schemas.microsoft.com/office/drawing/2014/main" id="{97B1F5D8-1689-B8B8-58C7-1B7EA957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7" y="4506459"/>
            <a:ext cx="1004286" cy="10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CC3-47DC-2359-2773-C5BE072B3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10640267" cy="442149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latin typeface="Source Sans Pro Light"/>
              <a:ea typeface="Source Sans Pro Light"/>
              <a:cs typeface="Open Sans Light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F6E878-D4D7-4259-2134-1A1CBA3F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Your Experts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2BFF7F0-4560-B075-CD8C-635B142E5AA1}"/>
              </a:ext>
            </a:extLst>
          </p:cNvPr>
          <p:cNvSpPr txBox="1"/>
          <p:nvPr/>
        </p:nvSpPr>
        <p:spPr>
          <a:xfrm>
            <a:off x="9434534" y="3226653"/>
            <a:ext cx="24369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9C3C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 Jolliffe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Sabre Limited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11704DB-1A46-DBAF-08CF-14B352720C7B}"/>
              </a:ext>
            </a:extLst>
          </p:cNvPr>
          <p:cNvSpPr txBox="1"/>
          <p:nvPr/>
        </p:nvSpPr>
        <p:spPr>
          <a:xfrm>
            <a:off x="7045856" y="3226653"/>
            <a:ext cx="231482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9C3C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Steve Chinsky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 Dynamics Practice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 &amp; L Consulting Services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A408386-7172-C750-66A5-D6432EB580AB}"/>
              </a:ext>
            </a:extLst>
          </p:cNvPr>
          <p:cNvSpPr txBox="1"/>
          <p:nvPr/>
        </p:nvSpPr>
        <p:spPr>
          <a:xfrm>
            <a:off x="727530" y="3226653"/>
            <a:ext cx="21945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9C3C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Andrew Good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Liberty Grove Software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D3228CC-A022-ADC2-83E2-8A9D8F94CF0F}"/>
              </a:ext>
            </a:extLst>
          </p:cNvPr>
          <p:cNvSpPr txBox="1"/>
          <p:nvPr/>
        </p:nvSpPr>
        <p:spPr>
          <a:xfrm>
            <a:off x="4921935" y="3238500"/>
            <a:ext cx="231482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9C3C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Jenn Claridge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 ERP Practice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Sabre Limited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CCB271-BC4F-7C59-189F-AAE82B95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1" y="1349602"/>
            <a:ext cx="10268739" cy="1888898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1E17B3E2-3E7F-33C8-66FB-39BEF2973981}"/>
              </a:ext>
            </a:extLst>
          </p:cNvPr>
          <p:cNvSpPr txBox="1"/>
          <p:nvPr/>
        </p:nvSpPr>
        <p:spPr>
          <a:xfrm>
            <a:off x="2992867" y="3226653"/>
            <a:ext cx="231482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9C3C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 Baxter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Accent Software Inc.</a:t>
            </a:r>
          </a:p>
        </p:txBody>
      </p:sp>
    </p:spTree>
    <p:extLst>
      <p:ext uri="{BB962C8B-B14F-4D97-AF65-F5344CB8AC3E}">
        <p14:creationId xmlns:p14="http://schemas.microsoft.com/office/powerpoint/2010/main" val="24095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EAEDC-AD23-587C-6A23-92B6BB7EA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sz="2400" dirty="0">
              <a:latin typeface="Source Sans Pro Light"/>
              <a:ea typeface="Source Sans Pro Light"/>
              <a:cs typeface="Open Sans Light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advantages/disadvantages of working with Subcontracting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How do you see AI impacting supply chain and manufacturing operations</a:t>
            </a:r>
          </a:p>
          <a:p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Fixing production orders (e.g. incorrect consumption/output)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86E3A3-35B5-4CBA-E13D-89E4607A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Discuss</a:t>
            </a:r>
          </a:p>
        </p:txBody>
      </p:sp>
    </p:spTree>
    <p:extLst>
      <p:ext uri="{BB962C8B-B14F-4D97-AF65-F5344CB8AC3E}">
        <p14:creationId xmlns:p14="http://schemas.microsoft.com/office/powerpoint/2010/main" val="20373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23E9776D-7019-E00D-EA84-84FF19D9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7" y="-19985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0D578-312E-E547-994D-DC46EFA0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8" y="526920"/>
            <a:ext cx="10887199" cy="840061"/>
          </a:xfrm>
          <a:prstGeom prst="rect">
            <a:avLst/>
          </a:prstGeom>
        </p:spPr>
      </p:pic>
      <p:pic>
        <p:nvPicPr>
          <p:cNvPr id="2" name="Picture 1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75B56A3B-A039-182C-3D73-71565FAC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070" y="2965706"/>
            <a:ext cx="4359277" cy="4359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E6E09-A865-9325-6ABA-CA202EBCB6B6}"/>
              </a:ext>
            </a:extLst>
          </p:cNvPr>
          <p:cNvSpPr txBox="1"/>
          <p:nvPr/>
        </p:nvSpPr>
        <p:spPr>
          <a:xfrm>
            <a:off x="619580" y="4114800"/>
            <a:ext cx="284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  <p:pic>
        <p:nvPicPr>
          <p:cNvPr id="4" name="Picture 3" descr="A yellow and blue logo&#10;&#10;AI-generated content may be incorrect.">
            <a:extLst>
              <a:ext uri="{FF2B5EF4-FFF2-40B4-BE49-F238E27FC236}">
                <a16:creationId xmlns:a16="http://schemas.microsoft.com/office/drawing/2014/main" id="{165C18DB-C24D-D61F-555E-C79B134F4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251" y="845961"/>
            <a:ext cx="1004286" cy="10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6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04DCF2-D9D4-4703-8D0D-9BA35C49A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7B75BE-6E85-4BC9-B65E-BA5D0420B3C8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customXml/itemProps3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Open Sans</vt:lpstr>
      <vt:lpstr>Open Sans ExtraBold</vt:lpstr>
      <vt:lpstr>Open Sans Light</vt:lpstr>
      <vt:lpstr>Open Sans SemiBold</vt:lpstr>
      <vt:lpstr>Source Sans Pro</vt:lpstr>
      <vt:lpstr>Source Sans Pro Light</vt:lpstr>
      <vt:lpstr>Office Theme</vt:lpstr>
      <vt:lpstr>PowerPoint Presentation</vt:lpstr>
      <vt:lpstr>Ask the Experts Manufacturing / Supply Chain</vt:lpstr>
      <vt:lpstr>Your Experts</vt:lpstr>
      <vt:lpstr>Topics to Discuss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Steve Chinsky</cp:lastModifiedBy>
  <cp:revision>133</cp:revision>
  <dcterms:created xsi:type="dcterms:W3CDTF">2025-01-23T18:40:19Z</dcterms:created>
  <dcterms:modified xsi:type="dcterms:W3CDTF">2025-04-18T18:01:07Z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