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10" r:id="rId6"/>
    <p:sldId id="282" r:id="rId7"/>
    <p:sldId id="311" r:id="rId8"/>
    <p:sldId id="262" r:id="rId9"/>
    <p:sldId id="300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298" r:id="rId18"/>
    <p:sldId id="257" r:id="rId19"/>
    <p:sldId id="309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F7B"/>
    <a:srgbClr val="57B535"/>
    <a:srgbClr val="F9ED4E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452CC-ABF8-CDE9-A4CF-C90B03C56EA4}" v="65" dt="2025-04-08T22:28:05.961"/>
    <p1510:client id="{81C3EAEF-8385-6ED1-1DF7-BB08F4E7A35F}" v="196" dt="2025-04-08T21:21:59.083"/>
    <p1510:client id="{C52DB374-E0BC-4E02-0AE5-6C0799DDE8B7}" v="2" dt="2025-04-08T21:17:05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C84B-CB64-4C09-9441-509F1FEF524B}" type="datetimeFigureOut"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055AC-D74D-42DC-974B-FAFE65DE0F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445174-8AAE-2646-B634-D9F9F517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550" y="6454775"/>
            <a:ext cx="42545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7FE98A-78B1-495F-8A5C-53E48422F9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13284D-1E7B-9640-8727-0AC9E8F0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79" y="6481064"/>
            <a:ext cx="647192" cy="14833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94637-9504-6240-8BAD-4C3FE8F17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373" y="1033669"/>
            <a:ext cx="7658099" cy="2744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Subhead location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44F460C-318D-7A40-89AB-0CB815D74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80" y="590047"/>
            <a:ext cx="7658100" cy="3738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US" sz="1800" spc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EDD8CF5-B766-0540-9E25-329C831C97DF}"/>
              </a:ext>
            </a:extLst>
          </p:cNvPr>
          <p:cNvSpPr/>
          <p:nvPr userDrawn="1"/>
        </p:nvSpPr>
        <p:spPr>
          <a:xfrm rot="10800000" flipH="1" flipV="1">
            <a:off x="6991682" y="-14991"/>
            <a:ext cx="5221659" cy="1117829"/>
          </a:xfrm>
          <a:custGeom>
            <a:avLst/>
            <a:gdLst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15613 w 2015613"/>
              <a:gd name="connsiteY2" fmla="*/ 9832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63807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3482 h 1524000"/>
              <a:gd name="connsiteX3" fmla="*/ 0 w 2015613"/>
              <a:gd name="connsiteY3" fmla="*/ 0 h 1524000"/>
              <a:gd name="connsiteX0" fmla="*/ 0 w 1443939"/>
              <a:gd name="connsiteY0" fmla="*/ 0 h 1536700"/>
              <a:gd name="connsiteX1" fmla="*/ 1443939 w 1443939"/>
              <a:gd name="connsiteY1" fmla="*/ 1536700 h 1536700"/>
              <a:gd name="connsiteX2" fmla="*/ 1434414 w 1443939"/>
              <a:gd name="connsiteY2" fmla="*/ 16182 h 1536700"/>
              <a:gd name="connsiteX3" fmla="*/ 0 w 1443939"/>
              <a:gd name="connsiteY3" fmla="*/ 0 h 1536700"/>
              <a:gd name="connsiteX0" fmla="*/ 0 w 1477677"/>
              <a:gd name="connsiteY0" fmla="*/ 0 h 1536700"/>
              <a:gd name="connsiteX1" fmla="*/ 1477677 w 1477677"/>
              <a:gd name="connsiteY1" fmla="*/ 1536700 h 1536700"/>
              <a:gd name="connsiteX2" fmla="*/ 1468152 w 1477677"/>
              <a:gd name="connsiteY2" fmla="*/ 16182 h 1536700"/>
              <a:gd name="connsiteX3" fmla="*/ 0 w 1477677"/>
              <a:gd name="connsiteY3" fmla="*/ 0 h 1536700"/>
              <a:gd name="connsiteX0" fmla="*/ 0 w 1490644"/>
              <a:gd name="connsiteY0" fmla="*/ 13798 h 1550498"/>
              <a:gd name="connsiteX1" fmla="*/ 1477677 w 1490644"/>
              <a:gd name="connsiteY1" fmla="*/ 1550498 h 1550498"/>
              <a:gd name="connsiteX2" fmla="*/ 1490644 w 1490644"/>
              <a:gd name="connsiteY2" fmla="*/ 0 h 1550498"/>
              <a:gd name="connsiteX3" fmla="*/ 0 w 1490644"/>
              <a:gd name="connsiteY3" fmla="*/ 13798 h 1550498"/>
              <a:gd name="connsiteX0" fmla="*/ 0 w 1580613"/>
              <a:gd name="connsiteY0" fmla="*/ 0 h 1551690"/>
              <a:gd name="connsiteX1" fmla="*/ 1567646 w 1580613"/>
              <a:gd name="connsiteY1" fmla="*/ 1551690 h 1551690"/>
              <a:gd name="connsiteX2" fmla="*/ 1580613 w 1580613"/>
              <a:gd name="connsiteY2" fmla="*/ 1192 h 1551690"/>
              <a:gd name="connsiteX3" fmla="*/ 0 w 1580613"/>
              <a:gd name="connsiteY3" fmla="*/ 0 h 1551690"/>
              <a:gd name="connsiteX0" fmla="*/ 0 w 7834883"/>
              <a:gd name="connsiteY0" fmla="*/ 0 h 1551690"/>
              <a:gd name="connsiteX1" fmla="*/ 7821916 w 7834883"/>
              <a:gd name="connsiteY1" fmla="*/ 1551690 h 1551690"/>
              <a:gd name="connsiteX2" fmla="*/ 7834883 w 7834883"/>
              <a:gd name="connsiteY2" fmla="*/ 1192 h 1551690"/>
              <a:gd name="connsiteX3" fmla="*/ 0 w 7834883"/>
              <a:gd name="connsiteY3" fmla="*/ 0 h 1551690"/>
              <a:gd name="connsiteX0" fmla="*/ 0 w 8000100"/>
              <a:gd name="connsiteY0" fmla="*/ 0 h 1088553"/>
              <a:gd name="connsiteX1" fmla="*/ 8000100 w 8000100"/>
              <a:gd name="connsiteY1" fmla="*/ 1088553 h 1088553"/>
              <a:gd name="connsiteX2" fmla="*/ 7834883 w 8000100"/>
              <a:gd name="connsiteY2" fmla="*/ 1192 h 1088553"/>
              <a:gd name="connsiteX3" fmla="*/ 0 w 8000100"/>
              <a:gd name="connsiteY3" fmla="*/ 0 h 1088553"/>
              <a:gd name="connsiteX0" fmla="*/ 0 w 7857553"/>
              <a:gd name="connsiteY0" fmla="*/ 0 h 1124179"/>
              <a:gd name="connsiteX1" fmla="*/ 7857553 w 7857553"/>
              <a:gd name="connsiteY1" fmla="*/ 1124179 h 1124179"/>
              <a:gd name="connsiteX2" fmla="*/ 7834883 w 7857553"/>
              <a:gd name="connsiteY2" fmla="*/ 1192 h 1124179"/>
              <a:gd name="connsiteX3" fmla="*/ 0 w 7857553"/>
              <a:gd name="connsiteY3" fmla="*/ 0 h 1124179"/>
              <a:gd name="connsiteX0" fmla="*/ 0 w 7834883"/>
              <a:gd name="connsiteY0" fmla="*/ 0 h 1117829"/>
              <a:gd name="connsiteX1" fmla="*/ 7828969 w 7834883"/>
              <a:gd name="connsiteY1" fmla="*/ 1117829 h 1117829"/>
              <a:gd name="connsiteX2" fmla="*/ 7834883 w 7834883"/>
              <a:gd name="connsiteY2" fmla="*/ 1192 h 1117829"/>
              <a:gd name="connsiteX3" fmla="*/ 0 w 7834883"/>
              <a:gd name="connsiteY3" fmla="*/ 0 h 11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883" h="1117829">
                <a:moveTo>
                  <a:pt x="0" y="0"/>
                </a:moveTo>
                <a:lnTo>
                  <a:pt x="7828969" y="1117829"/>
                </a:lnTo>
                <a:cubicBezTo>
                  <a:pt x="7830940" y="745617"/>
                  <a:pt x="7832912" y="373404"/>
                  <a:pt x="7834883" y="11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BE2B9BD-CF20-3943-8CE4-F8A4E19DECBC}"/>
              </a:ext>
            </a:extLst>
          </p:cNvPr>
          <p:cNvSpPr/>
          <p:nvPr userDrawn="1"/>
        </p:nvSpPr>
        <p:spPr>
          <a:xfrm rot="5400000" flipH="1">
            <a:off x="33446" y="5673064"/>
            <a:ext cx="1151802" cy="1253501"/>
          </a:xfrm>
          <a:custGeom>
            <a:avLst/>
            <a:gdLst>
              <a:gd name="connsiteX0" fmla="*/ 20320 w 2407920"/>
              <a:gd name="connsiteY0" fmla="*/ 0 h 1137920"/>
              <a:gd name="connsiteX1" fmla="*/ 2407920 w 2407920"/>
              <a:gd name="connsiteY1" fmla="*/ 1137920 h 1137920"/>
              <a:gd name="connsiteX2" fmla="*/ 0 w 2407920"/>
              <a:gd name="connsiteY2" fmla="*/ 1137920 h 1137920"/>
              <a:gd name="connsiteX3" fmla="*/ 20320 w 2407920"/>
              <a:gd name="connsiteY3" fmla="*/ 0 h 1137920"/>
              <a:gd name="connsiteX0" fmla="*/ 1270 w 2388870"/>
              <a:gd name="connsiteY0" fmla="*/ 0 h 1137920"/>
              <a:gd name="connsiteX1" fmla="*/ 2388870 w 2388870"/>
              <a:gd name="connsiteY1" fmla="*/ 1137920 h 1137920"/>
              <a:gd name="connsiteX2" fmla="*/ 0 w 2388870"/>
              <a:gd name="connsiteY2" fmla="*/ 1137920 h 1137920"/>
              <a:gd name="connsiteX3" fmla="*/ 1270 w 2388870"/>
              <a:gd name="connsiteY3" fmla="*/ 0 h 1137920"/>
              <a:gd name="connsiteX0" fmla="*/ 1270 w 1130085"/>
              <a:gd name="connsiteY0" fmla="*/ 0 h 1197297"/>
              <a:gd name="connsiteX1" fmla="*/ 1130085 w 1130085"/>
              <a:gd name="connsiteY1" fmla="*/ 1197297 h 1197297"/>
              <a:gd name="connsiteX2" fmla="*/ 0 w 1130085"/>
              <a:gd name="connsiteY2" fmla="*/ 1137920 h 1197297"/>
              <a:gd name="connsiteX3" fmla="*/ 1270 w 1130085"/>
              <a:gd name="connsiteY3" fmla="*/ 0 h 1197297"/>
              <a:gd name="connsiteX0" fmla="*/ 1270 w 500693"/>
              <a:gd name="connsiteY0" fmla="*/ 0 h 1494180"/>
              <a:gd name="connsiteX1" fmla="*/ 500693 w 500693"/>
              <a:gd name="connsiteY1" fmla="*/ 1494180 h 1494180"/>
              <a:gd name="connsiteX2" fmla="*/ 0 w 500693"/>
              <a:gd name="connsiteY2" fmla="*/ 1137920 h 1494180"/>
              <a:gd name="connsiteX3" fmla="*/ 1270 w 500693"/>
              <a:gd name="connsiteY3" fmla="*/ 0 h 1494180"/>
              <a:gd name="connsiteX0" fmla="*/ 1270 w 1118210"/>
              <a:gd name="connsiteY0" fmla="*/ 0 h 1161674"/>
              <a:gd name="connsiteX1" fmla="*/ 1118210 w 1118210"/>
              <a:gd name="connsiteY1" fmla="*/ 1161674 h 1161674"/>
              <a:gd name="connsiteX2" fmla="*/ 0 w 1118210"/>
              <a:gd name="connsiteY2" fmla="*/ 1137920 h 1161674"/>
              <a:gd name="connsiteX3" fmla="*/ 1270 w 1118210"/>
              <a:gd name="connsiteY3" fmla="*/ 0 h 1161674"/>
              <a:gd name="connsiteX0" fmla="*/ 36896 w 1153836"/>
              <a:gd name="connsiteY0" fmla="*/ 0 h 1161674"/>
              <a:gd name="connsiteX1" fmla="*/ 1153836 w 1153836"/>
              <a:gd name="connsiteY1" fmla="*/ 1161674 h 1161674"/>
              <a:gd name="connsiteX2" fmla="*/ 0 w 1153836"/>
              <a:gd name="connsiteY2" fmla="*/ 1161671 h 1161674"/>
              <a:gd name="connsiteX3" fmla="*/ 36896 w 1153836"/>
              <a:gd name="connsiteY3" fmla="*/ 0 h 1161674"/>
              <a:gd name="connsiteX0" fmla="*/ 11 w 1164452"/>
              <a:gd name="connsiteY0" fmla="*/ 0 h 1256676"/>
              <a:gd name="connsiteX1" fmla="*/ 1164452 w 1164452"/>
              <a:gd name="connsiteY1" fmla="*/ 1256676 h 1256676"/>
              <a:gd name="connsiteX2" fmla="*/ 10616 w 1164452"/>
              <a:gd name="connsiteY2" fmla="*/ 1256673 h 1256676"/>
              <a:gd name="connsiteX3" fmla="*/ 11 w 1164452"/>
              <a:gd name="connsiteY3" fmla="*/ 0 h 1256676"/>
              <a:gd name="connsiteX0" fmla="*/ 11 w 1167627"/>
              <a:gd name="connsiteY0" fmla="*/ 0 h 1256673"/>
              <a:gd name="connsiteX1" fmla="*/ 1167627 w 1167627"/>
              <a:gd name="connsiteY1" fmla="*/ 1250326 h 1256673"/>
              <a:gd name="connsiteX2" fmla="*/ 10616 w 1167627"/>
              <a:gd name="connsiteY2" fmla="*/ 1256673 h 1256673"/>
              <a:gd name="connsiteX3" fmla="*/ 11 w 1167627"/>
              <a:gd name="connsiteY3" fmla="*/ 0 h 1256673"/>
              <a:gd name="connsiteX0" fmla="*/ 62420 w 1157011"/>
              <a:gd name="connsiteY0" fmla="*/ 0 h 1250323"/>
              <a:gd name="connsiteX1" fmla="*/ 1157011 w 1157011"/>
              <a:gd name="connsiteY1" fmla="*/ 1243976 h 1250323"/>
              <a:gd name="connsiteX2" fmla="*/ 0 w 1157011"/>
              <a:gd name="connsiteY2" fmla="*/ 1250323 h 1250323"/>
              <a:gd name="connsiteX3" fmla="*/ 62420 w 1157011"/>
              <a:gd name="connsiteY3" fmla="*/ 0 h 1250323"/>
              <a:gd name="connsiteX0" fmla="*/ 5270 w 1157011"/>
              <a:gd name="connsiteY0" fmla="*/ 0 h 1259848"/>
              <a:gd name="connsiteX1" fmla="*/ 1157011 w 1157011"/>
              <a:gd name="connsiteY1" fmla="*/ 1253501 h 1259848"/>
              <a:gd name="connsiteX2" fmla="*/ 0 w 1157011"/>
              <a:gd name="connsiteY2" fmla="*/ 1259848 h 1259848"/>
              <a:gd name="connsiteX3" fmla="*/ 5270 w 1157011"/>
              <a:gd name="connsiteY3" fmla="*/ 0 h 1259848"/>
              <a:gd name="connsiteX0" fmla="*/ 1 w 1151742"/>
              <a:gd name="connsiteY0" fmla="*/ 0 h 1253501"/>
              <a:gd name="connsiteX1" fmla="*/ 1151742 w 1151742"/>
              <a:gd name="connsiteY1" fmla="*/ 1253501 h 1253501"/>
              <a:gd name="connsiteX2" fmla="*/ 255081 w 1151742"/>
              <a:gd name="connsiteY2" fmla="*/ 1148723 h 1253501"/>
              <a:gd name="connsiteX3" fmla="*/ 1 w 1151742"/>
              <a:gd name="connsiteY3" fmla="*/ 0 h 1253501"/>
              <a:gd name="connsiteX0" fmla="*/ 61 w 1151802"/>
              <a:gd name="connsiteY0" fmla="*/ 0 h 1253501"/>
              <a:gd name="connsiteX1" fmla="*/ 1151802 w 1151802"/>
              <a:gd name="connsiteY1" fmla="*/ 1253501 h 1253501"/>
              <a:gd name="connsiteX2" fmla="*/ 1141 w 1151802"/>
              <a:gd name="connsiteY2" fmla="*/ 1250326 h 1253501"/>
              <a:gd name="connsiteX3" fmla="*/ 61 w 1151802"/>
              <a:gd name="connsiteY3" fmla="*/ 0 h 12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2" h="1253501">
                <a:moveTo>
                  <a:pt x="61" y="0"/>
                </a:moveTo>
                <a:lnTo>
                  <a:pt x="1151802" y="1253501"/>
                </a:lnTo>
                <a:lnTo>
                  <a:pt x="1141" y="1250326"/>
                </a:lnTo>
                <a:cubicBezTo>
                  <a:pt x="1564" y="871019"/>
                  <a:pt x="-362" y="379307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005C40D2-3C10-0943-BDC8-D284EC86D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95" y="179994"/>
            <a:ext cx="2072755" cy="177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EFE954-41BC-2A44-9F8B-918D0B95AA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0922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656780-2D29-5145-A2F3-55563E1863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8400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E7A59E6-A52A-C990-10B3-E98BB8CD9A8D}"/>
              </a:ext>
            </a:extLst>
          </p:cNvPr>
          <p:cNvSpPr/>
          <p:nvPr userDrawn="1"/>
        </p:nvSpPr>
        <p:spPr>
          <a:xfrm rot="10800000">
            <a:off x="-2" y="0"/>
            <a:ext cx="12212353" cy="6925468"/>
          </a:xfrm>
          <a:prstGeom prst="rect">
            <a:avLst/>
          </a:prstGeom>
          <a:gradFill>
            <a:gsLst>
              <a:gs pos="50000">
                <a:srgbClr val="ED3F7B"/>
              </a:gs>
              <a:gs pos="0">
                <a:srgbClr val="F9ED4E"/>
              </a:gs>
              <a:gs pos="100000">
                <a:srgbClr val="9C3C9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4F490A-C833-5EEE-9A3A-A873301F8B3E}"/>
              </a:ext>
            </a:extLst>
          </p:cNvPr>
          <p:cNvSpPr/>
          <p:nvPr userDrawn="1"/>
        </p:nvSpPr>
        <p:spPr>
          <a:xfrm>
            <a:off x="302578" y="196388"/>
            <a:ext cx="11586839" cy="645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ABE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8C455-91ED-E12A-5B71-1DB542FAE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701889"/>
            <a:ext cx="11381889" cy="466340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6C5658-737A-195E-2AC5-2A7583672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286357"/>
            <a:ext cx="11381889" cy="132556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 descr="A blue cloud with black background&#10;&#10;Description automatically generated">
            <a:extLst>
              <a:ext uri="{FF2B5EF4-FFF2-40B4-BE49-F238E27FC236}">
                <a16:creationId xmlns:a16="http://schemas.microsoft.com/office/drawing/2014/main" id="{9B2A7F2F-D6F1-9D89-4F85-C5E8A018C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7" r="2557" b="65478"/>
          <a:stretch/>
        </p:blipFill>
        <p:spPr>
          <a:xfrm>
            <a:off x="0" y="5699526"/>
            <a:ext cx="12212353" cy="1225944"/>
          </a:xfrm>
          <a:prstGeom prst="rect">
            <a:avLst/>
          </a:prstGeom>
        </p:spPr>
      </p:pic>
      <p:pic>
        <p:nvPicPr>
          <p:cNvPr id="21" name="Picture 20" descr="A colorful logo with a star and mountains in the background&#10;&#10;Description automatically generated">
            <a:extLst>
              <a:ext uri="{FF2B5EF4-FFF2-40B4-BE49-F238E27FC236}">
                <a16:creationId xmlns:a16="http://schemas.microsoft.com/office/drawing/2014/main" id="{CFEF07AF-E936-C084-F503-3702CF6F6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3" y="5627240"/>
            <a:ext cx="1222835" cy="1167406"/>
          </a:xfrm>
          <a:prstGeom prst="rect">
            <a:avLst/>
          </a:prstGeom>
          <a:effectLst>
            <a:glow rad="25400">
              <a:schemeClr val="bg1">
                <a:alpha val="78000"/>
              </a:schemeClr>
            </a:glow>
          </a:effectLst>
        </p:spPr>
      </p:pic>
      <p:pic>
        <p:nvPicPr>
          <p:cNvPr id="12" name="Picture 11" descr="A person and person flying in the sky&#10;&#10;Description automatically generated">
            <a:extLst>
              <a:ext uri="{FF2B5EF4-FFF2-40B4-BE49-F238E27FC236}">
                <a16:creationId xmlns:a16="http://schemas.microsoft.com/office/drawing/2014/main" id="{775F7226-7251-A03C-AFF9-AADDE74A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9330" y="5500598"/>
            <a:ext cx="1764402" cy="12946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366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Su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E7A59E6-A52A-C990-10B3-E98BB8CD9A8D}"/>
              </a:ext>
            </a:extLst>
          </p:cNvPr>
          <p:cNvSpPr/>
          <p:nvPr userDrawn="1"/>
        </p:nvSpPr>
        <p:spPr>
          <a:xfrm rot="10800000">
            <a:off x="-2" y="0"/>
            <a:ext cx="12212353" cy="6925468"/>
          </a:xfrm>
          <a:prstGeom prst="rect">
            <a:avLst/>
          </a:prstGeom>
          <a:gradFill>
            <a:gsLst>
              <a:gs pos="50000">
                <a:srgbClr val="ED3F7B"/>
              </a:gs>
              <a:gs pos="0">
                <a:srgbClr val="F9ED4E"/>
              </a:gs>
              <a:gs pos="100000">
                <a:srgbClr val="9C3C9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4F490A-C833-5EEE-9A3A-A873301F8B3E}"/>
              </a:ext>
            </a:extLst>
          </p:cNvPr>
          <p:cNvSpPr/>
          <p:nvPr userDrawn="1"/>
        </p:nvSpPr>
        <p:spPr>
          <a:xfrm>
            <a:off x="302578" y="196388"/>
            <a:ext cx="11586839" cy="6456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2ABE3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953DA-1B6F-1BAA-0923-DD2075A5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701889"/>
            <a:ext cx="5625484" cy="447507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852578-C29F-6ACB-7147-102B0DD6D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286357"/>
            <a:ext cx="11381889" cy="132556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4D2A95-909E-3A08-C1E3-78330A83F02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699994"/>
            <a:ext cx="5625484" cy="447507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cloud with black background&#10;&#10;Description automatically generated">
            <a:extLst>
              <a:ext uri="{FF2B5EF4-FFF2-40B4-BE49-F238E27FC236}">
                <a16:creationId xmlns:a16="http://schemas.microsoft.com/office/drawing/2014/main" id="{9B2A7F2F-D6F1-9D89-4F85-C5E8A018C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7" r="2557" b="65478"/>
          <a:stretch/>
        </p:blipFill>
        <p:spPr>
          <a:xfrm>
            <a:off x="0" y="5699526"/>
            <a:ext cx="12212353" cy="1225944"/>
          </a:xfrm>
          <a:prstGeom prst="rect">
            <a:avLst/>
          </a:prstGeom>
        </p:spPr>
      </p:pic>
      <p:pic>
        <p:nvPicPr>
          <p:cNvPr id="21" name="Picture 20" descr="A colorful logo with a star and mountains in the background&#10;&#10;Description automatically generated">
            <a:extLst>
              <a:ext uri="{FF2B5EF4-FFF2-40B4-BE49-F238E27FC236}">
                <a16:creationId xmlns:a16="http://schemas.microsoft.com/office/drawing/2014/main" id="{CFEF07AF-E936-C084-F503-3702CF6F6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3" y="5627240"/>
            <a:ext cx="1222835" cy="1167406"/>
          </a:xfrm>
          <a:prstGeom prst="rect">
            <a:avLst/>
          </a:prstGeom>
          <a:effectLst>
            <a:glow rad="25400">
              <a:schemeClr val="bg1">
                <a:alpha val="78000"/>
              </a:schemeClr>
            </a:glow>
          </a:effectLst>
        </p:spPr>
      </p:pic>
      <p:pic>
        <p:nvPicPr>
          <p:cNvPr id="12" name="Picture 11" descr="A person and person flying in the sky&#10;&#10;Description automatically generated">
            <a:extLst>
              <a:ext uri="{FF2B5EF4-FFF2-40B4-BE49-F238E27FC236}">
                <a16:creationId xmlns:a16="http://schemas.microsoft.com/office/drawing/2014/main" id="{775F7226-7251-A03C-AFF9-AADDE74A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9330" y="5500598"/>
            <a:ext cx="1764402" cy="12946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80" r:id="rId30"/>
    <p:sldLayoutId id="214748368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ynamics365/business-central/finance-reports" TargetMode="External"/><Relationship Id="rId2" Type="http://schemas.openxmlformats.org/officeDocument/2006/relationships/hyperlink" Target="https://learn.microsoft.com/en-us/training/paths/create-financial-reports-dynamics-365-business-central/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learn.microsoft.com/en-us/dynamics365/business-central/bi-column-definition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tanya@tessteam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Financial Report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Options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Dimensions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Edit Defaults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Print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Export to Excel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Drill 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E3882-F7FB-C4B7-17F5-16B88D2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650610"/>
            <a:ext cx="7629525" cy="35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Views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Setup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Update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Dimensions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Row and Column 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4482E-B9B1-3362-90BC-2D6B9E11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4" y="2081729"/>
            <a:ext cx="7848600" cy="22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Views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Web Service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7DD0C-D749-2C18-CA6F-65F4D35D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45" y="1692263"/>
            <a:ext cx="7621729" cy="34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8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 Web Service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Web Service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7DD0C-D749-2C18-CA6F-65F4D35D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45" y="1349363"/>
            <a:ext cx="7621729" cy="3473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04D0D-795E-FCB2-0730-BFA96077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33" y="3104104"/>
            <a:ext cx="6895576" cy="27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8CE3D1-70C2-8241-3476-C2377D2D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85751"/>
            <a:ext cx="11382375" cy="990600"/>
          </a:xfrm>
        </p:spPr>
        <p:txBody>
          <a:bodyPr/>
          <a:lstStyle/>
          <a:p>
            <a:r>
              <a:rPr lang="en-US" dirty="0"/>
              <a:t>Microsoft Learn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6A95EF5-4F90-04EA-022E-793DEB66C3E8}"/>
              </a:ext>
            </a:extLst>
          </p:cNvPr>
          <p:cNvSpPr txBox="1">
            <a:spLocks/>
          </p:cNvSpPr>
          <p:nvPr/>
        </p:nvSpPr>
        <p:spPr>
          <a:xfrm>
            <a:off x="595629" y="1722128"/>
            <a:ext cx="11343642" cy="4058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  <a:hlinkClick r:id="rId2"/>
              </a:rPr>
              <a:t>https://learn.microsoft.com/en-us/training/paths/create-financial-reports-dynamics-365-business-central/</a:t>
            </a:r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  <a:hlinkClick r:id="rId3"/>
              </a:rPr>
              <a:t>https://learn.microsoft.com/en-us/dynamics365/business-central/finance-reports</a:t>
            </a:r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161616"/>
                </a:solidFill>
                <a:latin typeface="Segoe UI" panose="020B0502040204020203" pitchFamily="34" charset="0"/>
                <a:hlinkClick r:id="rId4"/>
              </a:rPr>
              <a:t>https://learn.microsoft.com/en-us/dynamics365/business-central/bi-column-definitions</a:t>
            </a:r>
            <a:endParaRPr lang="en-US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  <a:p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0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E5DFD-73E6-098B-E6FC-76E8A142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82933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E5DFD-73E6-098B-E6FC-76E8A142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655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C4733-F765-8120-2A78-DF1AE7791A41}"/>
              </a:ext>
            </a:extLst>
          </p:cNvPr>
          <p:cNvSpPr txBox="1"/>
          <p:nvPr/>
        </p:nvSpPr>
        <p:spPr>
          <a:xfrm>
            <a:off x="3038475" y="1824305"/>
            <a:ext cx="6115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7F8C2-63D4-AAF2-7AE5-61D06D3B71AD}"/>
              </a:ext>
            </a:extLst>
          </p:cNvPr>
          <p:cNvSpPr txBox="1"/>
          <p:nvPr/>
        </p:nvSpPr>
        <p:spPr>
          <a:xfrm>
            <a:off x="2581275" y="2914561"/>
            <a:ext cx="9610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1251" lvl="2" algn="l">
              <a:defRPr/>
            </a:pPr>
            <a:r>
              <a:rPr lang="en-US" sz="24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tanya@tessteam.com</a:t>
            </a:r>
            <a:endParaRPr lang="en-US" sz="2400" dirty="0">
              <a:solidFill>
                <a:srgbClr val="ED3F7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681251" lvl="2" algn="l">
              <a:defRPr/>
            </a:pPr>
            <a:r>
              <a:rPr lang="en-US" sz="24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@TanyaTessTeam  -  Twitter/X</a:t>
            </a:r>
          </a:p>
          <a:p>
            <a:pPr marL="681251" lvl="2" algn="l">
              <a:defRPr/>
            </a:pPr>
            <a:r>
              <a:rPr lang="en-US" sz="24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linkedin.com/in/</a:t>
            </a:r>
            <a:r>
              <a:rPr lang="en-US" sz="2400" dirty="0" err="1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tanya-henderson</a:t>
            </a:r>
            <a:r>
              <a:rPr lang="en-US" sz="24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/</a:t>
            </a:r>
          </a:p>
          <a:p>
            <a:pPr marL="681251" lvl="2" algn="l">
              <a:defRPr/>
            </a:pPr>
            <a:r>
              <a:rPr lang="en-US" sz="2400" dirty="0">
                <a:solidFill>
                  <a:srgbClr val="ED3F7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https://www.youtube.com/@tanyatessteam</a:t>
            </a:r>
          </a:p>
        </p:txBody>
      </p:sp>
      <p:pic>
        <p:nvPicPr>
          <p:cNvPr id="5" name="Picture 4" descr="A yellow and blue logo&#10;&#10;Description automatically generated">
            <a:extLst>
              <a:ext uri="{FF2B5EF4-FFF2-40B4-BE49-F238E27FC236}">
                <a16:creationId xmlns:a16="http://schemas.microsoft.com/office/drawing/2014/main" id="{63D97BDC-C548-7870-A231-84DEF604C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75" y="4484221"/>
            <a:ext cx="966661" cy="966661"/>
          </a:xfrm>
          <a:prstGeom prst="rect">
            <a:avLst/>
          </a:prstGeom>
        </p:spPr>
      </p:pic>
      <p:pic>
        <p:nvPicPr>
          <p:cNvPr id="6" name="Picture 5" descr="A yellow lightning bolt in a purple circle&#10;&#10;Description automatically generated">
            <a:extLst>
              <a:ext uri="{FF2B5EF4-FFF2-40B4-BE49-F238E27FC236}">
                <a16:creationId xmlns:a16="http://schemas.microsoft.com/office/drawing/2014/main" id="{E751D615-1D63-3741-1984-CF84D8347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651" y="662475"/>
            <a:ext cx="969747" cy="970645"/>
          </a:xfrm>
          <a:prstGeom prst="rect">
            <a:avLst/>
          </a:prstGeom>
        </p:spPr>
      </p:pic>
      <p:pic>
        <p:nvPicPr>
          <p:cNvPr id="7" name="Picture 6" descr="A yellow and blue circle with a black background&#10;&#10;Description automatically generated">
            <a:extLst>
              <a:ext uri="{FF2B5EF4-FFF2-40B4-BE49-F238E27FC236}">
                <a16:creationId xmlns:a16="http://schemas.microsoft.com/office/drawing/2014/main" id="{19883308-E24B-68B8-43AA-BC753E1A8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850" y="5224880"/>
            <a:ext cx="969747" cy="970645"/>
          </a:xfrm>
          <a:prstGeom prst="rect">
            <a:avLst/>
          </a:prstGeom>
        </p:spPr>
      </p:pic>
      <p:pic>
        <p:nvPicPr>
          <p:cNvPr id="8" name="Picture 7" descr="A colorful circle with yellow text&#10;&#10;Description automatically generated">
            <a:extLst>
              <a:ext uri="{FF2B5EF4-FFF2-40B4-BE49-F238E27FC236}">
                <a16:creationId xmlns:a16="http://schemas.microsoft.com/office/drawing/2014/main" id="{07226BB4-4656-0DAB-2713-ECE2F9779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75" y="1633120"/>
            <a:ext cx="966661" cy="9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5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E5DFD-73E6-098B-E6FC-76E8A142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9B8BB5-7F51-C28F-096B-A29648C7860F}"/>
              </a:ext>
            </a:extLst>
          </p:cNvPr>
          <p:cNvSpPr txBox="1">
            <a:spLocks/>
          </p:cNvSpPr>
          <p:nvPr/>
        </p:nvSpPr>
        <p:spPr>
          <a:xfrm>
            <a:off x="984250" y="3660815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Tanya Henderson</a:t>
            </a:r>
            <a:endParaRPr lang="en-DK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2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BF759-6486-7F64-844C-AA2D0F0FA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r="11163"/>
          <a:stretch/>
        </p:blipFill>
        <p:spPr>
          <a:xfrm>
            <a:off x="6835934" y="844047"/>
            <a:ext cx="3774368" cy="517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BB7CC-28EA-5DA0-DB94-B044FC9B1501}"/>
              </a:ext>
            </a:extLst>
          </p:cNvPr>
          <p:cNvSpPr txBox="1"/>
          <p:nvPr/>
        </p:nvSpPr>
        <p:spPr>
          <a:xfrm>
            <a:off x="1123950" y="2153149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Consultant Since 2000 GP, BC, PP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Inaugural Dynamics Prof Board Member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GPUG Presenter Since 2011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GP Tech Presenter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Conference Planning Committees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Summit Australia Presenter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Directions EMEA Hamburg and Lyon Presenter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Dynamic Minds Presenter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ED3F7B"/>
                </a:solidFill>
              </a:rPr>
              <a:t>Dynamics Con and Con Live Presenter</a:t>
            </a:r>
          </a:p>
          <a:p>
            <a:pPr lvl="2" indent="-228556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D3F7B"/>
                </a:solidFill>
              </a:rPr>
              <a:t>Microsoft MVP</a:t>
            </a:r>
            <a:endParaRPr lang="en-US" sz="1800" dirty="0">
              <a:solidFill>
                <a:srgbClr val="ED3F7B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C90376C-43D3-B7E5-043A-25E28EEAD8EB}"/>
              </a:ext>
            </a:extLst>
          </p:cNvPr>
          <p:cNvSpPr txBox="1">
            <a:spLocks/>
          </p:cNvSpPr>
          <p:nvPr/>
        </p:nvSpPr>
        <p:spPr>
          <a:xfrm>
            <a:off x="1798186" y="1656387"/>
            <a:ext cx="2373764" cy="60723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D3F7B"/>
                </a:solidFill>
              </a:rPr>
              <a:t>Presenter</a:t>
            </a:r>
            <a:endParaRPr lang="en-DK" b="1" dirty="0">
              <a:solidFill>
                <a:srgbClr val="ED3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7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E1922-02B1-5A2D-D14D-06E9A76FC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E5DFD-73E6-098B-E6FC-76E8A142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604798"/>
            <a:ext cx="480695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DA2CCB2-D4C9-E2BA-3EB7-A6090EA2DAA1}"/>
              </a:ext>
            </a:extLst>
          </p:cNvPr>
          <p:cNvSpPr txBox="1">
            <a:spLocks/>
          </p:cNvSpPr>
          <p:nvPr/>
        </p:nvSpPr>
        <p:spPr>
          <a:xfrm>
            <a:off x="2352675" y="2057399"/>
            <a:ext cx="7924800" cy="35147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Chart of Accounts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Account Category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Account Subcategory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Generate Financial Reports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Row Definitions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Column Definitions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Reports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Analysis Views</a:t>
            </a:r>
          </a:p>
          <a:p>
            <a:pPr marL="457200" indent="-457200"/>
            <a:endParaRPr lang="en-US" dirty="0">
              <a:solidFill>
                <a:srgbClr val="161616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of Accounts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3105150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Accounts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Category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Subcategory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Types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C590E-1C4F-47B6-7434-01CF41D55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1611920"/>
            <a:ext cx="7391400" cy="34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G/L Account Categories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3419474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5 Major Categories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Subcategories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Edit List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New</a:t>
            </a:r>
          </a:p>
          <a:p>
            <a:pPr marL="914400" lvl="1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Outdent</a:t>
            </a:r>
          </a:p>
          <a:p>
            <a:pPr marL="914400" lvl="1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Indent</a:t>
            </a:r>
          </a:p>
          <a:p>
            <a:pPr marL="914400" lvl="1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Move Up/Down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112D6-5967-F6F7-5165-4DCB9915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40" y="1771649"/>
            <a:ext cx="7229310" cy="26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G/L Account Categories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Generate Financials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Financial 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112D6-5967-F6F7-5165-4DCB9915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40" y="1771649"/>
            <a:ext cx="7229310" cy="26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Definitions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Row No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Totaling Type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Totaling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Dimensions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Options</a:t>
            </a:r>
          </a:p>
          <a:p>
            <a:pPr marL="914400" lvl="1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Row Type</a:t>
            </a:r>
          </a:p>
          <a:p>
            <a:pPr marL="914400" lvl="1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Amount Type…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C2EA1-F75E-BB9D-B595-BCE330E2B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40" y="1611920"/>
            <a:ext cx="7677149" cy="27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4EF899-5457-8C75-4312-0DD60CFB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Definitions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9A57DE0-79A3-39D4-AFE5-E9DFE99F13D2}"/>
              </a:ext>
            </a:extLst>
          </p:cNvPr>
          <p:cNvSpPr txBox="1">
            <a:spLocks/>
          </p:cNvSpPr>
          <p:nvPr/>
        </p:nvSpPr>
        <p:spPr>
          <a:xfrm>
            <a:off x="619126" y="1616076"/>
            <a:ext cx="2933699" cy="3841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Column No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Column Type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Ledger Entry Type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Amount Type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Dimensions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Budgets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Formula</a:t>
            </a:r>
          </a:p>
          <a:p>
            <a:pPr marL="457200" indent="-457200"/>
            <a:r>
              <a:rPr lang="en-US" dirty="0">
                <a:solidFill>
                  <a:srgbClr val="161616"/>
                </a:solidFill>
                <a:latin typeface="Segoe UI" panose="020B0502040204020203" pitchFamily="34" charset="0"/>
              </a:rPr>
              <a:t>Comparison Period Formula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3EE57-6E21-5CAC-C1B6-5F708EBB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97" y="2038349"/>
            <a:ext cx="8041277" cy="20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Props1.xml><?xml version="1.0" encoding="utf-8"?>
<ds:datastoreItem xmlns:ds="http://schemas.openxmlformats.org/officeDocument/2006/customXml" ds:itemID="{ED04DCF2-D9D4-4703-8D0D-9BA35C49A00B}">
  <ds:schemaRefs>
    <ds:schemaRef ds:uri="518ec24c-f428-4057-9a36-4cb948a7b407"/>
    <ds:schemaRef ds:uri="6fe25bdf-ae0e-48a7-b6e5-bc8a1849b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B75BE-6E85-4BC9-B65E-BA5D0420B3C8}">
  <ds:schemaRefs>
    <ds:schemaRef ds:uri="518ec24c-f428-4057-9a36-4cb948a7b407"/>
    <ds:schemaRef ds:uri="6fe25bdf-ae0e-48a7-b6e5-bc8a1849b98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Open Sans ExtraBold</vt:lpstr>
      <vt:lpstr>Open Sans Light</vt:lpstr>
      <vt:lpstr>Open Sans SemiBold</vt:lpstr>
      <vt:lpstr>Segoe UI</vt:lpstr>
      <vt:lpstr>System Font Regular</vt:lpstr>
      <vt:lpstr>Office Theme</vt:lpstr>
      <vt:lpstr>PowerPoint Presentation</vt:lpstr>
      <vt:lpstr>Financial Reporting</vt:lpstr>
      <vt:lpstr>PowerPoint Presentation</vt:lpstr>
      <vt:lpstr>Agenda</vt:lpstr>
      <vt:lpstr>Chart of Accounts</vt:lpstr>
      <vt:lpstr>G/L Account Categories</vt:lpstr>
      <vt:lpstr>G/L Account Categories</vt:lpstr>
      <vt:lpstr>Row Definitions</vt:lpstr>
      <vt:lpstr>Column Definitions</vt:lpstr>
      <vt:lpstr>View Financial Report</vt:lpstr>
      <vt:lpstr>Analysis Views</vt:lpstr>
      <vt:lpstr>Analysis Views</vt:lpstr>
      <vt:lpstr>KPI Web Service</vt:lpstr>
      <vt:lpstr>Microsoft Learn</vt:lpstr>
      <vt:lpstr>Demo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Tanya Henderson</cp:lastModifiedBy>
  <cp:revision>5</cp:revision>
  <dcterms:created xsi:type="dcterms:W3CDTF">2025-01-23T18:40:19Z</dcterms:created>
  <dcterms:modified xsi:type="dcterms:W3CDTF">2025-04-08T22:56:36Z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