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88"/>
  </p:notesMasterIdLst>
  <p:sldIdLst>
    <p:sldId id="256" r:id="rId5"/>
    <p:sldId id="281" r:id="rId6"/>
    <p:sldId id="282" r:id="rId7"/>
    <p:sldId id="284" r:id="rId8"/>
    <p:sldId id="283" r:id="rId9"/>
    <p:sldId id="290" r:id="rId10"/>
    <p:sldId id="285" r:id="rId11"/>
    <p:sldId id="286" r:id="rId12"/>
    <p:sldId id="293" r:id="rId13"/>
    <p:sldId id="287" r:id="rId14"/>
    <p:sldId id="291" r:id="rId15"/>
    <p:sldId id="292" r:id="rId16"/>
    <p:sldId id="288" r:id="rId17"/>
    <p:sldId id="289" r:id="rId18"/>
    <p:sldId id="297" r:id="rId19"/>
    <p:sldId id="345" r:id="rId20"/>
    <p:sldId id="338" r:id="rId21"/>
    <p:sldId id="329" r:id="rId22"/>
    <p:sldId id="330" r:id="rId23"/>
    <p:sldId id="331" r:id="rId24"/>
    <p:sldId id="333" r:id="rId25"/>
    <p:sldId id="334" r:id="rId26"/>
    <p:sldId id="340" r:id="rId27"/>
    <p:sldId id="335" r:id="rId28"/>
    <p:sldId id="336" r:id="rId29"/>
    <p:sldId id="337" r:id="rId30"/>
    <p:sldId id="299" r:id="rId31"/>
    <p:sldId id="298" r:id="rId32"/>
    <p:sldId id="294" r:id="rId33"/>
    <p:sldId id="295" r:id="rId34"/>
    <p:sldId id="296" r:id="rId35"/>
    <p:sldId id="300" r:id="rId36"/>
    <p:sldId id="301" r:id="rId37"/>
    <p:sldId id="302" r:id="rId38"/>
    <p:sldId id="303" r:id="rId39"/>
    <p:sldId id="304" r:id="rId40"/>
    <p:sldId id="305" r:id="rId41"/>
    <p:sldId id="306" r:id="rId42"/>
    <p:sldId id="307" r:id="rId43"/>
    <p:sldId id="346" r:id="rId44"/>
    <p:sldId id="324" r:id="rId45"/>
    <p:sldId id="348" r:id="rId46"/>
    <p:sldId id="316" r:id="rId47"/>
    <p:sldId id="309" r:id="rId48"/>
    <p:sldId id="267" r:id="rId49"/>
    <p:sldId id="312" r:id="rId50"/>
    <p:sldId id="310" r:id="rId51"/>
    <p:sldId id="314" r:id="rId52"/>
    <p:sldId id="315" r:id="rId53"/>
    <p:sldId id="325" r:id="rId54"/>
    <p:sldId id="326" r:id="rId55"/>
    <p:sldId id="351" r:id="rId56"/>
    <p:sldId id="352" r:id="rId57"/>
    <p:sldId id="353" r:id="rId58"/>
    <p:sldId id="354" r:id="rId59"/>
    <p:sldId id="347" r:id="rId60"/>
    <p:sldId id="308" r:id="rId61"/>
    <p:sldId id="321" r:id="rId62"/>
    <p:sldId id="313" r:id="rId63"/>
    <p:sldId id="318" r:id="rId64"/>
    <p:sldId id="319" r:id="rId65"/>
    <p:sldId id="320" r:id="rId66"/>
    <p:sldId id="322" r:id="rId67"/>
    <p:sldId id="323" r:id="rId68"/>
    <p:sldId id="317" r:id="rId69"/>
    <p:sldId id="341" r:id="rId70"/>
    <p:sldId id="327" r:id="rId71"/>
    <p:sldId id="342" r:id="rId72"/>
    <p:sldId id="343" r:id="rId73"/>
    <p:sldId id="266" r:id="rId74"/>
    <p:sldId id="268" r:id="rId75"/>
    <p:sldId id="269" r:id="rId76"/>
    <p:sldId id="270" r:id="rId77"/>
    <p:sldId id="271" r:id="rId78"/>
    <p:sldId id="272" r:id="rId79"/>
    <p:sldId id="273" r:id="rId80"/>
    <p:sldId id="274" r:id="rId81"/>
    <p:sldId id="280" r:id="rId82"/>
    <p:sldId id="275" r:id="rId83"/>
    <p:sldId id="278" r:id="rId84"/>
    <p:sldId id="279" r:id="rId85"/>
    <p:sldId id="276" r:id="rId86"/>
    <p:sldId id="277" r:id="rId8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esentation" id="{67402475-C6EF-4CC1-9158-65C55CBEB3C2}">
          <p14:sldIdLst>
            <p14:sldId id="256"/>
            <p14:sldId id="281"/>
            <p14:sldId id="282"/>
            <p14:sldId id="284"/>
            <p14:sldId id="283"/>
            <p14:sldId id="290"/>
            <p14:sldId id="285"/>
            <p14:sldId id="286"/>
            <p14:sldId id="293"/>
            <p14:sldId id="287"/>
            <p14:sldId id="291"/>
            <p14:sldId id="292"/>
            <p14:sldId id="288"/>
            <p14:sldId id="289"/>
            <p14:sldId id="297"/>
            <p14:sldId id="345"/>
            <p14:sldId id="338"/>
            <p14:sldId id="329"/>
            <p14:sldId id="330"/>
            <p14:sldId id="331"/>
            <p14:sldId id="333"/>
            <p14:sldId id="334"/>
            <p14:sldId id="340"/>
            <p14:sldId id="335"/>
            <p14:sldId id="336"/>
            <p14:sldId id="337"/>
            <p14:sldId id="299"/>
            <p14:sldId id="298"/>
            <p14:sldId id="294"/>
            <p14:sldId id="295"/>
            <p14:sldId id="296"/>
            <p14:sldId id="300"/>
            <p14:sldId id="301"/>
            <p14:sldId id="302"/>
            <p14:sldId id="303"/>
            <p14:sldId id="304"/>
            <p14:sldId id="305"/>
            <p14:sldId id="306"/>
            <p14:sldId id="307"/>
            <p14:sldId id="346"/>
            <p14:sldId id="324"/>
            <p14:sldId id="348"/>
            <p14:sldId id="316"/>
            <p14:sldId id="309"/>
            <p14:sldId id="267"/>
            <p14:sldId id="312"/>
            <p14:sldId id="310"/>
            <p14:sldId id="314"/>
            <p14:sldId id="315"/>
            <p14:sldId id="325"/>
            <p14:sldId id="326"/>
            <p14:sldId id="351"/>
            <p14:sldId id="352"/>
            <p14:sldId id="353"/>
            <p14:sldId id="354"/>
            <p14:sldId id="347"/>
            <p14:sldId id="308"/>
            <p14:sldId id="321"/>
            <p14:sldId id="313"/>
            <p14:sldId id="318"/>
            <p14:sldId id="319"/>
            <p14:sldId id="320"/>
            <p14:sldId id="322"/>
            <p14:sldId id="323"/>
            <p14:sldId id="317"/>
            <p14:sldId id="341"/>
            <p14:sldId id="327"/>
            <p14:sldId id="342"/>
            <p14:sldId id="343"/>
          </p14:sldIdLst>
        </p14:section>
        <p14:section name="Templates" id="{CAE02205-3A5A-4F8C-975E-9E71CC949317}">
          <p14:sldIdLst>
            <p14:sldId id="266"/>
            <p14:sldId id="268"/>
            <p14:sldId id="269"/>
            <p14:sldId id="270"/>
            <p14:sldId id="271"/>
            <p14:sldId id="272"/>
            <p14:sldId id="273"/>
            <p14:sldId id="274"/>
            <p14:sldId id="280"/>
            <p14:sldId id="275"/>
            <p14:sldId id="278"/>
            <p14:sldId id="279"/>
            <p14:sldId id="276"/>
            <p14:sldId id="27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ED4E"/>
    <a:srgbClr val="3B4598"/>
    <a:srgbClr val="42ABE3"/>
    <a:srgbClr val="9C3C9A"/>
    <a:srgbClr val="ED3F7B"/>
    <a:srgbClr val="57B53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B3A0DB-596F-4842-A1D2-7FAFD4F654C0}" v="255" dt="2025-03-26T01:57:34.01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148"/>
    <p:restoredTop sz="83558" autoAdjust="0"/>
  </p:normalViewPr>
  <p:slideViewPr>
    <p:cSldViewPr snapToGrid="0">
      <p:cViewPr varScale="1">
        <p:scale>
          <a:sx n="125" d="100"/>
          <a:sy n="125" d="100"/>
        </p:scale>
        <p:origin x="4512" y="33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presProps" Target="presProp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viewProps" Target="viewProp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tableStyles" Target="tableStyles.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c Chabot" userId="edf1aaf37886921c" providerId="LiveId" clId="{1FB3A0DB-596F-4842-A1D2-7FAFD4F654C0}"/>
    <pc:docChg chg="undo redo custSel addSld delSld modSld sldOrd addSection modSection">
      <pc:chgData name="Marc Chabot" userId="edf1aaf37886921c" providerId="LiveId" clId="{1FB3A0DB-596F-4842-A1D2-7FAFD4F654C0}" dt="2025-03-26T02:45:06.462" v="6148" actId="17846"/>
      <pc:docMkLst>
        <pc:docMk/>
      </pc:docMkLst>
      <pc:sldChg chg="del">
        <pc:chgData name="Marc Chabot" userId="edf1aaf37886921c" providerId="LiveId" clId="{1FB3A0DB-596F-4842-A1D2-7FAFD4F654C0}" dt="2025-03-19T23:56:02.472" v="1891" actId="47"/>
        <pc:sldMkLst>
          <pc:docMk/>
          <pc:sldMk cId="829331806" sldId="257"/>
        </pc:sldMkLst>
      </pc:sldChg>
      <pc:sldChg chg="del">
        <pc:chgData name="Marc Chabot" userId="edf1aaf37886921c" providerId="LiveId" clId="{1FB3A0DB-596F-4842-A1D2-7FAFD4F654C0}" dt="2025-03-19T23:56:02.472" v="1891" actId="47"/>
        <pc:sldMkLst>
          <pc:docMk/>
          <pc:sldMk cId="2568833961" sldId="258"/>
        </pc:sldMkLst>
      </pc:sldChg>
      <pc:sldChg chg="del">
        <pc:chgData name="Marc Chabot" userId="edf1aaf37886921c" providerId="LiveId" clId="{1FB3A0DB-596F-4842-A1D2-7FAFD4F654C0}" dt="2025-03-19T23:56:02.472" v="1891" actId="47"/>
        <pc:sldMkLst>
          <pc:docMk/>
          <pc:sldMk cId="2409549668" sldId="259"/>
        </pc:sldMkLst>
      </pc:sldChg>
      <pc:sldChg chg="del">
        <pc:chgData name="Marc Chabot" userId="edf1aaf37886921c" providerId="LiveId" clId="{1FB3A0DB-596F-4842-A1D2-7FAFD4F654C0}" dt="2025-03-19T23:56:02.472" v="1891" actId="47"/>
        <pc:sldMkLst>
          <pc:docMk/>
          <pc:sldMk cId="3719959699" sldId="260"/>
        </pc:sldMkLst>
      </pc:sldChg>
      <pc:sldChg chg="del">
        <pc:chgData name="Marc Chabot" userId="edf1aaf37886921c" providerId="LiveId" clId="{1FB3A0DB-596F-4842-A1D2-7FAFD4F654C0}" dt="2025-03-19T23:56:02.472" v="1891" actId="47"/>
        <pc:sldMkLst>
          <pc:docMk/>
          <pc:sldMk cId="1565747907" sldId="261"/>
        </pc:sldMkLst>
      </pc:sldChg>
      <pc:sldChg chg="del">
        <pc:chgData name="Marc Chabot" userId="edf1aaf37886921c" providerId="LiveId" clId="{1FB3A0DB-596F-4842-A1D2-7FAFD4F654C0}" dt="2025-03-19T23:56:02.472" v="1891" actId="47"/>
        <pc:sldMkLst>
          <pc:docMk/>
          <pc:sldMk cId="3973873801" sldId="262"/>
        </pc:sldMkLst>
      </pc:sldChg>
      <pc:sldChg chg="del">
        <pc:chgData name="Marc Chabot" userId="edf1aaf37886921c" providerId="LiveId" clId="{1FB3A0DB-596F-4842-A1D2-7FAFD4F654C0}" dt="2025-03-19T23:56:02.472" v="1891" actId="47"/>
        <pc:sldMkLst>
          <pc:docMk/>
          <pc:sldMk cId="1234448108" sldId="263"/>
        </pc:sldMkLst>
      </pc:sldChg>
      <pc:sldChg chg="del">
        <pc:chgData name="Marc Chabot" userId="edf1aaf37886921c" providerId="LiveId" clId="{1FB3A0DB-596F-4842-A1D2-7FAFD4F654C0}" dt="2025-03-19T23:56:02.472" v="1891" actId="47"/>
        <pc:sldMkLst>
          <pc:docMk/>
          <pc:sldMk cId="1816652437" sldId="264"/>
        </pc:sldMkLst>
      </pc:sldChg>
      <pc:sldChg chg="del">
        <pc:chgData name="Marc Chabot" userId="edf1aaf37886921c" providerId="LiveId" clId="{1FB3A0DB-596F-4842-A1D2-7FAFD4F654C0}" dt="2025-03-19T23:56:02.472" v="1891" actId="47"/>
        <pc:sldMkLst>
          <pc:docMk/>
          <pc:sldMk cId="620438914" sldId="265"/>
        </pc:sldMkLst>
      </pc:sldChg>
      <pc:sldChg chg="modSp ord">
        <pc:chgData name="Marc Chabot" userId="edf1aaf37886921c" providerId="LiveId" clId="{1FB3A0DB-596F-4842-A1D2-7FAFD4F654C0}" dt="2025-03-20T01:06:20.485" v="2771"/>
        <pc:sldMkLst>
          <pc:docMk/>
          <pc:sldMk cId="218878248" sldId="266"/>
        </pc:sldMkLst>
        <pc:spChg chg="mod">
          <ac:chgData name="Marc Chabot" userId="edf1aaf37886921c" providerId="LiveId" clId="{1FB3A0DB-596F-4842-A1D2-7FAFD4F654C0}" dt="2025-03-20T01:06:20.485" v="2771"/>
          <ac:spMkLst>
            <pc:docMk/>
            <pc:sldMk cId="218878248" sldId="266"/>
            <ac:spMk id="2" creationId="{2EAD73C8-EC0A-5002-6DBC-E09A298A81EF}"/>
          </ac:spMkLst>
        </pc:spChg>
        <pc:spChg chg="mod">
          <ac:chgData name="Marc Chabot" userId="edf1aaf37886921c" providerId="LiveId" clId="{1FB3A0DB-596F-4842-A1D2-7FAFD4F654C0}" dt="2025-03-20T01:06:20.485" v="2771"/>
          <ac:spMkLst>
            <pc:docMk/>
            <pc:sldMk cId="218878248" sldId="266"/>
            <ac:spMk id="3" creationId="{9CF548CE-1AD8-A7AC-02D1-DA658290837A}"/>
          </ac:spMkLst>
        </pc:spChg>
      </pc:sldChg>
      <pc:sldChg chg="addSp delSp modSp mod ord">
        <pc:chgData name="Marc Chabot" userId="edf1aaf37886921c" providerId="LiveId" clId="{1FB3A0DB-596F-4842-A1D2-7FAFD4F654C0}" dt="2025-03-26T01:39:16.844" v="5141" actId="478"/>
        <pc:sldMkLst>
          <pc:docMk/>
          <pc:sldMk cId="2789297593" sldId="267"/>
        </pc:sldMkLst>
        <pc:spChg chg="del mod">
          <ac:chgData name="Marc Chabot" userId="edf1aaf37886921c" providerId="LiveId" clId="{1FB3A0DB-596F-4842-A1D2-7FAFD4F654C0}" dt="2025-03-26T01:39:16.844" v="5141" actId="478"/>
          <ac:spMkLst>
            <pc:docMk/>
            <pc:sldMk cId="2789297593" sldId="267"/>
            <ac:spMk id="3" creationId="{A3EE6321-13D6-51CB-617D-EAD6E13B094F}"/>
          </ac:spMkLst>
        </pc:spChg>
        <pc:picChg chg="add mod">
          <ac:chgData name="Marc Chabot" userId="edf1aaf37886921c" providerId="LiveId" clId="{1FB3A0DB-596F-4842-A1D2-7FAFD4F654C0}" dt="2025-03-26T01:39:12.966" v="5140" actId="1076"/>
          <ac:picMkLst>
            <pc:docMk/>
            <pc:sldMk cId="2789297593" sldId="267"/>
            <ac:picMk id="2" creationId="{C2207AB7-9EA0-8E9B-78F9-E4D3E4723C82}"/>
          </ac:picMkLst>
        </pc:picChg>
        <pc:picChg chg="add mod">
          <ac:chgData name="Marc Chabot" userId="edf1aaf37886921c" providerId="LiveId" clId="{1FB3A0DB-596F-4842-A1D2-7FAFD4F654C0}" dt="2025-03-26T01:39:08.562" v="5139" actId="1076"/>
          <ac:picMkLst>
            <pc:docMk/>
            <pc:sldMk cId="2789297593" sldId="267"/>
            <ac:picMk id="23554" creationId="{EAD4D9FD-6E6F-0877-61BE-83D6A04DAC14}"/>
          </ac:picMkLst>
        </pc:picChg>
      </pc:sldChg>
      <pc:sldChg chg="modSp">
        <pc:chgData name="Marc Chabot" userId="edf1aaf37886921c" providerId="LiveId" clId="{1FB3A0DB-596F-4842-A1D2-7FAFD4F654C0}" dt="2025-03-20T01:06:20.485" v="2771"/>
        <pc:sldMkLst>
          <pc:docMk/>
          <pc:sldMk cId="2012992338" sldId="268"/>
        </pc:sldMkLst>
        <pc:spChg chg="mod">
          <ac:chgData name="Marc Chabot" userId="edf1aaf37886921c" providerId="LiveId" clId="{1FB3A0DB-596F-4842-A1D2-7FAFD4F654C0}" dt="2025-03-20T01:06:20.485" v="2771"/>
          <ac:spMkLst>
            <pc:docMk/>
            <pc:sldMk cId="2012992338" sldId="268"/>
            <ac:spMk id="2" creationId="{75FE02BD-0927-91D1-D764-35D3D9FB6AF0}"/>
          </ac:spMkLst>
        </pc:spChg>
        <pc:spChg chg="mod">
          <ac:chgData name="Marc Chabot" userId="edf1aaf37886921c" providerId="LiveId" clId="{1FB3A0DB-596F-4842-A1D2-7FAFD4F654C0}" dt="2025-03-20T01:06:20.485" v="2771"/>
          <ac:spMkLst>
            <pc:docMk/>
            <pc:sldMk cId="2012992338" sldId="268"/>
            <ac:spMk id="3" creationId="{94517E72-846C-64BC-64BD-529B5E52686A}"/>
          </ac:spMkLst>
        </pc:spChg>
        <pc:spChg chg="mod">
          <ac:chgData name="Marc Chabot" userId="edf1aaf37886921c" providerId="LiveId" clId="{1FB3A0DB-596F-4842-A1D2-7FAFD4F654C0}" dt="2025-03-20T01:06:20.485" v="2771"/>
          <ac:spMkLst>
            <pc:docMk/>
            <pc:sldMk cId="2012992338" sldId="268"/>
            <ac:spMk id="4" creationId="{F6CE7F37-AF38-0AB8-9744-D748A91F7C62}"/>
          </ac:spMkLst>
        </pc:spChg>
      </pc:sldChg>
      <pc:sldChg chg="modSp">
        <pc:chgData name="Marc Chabot" userId="edf1aaf37886921c" providerId="LiveId" clId="{1FB3A0DB-596F-4842-A1D2-7FAFD4F654C0}" dt="2025-03-20T01:06:20.485" v="2771"/>
        <pc:sldMkLst>
          <pc:docMk/>
          <pc:sldMk cId="4018237756" sldId="269"/>
        </pc:sldMkLst>
        <pc:spChg chg="mod">
          <ac:chgData name="Marc Chabot" userId="edf1aaf37886921c" providerId="LiveId" clId="{1FB3A0DB-596F-4842-A1D2-7FAFD4F654C0}" dt="2025-03-20T01:06:20.485" v="2771"/>
          <ac:spMkLst>
            <pc:docMk/>
            <pc:sldMk cId="4018237756" sldId="269"/>
            <ac:spMk id="2" creationId="{00BEAB2F-C5C6-72EF-7B59-247F9F8A6EBF}"/>
          </ac:spMkLst>
        </pc:spChg>
        <pc:spChg chg="mod">
          <ac:chgData name="Marc Chabot" userId="edf1aaf37886921c" providerId="LiveId" clId="{1FB3A0DB-596F-4842-A1D2-7FAFD4F654C0}" dt="2025-03-20T01:06:20.485" v="2771"/>
          <ac:spMkLst>
            <pc:docMk/>
            <pc:sldMk cId="4018237756" sldId="269"/>
            <ac:spMk id="3" creationId="{CBA0F892-5D7B-9E18-1CA8-054D35ECDB29}"/>
          </ac:spMkLst>
        </pc:spChg>
        <pc:spChg chg="mod">
          <ac:chgData name="Marc Chabot" userId="edf1aaf37886921c" providerId="LiveId" clId="{1FB3A0DB-596F-4842-A1D2-7FAFD4F654C0}" dt="2025-03-20T01:06:20.485" v="2771"/>
          <ac:spMkLst>
            <pc:docMk/>
            <pc:sldMk cId="4018237756" sldId="269"/>
            <ac:spMk id="4" creationId="{C73B6909-5059-EA5C-74C9-FCB84C87195D}"/>
          </ac:spMkLst>
        </pc:spChg>
        <pc:spChg chg="mod">
          <ac:chgData name="Marc Chabot" userId="edf1aaf37886921c" providerId="LiveId" clId="{1FB3A0DB-596F-4842-A1D2-7FAFD4F654C0}" dt="2025-03-20T01:06:20.485" v="2771"/>
          <ac:spMkLst>
            <pc:docMk/>
            <pc:sldMk cId="4018237756" sldId="269"/>
            <ac:spMk id="5" creationId="{9831E0F9-60AA-65CC-B08D-92360C599C7C}"/>
          </ac:spMkLst>
        </pc:spChg>
      </pc:sldChg>
      <pc:sldChg chg="modSp">
        <pc:chgData name="Marc Chabot" userId="edf1aaf37886921c" providerId="LiveId" clId="{1FB3A0DB-596F-4842-A1D2-7FAFD4F654C0}" dt="2025-03-20T01:06:20.485" v="2771"/>
        <pc:sldMkLst>
          <pc:docMk/>
          <pc:sldMk cId="2562854852" sldId="270"/>
        </pc:sldMkLst>
        <pc:spChg chg="mod">
          <ac:chgData name="Marc Chabot" userId="edf1aaf37886921c" providerId="LiveId" clId="{1FB3A0DB-596F-4842-A1D2-7FAFD4F654C0}" dt="2025-03-20T01:06:20.485" v="2771"/>
          <ac:spMkLst>
            <pc:docMk/>
            <pc:sldMk cId="2562854852" sldId="270"/>
            <ac:spMk id="2" creationId="{1E1C693B-ED59-E47F-0854-C7C17E6A35E1}"/>
          </ac:spMkLst>
        </pc:spChg>
        <pc:spChg chg="mod">
          <ac:chgData name="Marc Chabot" userId="edf1aaf37886921c" providerId="LiveId" clId="{1FB3A0DB-596F-4842-A1D2-7FAFD4F654C0}" dt="2025-03-20T01:06:20.485" v="2771"/>
          <ac:spMkLst>
            <pc:docMk/>
            <pc:sldMk cId="2562854852" sldId="270"/>
            <ac:spMk id="3" creationId="{1CDEBE0D-7A2C-954A-ECB9-E3C3A1205976}"/>
          </ac:spMkLst>
        </pc:spChg>
        <pc:spChg chg="mod">
          <ac:chgData name="Marc Chabot" userId="edf1aaf37886921c" providerId="LiveId" clId="{1FB3A0DB-596F-4842-A1D2-7FAFD4F654C0}" dt="2025-03-20T01:06:20.485" v="2771"/>
          <ac:spMkLst>
            <pc:docMk/>
            <pc:sldMk cId="2562854852" sldId="270"/>
            <ac:spMk id="4" creationId="{64F57F86-54AF-C753-1609-4BA5B1EA2EAD}"/>
          </ac:spMkLst>
        </pc:spChg>
        <pc:spChg chg="mod">
          <ac:chgData name="Marc Chabot" userId="edf1aaf37886921c" providerId="LiveId" clId="{1FB3A0DB-596F-4842-A1D2-7FAFD4F654C0}" dt="2025-03-20T01:06:20.485" v="2771"/>
          <ac:spMkLst>
            <pc:docMk/>
            <pc:sldMk cId="2562854852" sldId="270"/>
            <ac:spMk id="5" creationId="{4AC0EEFF-E896-B273-E382-DF924D1E47E1}"/>
          </ac:spMkLst>
        </pc:spChg>
      </pc:sldChg>
      <pc:sldChg chg="modSp">
        <pc:chgData name="Marc Chabot" userId="edf1aaf37886921c" providerId="LiveId" clId="{1FB3A0DB-596F-4842-A1D2-7FAFD4F654C0}" dt="2025-03-20T01:06:20.485" v="2771"/>
        <pc:sldMkLst>
          <pc:docMk/>
          <pc:sldMk cId="1904426285" sldId="271"/>
        </pc:sldMkLst>
        <pc:spChg chg="mod">
          <ac:chgData name="Marc Chabot" userId="edf1aaf37886921c" providerId="LiveId" clId="{1FB3A0DB-596F-4842-A1D2-7FAFD4F654C0}" dt="2025-03-20T01:06:20.485" v="2771"/>
          <ac:spMkLst>
            <pc:docMk/>
            <pc:sldMk cId="1904426285" sldId="271"/>
            <ac:spMk id="2" creationId="{F8AD63D2-EC39-EF0B-C0E1-3EBBBA0EDC74}"/>
          </ac:spMkLst>
        </pc:spChg>
        <pc:spChg chg="mod">
          <ac:chgData name="Marc Chabot" userId="edf1aaf37886921c" providerId="LiveId" clId="{1FB3A0DB-596F-4842-A1D2-7FAFD4F654C0}" dt="2025-03-20T01:06:20.485" v="2771"/>
          <ac:spMkLst>
            <pc:docMk/>
            <pc:sldMk cId="1904426285" sldId="271"/>
            <ac:spMk id="3" creationId="{60FA72C5-5784-DC11-DC39-2A44B877B16B}"/>
          </ac:spMkLst>
        </pc:spChg>
        <pc:spChg chg="mod">
          <ac:chgData name="Marc Chabot" userId="edf1aaf37886921c" providerId="LiveId" clId="{1FB3A0DB-596F-4842-A1D2-7FAFD4F654C0}" dt="2025-03-20T01:06:20.485" v="2771"/>
          <ac:spMkLst>
            <pc:docMk/>
            <pc:sldMk cId="1904426285" sldId="271"/>
            <ac:spMk id="4" creationId="{EF68F3B3-863B-0770-B041-85615F1D10C5}"/>
          </ac:spMkLst>
        </pc:spChg>
        <pc:spChg chg="mod">
          <ac:chgData name="Marc Chabot" userId="edf1aaf37886921c" providerId="LiveId" clId="{1FB3A0DB-596F-4842-A1D2-7FAFD4F654C0}" dt="2025-03-20T01:06:20.485" v="2771"/>
          <ac:spMkLst>
            <pc:docMk/>
            <pc:sldMk cId="1904426285" sldId="271"/>
            <ac:spMk id="5" creationId="{EB5ECBD7-6E62-D6FB-B5C6-6C9DA2A3319B}"/>
          </ac:spMkLst>
        </pc:spChg>
        <pc:spChg chg="mod">
          <ac:chgData name="Marc Chabot" userId="edf1aaf37886921c" providerId="LiveId" clId="{1FB3A0DB-596F-4842-A1D2-7FAFD4F654C0}" dt="2025-03-20T01:06:20.485" v="2771"/>
          <ac:spMkLst>
            <pc:docMk/>
            <pc:sldMk cId="1904426285" sldId="271"/>
            <ac:spMk id="6" creationId="{E2860DD7-C3B3-1BBC-2D23-A1FDDDF2B019}"/>
          </ac:spMkLst>
        </pc:spChg>
      </pc:sldChg>
      <pc:sldChg chg="modSp">
        <pc:chgData name="Marc Chabot" userId="edf1aaf37886921c" providerId="LiveId" clId="{1FB3A0DB-596F-4842-A1D2-7FAFD4F654C0}" dt="2025-03-20T01:06:20.485" v="2771"/>
        <pc:sldMkLst>
          <pc:docMk/>
          <pc:sldMk cId="2133737605" sldId="272"/>
        </pc:sldMkLst>
        <pc:spChg chg="mod">
          <ac:chgData name="Marc Chabot" userId="edf1aaf37886921c" providerId="LiveId" clId="{1FB3A0DB-596F-4842-A1D2-7FAFD4F654C0}" dt="2025-03-20T01:06:20.485" v="2771"/>
          <ac:spMkLst>
            <pc:docMk/>
            <pc:sldMk cId="2133737605" sldId="272"/>
            <ac:spMk id="2" creationId="{D963399F-4B4F-75C0-3A78-77AAEC8029B1}"/>
          </ac:spMkLst>
        </pc:spChg>
        <pc:spChg chg="mod">
          <ac:chgData name="Marc Chabot" userId="edf1aaf37886921c" providerId="LiveId" clId="{1FB3A0DB-596F-4842-A1D2-7FAFD4F654C0}" dt="2025-03-20T01:06:20.485" v="2771"/>
          <ac:spMkLst>
            <pc:docMk/>
            <pc:sldMk cId="2133737605" sldId="272"/>
            <ac:spMk id="3" creationId="{4A75C8EB-AD7C-8C32-11B5-484A60DCA4D0}"/>
          </ac:spMkLst>
        </pc:spChg>
        <pc:spChg chg="mod">
          <ac:chgData name="Marc Chabot" userId="edf1aaf37886921c" providerId="LiveId" clId="{1FB3A0DB-596F-4842-A1D2-7FAFD4F654C0}" dt="2025-03-20T01:06:20.485" v="2771"/>
          <ac:spMkLst>
            <pc:docMk/>
            <pc:sldMk cId="2133737605" sldId="272"/>
            <ac:spMk id="4" creationId="{4CAB19B4-FD62-F7B8-F148-D1FE87EA7D9D}"/>
          </ac:spMkLst>
        </pc:spChg>
        <pc:spChg chg="mod">
          <ac:chgData name="Marc Chabot" userId="edf1aaf37886921c" providerId="LiveId" clId="{1FB3A0DB-596F-4842-A1D2-7FAFD4F654C0}" dt="2025-03-20T01:06:20.485" v="2771"/>
          <ac:spMkLst>
            <pc:docMk/>
            <pc:sldMk cId="2133737605" sldId="272"/>
            <ac:spMk id="5" creationId="{7A04FFBE-8116-D059-6B33-78CF1CA68C0D}"/>
          </ac:spMkLst>
        </pc:spChg>
        <pc:spChg chg="mod">
          <ac:chgData name="Marc Chabot" userId="edf1aaf37886921c" providerId="LiveId" clId="{1FB3A0DB-596F-4842-A1D2-7FAFD4F654C0}" dt="2025-03-20T01:06:20.485" v="2771"/>
          <ac:spMkLst>
            <pc:docMk/>
            <pc:sldMk cId="2133737605" sldId="272"/>
            <ac:spMk id="6" creationId="{EDCCA781-DFE5-C1D9-630E-60B27DFF6BA1}"/>
          </ac:spMkLst>
        </pc:spChg>
      </pc:sldChg>
      <pc:sldChg chg="modSp">
        <pc:chgData name="Marc Chabot" userId="edf1aaf37886921c" providerId="LiveId" clId="{1FB3A0DB-596F-4842-A1D2-7FAFD4F654C0}" dt="2025-03-20T01:06:20.485" v="2771"/>
        <pc:sldMkLst>
          <pc:docMk/>
          <pc:sldMk cId="201950880" sldId="273"/>
        </pc:sldMkLst>
        <pc:spChg chg="mod">
          <ac:chgData name="Marc Chabot" userId="edf1aaf37886921c" providerId="LiveId" clId="{1FB3A0DB-596F-4842-A1D2-7FAFD4F654C0}" dt="2025-03-20T01:06:20.485" v="2771"/>
          <ac:spMkLst>
            <pc:docMk/>
            <pc:sldMk cId="201950880" sldId="273"/>
            <ac:spMk id="2" creationId="{4B025B6D-F422-4AD8-A0B4-DC81BEE9F8C6}"/>
          </ac:spMkLst>
        </pc:spChg>
        <pc:spChg chg="mod">
          <ac:chgData name="Marc Chabot" userId="edf1aaf37886921c" providerId="LiveId" clId="{1FB3A0DB-596F-4842-A1D2-7FAFD4F654C0}" dt="2025-03-20T01:06:20.485" v="2771"/>
          <ac:spMkLst>
            <pc:docMk/>
            <pc:sldMk cId="201950880" sldId="273"/>
            <ac:spMk id="3" creationId="{58567CC7-3878-A562-DB02-58FE35B80614}"/>
          </ac:spMkLst>
        </pc:spChg>
        <pc:spChg chg="mod">
          <ac:chgData name="Marc Chabot" userId="edf1aaf37886921c" providerId="LiveId" clId="{1FB3A0DB-596F-4842-A1D2-7FAFD4F654C0}" dt="2025-03-20T01:06:20.485" v="2771"/>
          <ac:spMkLst>
            <pc:docMk/>
            <pc:sldMk cId="201950880" sldId="273"/>
            <ac:spMk id="4" creationId="{34425704-0D86-F6F5-3FBD-13DE0839926F}"/>
          </ac:spMkLst>
        </pc:spChg>
        <pc:spChg chg="mod">
          <ac:chgData name="Marc Chabot" userId="edf1aaf37886921c" providerId="LiveId" clId="{1FB3A0DB-596F-4842-A1D2-7FAFD4F654C0}" dt="2025-03-20T01:06:20.485" v="2771"/>
          <ac:spMkLst>
            <pc:docMk/>
            <pc:sldMk cId="201950880" sldId="273"/>
            <ac:spMk id="5" creationId="{BC04E003-A41F-7D49-6D81-A20F7F1D7D41}"/>
          </ac:spMkLst>
        </pc:spChg>
        <pc:spChg chg="mod">
          <ac:chgData name="Marc Chabot" userId="edf1aaf37886921c" providerId="LiveId" clId="{1FB3A0DB-596F-4842-A1D2-7FAFD4F654C0}" dt="2025-03-20T01:06:20.485" v="2771"/>
          <ac:spMkLst>
            <pc:docMk/>
            <pc:sldMk cId="201950880" sldId="273"/>
            <ac:spMk id="6" creationId="{A3349470-6980-0A3C-7F9C-F6D8E542C5CB}"/>
          </ac:spMkLst>
        </pc:spChg>
        <pc:spChg chg="mod">
          <ac:chgData name="Marc Chabot" userId="edf1aaf37886921c" providerId="LiveId" clId="{1FB3A0DB-596F-4842-A1D2-7FAFD4F654C0}" dt="2025-03-20T01:06:20.485" v="2771"/>
          <ac:spMkLst>
            <pc:docMk/>
            <pc:sldMk cId="201950880" sldId="273"/>
            <ac:spMk id="7" creationId="{0A6A3A18-F80B-D66F-0BD2-7D12E27CC2DB}"/>
          </ac:spMkLst>
        </pc:spChg>
      </pc:sldChg>
      <pc:sldChg chg="modSp">
        <pc:chgData name="Marc Chabot" userId="edf1aaf37886921c" providerId="LiveId" clId="{1FB3A0DB-596F-4842-A1D2-7FAFD4F654C0}" dt="2025-03-20T01:06:20.485" v="2771"/>
        <pc:sldMkLst>
          <pc:docMk/>
          <pc:sldMk cId="3253722445" sldId="274"/>
        </pc:sldMkLst>
        <pc:spChg chg="mod">
          <ac:chgData name="Marc Chabot" userId="edf1aaf37886921c" providerId="LiveId" clId="{1FB3A0DB-596F-4842-A1D2-7FAFD4F654C0}" dt="2025-03-20T01:06:20.485" v="2771"/>
          <ac:spMkLst>
            <pc:docMk/>
            <pc:sldMk cId="3253722445" sldId="274"/>
            <ac:spMk id="2" creationId="{14E8A58D-F16E-1B60-577D-24834BA95DB6}"/>
          </ac:spMkLst>
        </pc:spChg>
        <pc:spChg chg="mod">
          <ac:chgData name="Marc Chabot" userId="edf1aaf37886921c" providerId="LiveId" clId="{1FB3A0DB-596F-4842-A1D2-7FAFD4F654C0}" dt="2025-03-20T01:06:20.485" v="2771"/>
          <ac:spMkLst>
            <pc:docMk/>
            <pc:sldMk cId="3253722445" sldId="274"/>
            <ac:spMk id="3" creationId="{616D334C-664D-F4D5-BE15-0606A3F3C5A8}"/>
          </ac:spMkLst>
        </pc:spChg>
        <pc:spChg chg="mod">
          <ac:chgData name="Marc Chabot" userId="edf1aaf37886921c" providerId="LiveId" clId="{1FB3A0DB-596F-4842-A1D2-7FAFD4F654C0}" dt="2025-03-20T01:06:20.485" v="2771"/>
          <ac:spMkLst>
            <pc:docMk/>
            <pc:sldMk cId="3253722445" sldId="274"/>
            <ac:spMk id="4" creationId="{F5993ADE-E487-BFA9-DD03-07C4CBD33569}"/>
          </ac:spMkLst>
        </pc:spChg>
        <pc:spChg chg="mod">
          <ac:chgData name="Marc Chabot" userId="edf1aaf37886921c" providerId="LiveId" clId="{1FB3A0DB-596F-4842-A1D2-7FAFD4F654C0}" dt="2025-03-20T01:06:20.485" v="2771"/>
          <ac:spMkLst>
            <pc:docMk/>
            <pc:sldMk cId="3253722445" sldId="274"/>
            <ac:spMk id="5" creationId="{7022CBDB-91D4-DD11-C32E-0A687CC77CE8}"/>
          </ac:spMkLst>
        </pc:spChg>
        <pc:spChg chg="mod">
          <ac:chgData name="Marc Chabot" userId="edf1aaf37886921c" providerId="LiveId" clId="{1FB3A0DB-596F-4842-A1D2-7FAFD4F654C0}" dt="2025-03-20T01:06:20.485" v="2771"/>
          <ac:spMkLst>
            <pc:docMk/>
            <pc:sldMk cId="3253722445" sldId="274"/>
            <ac:spMk id="6" creationId="{928DF8F0-B119-008B-B32E-1C582CEEA8B2}"/>
          </ac:spMkLst>
        </pc:spChg>
      </pc:sldChg>
      <pc:sldChg chg="modSp mod">
        <pc:chgData name="Marc Chabot" userId="edf1aaf37886921c" providerId="LiveId" clId="{1FB3A0DB-596F-4842-A1D2-7FAFD4F654C0}" dt="2025-03-19T22:09:43.790" v="799" actId="1076"/>
        <pc:sldMkLst>
          <pc:docMk/>
          <pc:sldMk cId="397742552" sldId="275"/>
        </pc:sldMkLst>
        <pc:picChg chg="mod">
          <ac:chgData name="Marc Chabot" userId="edf1aaf37886921c" providerId="LiveId" clId="{1FB3A0DB-596F-4842-A1D2-7FAFD4F654C0}" dt="2025-03-19T22:09:43.790" v="799" actId="1076"/>
          <ac:picMkLst>
            <pc:docMk/>
            <pc:sldMk cId="397742552" sldId="275"/>
            <ac:picMk id="24" creationId="{735C772A-DD20-F5DD-AF74-846BE201D938}"/>
          </ac:picMkLst>
        </pc:picChg>
      </pc:sldChg>
      <pc:sldChg chg="addSp modSp add mod ord">
        <pc:chgData name="Marc Chabot" userId="edf1aaf37886921c" providerId="LiveId" clId="{1FB3A0DB-596F-4842-A1D2-7FAFD4F654C0}" dt="2025-03-19T23:21:07.843" v="1369" actId="1076"/>
        <pc:sldMkLst>
          <pc:docMk/>
          <pc:sldMk cId="4161811581" sldId="281"/>
        </pc:sldMkLst>
        <pc:spChg chg="add mod">
          <ac:chgData name="Marc Chabot" userId="edf1aaf37886921c" providerId="LiveId" clId="{1FB3A0DB-596F-4842-A1D2-7FAFD4F654C0}" dt="2025-03-19T23:21:07.843" v="1369" actId="1076"/>
          <ac:spMkLst>
            <pc:docMk/>
            <pc:sldMk cId="4161811581" sldId="281"/>
            <ac:spMk id="2" creationId="{02CF722C-5C75-118B-E66A-BA73F2813C3D}"/>
          </ac:spMkLst>
        </pc:spChg>
        <pc:picChg chg="add mod">
          <ac:chgData name="Marc Chabot" userId="edf1aaf37886921c" providerId="LiveId" clId="{1FB3A0DB-596F-4842-A1D2-7FAFD4F654C0}" dt="2025-03-19T21:48:40.988" v="56" actId="1076"/>
          <ac:picMkLst>
            <pc:docMk/>
            <pc:sldMk cId="4161811581" sldId="281"/>
            <ac:picMk id="3" creationId="{9C275314-B4C0-6BBA-B076-580A410A097B}"/>
          </ac:picMkLst>
        </pc:picChg>
        <pc:picChg chg="ord">
          <ac:chgData name="Marc Chabot" userId="edf1aaf37886921c" providerId="LiveId" clId="{1FB3A0DB-596F-4842-A1D2-7FAFD4F654C0}" dt="2025-03-19T23:20:33.080" v="1361" actId="167"/>
          <ac:picMkLst>
            <pc:docMk/>
            <pc:sldMk cId="4161811581" sldId="281"/>
            <ac:picMk id="5" creationId="{00437FD1-6338-1861-1C94-D0BFC05ECC92}"/>
          </ac:picMkLst>
        </pc:picChg>
        <pc:picChg chg="add mod ord">
          <ac:chgData name="Marc Chabot" userId="edf1aaf37886921c" providerId="LiveId" clId="{1FB3A0DB-596F-4842-A1D2-7FAFD4F654C0}" dt="2025-03-19T23:21:02.938" v="1368" actId="1076"/>
          <ac:picMkLst>
            <pc:docMk/>
            <pc:sldMk cId="4161811581" sldId="281"/>
            <ac:picMk id="6" creationId="{6239AC12-F8E8-6175-BFB3-0E858295A03C}"/>
          </ac:picMkLst>
        </pc:picChg>
      </pc:sldChg>
      <pc:sldChg chg="addSp delSp modSp add mod ord">
        <pc:chgData name="Marc Chabot" userId="edf1aaf37886921c" providerId="LiveId" clId="{1FB3A0DB-596F-4842-A1D2-7FAFD4F654C0}" dt="2025-03-20T01:11:11.731" v="2836" actId="14100"/>
        <pc:sldMkLst>
          <pc:docMk/>
          <pc:sldMk cId="2158491016" sldId="282"/>
        </pc:sldMkLst>
        <pc:spChg chg="add mod">
          <ac:chgData name="Marc Chabot" userId="edf1aaf37886921c" providerId="LiveId" clId="{1FB3A0DB-596F-4842-A1D2-7FAFD4F654C0}" dt="2025-03-19T21:59:03.607" v="165" actId="1076"/>
          <ac:spMkLst>
            <pc:docMk/>
            <pc:sldMk cId="2158491016" sldId="282"/>
            <ac:spMk id="15" creationId="{2B516D9A-3E75-5580-3006-58D739CAD256}"/>
          </ac:spMkLst>
        </pc:spChg>
        <pc:spChg chg="add mod">
          <ac:chgData name="Marc Chabot" userId="edf1aaf37886921c" providerId="LiveId" clId="{1FB3A0DB-596F-4842-A1D2-7FAFD4F654C0}" dt="2025-03-19T21:59:27.246" v="168" actId="1076"/>
          <ac:spMkLst>
            <pc:docMk/>
            <pc:sldMk cId="2158491016" sldId="282"/>
            <ac:spMk id="16" creationId="{5EF55C27-EE5A-2172-EB74-617CD20A27CE}"/>
          </ac:spMkLst>
        </pc:spChg>
        <pc:spChg chg="add mod">
          <ac:chgData name="Marc Chabot" userId="edf1aaf37886921c" providerId="LiveId" clId="{1FB3A0DB-596F-4842-A1D2-7FAFD4F654C0}" dt="2025-03-19T21:59:32.504" v="169" actId="1076"/>
          <ac:spMkLst>
            <pc:docMk/>
            <pc:sldMk cId="2158491016" sldId="282"/>
            <ac:spMk id="17" creationId="{5E852C9E-89BC-D56A-B569-58C1124EAEF7}"/>
          </ac:spMkLst>
        </pc:spChg>
        <pc:picChg chg="add mod ord">
          <ac:chgData name="Marc Chabot" userId="edf1aaf37886921c" providerId="LiveId" clId="{1FB3A0DB-596F-4842-A1D2-7FAFD4F654C0}" dt="2025-03-19T21:50:03.434" v="63" actId="1076"/>
          <ac:picMkLst>
            <pc:docMk/>
            <pc:sldMk cId="2158491016" sldId="282"/>
            <ac:picMk id="5" creationId="{C9428E0A-5837-7A02-835B-32709A0CB979}"/>
          </ac:picMkLst>
        </pc:picChg>
        <pc:picChg chg="add mod">
          <ac:chgData name="Marc Chabot" userId="edf1aaf37886921c" providerId="LiveId" clId="{1FB3A0DB-596F-4842-A1D2-7FAFD4F654C0}" dt="2025-03-19T21:50:16.513" v="65" actId="1076"/>
          <ac:picMkLst>
            <pc:docMk/>
            <pc:sldMk cId="2158491016" sldId="282"/>
            <ac:picMk id="6" creationId="{B4514325-AED8-27F0-AEA2-4FF38A50FE48}"/>
          </ac:picMkLst>
        </pc:picChg>
        <pc:picChg chg="add mod">
          <ac:chgData name="Marc Chabot" userId="edf1aaf37886921c" providerId="LiveId" clId="{1FB3A0DB-596F-4842-A1D2-7FAFD4F654C0}" dt="2025-03-19T21:54:09.923" v="88" actId="14100"/>
          <ac:picMkLst>
            <pc:docMk/>
            <pc:sldMk cId="2158491016" sldId="282"/>
            <ac:picMk id="10" creationId="{2D6BEF37-BB5D-BA14-A8BC-9A41F91C2805}"/>
          </ac:picMkLst>
        </pc:picChg>
        <pc:picChg chg="add mod">
          <ac:chgData name="Marc Chabot" userId="edf1aaf37886921c" providerId="LiveId" clId="{1FB3A0DB-596F-4842-A1D2-7FAFD4F654C0}" dt="2025-03-19T21:56:02.457" v="101" actId="1076"/>
          <ac:picMkLst>
            <pc:docMk/>
            <pc:sldMk cId="2158491016" sldId="282"/>
            <ac:picMk id="12" creationId="{67AD7899-A132-E457-BC48-C639D0EF82A4}"/>
          </ac:picMkLst>
        </pc:picChg>
        <pc:picChg chg="add mod">
          <ac:chgData name="Marc Chabot" userId="edf1aaf37886921c" providerId="LiveId" clId="{1FB3A0DB-596F-4842-A1D2-7FAFD4F654C0}" dt="2025-03-19T21:56:59.663" v="105" actId="1076"/>
          <ac:picMkLst>
            <pc:docMk/>
            <pc:sldMk cId="2158491016" sldId="282"/>
            <ac:picMk id="14" creationId="{275C38C7-CDE7-C275-0B48-26FF50DF6FDC}"/>
          </ac:picMkLst>
        </pc:picChg>
        <pc:picChg chg="add mod">
          <ac:chgData name="Marc Chabot" userId="edf1aaf37886921c" providerId="LiveId" clId="{1FB3A0DB-596F-4842-A1D2-7FAFD4F654C0}" dt="2025-03-20T01:11:11.731" v="2836" actId="14100"/>
          <ac:picMkLst>
            <pc:docMk/>
            <pc:sldMk cId="2158491016" sldId="282"/>
            <ac:picMk id="19" creationId="{473D7E06-AFAF-872B-630B-572B1E4E4286}"/>
          </ac:picMkLst>
        </pc:picChg>
      </pc:sldChg>
      <pc:sldChg chg="addSp modSp add mod ord modNotesTx">
        <pc:chgData name="Marc Chabot" userId="edf1aaf37886921c" providerId="LiveId" clId="{1FB3A0DB-596F-4842-A1D2-7FAFD4F654C0}" dt="2025-03-20T01:06:20.485" v="2771"/>
        <pc:sldMkLst>
          <pc:docMk/>
          <pc:sldMk cId="3930997582" sldId="283"/>
        </pc:sldMkLst>
        <pc:spChg chg="mod">
          <ac:chgData name="Marc Chabot" userId="edf1aaf37886921c" providerId="LiveId" clId="{1FB3A0DB-596F-4842-A1D2-7FAFD4F654C0}" dt="2025-03-20T01:06:20.485" v="2771"/>
          <ac:spMkLst>
            <pc:docMk/>
            <pc:sldMk cId="3930997582" sldId="283"/>
            <ac:spMk id="2" creationId="{D0A30E6F-85DC-E054-5FEF-C0A1EA116CEF}"/>
          </ac:spMkLst>
        </pc:spChg>
        <pc:spChg chg="mod">
          <ac:chgData name="Marc Chabot" userId="edf1aaf37886921c" providerId="LiveId" clId="{1FB3A0DB-596F-4842-A1D2-7FAFD4F654C0}" dt="2025-03-20T01:06:20.485" v="2771"/>
          <ac:spMkLst>
            <pc:docMk/>
            <pc:sldMk cId="3930997582" sldId="283"/>
            <ac:spMk id="3" creationId="{8F2861C0-A67D-D9C8-F2F7-33034CD739E9}"/>
          </ac:spMkLst>
        </pc:spChg>
        <pc:picChg chg="add mod">
          <ac:chgData name="Marc Chabot" userId="edf1aaf37886921c" providerId="LiveId" clId="{1FB3A0DB-596F-4842-A1D2-7FAFD4F654C0}" dt="2025-03-19T22:10:32.421" v="803" actId="1076"/>
          <ac:picMkLst>
            <pc:docMk/>
            <pc:sldMk cId="3930997582" sldId="283"/>
            <ac:picMk id="4" creationId="{82EE8A34-DCC4-9781-1CD9-4F5BCCC6A5A8}"/>
          </ac:picMkLst>
        </pc:picChg>
      </pc:sldChg>
      <pc:sldChg chg="addSp modSp add mod ord">
        <pc:chgData name="Marc Chabot" userId="edf1aaf37886921c" providerId="LiveId" clId="{1FB3A0DB-596F-4842-A1D2-7FAFD4F654C0}" dt="2025-03-20T01:06:20.485" v="2771"/>
        <pc:sldMkLst>
          <pc:docMk/>
          <pc:sldMk cId="2143232542" sldId="284"/>
        </pc:sldMkLst>
        <pc:spChg chg="mod">
          <ac:chgData name="Marc Chabot" userId="edf1aaf37886921c" providerId="LiveId" clId="{1FB3A0DB-596F-4842-A1D2-7FAFD4F654C0}" dt="2025-03-20T01:06:20.485" v="2771"/>
          <ac:spMkLst>
            <pc:docMk/>
            <pc:sldMk cId="2143232542" sldId="284"/>
            <ac:spMk id="2" creationId="{FB687B7F-6799-85A0-E222-7C087633E715}"/>
          </ac:spMkLst>
        </pc:spChg>
        <pc:spChg chg="mod">
          <ac:chgData name="Marc Chabot" userId="edf1aaf37886921c" providerId="LiveId" clId="{1FB3A0DB-596F-4842-A1D2-7FAFD4F654C0}" dt="2025-03-20T01:06:20.485" v="2771"/>
          <ac:spMkLst>
            <pc:docMk/>
            <pc:sldMk cId="2143232542" sldId="284"/>
            <ac:spMk id="3" creationId="{94197868-2370-057A-07AD-C0293F435E27}"/>
          </ac:spMkLst>
        </pc:spChg>
        <pc:picChg chg="add mod">
          <ac:chgData name="Marc Chabot" userId="edf1aaf37886921c" providerId="LiveId" clId="{1FB3A0DB-596F-4842-A1D2-7FAFD4F654C0}" dt="2025-03-19T22:10:00.207" v="801" actId="1076"/>
          <ac:picMkLst>
            <pc:docMk/>
            <pc:sldMk cId="2143232542" sldId="284"/>
            <ac:picMk id="4" creationId="{A5365D81-CA6B-5FB6-9A85-ED2D509425B4}"/>
          </ac:picMkLst>
        </pc:picChg>
      </pc:sldChg>
      <pc:sldChg chg="modSp add mod ord modNotesTx">
        <pc:chgData name="Marc Chabot" userId="edf1aaf37886921c" providerId="LiveId" clId="{1FB3A0DB-596F-4842-A1D2-7FAFD4F654C0}" dt="2025-03-26T02:19:35.962" v="5469" actId="20577"/>
        <pc:sldMkLst>
          <pc:docMk/>
          <pc:sldMk cId="2433529510" sldId="285"/>
        </pc:sldMkLst>
        <pc:spChg chg="mod">
          <ac:chgData name="Marc Chabot" userId="edf1aaf37886921c" providerId="LiveId" clId="{1FB3A0DB-596F-4842-A1D2-7FAFD4F654C0}" dt="2025-03-20T01:06:20.485" v="2771"/>
          <ac:spMkLst>
            <pc:docMk/>
            <pc:sldMk cId="2433529510" sldId="285"/>
            <ac:spMk id="2" creationId="{32EBDE92-DB29-279D-56AC-DD2D53074073}"/>
          </ac:spMkLst>
        </pc:spChg>
        <pc:spChg chg="mod">
          <ac:chgData name="Marc Chabot" userId="edf1aaf37886921c" providerId="LiveId" clId="{1FB3A0DB-596F-4842-A1D2-7FAFD4F654C0}" dt="2025-03-20T01:06:20.485" v="2771"/>
          <ac:spMkLst>
            <pc:docMk/>
            <pc:sldMk cId="2433529510" sldId="285"/>
            <ac:spMk id="3" creationId="{D3764B8E-8769-4CE4-7CC2-2FE516C36EB0}"/>
          </ac:spMkLst>
        </pc:spChg>
      </pc:sldChg>
      <pc:sldChg chg="addSp delSp modSp add mod">
        <pc:chgData name="Marc Chabot" userId="edf1aaf37886921c" providerId="LiveId" clId="{1FB3A0DB-596F-4842-A1D2-7FAFD4F654C0}" dt="2025-03-26T00:24:50.573" v="4379" actId="478"/>
        <pc:sldMkLst>
          <pc:docMk/>
          <pc:sldMk cId="953606654" sldId="286"/>
        </pc:sldMkLst>
        <pc:spChg chg="del mod">
          <ac:chgData name="Marc Chabot" userId="edf1aaf37886921c" providerId="LiveId" clId="{1FB3A0DB-596F-4842-A1D2-7FAFD4F654C0}" dt="2025-03-26T00:24:50.573" v="4379" actId="478"/>
          <ac:spMkLst>
            <pc:docMk/>
            <pc:sldMk cId="953606654" sldId="286"/>
            <ac:spMk id="2" creationId="{F2E6E1BA-30E7-5184-7325-1D6D0D87EFBB}"/>
          </ac:spMkLst>
        </pc:spChg>
        <pc:spChg chg="mod">
          <ac:chgData name="Marc Chabot" userId="edf1aaf37886921c" providerId="LiveId" clId="{1FB3A0DB-596F-4842-A1D2-7FAFD4F654C0}" dt="2025-03-20T01:06:20.485" v="2771"/>
          <ac:spMkLst>
            <pc:docMk/>
            <pc:sldMk cId="953606654" sldId="286"/>
            <ac:spMk id="3" creationId="{3F0B06E9-FCC7-2EF8-E834-BEC51A4F185F}"/>
          </ac:spMkLst>
        </pc:spChg>
        <pc:picChg chg="add mod">
          <ac:chgData name="Marc Chabot" userId="edf1aaf37886921c" providerId="LiveId" clId="{1FB3A0DB-596F-4842-A1D2-7FAFD4F654C0}" dt="2025-03-19T23:16:39.886" v="1328" actId="14100"/>
          <ac:picMkLst>
            <pc:docMk/>
            <pc:sldMk cId="953606654" sldId="286"/>
            <ac:picMk id="2050" creationId="{B1EFB0F7-7FE4-0CDE-1652-D3625F3E3BC3}"/>
          </ac:picMkLst>
        </pc:picChg>
      </pc:sldChg>
      <pc:sldChg chg="addSp delSp modSp add mod">
        <pc:chgData name="Marc Chabot" userId="edf1aaf37886921c" providerId="LiveId" clId="{1FB3A0DB-596F-4842-A1D2-7FAFD4F654C0}" dt="2025-03-26T00:25:11.451" v="4382" actId="478"/>
        <pc:sldMkLst>
          <pc:docMk/>
          <pc:sldMk cId="1501298963" sldId="287"/>
        </pc:sldMkLst>
        <pc:spChg chg="del mod">
          <ac:chgData name="Marc Chabot" userId="edf1aaf37886921c" providerId="LiveId" clId="{1FB3A0DB-596F-4842-A1D2-7FAFD4F654C0}" dt="2025-03-26T00:25:10.424" v="4381" actId="478"/>
          <ac:spMkLst>
            <pc:docMk/>
            <pc:sldMk cId="1501298963" sldId="287"/>
            <ac:spMk id="2" creationId="{41A5CC9C-2C35-2D29-6187-210770BAB3D8}"/>
          </ac:spMkLst>
        </pc:spChg>
        <pc:spChg chg="del mod">
          <ac:chgData name="Marc Chabot" userId="edf1aaf37886921c" providerId="LiveId" clId="{1FB3A0DB-596F-4842-A1D2-7FAFD4F654C0}" dt="2025-03-26T00:25:11.451" v="4382" actId="478"/>
          <ac:spMkLst>
            <pc:docMk/>
            <pc:sldMk cId="1501298963" sldId="287"/>
            <ac:spMk id="3" creationId="{E02E0BEF-95FF-154B-F959-549D2585E701}"/>
          </ac:spMkLst>
        </pc:spChg>
        <pc:picChg chg="add mod">
          <ac:chgData name="Marc Chabot" userId="edf1aaf37886921c" providerId="LiveId" clId="{1FB3A0DB-596F-4842-A1D2-7FAFD4F654C0}" dt="2025-03-19T23:17:25.795" v="1339" actId="1076"/>
          <ac:picMkLst>
            <pc:docMk/>
            <pc:sldMk cId="1501298963" sldId="287"/>
            <ac:picMk id="4098" creationId="{BC310A03-B585-9157-8A78-B597F5991C07}"/>
          </ac:picMkLst>
        </pc:picChg>
      </pc:sldChg>
      <pc:sldChg chg="addSp delSp modSp add mod">
        <pc:chgData name="Marc Chabot" userId="edf1aaf37886921c" providerId="LiveId" clId="{1FB3A0DB-596F-4842-A1D2-7FAFD4F654C0}" dt="2025-03-26T00:25:35.779" v="4388" actId="478"/>
        <pc:sldMkLst>
          <pc:docMk/>
          <pc:sldMk cId="3777465890" sldId="288"/>
        </pc:sldMkLst>
        <pc:spChg chg="del mod">
          <ac:chgData name="Marc Chabot" userId="edf1aaf37886921c" providerId="LiveId" clId="{1FB3A0DB-596F-4842-A1D2-7FAFD4F654C0}" dt="2025-03-26T00:25:33.323" v="4387" actId="478"/>
          <ac:spMkLst>
            <pc:docMk/>
            <pc:sldMk cId="3777465890" sldId="288"/>
            <ac:spMk id="2" creationId="{7181530A-D5A6-97AA-45F4-E85913287558}"/>
          </ac:spMkLst>
        </pc:spChg>
        <pc:spChg chg="del mod">
          <ac:chgData name="Marc Chabot" userId="edf1aaf37886921c" providerId="LiveId" clId="{1FB3A0DB-596F-4842-A1D2-7FAFD4F654C0}" dt="2025-03-26T00:25:35.779" v="4388" actId="478"/>
          <ac:spMkLst>
            <pc:docMk/>
            <pc:sldMk cId="3777465890" sldId="288"/>
            <ac:spMk id="3" creationId="{7A04DCEC-16B8-4A02-2168-EA68B520F040}"/>
          </ac:spMkLst>
        </pc:spChg>
        <pc:picChg chg="add mod">
          <ac:chgData name="Marc Chabot" userId="edf1aaf37886921c" providerId="LiveId" clId="{1FB3A0DB-596F-4842-A1D2-7FAFD4F654C0}" dt="2025-03-19T23:18:25.460" v="1349" actId="14100"/>
          <ac:picMkLst>
            <pc:docMk/>
            <pc:sldMk cId="3777465890" sldId="288"/>
            <ac:picMk id="7170" creationId="{663D9128-80E2-B46E-998E-2198445F9672}"/>
          </ac:picMkLst>
        </pc:picChg>
      </pc:sldChg>
      <pc:sldChg chg="addSp delSp modSp add mod">
        <pc:chgData name="Marc Chabot" userId="edf1aaf37886921c" providerId="LiveId" clId="{1FB3A0DB-596F-4842-A1D2-7FAFD4F654C0}" dt="2025-03-26T00:26:59.798" v="4390" actId="478"/>
        <pc:sldMkLst>
          <pc:docMk/>
          <pc:sldMk cId="3474222776" sldId="289"/>
        </pc:sldMkLst>
        <pc:spChg chg="del mod">
          <ac:chgData name="Marc Chabot" userId="edf1aaf37886921c" providerId="LiveId" clId="{1FB3A0DB-596F-4842-A1D2-7FAFD4F654C0}" dt="2025-03-26T00:26:59.798" v="4390" actId="478"/>
          <ac:spMkLst>
            <pc:docMk/>
            <pc:sldMk cId="3474222776" sldId="289"/>
            <ac:spMk id="2" creationId="{B0B68E1A-D997-ACC1-83C1-13931BD60980}"/>
          </ac:spMkLst>
        </pc:spChg>
        <pc:spChg chg="del mod">
          <ac:chgData name="Marc Chabot" userId="edf1aaf37886921c" providerId="LiveId" clId="{1FB3A0DB-596F-4842-A1D2-7FAFD4F654C0}" dt="2025-03-26T00:26:57.707" v="4389" actId="478"/>
          <ac:spMkLst>
            <pc:docMk/>
            <pc:sldMk cId="3474222776" sldId="289"/>
            <ac:spMk id="3" creationId="{5BD9B24B-D544-11AE-C1CA-D517679B6317}"/>
          </ac:spMkLst>
        </pc:spChg>
        <pc:picChg chg="add mod">
          <ac:chgData name="Marc Chabot" userId="edf1aaf37886921c" providerId="LiveId" clId="{1FB3A0DB-596F-4842-A1D2-7FAFD4F654C0}" dt="2025-03-19T23:19:10.755" v="1353" actId="1076"/>
          <ac:picMkLst>
            <pc:docMk/>
            <pc:sldMk cId="3474222776" sldId="289"/>
            <ac:picMk id="8194" creationId="{5F9F455E-4CB6-FD5E-00EE-3E420A161AF9}"/>
          </ac:picMkLst>
        </pc:picChg>
      </pc:sldChg>
      <pc:sldChg chg="addSp modSp add mod ord">
        <pc:chgData name="Marc Chabot" userId="edf1aaf37886921c" providerId="LiveId" clId="{1FB3A0DB-596F-4842-A1D2-7FAFD4F654C0}" dt="2025-03-26T01:56:38.809" v="5292" actId="20577"/>
        <pc:sldMkLst>
          <pc:docMk/>
          <pc:sldMk cId="900278000" sldId="290"/>
        </pc:sldMkLst>
        <pc:spChg chg="add mod">
          <ac:chgData name="Marc Chabot" userId="edf1aaf37886921c" providerId="LiveId" clId="{1FB3A0DB-596F-4842-A1D2-7FAFD4F654C0}" dt="2025-03-26T01:56:38.809" v="5292" actId="20577"/>
          <ac:spMkLst>
            <pc:docMk/>
            <pc:sldMk cId="900278000" sldId="290"/>
            <ac:spMk id="3" creationId="{365CD9FA-0C2F-603A-3D46-6A31F56BA70B}"/>
          </ac:spMkLst>
        </pc:spChg>
      </pc:sldChg>
      <pc:sldChg chg="addSp delSp modSp add mod">
        <pc:chgData name="Marc Chabot" userId="edf1aaf37886921c" providerId="LiveId" clId="{1FB3A0DB-596F-4842-A1D2-7FAFD4F654C0}" dt="2025-03-26T00:25:17.820" v="4384" actId="478"/>
        <pc:sldMkLst>
          <pc:docMk/>
          <pc:sldMk cId="2343648967" sldId="291"/>
        </pc:sldMkLst>
        <pc:spChg chg="del mod">
          <ac:chgData name="Marc Chabot" userId="edf1aaf37886921c" providerId="LiveId" clId="{1FB3A0DB-596F-4842-A1D2-7FAFD4F654C0}" dt="2025-03-26T00:25:17.820" v="4384" actId="478"/>
          <ac:spMkLst>
            <pc:docMk/>
            <pc:sldMk cId="2343648967" sldId="291"/>
            <ac:spMk id="2" creationId="{505E297D-4FCF-6250-7884-D258D1528B35}"/>
          </ac:spMkLst>
        </pc:spChg>
        <pc:spChg chg="del mod">
          <ac:chgData name="Marc Chabot" userId="edf1aaf37886921c" providerId="LiveId" clId="{1FB3A0DB-596F-4842-A1D2-7FAFD4F654C0}" dt="2025-03-26T00:25:16.526" v="4383" actId="478"/>
          <ac:spMkLst>
            <pc:docMk/>
            <pc:sldMk cId="2343648967" sldId="291"/>
            <ac:spMk id="3" creationId="{1826D545-ECC0-38C6-44D4-5E4AFF6D7EBF}"/>
          </ac:spMkLst>
        </pc:spChg>
        <pc:picChg chg="add mod">
          <ac:chgData name="Marc Chabot" userId="edf1aaf37886921c" providerId="LiveId" clId="{1FB3A0DB-596F-4842-A1D2-7FAFD4F654C0}" dt="2025-03-19T23:17:44.861" v="1343" actId="1076"/>
          <ac:picMkLst>
            <pc:docMk/>
            <pc:sldMk cId="2343648967" sldId="291"/>
            <ac:picMk id="5122" creationId="{F72EFE16-AC21-66CD-E3EF-C932EAFD58D8}"/>
          </ac:picMkLst>
        </pc:picChg>
      </pc:sldChg>
      <pc:sldChg chg="addSp delSp modSp add mod">
        <pc:chgData name="Marc Chabot" userId="edf1aaf37886921c" providerId="LiveId" clId="{1FB3A0DB-596F-4842-A1D2-7FAFD4F654C0}" dt="2025-03-26T00:25:28.589" v="4386" actId="478"/>
        <pc:sldMkLst>
          <pc:docMk/>
          <pc:sldMk cId="3902236878" sldId="292"/>
        </pc:sldMkLst>
        <pc:spChg chg="del mod">
          <ac:chgData name="Marc Chabot" userId="edf1aaf37886921c" providerId="LiveId" clId="{1FB3A0DB-596F-4842-A1D2-7FAFD4F654C0}" dt="2025-03-26T00:25:28.589" v="4386" actId="478"/>
          <ac:spMkLst>
            <pc:docMk/>
            <pc:sldMk cId="3902236878" sldId="292"/>
            <ac:spMk id="2" creationId="{0A278D01-D50F-A8C7-9F61-0D087BA4184E}"/>
          </ac:spMkLst>
        </pc:spChg>
        <pc:spChg chg="del mod">
          <ac:chgData name="Marc Chabot" userId="edf1aaf37886921c" providerId="LiveId" clId="{1FB3A0DB-596F-4842-A1D2-7FAFD4F654C0}" dt="2025-03-26T00:25:26.491" v="4385" actId="478"/>
          <ac:spMkLst>
            <pc:docMk/>
            <pc:sldMk cId="3902236878" sldId="292"/>
            <ac:spMk id="3" creationId="{F9EBB460-456D-74D4-1374-29DF120D0EDA}"/>
          </ac:spMkLst>
        </pc:spChg>
        <pc:picChg chg="add mod">
          <ac:chgData name="Marc Chabot" userId="edf1aaf37886921c" providerId="LiveId" clId="{1FB3A0DB-596F-4842-A1D2-7FAFD4F654C0}" dt="2025-03-19T23:18:06.042" v="1346" actId="14100"/>
          <ac:picMkLst>
            <pc:docMk/>
            <pc:sldMk cId="3902236878" sldId="292"/>
            <ac:picMk id="6146" creationId="{AE6EB2E5-B803-7AF2-60D9-D4490F7BE534}"/>
          </ac:picMkLst>
        </pc:picChg>
      </pc:sldChg>
      <pc:sldChg chg="addSp delSp modSp add mod ord">
        <pc:chgData name="Marc Chabot" userId="edf1aaf37886921c" providerId="LiveId" clId="{1FB3A0DB-596F-4842-A1D2-7FAFD4F654C0}" dt="2025-03-26T00:24:59.808" v="4380" actId="478"/>
        <pc:sldMkLst>
          <pc:docMk/>
          <pc:sldMk cId="3719429163" sldId="293"/>
        </pc:sldMkLst>
        <pc:spChg chg="del mod">
          <ac:chgData name="Marc Chabot" userId="edf1aaf37886921c" providerId="LiveId" clId="{1FB3A0DB-596F-4842-A1D2-7FAFD4F654C0}" dt="2025-03-26T00:24:59.808" v="4380" actId="478"/>
          <ac:spMkLst>
            <pc:docMk/>
            <pc:sldMk cId="3719429163" sldId="293"/>
            <ac:spMk id="2" creationId="{C5A6CFDE-740B-5365-0706-FBE3E19F8C73}"/>
          </ac:spMkLst>
        </pc:spChg>
        <pc:spChg chg="mod">
          <ac:chgData name="Marc Chabot" userId="edf1aaf37886921c" providerId="LiveId" clId="{1FB3A0DB-596F-4842-A1D2-7FAFD4F654C0}" dt="2025-03-20T01:06:20.485" v="2771"/>
          <ac:spMkLst>
            <pc:docMk/>
            <pc:sldMk cId="3719429163" sldId="293"/>
            <ac:spMk id="3" creationId="{977A8A83-0C10-4677-B50D-ED373949FC99}"/>
          </ac:spMkLst>
        </pc:spChg>
        <pc:picChg chg="add mod">
          <ac:chgData name="Marc Chabot" userId="edf1aaf37886921c" providerId="LiveId" clId="{1FB3A0DB-596F-4842-A1D2-7FAFD4F654C0}" dt="2025-03-19T23:16:55.674" v="1334" actId="14100"/>
          <ac:picMkLst>
            <pc:docMk/>
            <pc:sldMk cId="3719429163" sldId="293"/>
            <ac:picMk id="3074" creationId="{BEA3C318-1773-1E7B-58A7-E6D8B00243C3}"/>
          </ac:picMkLst>
        </pc:picChg>
      </pc:sldChg>
      <pc:sldChg chg="addSp delSp modSp add mod">
        <pc:chgData name="Marc Chabot" userId="edf1aaf37886921c" providerId="LiveId" clId="{1FB3A0DB-596F-4842-A1D2-7FAFD4F654C0}" dt="2025-03-20T01:06:20.485" v="2771"/>
        <pc:sldMkLst>
          <pc:docMk/>
          <pc:sldMk cId="3339718971" sldId="294"/>
        </pc:sldMkLst>
        <pc:spChg chg="add del mod">
          <ac:chgData name="Marc Chabot" userId="edf1aaf37886921c" providerId="LiveId" clId="{1FB3A0DB-596F-4842-A1D2-7FAFD4F654C0}" dt="2025-03-20T01:06:20.485" v="2771"/>
          <ac:spMkLst>
            <pc:docMk/>
            <pc:sldMk cId="3339718971" sldId="294"/>
            <ac:spMk id="2" creationId="{61E5E4CD-F4A8-392A-F831-3BE152072B95}"/>
          </ac:spMkLst>
        </pc:spChg>
        <pc:spChg chg="mod">
          <ac:chgData name="Marc Chabot" userId="edf1aaf37886921c" providerId="LiveId" clId="{1FB3A0DB-596F-4842-A1D2-7FAFD4F654C0}" dt="2025-03-20T01:06:20.485" v="2771"/>
          <ac:spMkLst>
            <pc:docMk/>
            <pc:sldMk cId="3339718971" sldId="294"/>
            <ac:spMk id="3" creationId="{85FE5810-0A51-7BDC-187E-054569124548}"/>
          </ac:spMkLst>
        </pc:spChg>
        <pc:picChg chg="add mod">
          <ac:chgData name="Marc Chabot" userId="edf1aaf37886921c" providerId="LiveId" clId="{1FB3A0DB-596F-4842-A1D2-7FAFD4F654C0}" dt="2025-03-19T23:53:15.715" v="1828" actId="1076"/>
          <ac:picMkLst>
            <pc:docMk/>
            <pc:sldMk cId="3339718971" sldId="294"/>
            <ac:picMk id="12292" creationId="{CA2083A4-C773-AC03-5E23-12A8ED3F3602}"/>
          </ac:picMkLst>
        </pc:picChg>
      </pc:sldChg>
      <pc:sldChg chg="addSp delSp modSp add">
        <pc:chgData name="Marc Chabot" userId="edf1aaf37886921c" providerId="LiveId" clId="{1FB3A0DB-596F-4842-A1D2-7FAFD4F654C0}" dt="2025-03-20T01:06:20.485" v="2771"/>
        <pc:sldMkLst>
          <pc:docMk/>
          <pc:sldMk cId="73117264" sldId="295"/>
        </pc:sldMkLst>
        <pc:spChg chg="mod">
          <ac:chgData name="Marc Chabot" userId="edf1aaf37886921c" providerId="LiveId" clId="{1FB3A0DB-596F-4842-A1D2-7FAFD4F654C0}" dt="2025-03-20T01:06:20.485" v="2771"/>
          <ac:spMkLst>
            <pc:docMk/>
            <pc:sldMk cId="73117264" sldId="295"/>
            <ac:spMk id="2" creationId="{0A00FB45-B42E-BEB1-1889-4605BD7312C3}"/>
          </ac:spMkLst>
        </pc:spChg>
        <pc:spChg chg="mod">
          <ac:chgData name="Marc Chabot" userId="edf1aaf37886921c" providerId="LiveId" clId="{1FB3A0DB-596F-4842-A1D2-7FAFD4F654C0}" dt="2025-03-20T01:06:20.485" v="2771"/>
          <ac:spMkLst>
            <pc:docMk/>
            <pc:sldMk cId="73117264" sldId="295"/>
            <ac:spMk id="3" creationId="{0332545F-5BD0-EDD4-14FC-851E0BFD049D}"/>
          </ac:spMkLst>
        </pc:spChg>
        <pc:picChg chg="add mod">
          <ac:chgData name="Marc Chabot" userId="edf1aaf37886921c" providerId="LiveId" clId="{1FB3A0DB-596F-4842-A1D2-7FAFD4F654C0}" dt="2025-03-19T23:53:33.769" v="1831" actId="14100"/>
          <ac:picMkLst>
            <pc:docMk/>
            <pc:sldMk cId="73117264" sldId="295"/>
            <ac:picMk id="11266" creationId="{C21D4281-AC20-43D3-F549-8B0AC8B989ED}"/>
          </ac:picMkLst>
        </pc:picChg>
      </pc:sldChg>
      <pc:sldChg chg="addSp delSp modSp add">
        <pc:chgData name="Marc Chabot" userId="edf1aaf37886921c" providerId="LiveId" clId="{1FB3A0DB-596F-4842-A1D2-7FAFD4F654C0}" dt="2025-03-20T01:06:20.485" v="2771"/>
        <pc:sldMkLst>
          <pc:docMk/>
          <pc:sldMk cId="2039812257" sldId="296"/>
        </pc:sldMkLst>
        <pc:spChg chg="mod">
          <ac:chgData name="Marc Chabot" userId="edf1aaf37886921c" providerId="LiveId" clId="{1FB3A0DB-596F-4842-A1D2-7FAFD4F654C0}" dt="2025-03-20T01:06:20.485" v="2771"/>
          <ac:spMkLst>
            <pc:docMk/>
            <pc:sldMk cId="2039812257" sldId="296"/>
            <ac:spMk id="2" creationId="{A20945D2-F646-535A-B3E8-088CDCB53C49}"/>
          </ac:spMkLst>
        </pc:spChg>
        <pc:spChg chg="mod">
          <ac:chgData name="Marc Chabot" userId="edf1aaf37886921c" providerId="LiveId" clId="{1FB3A0DB-596F-4842-A1D2-7FAFD4F654C0}" dt="2025-03-20T01:06:20.485" v="2771"/>
          <ac:spMkLst>
            <pc:docMk/>
            <pc:sldMk cId="2039812257" sldId="296"/>
            <ac:spMk id="3" creationId="{06D72C5A-2A01-6EFE-9A76-B22B64C355A6}"/>
          </ac:spMkLst>
        </pc:spChg>
        <pc:picChg chg="add mod">
          <ac:chgData name="Marc Chabot" userId="edf1aaf37886921c" providerId="LiveId" clId="{1FB3A0DB-596F-4842-A1D2-7FAFD4F654C0}" dt="2025-03-19T23:53:52.407" v="1834" actId="14100"/>
          <ac:picMkLst>
            <pc:docMk/>
            <pc:sldMk cId="2039812257" sldId="296"/>
            <ac:picMk id="10242" creationId="{0900CDB1-ECCB-5BA9-FF10-5D7608567468}"/>
          </ac:picMkLst>
        </pc:picChg>
      </pc:sldChg>
      <pc:sldChg chg="addSp delSp modSp add mod ord">
        <pc:chgData name="Marc Chabot" userId="edf1aaf37886921c" providerId="LiveId" clId="{1FB3A0DB-596F-4842-A1D2-7FAFD4F654C0}" dt="2025-03-20T01:06:20.485" v="2771"/>
        <pc:sldMkLst>
          <pc:docMk/>
          <pc:sldMk cId="3586252612" sldId="297"/>
        </pc:sldMkLst>
        <pc:spChg chg="mod">
          <ac:chgData name="Marc Chabot" userId="edf1aaf37886921c" providerId="LiveId" clId="{1FB3A0DB-596F-4842-A1D2-7FAFD4F654C0}" dt="2025-03-20T01:06:20.485" v="2771"/>
          <ac:spMkLst>
            <pc:docMk/>
            <pc:sldMk cId="3586252612" sldId="297"/>
            <ac:spMk id="2" creationId="{3C1BD060-600D-160E-9A1F-3673D2A8F941}"/>
          </ac:spMkLst>
        </pc:spChg>
        <pc:spChg chg="mod">
          <ac:chgData name="Marc Chabot" userId="edf1aaf37886921c" providerId="LiveId" clId="{1FB3A0DB-596F-4842-A1D2-7FAFD4F654C0}" dt="2025-03-20T01:06:20.485" v="2771"/>
          <ac:spMkLst>
            <pc:docMk/>
            <pc:sldMk cId="3586252612" sldId="297"/>
            <ac:spMk id="3" creationId="{F0C4DDC8-B133-34DA-9E0A-646B0C12890C}"/>
          </ac:spMkLst>
        </pc:spChg>
        <pc:picChg chg="add mod">
          <ac:chgData name="Marc Chabot" userId="edf1aaf37886921c" providerId="LiveId" clId="{1FB3A0DB-596F-4842-A1D2-7FAFD4F654C0}" dt="2025-03-19T23:25:19.555" v="1523" actId="1076"/>
          <ac:picMkLst>
            <pc:docMk/>
            <pc:sldMk cId="3586252612" sldId="297"/>
            <ac:picMk id="9218" creationId="{193F93CA-6A66-4F32-FE9F-16FE8D4DE8D0}"/>
          </ac:picMkLst>
        </pc:picChg>
      </pc:sldChg>
      <pc:sldChg chg="modSp add mod">
        <pc:chgData name="Marc Chabot" userId="edf1aaf37886921c" providerId="LiveId" clId="{1FB3A0DB-596F-4842-A1D2-7FAFD4F654C0}" dt="2025-03-20T01:06:20.485" v="2771"/>
        <pc:sldMkLst>
          <pc:docMk/>
          <pc:sldMk cId="4249068029" sldId="298"/>
        </pc:sldMkLst>
        <pc:spChg chg="mod">
          <ac:chgData name="Marc Chabot" userId="edf1aaf37886921c" providerId="LiveId" clId="{1FB3A0DB-596F-4842-A1D2-7FAFD4F654C0}" dt="2025-03-20T01:06:20.485" v="2771"/>
          <ac:spMkLst>
            <pc:docMk/>
            <pc:sldMk cId="4249068029" sldId="298"/>
            <ac:spMk id="2" creationId="{8C8019CE-5CBF-1D35-11B3-18A65C1E3E13}"/>
          </ac:spMkLst>
        </pc:spChg>
        <pc:spChg chg="mod">
          <ac:chgData name="Marc Chabot" userId="edf1aaf37886921c" providerId="LiveId" clId="{1FB3A0DB-596F-4842-A1D2-7FAFD4F654C0}" dt="2025-03-20T01:06:20.485" v="2771"/>
          <ac:spMkLst>
            <pc:docMk/>
            <pc:sldMk cId="4249068029" sldId="298"/>
            <ac:spMk id="3" creationId="{BF902380-BE83-CFDA-94F0-F28FB0E22951}"/>
          </ac:spMkLst>
        </pc:spChg>
      </pc:sldChg>
      <pc:sldChg chg="modSp add mod ord">
        <pc:chgData name="Marc Chabot" userId="edf1aaf37886921c" providerId="LiveId" clId="{1FB3A0DB-596F-4842-A1D2-7FAFD4F654C0}" dt="2025-03-26T01:56:52.921" v="5300" actId="20577"/>
        <pc:sldMkLst>
          <pc:docMk/>
          <pc:sldMk cId="4239039763" sldId="299"/>
        </pc:sldMkLst>
        <pc:spChg chg="mod">
          <ac:chgData name="Marc Chabot" userId="edf1aaf37886921c" providerId="LiveId" clId="{1FB3A0DB-596F-4842-A1D2-7FAFD4F654C0}" dt="2025-03-26T01:56:52.921" v="5300" actId="20577"/>
          <ac:spMkLst>
            <pc:docMk/>
            <pc:sldMk cId="4239039763" sldId="299"/>
            <ac:spMk id="3" creationId="{68A9777F-D01A-FC91-204E-CD6FBF5887D0}"/>
          </ac:spMkLst>
        </pc:spChg>
      </pc:sldChg>
      <pc:sldChg chg="addSp modSp add">
        <pc:chgData name="Marc Chabot" userId="edf1aaf37886921c" providerId="LiveId" clId="{1FB3A0DB-596F-4842-A1D2-7FAFD4F654C0}" dt="2025-03-20T01:06:20.485" v="2771"/>
        <pc:sldMkLst>
          <pc:docMk/>
          <pc:sldMk cId="3706931281" sldId="300"/>
        </pc:sldMkLst>
        <pc:spChg chg="mod">
          <ac:chgData name="Marc Chabot" userId="edf1aaf37886921c" providerId="LiveId" clId="{1FB3A0DB-596F-4842-A1D2-7FAFD4F654C0}" dt="2025-03-20T01:06:20.485" v="2771"/>
          <ac:spMkLst>
            <pc:docMk/>
            <pc:sldMk cId="3706931281" sldId="300"/>
            <ac:spMk id="2" creationId="{1AD0071D-6AD6-6159-4D04-5CD9A5D9172B}"/>
          </ac:spMkLst>
        </pc:spChg>
        <pc:spChg chg="mod">
          <ac:chgData name="Marc Chabot" userId="edf1aaf37886921c" providerId="LiveId" clId="{1FB3A0DB-596F-4842-A1D2-7FAFD4F654C0}" dt="2025-03-20T01:06:20.485" v="2771"/>
          <ac:spMkLst>
            <pc:docMk/>
            <pc:sldMk cId="3706931281" sldId="300"/>
            <ac:spMk id="3" creationId="{F9F26473-60CB-58C9-1D31-4311A7A8FFB8}"/>
          </ac:spMkLst>
        </pc:spChg>
        <pc:picChg chg="add mod">
          <ac:chgData name="Marc Chabot" userId="edf1aaf37886921c" providerId="LiveId" clId="{1FB3A0DB-596F-4842-A1D2-7FAFD4F654C0}" dt="2025-03-19T23:54:18.463" v="1838" actId="1076"/>
          <ac:picMkLst>
            <pc:docMk/>
            <pc:sldMk cId="3706931281" sldId="300"/>
            <ac:picMk id="17410" creationId="{498773DB-0623-7EB5-FEA0-C03734C64E18}"/>
          </ac:picMkLst>
        </pc:picChg>
      </pc:sldChg>
      <pc:sldChg chg="addSp modSp add">
        <pc:chgData name="Marc Chabot" userId="edf1aaf37886921c" providerId="LiveId" clId="{1FB3A0DB-596F-4842-A1D2-7FAFD4F654C0}" dt="2025-03-20T01:06:20.485" v="2771"/>
        <pc:sldMkLst>
          <pc:docMk/>
          <pc:sldMk cId="3428311427" sldId="301"/>
        </pc:sldMkLst>
        <pc:spChg chg="mod">
          <ac:chgData name="Marc Chabot" userId="edf1aaf37886921c" providerId="LiveId" clId="{1FB3A0DB-596F-4842-A1D2-7FAFD4F654C0}" dt="2025-03-20T01:06:20.485" v="2771"/>
          <ac:spMkLst>
            <pc:docMk/>
            <pc:sldMk cId="3428311427" sldId="301"/>
            <ac:spMk id="2" creationId="{1D207092-5473-09B5-9041-7012F32E199C}"/>
          </ac:spMkLst>
        </pc:spChg>
        <pc:spChg chg="mod">
          <ac:chgData name="Marc Chabot" userId="edf1aaf37886921c" providerId="LiveId" clId="{1FB3A0DB-596F-4842-A1D2-7FAFD4F654C0}" dt="2025-03-20T01:06:20.485" v="2771"/>
          <ac:spMkLst>
            <pc:docMk/>
            <pc:sldMk cId="3428311427" sldId="301"/>
            <ac:spMk id="3" creationId="{19A43DAF-5C07-6FA7-B84F-E91C0E620BA0}"/>
          </ac:spMkLst>
        </pc:spChg>
        <pc:picChg chg="add mod">
          <ac:chgData name="Marc Chabot" userId="edf1aaf37886921c" providerId="LiveId" clId="{1FB3A0DB-596F-4842-A1D2-7FAFD4F654C0}" dt="2025-03-19T23:54:41.046" v="1840" actId="1076"/>
          <ac:picMkLst>
            <pc:docMk/>
            <pc:sldMk cId="3428311427" sldId="301"/>
            <ac:picMk id="16386" creationId="{687B13A1-E2CB-A3F4-6CFE-11F746C2EA2E}"/>
          </ac:picMkLst>
        </pc:picChg>
      </pc:sldChg>
      <pc:sldChg chg="addSp modSp add mod">
        <pc:chgData name="Marc Chabot" userId="edf1aaf37886921c" providerId="LiveId" clId="{1FB3A0DB-596F-4842-A1D2-7FAFD4F654C0}" dt="2025-03-20T01:06:20.485" v="2771"/>
        <pc:sldMkLst>
          <pc:docMk/>
          <pc:sldMk cId="551830389" sldId="302"/>
        </pc:sldMkLst>
        <pc:spChg chg="mod">
          <ac:chgData name="Marc Chabot" userId="edf1aaf37886921c" providerId="LiveId" clId="{1FB3A0DB-596F-4842-A1D2-7FAFD4F654C0}" dt="2025-03-20T01:06:20.485" v="2771"/>
          <ac:spMkLst>
            <pc:docMk/>
            <pc:sldMk cId="551830389" sldId="302"/>
            <ac:spMk id="2" creationId="{089F7D6B-5234-6DF7-A1D1-A814E59C3CDC}"/>
          </ac:spMkLst>
        </pc:spChg>
        <pc:spChg chg="mod">
          <ac:chgData name="Marc Chabot" userId="edf1aaf37886921c" providerId="LiveId" clId="{1FB3A0DB-596F-4842-A1D2-7FAFD4F654C0}" dt="2025-03-20T01:06:20.485" v="2771"/>
          <ac:spMkLst>
            <pc:docMk/>
            <pc:sldMk cId="551830389" sldId="302"/>
            <ac:spMk id="3" creationId="{ED471903-5D52-71D5-8832-0CCDBAF5B856}"/>
          </ac:spMkLst>
        </pc:spChg>
        <pc:picChg chg="add mod">
          <ac:chgData name="Marc Chabot" userId="edf1aaf37886921c" providerId="LiveId" clId="{1FB3A0DB-596F-4842-A1D2-7FAFD4F654C0}" dt="2025-03-19T23:55:02.236" v="1842" actId="1076"/>
          <ac:picMkLst>
            <pc:docMk/>
            <pc:sldMk cId="551830389" sldId="302"/>
            <ac:picMk id="15362" creationId="{5857ED9C-B51F-3FCD-97DF-2D402AA36439}"/>
          </ac:picMkLst>
        </pc:picChg>
      </pc:sldChg>
      <pc:sldChg chg="addSp modSp add modNotesTx">
        <pc:chgData name="Marc Chabot" userId="edf1aaf37886921c" providerId="LiveId" clId="{1FB3A0DB-596F-4842-A1D2-7FAFD4F654C0}" dt="2025-03-20T01:06:20.485" v="2771"/>
        <pc:sldMkLst>
          <pc:docMk/>
          <pc:sldMk cId="360748560" sldId="303"/>
        </pc:sldMkLst>
        <pc:spChg chg="mod">
          <ac:chgData name="Marc Chabot" userId="edf1aaf37886921c" providerId="LiveId" clId="{1FB3A0DB-596F-4842-A1D2-7FAFD4F654C0}" dt="2025-03-20T01:06:20.485" v="2771"/>
          <ac:spMkLst>
            <pc:docMk/>
            <pc:sldMk cId="360748560" sldId="303"/>
            <ac:spMk id="2" creationId="{5A7E1FA9-7B29-07A9-B8C0-AF199EE00DB7}"/>
          </ac:spMkLst>
        </pc:spChg>
        <pc:spChg chg="mod">
          <ac:chgData name="Marc Chabot" userId="edf1aaf37886921c" providerId="LiveId" clId="{1FB3A0DB-596F-4842-A1D2-7FAFD4F654C0}" dt="2025-03-20T01:06:20.485" v="2771"/>
          <ac:spMkLst>
            <pc:docMk/>
            <pc:sldMk cId="360748560" sldId="303"/>
            <ac:spMk id="3" creationId="{01A5D611-C638-2942-9E9C-4D3BD047D1EA}"/>
          </ac:spMkLst>
        </pc:spChg>
        <pc:picChg chg="add mod">
          <ac:chgData name="Marc Chabot" userId="edf1aaf37886921c" providerId="LiveId" clId="{1FB3A0DB-596F-4842-A1D2-7FAFD4F654C0}" dt="2025-03-19T23:55:47.156" v="1890" actId="14100"/>
          <ac:picMkLst>
            <pc:docMk/>
            <pc:sldMk cId="360748560" sldId="303"/>
            <ac:picMk id="14338" creationId="{806B4F2E-2A3F-2BD8-6BB4-1EFBC5E5E690}"/>
          </ac:picMkLst>
        </pc:picChg>
      </pc:sldChg>
      <pc:sldChg chg="addSp delSp modSp add mod">
        <pc:chgData name="Marc Chabot" userId="edf1aaf37886921c" providerId="LiveId" clId="{1FB3A0DB-596F-4842-A1D2-7FAFD4F654C0}" dt="2025-03-20T01:06:20.485" v="2771"/>
        <pc:sldMkLst>
          <pc:docMk/>
          <pc:sldMk cId="3128171350" sldId="304"/>
        </pc:sldMkLst>
        <pc:spChg chg="add del mod">
          <ac:chgData name="Marc Chabot" userId="edf1aaf37886921c" providerId="LiveId" clId="{1FB3A0DB-596F-4842-A1D2-7FAFD4F654C0}" dt="2025-03-20T01:06:20.485" v="2771"/>
          <ac:spMkLst>
            <pc:docMk/>
            <pc:sldMk cId="3128171350" sldId="304"/>
            <ac:spMk id="2" creationId="{B68B36F2-3A05-4BCD-0619-B94DD48F3F8E}"/>
          </ac:spMkLst>
        </pc:spChg>
        <pc:spChg chg="mod">
          <ac:chgData name="Marc Chabot" userId="edf1aaf37886921c" providerId="LiveId" clId="{1FB3A0DB-596F-4842-A1D2-7FAFD4F654C0}" dt="2025-03-20T01:06:20.485" v="2771"/>
          <ac:spMkLst>
            <pc:docMk/>
            <pc:sldMk cId="3128171350" sldId="304"/>
            <ac:spMk id="3" creationId="{8E91D7BD-377F-EDF5-6009-E22E151D9AE6}"/>
          </ac:spMkLst>
        </pc:spChg>
        <pc:picChg chg="add mod">
          <ac:chgData name="Marc Chabot" userId="edf1aaf37886921c" providerId="LiveId" clId="{1FB3A0DB-596F-4842-A1D2-7FAFD4F654C0}" dt="2025-03-19T23:57:17.407" v="1925" actId="14100"/>
          <ac:picMkLst>
            <pc:docMk/>
            <pc:sldMk cId="3128171350" sldId="304"/>
            <ac:picMk id="13316" creationId="{938F8C0F-F42C-DB41-15E7-4CB219B19EDF}"/>
          </ac:picMkLst>
        </pc:picChg>
      </pc:sldChg>
      <pc:sldChg chg="addSp modSp add mod modNotesTx">
        <pc:chgData name="Marc Chabot" userId="edf1aaf37886921c" providerId="LiveId" clId="{1FB3A0DB-596F-4842-A1D2-7FAFD4F654C0}" dt="2025-03-20T01:06:20.485" v="2771"/>
        <pc:sldMkLst>
          <pc:docMk/>
          <pc:sldMk cId="4199654506" sldId="305"/>
        </pc:sldMkLst>
        <pc:spChg chg="mod">
          <ac:chgData name="Marc Chabot" userId="edf1aaf37886921c" providerId="LiveId" clId="{1FB3A0DB-596F-4842-A1D2-7FAFD4F654C0}" dt="2025-03-20T01:06:20.485" v="2771"/>
          <ac:spMkLst>
            <pc:docMk/>
            <pc:sldMk cId="4199654506" sldId="305"/>
            <ac:spMk id="2" creationId="{DF24CC6B-5192-E4F4-D0D4-E0C7878F9C50}"/>
          </ac:spMkLst>
        </pc:spChg>
        <pc:spChg chg="mod">
          <ac:chgData name="Marc Chabot" userId="edf1aaf37886921c" providerId="LiveId" clId="{1FB3A0DB-596F-4842-A1D2-7FAFD4F654C0}" dt="2025-03-20T01:06:20.485" v="2771"/>
          <ac:spMkLst>
            <pc:docMk/>
            <pc:sldMk cId="4199654506" sldId="305"/>
            <ac:spMk id="3" creationId="{920197FC-C738-FE1B-9F79-5FB98342F3CE}"/>
          </ac:spMkLst>
        </pc:spChg>
        <pc:picChg chg="add mod">
          <ac:chgData name="Marc Chabot" userId="edf1aaf37886921c" providerId="LiveId" clId="{1FB3A0DB-596F-4842-A1D2-7FAFD4F654C0}" dt="2025-03-19T23:57:35.708" v="1927" actId="1076"/>
          <ac:picMkLst>
            <pc:docMk/>
            <pc:sldMk cId="4199654506" sldId="305"/>
            <ac:picMk id="22530" creationId="{E3B3FD8E-0EF0-31C5-0B67-3C201764EA49}"/>
          </ac:picMkLst>
        </pc:picChg>
      </pc:sldChg>
      <pc:sldChg chg="addSp modSp add mod">
        <pc:chgData name="Marc Chabot" userId="edf1aaf37886921c" providerId="LiveId" clId="{1FB3A0DB-596F-4842-A1D2-7FAFD4F654C0}" dt="2025-03-20T01:06:20.485" v="2771"/>
        <pc:sldMkLst>
          <pc:docMk/>
          <pc:sldMk cId="2769320466" sldId="306"/>
        </pc:sldMkLst>
        <pc:spChg chg="mod">
          <ac:chgData name="Marc Chabot" userId="edf1aaf37886921c" providerId="LiveId" clId="{1FB3A0DB-596F-4842-A1D2-7FAFD4F654C0}" dt="2025-03-20T01:06:20.485" v="2771"/>
          <ac:spMkLst>
            <pc:docMk/>
            <pc:sldMk cId="2769320466" sldId="306"/>
            <ac:spMk id="2" creationId="{9187F7E9-113B-1AE9-9129-EEDBDA1ACBBF}"/>
          </ac:spMkLst>
        </pc:spChg>
        <pc:spChg chg="mod">
          <ac:chgData name="Marc Chabot" userId="edf1aaf37886921c" providerId="LiveId" clId="{1FB3A0DB-596F-4842-A1D2-7FAFD4F654C0}" dt="2025-03-20T01:06:20.485" v="2771"/>
          <ac:spMkLst>
            <pc:docMk/>
            <pc:sldMk cId="2769320466" sldId="306"/>
            <ac:spMk id="3" creationId="{734BED0B-99D7-7639-F33F-4649774E0AF4}"/>
          </ac:spMkLst>
        </pc:spChg>
        <pc:picChg chg="add">
          <ac:chgData name="Marc Chabot" userId="edf1aaf37886921c" providerId="LiveId" clId="{1FB3A0DB-596F-4842-A1D2-7FAFD4F654C0}" dt="2025-03-20T00:30:14.982" v="2165"/>
          <ac:picMkLst>
            <pc:docMk/>
            <pc:sldMk cId="2769320466" sldId="306"/>
            <ac:picMk id="21506" creationId="{F9C2E158-8D62-0D70-5EAB-5F82091A4EBF}"/>
          </ac:picMkLst>
        </pc:picChg>
      </pc:sldChg>
      <pc:sldChg chg="modSp add mod">
        <pc:chgData name="Marc Chabot" userId="edf1aaf37886921c" providerId="LiveId" clId="{1FB3A0DB-596F-4842-A1D2-7FAFD4F654C0}" dt="2025-03-20T01:06:20.485" v="2771"/>
        <pc:sldMkLst>
          <pc:docMk/>
          <pc:sldMk cId="4150431985" sldId="307"/>
        </pc:sldMkLst>
        <pc:spChg chg="mod">
          <ac:chgData name="Marc Chabot" userId="edf1aaf37886921c" providerId="LiveId" clId="{1FB3A0DB-596F-4842-A1D2-7FAFD4F654C0}" dt="2025-03-20T01:06:20.485" v="2771"/>
          <ac:spMkLst>
            <pc:docMk/>
            <pc:sldMk cId="4150431985" sldId="307"/>
            <ac:spMk id="2" creationId="{CB49B2D4-82A4-97FF-B2C5-79CCDC8CBB20}"/>
          </ac:spMkLst>
        </pc:spChg>
        <pc:spChg chg="mod">
          <ac:chgData name="Marc Chabot" userId="edf1aaf37886921c" providerId="LiveId" clId="{1FB3A0DB-596F-4842-A1D2-7FAFD4F654C0}" dt="2025-03-20T01:06:20.485" v="2771"/>
          <ac:spMkLst>
            <pc:docMk/>
            <pc:sldMk cId="4150431985" sldId="307"/>
            <ac:spMk id="3" creationId="{D8F1DF40-DEC6-3B02-D6D6-873E9CBBF6F6}"/>
          </ac:spMkLst>
        </pc:spChg>
      </pc:sldChg>
      <pc:sldChg chg="addSp modSp add mod modNotesTx">
        <pc:chgData name="Marc Chabot" userId="edf1aaf37886921c" providerId="LiveId" clId="{1FB3A0DB-596F-4842-A1D2-7FAFD4F654C0}" dt="2025-03-26T02:18:39.014" v="5312" actId="20577"/>
        <pc:sldMkLst>
          <pc:docMk/>
          <pc:sldMk cId="3624065890" sldId="308"/>
        </pc:sldMkLst>
        <pc:spChg chg="mod">
          <ac:chgData name="Marc Chabot" userId="edf1aaf37886921c" providerId="LiveId" clId="{1FB3A0DB-596F-4842-A1D2-7FAFD4F654C0}" dt="2025-03-25T15:12:06.975" v="3161" actId="27636"/>
          <ac:spMkLst>
            <pc:docMk/>
            <pc:sldMk cId="3624065890" sldId="308"/>
            <ac:spMk id="2" creationId="{897687D5-A464-F2EE-ED62-2E5EB64463E4}"/>
          </ac:spMkLst>
        </pc:spChg>
        <pc:spChg chg="mod">
          <ac:chgData name="Marc Chabot" userId="edf1aaf37886921c" providerId="LiveId" clId="{1FB3A0DB-596F-4842-A1D2-7FAFD4F654C0}" dt="2025-03-26T01:51:59.542" v="5263" actId="20577"/>
          <ac:spMkLst>
            <pc:docMk/>
            <pc:sldMk cId="3624065890" sldId="308"/>
            <ac:spMk id="3" creationId="{9D3660CD-B8CD-CBFC-8BED-8D587B15F2A2}"/>
          </ac:spMkLst>
        </pc:spChg>
        <pc:picChg chg="add mod">
          <ac:chgData name="Marc Chabot" userId="edf1aaf37886921c" providerId="LiveId" clId="{1FB3A0DB-596F-4842-A1D2-7FAFD4F654C0}" dt="2025-03-20T00:32:30.582" v="2169" actId="1076"/>
          <ac:picMkLst>
            <pc:docMk/>
            <pc:sldMk cId="3624065890" sldId="308"/>
            <ac:picMk id="19458" creationId="{82E80C3F-5CBC-BCBA-00BA-1A4164F0A50E}"/>
          </ac:picMkLst>
        </pc:picChg>
      </pc:sldChg>
      <pc:sldChg chg="addSp delSp modSp add mod ord">
        <pc:chgData name="Marc Chabot" userId="edf1aaf37886921c" providerId="LiveId" clId="{1FB3A0DB-596F-4842-A1D2-7FAFD4F654C0}" dt="2025-03-26T01:38:30.757" v="5134" actId="478"/>
        <pc:sldMkLst>
          <pc:docMk/>
          <pc:sldMk cId="1457771031" sldId="309"/>
        </pc:sldMkLst>
        <pc:spChg chg="del mod">
          <ac:chgData name="Marc Chabot" userId="edf1aaf37886921c" providerId="LiveId" clId="{1FB3A0DB-596F-4842-A1D2-7FAFD4F654C0}" dt="2025-03-26T01:38:30.757" v="5134" actId="478"/>
          <ac:spMkLst>
            <pc:docMk/>
            <pc:sldMk cId="1457771031" sldId="309"/>
            <ac:spMk id="2" creationId="{58A5A135-84F9-FCC4-E9E7-F4A8741D133D}"/>
          </ac:spMkLst>
        </pc:spChg>
        <pc:spChg chg="mod">
          <ac:chgData name="Marc Chabot" userId="edf1aaf37886921c" providerId="LiveId" clId="{1FB3A0DB-596F-4842-A1D2-7FAFD4F654C0}" dt="2025-03-20T01:06:20.485" v="2771"/>
          <ac:spMkLst>
            <pc:docMk/>
            <pc:sldMk cId="1457771031" sldId="309"/>
            <ac:spMk id="3" creationId="{1B8DEC9B-1570-C01C-AB91-8BF7AB0EBAA7}"/>
          </ac:spMkLst>
        </pc:spChg>
        <pc:picChg chg="add mod">
          <ac:chgData name="Marc Chabot" userId="edf1aaf37886921c" providerId="LiveId" clId="{1FB3A0DB-596F-4842-A1D2-7FAFD4F654C0}" dt="2025-03-20T00:35:57.773" v="2277" actId="14100"/>
          <ac:picMkLst>
            <pc:docMk/>
            <pc:sldMk cId="1457771031" sldId="309"/>
            <ac:picMk id="18434" creationId="{52553701-8423-BD31-D0FF-510525BD83F9}"/>
          </ac:picMkLst>
        </pc:picChg>
      </pc:sldChg>
      <pc:sldChg chg="addSp delSp modSp add mod ord">
        <pc:chgData name="Marc Chabot" userId="edf1aaf37886921c" providerId="LiveId" clId="{1FB3A0DB-596F-4842-A1D2-7FAFD4F654C0}" dt="2025-03-26T01:40:15.136" v="5151" actId="1076"/>
        <pc:sldMkLst>
          <pc:docMk/>
          <pc:sldMk cId="4262012226" sldId="310"/>
        </pc:sldMkLst>
        <pc:spChg chg="del mod">
          <ac:chgData name="Marc Chabot" userId="edf1aaf37886921c" providerId="LiveId" clId="{1FB3A0DB-596F-4842-A1D2-7FAFD4F654C0}" dt="2025-03-26T01:40:02.841" v="5148" actId="478"/>
          <ac:spMkLst>
            <pc:docMk/>
            <pc:sldMk cId="4262012226" sldId="310"/>
            <ac:spMk id="2" creationId="{D94F7583-5D1D-3D4E-DB8A-56187DE08B52}"/>
          </ac:spMkLst>
        </pc:spChg>
        <pc:spChg chg="del mod">
          <ac:chgData name="Marc Chabot" userId="edf1aaf37886921c" providerId="LiveId" clId="{1FB3A0DB-596F-4842-A1D2-7FAFD4F654C0}" dt="2025-03-26T01:39:58.764" v="5147" actId="478"/>
          <ac:spMkLst>
            <pc:docMk/>
            <pc:sldMk cId="4262012226" sldId="310"/>
            <ac:spMk id="3" creationId="{2AB67211-2CB2-8EFF-E9ED-28DEAF1BA524}"/>
          </ac:spMkLst>
        </pc:spChg>
        <pc:picChg chg="add mod">
          <ac:chgData name="Marc Chabot" userId="edf1aaf37886921c" providerId="LiveId" clId="{1FB3A0DB-596F-4842-A1D2-7FAFD4F654C0}" dt="2025-03-26T01:40:15.136" v="5151" actId="1076"/>
          <ac:picMkLst>
            <pc:docMk/>
            <pc:sldMk cId="4262012226" sldId="310"/>
            <ac:picMk id="26626" creationId="{72140DAD-DBB6-ED89-CA87-89D04A2393EE}"/>
          </ac:picMkLst>
        </pc:picChg>
      </pc:sldChg>
      <pc:sldChg chg="addSp modSp add del ord">
        <pc:chgData name="Marc Chabot" userId="edf1aaf37886921c" providerId="LiveId" clId="{1FB3A0DB-596F-4842-A1D2-7FAFD4F654C0}" dt="2025-03-26T01:39:36.064" v="5144" actId="2696"/>
        <pc:sldMkLst>
          <pc:docMk/>
          <pc:sldMk cId="4227190446" sldId="311"/>
        </pc:sldMkLst>
      </pc:sldChg>
      <pc:sldChg chg="addSp delSp modSp add mod ord">
        <pc:chgData name="Marc Chabot" userId="edf1aaf37886921c" providerId="LiveId" clId="{1FB3A0DB-596F-4842-A1D2-7FAFD4F654C0}" dt="2025-03-26T01:39:54.983" v="5146" actId="478"/>
        <pc:sldMkLst>
          <pc:docMk/>
          <pc:sldMk cId="1116936785" sldId="312"/>
        </pc:sldMkLst>
        <pc:spChg chg="del mod">
          <ac:chgData name="Marc Chabot" userId="edf1aaf37886921c" providerId="LiveId" clId="{1FB3A0DB-596F-4842-A1D2-7FAFD4F654C0}" dt="2025-03-26T01:39:54.983" v="5146" actId="478"/>
          <ac:spMkLst>
            <pc:docMk/>
            <pc:sldMk cId="1116936785" sldId="312"/>
            <ac:spMk id="2" creationId="{0513229E-EB26-EAC4-06EC-6354C3865A60}"/>
          </ac:spMkLst>
        </pc:spChg>
        <pc:spChg chg="del mod">
          <ac:chgData name="Marc Chabot" userId="edf1aaf37886921c" providerId="LiveId" clId="{1FB3A0DB-596F-4842-A1D2-7FAFD4F654C0}" dt="2025-03-26T01:39:52.740" v="5145" actId="478"/>
          <ac:spMkLst>
            <pc:docMk/>
            <pc:sldMk cId="1116936785" sldId="312"/>
            <ac:spMk id="3" creationId="{9FB26E1A-76B6-A2A2-4D6B-B650A6F15D34}"/>
          </ac:spMkLst>
        </pc:spChg>
        <pc:picChg chg="add">
          <ac:chgData name="Marc Chabot" userId="edf1aaf37886921c" providerId="LiveId" clId="{1FB3A0DB-596F-4842-A1D2-7FAFD4F654C0}" dt="2025-03-20T00:37:41.403" v="2296"/>
          <ac:picMkLst>
            <pc:docMk/>
            <pc:sldMk cId="1116936785" sldId="312"/>
            <ac:picMk id="25602" creationId="{AFC724CF-F6FA-5016-56FE-8ECACB2A4403}"/>
          </ac:picMkLst>
        </pc:picChg>
      </pc:sldChg>
      <pc:sldChg chg="addSp modSp add mod ord">
        <pc:chgData name="Marc Chabot" userId="edf1aaf37886921c" providerId="LiveId" clId="{1FB3A0DB-596F-4842-A1D2-7FAFD4F654C0}" dt="2025-03-25T15:08:16.936" v="2983" actId="1076"/>
        <pc:sldMkLst>
          <pc:docMk/>
          <pc:sldMk cId="2996004371" sldId="313"/>
        </pc:sldMkLst>
        <pc:spChg chg="mod">
          <ac:chgData name="Marc Chabot" userId="edf1aaf37886921c" providerId="LiveId" clId="{1FB3A0DB-596F-4842-A1D2-7FAFD4F654C0}" dt="2025-03-20T01:06:20.485" v="2771"/>
          <ac:spMkLst>
            <pc:docMk/>
            <pc:sldMk cId="2996004371" sldId="313"/>
            <ac:spMk id="2" creationId="{5CDC97A7-B127-973A-7B66-14C1E280D42C}"/>
          </ac:spMkLst>
        </pc:spChg>
        <pc:spChg chg="mod">
          <ac:chgData name="Marc Chabot" userId="edf1aaf37886921c" providerId="LiveId" clId="{1FB3A0DB-596F-4842-A1D2-7FAFD4F654C0}" dt="2025-03-25T15:04:01.538" v="2850" actId="20577"/>
          <ac:spMkLst>
            <pc:docMk/>
            <pc:sldMk cId="2996004371" sldId="313"/>
            <ac:spMk id="3" creationId="{61AC76C0-4427-AE0A-7D43-D390E6B6FFB9}"/>
          </ac:spMkLst>
        </pc:spChg>
        <pc:picChg chg="add mod">
          <ac:chgData name="Marc Chabot" userId="edf1aaf37886921c" providerId="LiveId" clId="{1FB3A0DB-596F-4842-A1D2-7FAFD4F654C0}" dt="2025-03-25T15:08:10.770" v="2982" actId="1076"/>
          <ac:picMkLst>
            <pc:docMk/>
            <pc:sldMk cId="2996004371" sldId="313"/>
            <ac:picMk id="1026" creationId="{9BD0A7BD-A9F4-7A1D-BD72-C3CA5731D95C}"/>
          </ac:picMkLst>
        </pc:picChg>
        <pc:picChg chg="add mod">
          <ac:chgData name="Marc Chabot" userId="edf1aaf37886921c" providerId="LiveId" clId="{1FB3A0DB-596F-4842-A1D2-7FAFD4F654C0}" dt="2025-03-25T15:08:16.936" v="2983" actId="1076"/>
          <ac:picMkLst>
            <pc:docMk/>
            <pc:sldMk cId="2996004371" sldId="313"/>
            <ac:picMk id="1028" creationId="{62156FB8-4320-F080-2F17-D9BD4D4C9338}"/>
          </ac:picMkLst>
        </pc:picChg>
      </pc:sldChg>
      <pc:sldChg chg="addSp delSp modSp add mod">
        <pc:chgData name="Marc Chabot" userId="edf1aaf37886921c" providerId="LiveId" clId="{1FB3A0DB-596F-4842-A1D2-7FAFD4F654C0}" dt="2025-03-26T01:40:35.723" v="5154" actId="1076"/>
        <pc:sldMkLst>
          <pc:docMk/>
          <pc:sldMk cId="2469848125" sldId="314"/>
        </pc:sldMkLst>
        <pc:spChg chg="del mod">
          <ac:chgData name="Marc Chabot" userId="edf1aaf37886921c" providerId="LiveId" clId="{1FB3A0DB-596F-4842-A1D2-7FAFD4F654C0}" dt="2025-03-26T01:40:30.213" v="5153" actId="478"/>
          <ac:spMkLst>
            <pc:docMk/>
            <pc:sldMk cId="2469848125" sldId="314"/>
            <ac:spMk id="2" creationId="{A3EE6BB9-6ED6-365C-A753-B981AFA55052}"/>
          </ac:spMkLst>
        </pc:spChg>
        <pc:spChg chg="del mod">
          <ac:chgData name="Marc Chabot" userId="edf1aaf37886921c" providerId="LiveId" clId="{1FB3A0DB-596F-4842-A1D2-7FAFD4F654C0}" dt="2025-03-26T01:40:27.050" v="5152" actId="478"/>
          <ac:spMkLst>
            <pc:docMk/>
            <pc:sldMk cId="2469848125" sldId="314"/>
            <ac:spMk id="3" creationId="{E99C5710-1B00-CF34-FB91-12470C00C4B8}"/>
          </ac:spMkLst>
        </pc:spChg>
        <pc:picChg chg="add mod">
          <ac:chgData name="Marc Chabot" userId="edf1aaf37886921c" providerId="LiveId" clId="{1FB3A0DB-596F-4842-A1D2-7FAFD4F654C0}" dt="2025-03-26T01:40:35.723" v="5154" actId="1076"/>
          <ac:picMkLst>
            <pc:docMk/>
            <pc:sldMk cId="2469848125" sldId="314"/>
            <ac:picMk id="27650" creationId="{A87364B1-C6C9-F9E3-CB2F-F145E4AC76C8}"/>
          </ac:picMkLst>
        </pc:picChg>
      </pc:sldChg>
      <pc:sldChg chg="addSp delSp modSp add mod">
        <pc:chgData name="Marc Chabot" userId="edf1aaf37886921c" providerId="LiveId" clId="{1FB3A0DB-596F-4842-A1D2-7FAFD4F654C0}" dt="2025-03-26T01:40:53.380" v="5155" actId="1076"/>
        <pc:sldMkLst>
          <pc:docMk/>
          <pc:sldMk cId="2428055968" sldId="315"/>
        </pc:sldMkLst>
        <pc:spChg chg="del mod">
          <ac:chgData name="Marc Chabot" userId="edf1aaf37886921c" providerId="LiveId" clId="{1FB3A0DB-596F-4842-A1D2-7FAFD4F654C0}" dt="2025-03-26T00:42:24.337" v="4462" actId="478"/>
          <ac:spMkLst>
            <pc:docMk/>
            <pc:sldMk cId="2428055968" sldId="315"/>
            <ac:spMk id="2" creationId="{464F0D5A-6381-3478-D439-3D8D0FF0CD63}"/>
          </ac:spMkLst>
        </pc:spChg>
        <pc:spChg chg="del mod">
          <ac:chgData name="Marc Chabot" userId="edf1aaf37886921c" providerId="LiveId" clId="{1FB3A0DB-596F-4842-A1D2-7FAFD4F654C0}" dt="2025-03-26T00:42:22.196" v="4461" actId="478"/>
          <ac:spMkLst>
            <pc:docMk/>
            <pc:sldMk cId="2428055968" sldId="315"/>
            <ac:spMk id="3" creationId="{BCCA6822-AA08-516D-032D-07B035A319E7}"/>
          </ac:spMkLst>
        </pc:spChg>
        <pc:picChg chg="add mod">
          <ac:chgData name="Marc Chabot" userId="edf1aaf37886921c" providerId="LiveId" clId="{1FB3A0DB-596F-4842-A1D2-7FAFD4F654C0}" dt="2025-03-26T01:40:53.380" v="5155" actId="1076"/>
          <ac:picMkLst>
            <pc:docMk/>
            <pc:sldMk cId="2428055968" sldId="315"/>
            <ac:picMk id="28674" creationId="{A5DC4744-59D0-AC33-8A5C-53AD923CEC01}"/>
          </ac:picMkLst>
        </pc:picChg>
      </pc:sldChg>
      <pc:sldChg chg="modSp add mod">
        <pc:chgData name="Marc Chabot" userId="edf1aaf37886921c" providerId="LiveId" clId="{1FB3A0DB-596F-4842-A1D2-7FAFD4F654C0}" dt="2025-03-26T01:57:01.458" v="5304" actId="20577"/>
        <pc:sldMkLst>
          <pc:docMk/>
          <pc:sldMk cId="597025557" sldId="316"/>
        </pc:sldMkLst>
        <pc:spChg chg="mod">
          <ac:chgData name="Marc Chabot" userId="edf1aaf37886921c" providerId="LiveId" clId="{1FB3A0DB-596F-4842-A1D2-7FAFD4F654C0}" dt="2025-03-26T01:57:01.458" v="5304" actId="20577"/>
          <ac:spMkLst>
            <pc:docMk/>
            <pc:sldMk cId="597025557" sldId="316"/>
            <ac:spMk id="3" creationId="{C93F1C1D-0B3F-C8F3-3A93-5ADCDA2DCAA9}"/>
          </ac:spMkLst>
        </pc:spChg>
      </pc:sldChg>
      <pc:sldChg chg="modSp add mod ord">
        <pc:chgData name="Marc Chabot" userId="edf1aaf37886921c" providerId="LiveId" clId="{1FB3A0DB-596F-4842-A1D2-7FAFD4F654C0}" dt="2025-03-26T02:28:07.822" v="5663" actId="20577"/>
        <pc:sldMkLst>
          <pc:docMk/>
          <pc:sldMk cId="1342950262" sldId="317"/>
        </pc:sldMkLst>
        <pc:spChg chg="mod">
          <ac:chgData name="Marc Chabot" userId="edf1aaf37886921c" providerId="LiveId" clId="{1FB3A0DB-596F-4842-A1D2-7FAFD4F654C0}" dt="2025-03-26T02:28:07.822" v="5663" actId="20577"/>
          <ac:spMkLst>
            <pc:docMk/>
            <pc:sldMk cId="1342950262" sldId="317"/>
            <ac:spMk id="2" creationId="{63B71588-2A62-4425-FEDC-50994DC63AE8}"/>
          </ac:spMkLst>
        </pc:spChg>
        <pc:spChg chg="mod">
          <ac:chgData name="Marc Chabot" userId="edf1aaf37886921c" providerId="LiveId" clId="{1FB3A0DB-596F-4842-A1D2-7FAFD4F654C0}" dt="2025-03-26T02:23:01.030" v="5482" actId="20577"/>
          <ac:spMkLst>
            <pc:docMk/>
            <pc:sldMk cId="1342950262" sldId="317"/>
            <ac:spMk id="3" creationId="{CBA78CBE-4A2C-D1E2-7BD1-7D326A525C45}"/>
          </ac:spMkLst>
        </pc:spChg>
      </pc:sldChg>
      <pc:sldChg chg="addSp modSp add mod ord">
        <pc:chgData name="Marc Chabot" userId="edf1aaf37886921c" providerId="LiveId" clId="{1FB3A0DB-596F-4842-A1D2-7FAFD4F654C0}" dt="2025-03-26T02:18:24.212" v="5308"/>
        <pc:sldMkLst>
          <pc:docMk/>
          <pc:sldMk cId="1256591426" sldId="318"/>
        </pc:sldMkLst>
        <pc:spChg chg="mod">
          <ac:chgData name="Marc Chabot" userId="edf1aaf37886921c" providerId="LiveId" clId="{1FB3A0DB-596F-4842-A1D2-7FAFD4F654C0}" dt="2025-03-25T15:15:29.252" v="3178" actId="403"/>
          <ac:spMkLst>
            <pc:docMk/>
            <pc:sldMk cId="1256591426" sldId="318"/>
            <ac:spMk id="2" creationId="{854C4E24-D702-20EF-AF3A-9239579B785E}"/>
          </ac:spMkLst>
        </pc:spChg>
        <pc:spChg chg="mod">
          <ac:chgData name="Marc Chabot" userId="edf1aaf37886921c" providerId="LiveId" clId="{1FB3A0DB-596F-4842-A1D2-7FAFD4F654C0}" dt="2025-03-25T15:15:15.581" v="3176"/>
          <ac:spMkLst>
            <pc:docMk/>
            <pc:sldMk cId="1256591426" sldId="318"/>
            <ac:spMk id="3" creationId="{E72E6472-DEA1-16B3-F2D7-134222BE7FF9}"/>
          </ac:spMkLst>
        </pc:spChg>
        <pc:spChg chg="add">
          <ac:chgData name="Marc Chabot" userId="edf1aaf37886921c" providerId="LiveId" clId="{1FB3A0DB-596F-4842-A1D2-7FAFD4F654C0}" dt="2025-03-25T15:08:46.519" v="3023"/>
          <ac:spMkLst>
            <pc:docMk/>
            <pc:sldMk cId="1256591426" sldId="318"/>
            <ac:spMk id="4" creationId="{136D7ACA-2936-6E74-275D-80792CA6A5B6}"/>
          </ac:spMkLst>
        </pc:spChg>
        <pc:picChg chg="add mod">
          <ac:chgData name="Marc Chabot" userId="edf1aaf37886921c" providerId="LiveId" clId="{1FB3A0DB-596F-4842-A1D2-7FAFD4F654C0}" dt="2025-03-25T15:09:11.353" v="3025" actId="1076"/>
          <ac:picMkLst>
            <pc:docMk/>
            <pc:sldMk cId="1256591426" sldId="318"/>
            <ac:picMk id="6" creationId="{C248FAFB-2E99-A866-9CFD-302637F923DE}"/>
          </ac:picMkLst>
        </pc:picChg>
      </pc:sldChg>
      <pc:sldChg chg="modSp add mod ord modNotesTx">
        <pc:chgData name="Marc Chabot" userId="edf1aaf37886921c" providerId="LiveId" clId="{1FB3A0DB-596F-4842-A1D2-7FAFD4F654C0}" dt="2025-03-26T02:43:58.315" v="6147" actId="20577"/>
        <pc:sldMkLst>
          <pc:docMk/>
          <pc:sldMk cId="3309374534" sldId="319"/>
        </pc:sldMkLst>
        <pc:spChg chg="mod">
          <ac:chgData name="Marc Chabot" userId="edf1aaf37886921c" providerId="LiveId" clId="{1FB3A0DB-596F-4842-A1D2-7FAFD4F654C0}" dt="2025-03-25T15:56:13.986" v="3934" actId="313"/>
          <ac:spMkLst>
            <pc:docMk/>
            <pc:sldMk cId="3309374534" sldId="319"/>
            <ac:spMk id="2" creationId="{C2A87EF1-29C7-9238-18A8-CB2CD51C8129}"/>
          </ac:spMkLst>
        </pc:spChg>
        <pc:spChg chg="mod">
          <ac:chgData name="Marc Chabot" userId="edf1aaf37886921c" providerId="LiveId" clId="{1FB3A0DB-596F-4842-A1D2-7FAFD4F654C0}" dt="2025-03-20T01:06:20.485" v="2771"/>
          <ac:spMkLst>
            <pc:docMk/>
            <pc:sldMk cId="3309374534" sldId="319"/>
            <ac:spMk id="3" creationId="{38129252-4DF4-ACE0-10DF-9151F3F058CE}"/>
          </ac:spMkLst>
        </pc:spChg>
      </pc:sldChg>
      <pc:sldChg chg="modSp add mod ord">
        <pc:chgData name="Marc Chabot" userId="edf1aaf37886921c" providerId="LiveId" clId="{1FB3A0DB-596F-4842-A1D2-7FAFD4F654C0}" dt="2025-03-25T16:14:05.800" v="4173" actId="27636"/>
        <pc:sldMkLst>
          <pc:docMk/>
          <pc:sldMk cId="1465820963" sldId="320"/>
        </pc:sldMkLst>
        <pc:spChg chg="mod">
          <ac:chgData name="Marc Chabot" userId="edf1aaf37886921c" providerId="LiveId" clId="{1FB3A0DB-596F-4842-A1D2-7FAFD4F654C0}" dt="2025-03-25T16:14:05.800" v="4173" actId="27636"/>
          <ac:spMkLst>
            <pc:docMk/>
            <pc:sldMk cId="1465820963" sldId="320"/>
            <ac:spMk id="2" creationId="{78556779-1EFB-E4E3-741C-EB6E34028FE2}"/>
          </ac:spMkLst>
        </pc:spChg>
        <pc:spChg chg="mod">
          <ac:chgData name="Marc Chabot" userId="edf1aaf37886921c" providerId="LiveId" clId="{1FB3A0DB-596F-4842-A1D2-7FAFD4F654C0}" dt="2025-03-20T01:06:20.485" v="2771"/>
          <ac:spMkLst>
            <pc:docMk/>
            <pc:sldMk cId="1465820963" sldId="320"/>
            <ac:spMk id="3" creationId="{988E1F5F-9834-E515-CC2F-E29F29F20DE8}"/>
          </ac:spMkLst>
        </pc:spChg>
      </pc:sldChg>
      <pc:sldChg chg="modSp add mod ord modNotesTx">
        <pc:chgData name="Marc Chabot" userId="edf1aaf37886921c" providerId="LiveId" clId="{1FB3A0DB-596F-4842-A1D2-7FAFD4F654C0}" dt="2025-03-26T01:52:24.833" v="5284" actId="20577"/>
        <pc:sldMkLst>
          <pc:docMk/>
          <pc:sldMk cId="1889685190" sldId="321"/>
        </pc:sldMkLst>
        <pc:spChg chg="mod">
          <ac:chgData name="Marc Chabot" userId="edf1aaf37886921c" providerId="LiveId" clId="{1FB3A0DB-596F-4842-A1D2-7FAFD4F654C0}" dt="2025-03-25T15:12:39.953" v="3169" actId="20577"/>
          <ac:spMkLst>
            <pc:docMk/>
            <pc:sldMk cId="1889685190" sldId="321"/>
            <ac:spMk id="2" creationId="{8CF437CB-7D0B-792B-A0C8-E82C9596D8F6}"/>
          </ac:spMkLst>
        </pc:spChg>
        <pc:spChg chg="mod">
          <ac:chgData name="Marc Chabot" userId="edf1aaf37886921c" providerId="LiveId" clId="{1FB3A0DB-596F-4842-A1D2-7FAFD4F654C0}" dt="2025-03-25T15:04:13.653" v="2871" actId="20577"/>
          <ac:spMkLst>
            <pc:docMk/>
            <pc:sldMk cId="1889685190" sldId="321"/>
            <ac:spMk id="3" creationId="{969163AB-AC34-02D5-9381-BD1FF3420A76}"/>
          </ac:spMkLst>
        </pc:spChg>
      </pc:sldChg>
      <pc:sldChg chg="add del">
        <pc:chgData name="Marc Chabot" userId="edf1aaf37886921c" providerId="LiveId" clId="{1FB3A0DB-596F-4842-A1D2-7FAFD4F654C0}" dt="2025-03-20T00:56:38.351" v="2456" actId="47"/>
        <pc:sldMkLst>
          <pc:docMk/>
          <pc:sldMk cId="3731756989" sldId="321"/>
        </pc:sldMkLst>
      </pc:sldChg>
      <pc:sldChg chg="modSp add mod ord">
        <pc:chgData name="Marc Chabot" userId="edf1aaf37886921c" providerId="LiveId" clId="{1FB3A0DB-596F-4842-A1D2-7FAFD4F654C0}" dt="2025-03-25T15:32:10.940" v="3543" actId="20577"/>
        <pc:sldMkLst>
          <pc:docMk/>
          <pc:sldMk cId="2638337448" sldId="322"/>
        </pc:sldMkLst>
        <pc:spChg chg="mod">
          <ac:chgData name="Marc Chabot" userId="edf1aaf37886921c" providerId="LiveId" clId="{1FB3A0DB-596F-4842-A1D2-7FAFD4F654C0}" dt="2025-03-25T15:32:10.940" v="3543" actId="20577"/>
          <ac:spMkLst>
            <pc:docMk/>
            <pc:sldMk cId="2638337448" sldId="322"/>
            <ac:spMk id="2" creationId="{5ECB5EE1-29B4-FC2F-1EEB-77DA0B5B57FB}"/>
          </ac:spMkLst>
        </pc:spChg>
        <pc:spChg chg="mod">
          <ac:chgData name="Marc Chabot" userId="edf1aaf37886921c" providerId="LiveId" clId="{1FB3A0DB-596F-4842-A1D2-7FAFD4F654C0}" dt="2025-03-25T15:15:08.003" v="3175" actId="27636"/>
          <ac:spMkLst>
            <pc:docMk/>
            <pc:sldMk cId="2638337448" sldId="322"/>
            <ac:spMk id="3" creationId="{49B7685E-4BAD-315F-FF39-58111DA81B34}"/>
          </ac:spMkLst>
        </pc:spChg>
      </pc:sldChg>
      <pc:sldChg chg="add del">
        <pc:chgData name="Marc Chabot" userId="edf1aaf37886921c" providerId="LiveId" clId="{1FB3A0DB-596F-4842-A1D2-7FAFD4F654C0}" dt="2025-03-20T00:56:38.351" v="2456" actId="47"/>
        <pc:sldMkLst>
          <pc:docMk/>
          <pc:sldMk cId="3708175061" sldId="322"/>
        </pc:sldMkLst>
      </pc:sldChg>
      <pc:sldChg chg="modSp add mod modNotesTx">
        <pc:chgData name="Marc Chabot" userId="edf1aaf37886921c" providerId="LiveId" clId="{1FB3A0DB-596F-4842-A1D2-7FAFD4F654C0}" dt="2025-03-26T02:35:00.094" v="6090" actId="20577"/>
        <pc:sldMkLst>
          <pc:docMk/>
          <pc:sldMk cId="1971567580" sldId="323"/>
        </pc:sldMkLst>
        <pc:spChg chg="mod">
          <ac:chgData name="Marc Chabot" userId="edf1aaf37886921c" providerId="LiveId" clId="{1FB3A0DB-596F-4842-A1D2-7FAFD4F654C0}" dt="2025-03-25T16:30:33.337" v="4378" actId="20577"/>
          <ac:spMkLst>
            <pc:docMk/>
            <pc:sldMk cId="1971567580" sldId="323"/>
            <ac:spMk id="2" creationId="{90DD27B7-D784-741D-FF84-E5D278D49FA8}"/>
          </ac:spMkLst>
        </pc:spChg>
        <pc:spChg chg="mod">
          <ac:chgData name="Marc Chabot" userId="edf1aaf37886921c" providerId="LiveId" clId="{1FB3A0DB-596F-4842-A1D2-7FAFD4F654C0}" dt="2025-03-25T16:26:36.025" v="4194" actId="20577"/>
          <ac:spMkLst>
            <pc:docMk/>
            <pc:sldMk cId="1971567580" sldId="323"/>
            <ac:spMk id="3" creationId="{87CEABF6-C574-8844-A00D-81C538AE3537}"/>
          </ac:spMkLst>
        </pc:spChg>
      </pc:sldChg>
      <pc:sldChg chg="add del">
        <pc:chgData name="Marc Chabot" userId="edf1aaf37886921c" providerId="LiveId" clId="{1FB3A0DB-596F-4842-A1D2-7FAFD4F654C0}" dt="2025-03-20T00:56:38.351" v="2456" actId="47"/>
        <pc:sldMkLst>
          <pc:docMk/>
          <pc:sldMk cId="4071297813" sldId="323"/>
        </pc:sldMkLst>
      </pc:sldChg>
      <pc:sldChg chg="addSp delSp modSp add mod ord">
        <pc:chgData name="Marc Chabot" userId="edf1aaf37886921c" providerId="LiveId" clId="{1FB3A0DB-596F-4842-A1D2-7FAFD4F654C0}" dt="2025-03-26T01:37:43.254" v="5133" actId="14100"/>
        <pc:sldMkLst>
          <pc:docMk/>
          <pc:sldMk cId="780336984" sldId="324"/>
        </pc:sldMkLst>
        <pc:spChg chg="del mod">
          <ac:chgData name="Marc Chabot" userId="edf1aaf37886921c" providerId="LiveId" clId="{1FB3A0DB-596F-4842-A1D2-7FAFD4F654C0}" dt="2025-03-26T01:37:33.053" v="5130" actId="478"/>
          <ac:spMkLst>
            <pc:docMk/>
            <pc:sldMk cId="780336984" sldId="324"/>
            <ac:spMk id="2" creationId="{8EB7878B-B811-C2D6-4A97-1902EF0B1A65}"/>
          </ac:spMkLst>
        </pc:spChg>
        <pc:spChg chg="del mod">
          <ac:chgData name="Marc Chabot" userId="edf1aaf37886921c" providerId="LiveId" clId="{1FB3A0DB-596F-4842-A1D2-7FAFD4F654C0}" dt="2025-03-26T01:37:30.801" v="5129" actId="478"/>
          <ac:spMkLst>
            <pc:docMk/>
            <pc:sldMk cId="780336984" sldId="324"/>
            <ac:spMk id="3" creationId="{4EAA2AB8-57DB-36C2-D360-38AA1CC15E06}"/>
          </ac:spMkLst>
        </pc:spChg>
        <pc:picChg chg="add mod">
          <ac:chgData name="Marc Chabot" userId="edf1aaf37886921c" providerId="LiveId" clId="{1FB3A0DB-596F-4842-A1D2-7FAFD4F654C0}" dt="2025-03-26T01:37:43.254" v="5133" actId="14100"/>
          <ac:picMkLst>
            <pc:docMk/>
            <pc:sldMk cId="780336984" sldId="324"/>
            <ac:picMk id="5" creationId="{A412927B-3C22-CDB5-83BE-656FF81E9634}"/>
          </ac:picMkLst>
        </pc:picChg>
      </pc:sldChg>
      <pc:sldChg chg="add del">
        <pc:chgData name="Marc Chabot" userId="edf1aaf37886921c" providerId="LiveId" clId="{1FB3A0DB-596F-4842-A1D2-7FAFD4F654C0}" dt="2025-03-20T00:56:38.351" v="2456" actId="47"/>
        <pc:sldMkLst>
          <pc:docMk/>
          <pc:sldMk cId="2033371290" sldId="324"/>
        </pc:sldMkLst>
      </pc:sldChg>
      <pc:sldChg chg="addSp delSp modSp add mod ord">
        <pc:chgData name="Marc Chabot" userId="edf1aaf37886921c" providerId="LiveId" clId="{1FB3A0DB-596F-4842-A1D2-7FAFD4F654C0}" dt="2025-03-26T01:43:14.340" v="5163" actId="1076"/>
        <pc:sldMkLst>
          <pc:docMk/>
          <pc:sldMk cId="470109595" sldId="325"/>
        </pc:sldMkLst>
        <pc:spChg chg="del mod">
          <ac:chgData name="Marc Chabot" userId="edf1aaf37886921c" providerId="LiveId" clId="{1FB3A0DB-596F-4842-A1D2-7FAFD4F654C0}" dt="2025-03-26T01:43:00.637" v="5158" actId="478"/>
          <ac:spMkLst>
            <pc:docMk/>
            <pc:sldMk cId="470109595" sldId="325"/>
            <ac:spMk id="2" creationId="{20A029AE-BD85-6910-D2F7-95E37E9E4FCE}"/>
          </ac:spMkLst>
        </pc:spChg>
        <pc:spChg chg="del mod">
          <ac:chgData name="Marc Chabot" userId="edf1aaf37886921c" providerId="LiveId" clId="{1FB3A0DB-596F-4842-A1D2-7FAFD4F654C0}" dt="2025-03-26T01:43:02.259" v="5159" actId="478"/>
          <ac:spMkLst>
            <pc:docMk/>
            <pc:sldMk cId="470109595" sldId="325"/>
            <ac:spMk id="3" creationId="{0AF11256-6742-2E80-3851-0055115B8AEA}"/>
          </ac:spMkLst>
        </pc:spChg>
        <pc:picChg chg="add mod">
          <ac:chgData name="Marc Chabot" userId="edf1aaf37886921c" providerId="LiveId" clId="{1FB3A0DB-596F-4842-A1D2-7FAFD4F654C0}" dt="2025-03-26T01:43:14.340" v="5163" actId="1076"/>
          <ac:picMkLst>
            <pc:docMk/>
            <pc:sldMk cId="470109595" sldId="325"/>
            <ac:picMk id="5" creationId="{9EE3292B-7C50-131C-047A-407E47059F9E}"/>
          </ac:picMkLst>
        </pc:picChg>
      </pc:sldChg>
      <pc:sldChg chg="addSp delSp modSp add mod ord">
        <pc:chgData name="Marc Chabot" userId="edf1aaf37886921c" providerId="LiveId" clId="{1FB3A0DB-596F-4842-A1D2-7FAFD4F654C0}" dt="2025-03-26T01:44:06.318" v="5172" actId="14100"/>
        <pc:sldMkLst>
          <pc:docMk/>
          <pc:sldMk cId="272588851" sldId="326"/>
        </pc:sldMkLst>
        <pc:spChg chg="del mod">
          <ac:chgData name="Marc Chabot" userId="edf1aaf37886921c" providerId="LiveId" clId="{1FB3A0DB-596F-4842-A1D2-7FAFD4F654C0}" dt="2025-03-26T01:43:49.995" v="5167" actId="478"/>
          <ac:spMkLst>
            <pc:docMk/>
            <pc:sldMk cId="272588851" sldId="326"/>
            <ac:spMk id="2" creationId="{B307A9E4-95FF-8673-4098-0DF5355C0728}"/>
          </ac:spMkLst>
        </pc:spChg>
        <pc:spChg chg="del mod">
          <ac:chgData name="Marc Chabot" userId="edf1aaf37886921c" providerId="LiveId" clId="{1FB3A0DB-596F-4842-A1D2-7FAFD4F654C0}" dt="2025-03-26T01:43:48.215" v="5166" actId="478"/>
          <ac:spMkLst>
            <pc:docMk/>
            <pc:sldMk cId="272588851" sldId="326"/>
            <ac:spMk id="3" creationId="{A0F1035F-875F-BFE0-C82B-06D7460FCB16}"/>
          </ac:spMkLst>
        </pc:spChg>
        <pc:picChg chg="add mod">
          <ac:chgData name="Marc Chabot" userId="edf1aaf37886921c" providerId="LiveId" clId="{1FB3A0DB-596F-4842-A1D2-7FAFD4F654C0}" dt="2025-03-26T01:44:06.318" v="5172" actId="14100"/>
          <ac:picMkLst>
            <pc:docMk/>
            <pc:sldMk cId="272588851" sldId="326"/>
            <ac:picMk id="5" creationId="{FC1133D9-6B3E-625D-8AA0-E9DE8A87616B}"/>
          </ac:picMkLst>
        </pc:picChg>
      </pc:sldChg>
      <pc:sldChg chg="addSp modSp add mod ord">
        <pc:chgData name="Marc Chabot" userId="edf1aaf37886921c" providerId="LiveId" clId="{1FB3A0DB-596F-4842-A1D2-7FAFD4F654C0}" dt="2025-03-26T01:02:11.861" v="4715" actId="1076"/>
        <pc:sldMkLst>
          <pc:docMk/>
          <pc:sldMk cId="2566127028" sldId="327"/>
        </pc:sldMkLst>
        <pc:spChg chg="mod">
          <ac:chgData name="Marc Chabot" userId="edf1aaf37886921c" providerId="LiveId" clId="{1FB3A0DB-596F-4842-A1D2-7FAFD4F654C0}" dt="2025-03-26T01:01:17.117" v="4713" actId="20577"/>
          <ac:spMkLst>
            <pc:docMk/>
            <pc:sldMk cId="2566127028" sldId="327"/>
            <ac:spMk id="2" creationId="{1F85EA51-C4C3-6F67-30F4-B87AF456798D}"/>
          </ac:spMkLst>
        </pc:spChg>
        <pc:spChg chg="mod">
          <ac:chgData name="Marc Chabot" userId="edf1aaf37886921c" providerId="LiveId" clId="{1FB3A0DB-596F-4842-A1D2-7FAFD4F654C0}" dt="2025-03-26T00:57:55.839" v="4639" actId="20577"/>
          <ac:spMkLst>
            <pc:docMk/>
            <pc:sldMk cId="2566127028" sldId="327"/>
            <ac:spMk id="3" creationId="{30AE83BB-2D2B-EC69-6123-87C807B86BA1}"/>
          </ac:spMkLst>
        </pc:spChg>
        <pc:picChg chg="add mod">
          <ac:chgData name="Marc Chabot" userId="edf1aaf37886921c" providerId="LiveId" clId="{1FB3A0DB-596F-4842-A1D2-7FAFD4F654C0}" dt="2025-03-26T01:02:11.861" v="4715" actId="1076"/>
          <ac:picMkLst>
            <pc:docMk/>
            <pc:sldMk cId="2566127028" sldId="327"/>
            <ac:picMk id="4" creationId="{23FD42F0-24F3-7F9B-54C5-8FA670D8B6F7}"/>
          </ac:picMkLst>
        </pc:picChg>
      </pc:sldChg>
      <pc:sldChg chg="addSp delSp modSp add del mod">
        <pc:chgData name="Marc Chabot" userId="edf1aaf37886921c" providerId="LiveId" clId="{1FB3A0DB-596F-4842-A1D2-7FAFD4F654C0}" dt="2025-03-26T00:31:03.026" v="4431" actId="2696"/>
        <pc:sldMkLst>
          <pc:docMk/>
          <pc:sldMk cId="231548976" sldId="328"/>
        </pc:sldMkLst>
      </pc:sldChg>
      <pc:sldChg chg="addSp delSp modSp add mod">
        <pc:chgData name="Marc Chabot" userId="edf1aaf37886921c" providerId="LiveId" clId="{1FB3A0DB-596F-4842-A1D2-7FAFD4F654C0}" dt="2025-03-26T00:27:55.825" v="4392" actId="478"/>
        <pc:sldMkLst>
          <pc:docMk/>
          <pc:sldMk cId="983666785" sldId="329"/>
        </pc:sldMkLst>
        <pc:spChg chg="del mod">
          <ac:chgData name="Marc Chabot" userId="edf1aaf37886921c" providerId="LiveId" clId="{1FB3A0DB-596F-4842-A1D2-7FAFD4F654C0}" dt="2025-03-26T00:27:55.825" v="4392" actId="478"/>
          <ac:spMkLst>
            <pc:docMk/>
            <pc:sldMk cId="983666785" sldId="329"/>
            <ac:spMk id="2" creationId="{F01C5942-7AFF-107F-1874-B766C8B83E97}"/>
          </ac:spMkLst>
        </pc:spChg>
        <pc:spChg chg="del mod">
          <ac:chgData name="Marc Chabot" userId="edf1aaf37886921c" providerId="LiveId" clId="{1FB3A0DB-596F-4842-A1D2-7FAFD4F654C0}" dt="2025-03-26T00:27:54.239" v="4391" actId="478"/>
          <ac:spMkLst>
            <pc:docMk/>
            <pc:sldMk cId="983666785" sldId="329"/>
            <ac:spMk id="3" creationId="{3F9DB04C-88B5-BFE4-F2A1-7639F26CD1F3}"/>
          </ac:spMkLst>
        </pc:spChg>
        <pc:picChg chg="add mod">
          <ac:chgData name="Marc Chabot" userId="edf1aaf37886921c" providerId="LiveId" clId="{1FB3A0DB-596F-4842-A1D2-7FAFD4F654C0}" dt="2025-03-20T00:59:02.551" v="2488" actId="1076"/>
          <ac:picMkLst>
            <pc:docMk/>
            <pc:sldMk cId="983666785" sldId="329"/>
            <ac:picMk id="29698" creationId="{EF6998C8-AC9D-0D01-AA28-16CF2EFC9D93}"/>
          </ac:picMkLst>
        </pc:picChg>
      </pc:sldChg>
      <pc:sldChg chg="addSp delSp modSp add mod">
        <pc:chgData name="Marc Chabot" userId="edf1aaf37886921c" providerId="LiveId" clId="{1FB3A0DB-596F-4842-A1D2-7FAFD4F654C0}" dt="2025-03-26T00:28:05.657" v="4394" actId="478"/>
        <pc:sldMkLst>
          <pc:docMk/>
          <pc:sldMk cId="4115795383" sldId="330"/>
        </pc:sldMkLst>
        <pc:spChg chg="del mod">
          <ac:chgData name="Marc Chabot" userId="edf1aaf37886921c" providerId="LiveId" clId="{1FB3A0DB-596F-4842-A1D2-7FAFD4F654C0}" dt="2025-03-26T00:28:05.657" v="4394" actId="478"/>
          <ac:spMkLst>
            <pc:docMk/>
            <pc:sldMk cId="4115795383" sldId="330"/>
            <ac:spMk id="2" creationId="{4E06C1AD-5BB9-679A-CF95-8E94D850D43C}"/>
          </ac:spMkLst>
        </pc:spChg>
        <pc:spChg chg="del mod">
          <ac:chgData name="Marc Chabot" userId="edf1aaf37886921c" providerId="LiveId" clId="{1FB3A0DB-596F-4842-A1D2-7FAFD4F654C0}" dt="2025-03-26T00:28:03.292" v="4393" actId="478"/>
          <ac:spMkLst>
            <pc:docMk/>
            <pc:sldMk cId="4115795383" sldId="330"/>
            <ac:spMk id="3" creationId="{750426E8-6CDC-E100-003C-491E67D75C7C}"/>
          </ac:spMkLst>
        </pc:spChg>
        <pc:picChg chg="add mod">
          <ac:chgData name="Marc Chabot" userId="edf1aaf37886921c" providerId="LiveId" clId="{1FB3A0DB-596F-4842-A1D2-7FAFD4F654C0}" dt="2025-03-20T00:59:17.814" v="2490" actId="1076"/>
          <ac:picMkLst>
            <pc:docMk/>
            <pc:sldMk cId="4115795383" sldId="330"/>
            <ac:picMk id="30722" creationId="{7FB27428-2799-4F11-01AE-830FAFC965A2}"/>
          </ac:picMkLst>
        </pc:picChg>
      </pc:sldChg>
      <pc:sldChg chg="addSp delSp modSp add mod">
        <pc:chgData name="Marc Chabot" userId="edf1aaf37886921c" providerId="LiveId" clId="{1FB3A0DB-596F-4842-A1D2-7FAFD4F654C0}" dt="2025-03-26T00:28:29.863" v="4399" actId="1076"/>
        <pc:sldMkLst>
          <pc:docMk/>
          <pc:sldMk cId="440471645" sldId="331"/>
        </pc:sldMkLst>
        <pc:spChg chg="del mod">
          <ac:chgData name="Marc Chabot" userId="edf1aaf37886921c" providerId="LiveId" clId="{1FB3A0DB-596F-4842-A1D2-7FAFD4F654C0}" dt="2025-03-26T00:28:13.621" v="4396" actId="478"/>
          <ac:spMkLst>
            <pc:docMk/>
            <pc:sldMk cId="440471645" sldId="331"/>
            <ac:spMk id="2" creationId="{DC71A775-2F2F-28BA-4CCB-3C8A8B44ED23}"/>
          </ac:spMkLst>
        </pc:spChg>
        <pc:spChg chg="del mod">
          <ac:chgData name="Marc Chabot" userId="edf1aaf37886921c" providerId="LiveId" clId="{1FB3A0DB-596F-4842-A1D2-7FAFD4F654C0}" dt="2025-03-26T00:28:11.657" v="4395" actId="478"/>
          <ac:spMkLst>
            <pc:docMk/>
            <pc:sldMk cId="440471645" sldId="331"/>
            <ac:spMk id="3" creationId="{C023C0E8-9A2D-4C7A-C583-51E76C2D207B}"/>
          </ac:spMkLst>
        </pc:spChg>
        <pc:picChg chg="add mod">
          <ac:chgData name="Marc Chabot" userId="edf1aaf37886921c" providerId="LiveId" clId="{1FB3A0DB-596F-4842-A1D2-7FAFD4F654C0}" dt="2025-03-26T00:28:29.863" v="4399" actId="1076"/>
          <ac:picMkLst>
            <pc:docMk/>
            <pc:sldMk cId="440471645" sldId="331"/>
            <ac:picMk id="4" creationId="{FC992AD2-15F3-4277-1A60-43882EBED0AF}"/>
          </ac:picMkLst>
        </pc:picChg>
        <pc:picChg chg="add mod">
          <ac:chgData name="Marc Chabot" userId="edf1aaf37886921c" providerId="LiveId" clId="{1FB3A0DB-596F-4842-A1D2-7FAFD4F654C0}" dt="2025-03-26T00:28:23.899" v="4397" actId="1076"/>
          <ac:picMkLst>
            <pc:docMk/>
            <pc:sldMk cId="440471645" sldId="331"/>
            <ac:picMk id="31746" creationId="{3052F934-F562-960B-FE50-2CFA1E2F1E84}"/>
          </ac:picMkLst>
        </pc:picChg>
      </pc:sldChg>
      <pc:sldChg chg="addSp modSp add del">
        <pc:chgData name="Marc Chabot" userId="edf1aaf37886921c" providerId="LiveId" clId="{1FB3A0DB-596F-4842-A1D2-7FAFD4F654C0}" dt="2025-03-26T00:28:35.851" v="4400" actId="2696"/>
        <pc:sldMkLst>
          <pc:docMk/>
          <pc:sldMk cId="431577207" sldId="332"/>
        </pc:sldMkLst>
      </pc:sldChg>
      <pc:sldChg chg="addSp delSp modSp add mod">
        <pc:chgData name="Marc Chabot" userId="edf1aaf37886921c" providerId="LiveId" clId="{1FB3A0DB-596F-4842-A1D2-7FAFD4F654C0}" dt="2025-03-26T00:28:46.269" v="4402" actId="478"/>
        <pc:sldMkLst>
          <pc:docMk/>
          <pc:sldMk cId="1093978690" sldId="333"/>
        </pc:sldMkLst>
        <pc:spChg chg="del mod">
          <ac:chgData name="Marc Chabot" userId="edf1aaf37886921c" providerId="LiveId" clId="{1FB3A0DB-596F-4842-A1D2-7FAFD4F654C0}" dt="2025-03-26T00:28:46.269" v="4402" actId="478"/>
          <ac:spMkLst>
            <pc:docMk/>
            <pc:sldMk cId="1093978690" sldId="333"/>
            <ac:spMk id="2" creationId="{69B01C10-4D60-367A-939E-D8C0658416EA}"/>
          </ac:spMkLst>
        </pc:spChg>
        <pc:spChg chg="del mod">
          <ac:chgData name="Marc Chabot" userId="edf1aaf37886921c" providerId="LiveId" clId="{1FB3A0DB-596F-4842-A1D2-7FAFD4F654C0}" dt="2025-03-26T00:28:43.772" v="4401" actId="478"/>
          <ac:spMkLst>
            <pc:docMk/>
            <pc:sldMk cId="1093978690" sldId="333"/>
            <ac:spMk id="3" creationId="{3A8729AB-2218-BA85-BD7C-F80CF66F0A61}"/>
          </ac:spMkLst>
        </pc:spChg>
        <pc:picChg chg="add">
          <ac:chgData name="Marc Chabot" userId="edf1aaf37886921c" providerId="LiveId" clId="{1FB3A0DB-596F-4842-A1D2-7FAFD4F654C0}" dt="2025-03-20T00:59:50.842" v="2496"/>
          <ac:picMkLst>
            <pc:docMk/>
            <pc:sldMk cId="1093978690" sldId="333"/>
            <ac:picMk id="33794" creationId="{9BEC9BBF-08DF-4FAC-01AA-CAEB843A5FD0}"/>
          </ac:picMkLst>
        </pc:picChg>
      </pc:sldChg>
      <pc:sldChg chg="addSp delSp modSp add mod">
        <pc:chgData name="Marc Chabot" userId="edf1aaf37886921c" providerId="LiveId" clId="{1FB3A0DB-596F-4842-A1D2-7FAFD4F654C0}" dt="2025-03-26T00:29:21.829" v="4404" actId="478"/>
        <pc:sldMkLst>
          <pc:docMk/>
          <pc:sldMk cId="735486466" sldId="334"/>
        </pc:sldMkLst>
        <pc:spChg chg="del mod">
          <ac:chgData name="Marc Chabot" userId="edf1aaf37886921c" providerId="LiveId" clId="{1FB3A0DB-596F-4842-A1D2-7FAFD4F654C0}" dt="2025-03-26T00:29:21.829" v="4404" actId="478"/>
          <ac:spMkLst>
            <pc:docMk/>
            <pc:sldMk cId="735486466" sldId="334"/>
            <ac:spMk id="2" creationId="{62863619-7B0E-28C7-9985-475EE6549128}"/>
          </ac:spMkLst>
        </pc:spChg>
        <pc:spChg chg="del mod">
          <ac:chgData name="Marc Chabot" userId="edf1aaf37886921c" providerId="LiveId" clId="{1FB3A0DB-596F-4842-A1D2-7FAFD4F654C0}" dt="2025-03-26T00:29:19.594" v="4403" actId="478"/>
          <ac:spMkLst>
            <pc:docMk/>
            <pc:sldMk cId="735486466" sldId="334"/>
            <ac:spMk id="3" creationId="{045F574C-7C37-0A24-55FB-D3B3DAD7485F}"/>
          </ac:spMkLst>
        </pc:spChg>
        <pc:picChg chg="add mod">
          <ac:chgData name="Marc Chabot" userId="edf1aaf37886921c" providerId="LiveId" clId="{1FB3A0DB-596F-4842-A1D2-7FAFD4F654C0}" dt="2025-03-20T01:00:19.941" v="2504" actId="1076"/>
          <ac:picMkLst>
            <pc:docMk/>
            <pc:sldMk cId="735486466" sldId="334"/>
            <ac:picMk id="34818" creationId="{A22E9121-A88F-7F6D-484B-148D0DD51C9D}"/>
          </ac:picMkLst>
        </pc:picChg>
        <pc:picChg chg="add mod">
          <ac:chgData name="Marc Chabot" userId="edf1aaf37886921c" providerId="LiveId" clId="{1FB3A0DB-596F-4842-A1D2-7FAFD4F654C0}" dt="2025-03-20T01:00:23.683" v="2505" actId="1076"/>
          <ac:picMkLst>
            <pc:docMk/>
            <pc:sldMk cId="735486466" sldId="334"/>
            <ac:picMk id="34820" creationId="{B0D243EF-C487-93ED-E15B-61D1515EECB6}"/>
          </ac:picMkLst>
        </pc:picChg>
        <pc:picChg chg="add mod">
          <ac:chgData name="Marc Chabot" userId="edf1aaf37886921c" providerId="LiveId" clId="{1FB3A0DB-596F-4842-A1D2-7FAFD4F654C0}" dt="2025-03-20T01:00:17.262" v="2503" actId="1076"/>
          <ac:picMkLst>
            <pc:docMk/>
            <pc:sldMk cId="735486466" sldId="334"/>
            <ac:picMk id="34822" creationId="{219DA6B6-529B-0783-49B4-8B69BFC3AC20}"/>
          </ac:picMkLst>
        </pc:picChg>
      </pc:sldChg>
      <pc:sldChg chg="addSp delSp modSp add mod">
        <pc:chgData name="Marc Chabot" userId="edf1aaf37886921c" providerId="LiveId" clId="{1FB3A0DB-596F-4842-A1D2-7FAFD4F654C0}" dt="2025-03-26T00:29:27.909" v="4406" actId="478"/>
        <pc:sldMkLst>
          <pc:docMk/>
          <pc:sldMk cId="3831175035" sldId="335"/>
        </pc:sldMkLst>
        <pc:spChg chg="del mod">
          <ac:chgData name="Marc Chabot" userId="edf1aaf37886921c" providerId="LiveId" clId="{1FB3A0DB-596F-4842-A1D2-7FAFD4F654C0}" dt="2025-03-26T00:29:27.909" v="4406" actId="478"/>
          <ac:spMkLst>
            <pc:docMk/>
            <pc:sldMk cId="3831175035" sldId="335"/>
            <ac:spMk id="2" creationId="{3BB2C9DE-A014-BBE1-E914-E22440F2389E}"/>
          </ac:spMkLst>
        </pc:spChg>
        <pc:spChg chg="del mod">
          <ac:chgData name="Marc Chabot" userId="edf1aaf37886921c" providerId="LiveId" clId="{1FB3A0DB-596F-4842-A1D2-7FAFD4F654C0}" dt="2025-03-26T00:29:26.739" v="4405" actId="478"/>
          <ac:spMkLst>
            <pc:docMk/>
            <pc:sldMk cId="3831175035" sldId="335"/>
            <ac:spMk id="3" creationId="{7490F75B-437B-E2F5-4104-65BA0394A06A}"/>
          </ac:spMkLst>
        </pc:spChg>
        <pc:picChg chg="add">
          <ac:chgData name="Marc Chabot" userId="edf1aaf37886921c" providerId="LiveId" clId="{1FB3A0DB-596F-4842-A1D2-7FAFD4F654C0}" dt="2025-03-20T01:01:02.718" v="2517"/>
          <ac:picMkLst>
            <pc:docMk/>
            <pc:sldMk cId="3831175035" sldId="335"/>
            <ac:picMk id="36866" creationId="{EE93E71A-E8BF-F4B2-D398-849FF604224D}"/>
          </ac:picMkLst>
        </pc:picChg>
      </pc:sldChg>
      <pc:sldChg chg="addSp delSp modSp add mod">
        <pc:chgData name="Marc Chabot" userId="edf1aaf37886921c" providerId="LiveId" clId="{1FB3A0DB-596F-4842-A1D2-7FAFD4F654C0}" dt="2025-03-26T00:29:34.859" v="4408" actId="478"/>
        <pc:sldMkLst>
          <pc:docMk/>
          <pc:sldMk cId="3121057020" sldId="336"/>
        </pc:sldMkLst>
        <pc:spChg chg="del mod">
          <ac:chgData name="Marc Chabot" userId="edf1aaf37886921c" providerId="LiveId" clId="{1FB3A0DB-596F-4842-A1D2-7FAFD4F654C0}" dt="2025-03-26T00:29:34.859" v="4408" actId="478"/>
          <ac:spMkLst>
            <pc:docMk/>
            <pc:sldMk cId="3121057020" sldId="336"/>
            <ac:spMk id="2" creationId="{6CAF3628-B425-A071-EE6D-DF7F6A22003B}"/>
          </ac:spMkLst>
        </pc:spChg>
        <pc:spChg chg="del mod">
          <ac:chgData name="Marc Chabot" userId="edf1aaf37886921c" providerId="LiveId" clId="{1FB3A0DB-596F-4842-A1D2-7FAFD4F654C0}" dt="2025-03-26T00:29:33.647" v="4407" actId="478"/>
          <ac:spMkLst>
            <pc:docMk/>
            <pc:sldMk cId="3121057020" sldId="336"/>
            <ac:spMk id="3" creationId="{F8DA18C2-1AC0-7832-2143-A3996BC9B0E6}"/>
          </ac:spMkLst>
        </pc:spChg>
        <pc:picChg chg="add">
          <ac:chgData name="Marc Chabot" userId="edf1aaf37886921c" providerId="LiveId" clId="{1FB3A0DB-596F-4842-A1D2-7FAFD4F654C0}" dt="2025-03-20T01:01:14.194" v="2518"/>
          <ac:picMkLst>
            <pc:docMk/>
            <pc:sldMk cId="3121057020" sldId="336"/>
            <ac:picMk id="37890" creationId="{A1D91D6D-53A3-1C84-D14D-078443BD2E27}"/>
          </ac:picMkLst>
        </pc:picChg>
      </pc:sldChg>
      <pc:sldChg chg="addSp delSp modSp add mod">
        <pc:chgData name="Marc Chabot" userId="edf1aaf37886921c" providerId="LiveId" clId="{1FB3A0DB-596F-4842-A1D2-7FAFD4F654C0}" dt="2025-03-26T00:29:52.120" v="4412" actId="14100"/>
        <pc:sldMkLst>
          <pc:docMk/>
          <pc:sldMk cId="2076829337" sldId="337"/>
        </pc:sldMkLst>
        <pc:spChg chg="del mod">
          <ac:chgData name="Marc Chabot" userId="edf1aaf37886921c" providerId="LiveId" clId="{1FB3A0DB-596F-4842-A1D2-7FAFD4F654C0}" dt="2025-03-26T00:29:43.061" v="4410" actId="478"/>
          <ac:spMkLst>
            <pc:docMk/>
            <pc:sldMk cId="2076829337" sldId="337"/>
            <ac:spMk id="2" creationId="{02AD33FE-2E56-5414-D972-D5E700EC02E9}"/>
          </ac:spMkLst>
        </pc:spChg>
        <pc:spChg chg="del mod">
          <ac:chgData name="Marc Chabot" userId="edf1aaf37886921c" providerId="LiveId" clId="{1FB3A0DB-596F-4842-A1D2-7FAFD4F654C0}" dt="2025-03-26T00:29:41.315" v="4409" actId="478"/>
          <ac:spMkLst>
            <pc:docMk/>
            <pc:sldMk cId="2076829337" sldId="337"/>
            <ac:spMk id="3" creationId="{E70752D3-9C72-4BED-EA43-1633493FC618}"/>
          </ac:spMkLst>
        </pc:spChg>
        <pc:picChg chg="add mod">
          <ac:chgData name="Marc Chabot" userId="edf1aaf37886921c" providerId="LiveId" clId="{1FB3A0DB-596F-4842-A1D2-7FAFD4F654C0}" dt="2025-03-26T00:29:47.851" v="4411" actId="14100"/>
          <ac:picMkLst>
            <pc:docMk/>
            <pc:sldMk cId="2076829337" sldId="337"/>
            <ac:picMk id="38914" creationId="{434ACD9E-EC20-1EC6-C87E-05218DAFB4BF}"/>
          </ac:picMkLst>
        </pc:picChg>
        <pc:picChg chg="add mod">
          <ac:chgData name="Marc Chabot" userId="edf1aaf37886921c" providerId="LiveId" clId="{1FB3A0DB-596F-4842-A1D2-7FAFD4F654C0}" dt="2025-03-26T00:29:52.120" v="4412" actId="14100"/>
          <ac:picMkLst>
            <pc:docMk/>
            <pc:sldMk cId="2076829337" sldId="337"/>
            <ac:picMk id="38916" creationId="{66CBDB4A-4BEF-B2EC-7AE7-C0CE56C4DB1F}"/>
          </ac:picMkLst>
        </pc:picChg>
      </pc:sldChg>
      <pc:sldChg chg="modSp add mod ord">
        <pc:chgData name="Marc Chabot" userId="edf1aaf37886921c" providerId="LiveId" clId="{1FB3A0DB-596F-4842-A1D2-7FAFD4F654C0}" dt="2025-03-26T00:30:54.410" v="4430" actId="27636"/>
        <pc:sldMkLst>
          <pc:docMk/>
          <pc:sldMk cId="2947650389" sldId="338"/>
        </pc:sldMkLst>
        <pc:spChg chg="mod">
          <ac:chgData name="Marc Chabot" userId="edf1aaf37886921c" providerId="LiveId" clId="{1FB3A0DB-596F-4842-A1D2-7FAFD4F654C0}" dt="2025-03-26T00:30:54.410" v="4430" actId="27636"/>
          <ac:spMkLst>
            <pc:docMk/>
            <pc:sldMk cId="2947650389" sldId="338"/>
            <ac:spMk id="2" creationId="{7293B12A-4484-3939-EC7E-A71D10719785}"/>
          </ac:spMkLst>
        </pc:spChg>
        <pc:spChg chg="mod">
          <ac:chgData name="Marc Chabot" userId="edf1aaf37886921c" providerId="LiveId" clId="{1FB3A0DB-596F-4842-A1D2-7FAFD4F654C0}" dt="2025-03-26T00:30:25.702" v="4416"/>
          <ac:spMkLst>
            <pc:docMk/>
            <pc:sldMk cId="2947650389" sldId="338"/>
            <ac:spMk id="3" creationId="{7081E472-AC06-7F24-D87B-B9673969D8A3}"/>
          </ac:spMkLst>
        </pc:spChg>
      </pc:sldChg>
      <pc:sldChg chg="modSp add del">
        <pc:chgData name="Marc Chabot" userId="edf1aaf37886921c" providerId="LiveId" clId="{1FB3A0DB-596F-4842-A1D2-7FAFD4F654C0}" dt="2025-03-26T00:36:59.606" v="4458" actId="47"/>
        <pc:sldMkLst>
          <pc:docMk/>
          <pc:sldMk cId="969250779" sldId="339"/>
        </pc:sldMkLst>
      </pc:sldChg>
      <pc:sldChg chg="addSp modSp add ord">
        <pc:chgData name="Marc Chabot" userId="edf1aaf37886921c" providerId="LiveId" clId="{1FB3A0DB-596F-4842-A1D2-7FAFD4F654C0}" dt="2025-03-20T01:06:20.485" v="2771"/>
        <pc:sldMkLst>
          <pc:docMk/>
          <pc:sldMk cId="2453073623" sldId="340"/>
        </pc:sldMkLst>
        <pc:spChg chg="mod">
          <ac:chgData name="Marc Chabot" userId="edf1aaf37886921c" providerId="LiveId" clId="{1FB3A0DB-596F-4842-A1D2-7FAFD4F654C0}" dt="2025-03-20T01:06:20.485" v="2771"/>
          <ac:spMkLst>
            <pc:docMk/>
            <pc:sldMk cId="2453073623" sldId="340"/>
            <ac:spMk id="2" creationId="{9BB87A82-EFB1-F8BA-CEC2-C79D426515D5}"/>
          </ac:spMkLst>
        </pc:spChg>
        <pc:spChg chg="mod">
          <ac:chgData name="Marc Chabot" userId="edf1aaf37886921c" providerId="LiveId" clId="{1FB3A0DB-596F-4842-A1D2-7FAFD4F654C0}" dt="2025-03-20T01:06:20.485" v="2771"/>
          <ac:spMkLst>
            <pc:docMk/>
            <pc:sldMk cId="2453073623" sldId="340"/>
            <ac:spMk id="3" creationId="{2D946450-72EF-213A-994E-C82182F4326F}"/>
          </ac:spMkLst>
        </pc:spChg>
        <pc:picChg chg="add">
          <ac:chgData name="Marc Chabot" userId="edf1aaf37886921c" providerId="LiveId" clId="{1FB3A0DB-596F-4842-A1D2-7FAFD4F654C0}" dt="2025-03-20T01:00:50.766" v="2514"/>
          <ac:picMkLst>
            <pc:docMk/>
            <pc:sldMk cId="2453073623" sldId="340"/>
            <ac:picMk id="35842" creationId="{33B954FB-AD10-E701-9687-9D9797D55CE5}"/>
          </ac:picMkLst>
        </pc:picChg>
      </pc:sldChg>
      <pc:sldChg chg="modSp add mod">
        <pc:chgData name="Marc Chabot" userId="edf1aaf37886921c" providerId="LiveId" clId="{1FB3A0DB-596F-4842-A1D2-7FAFD4F654C0}" dt="2025-03-20T01:06:20.485" v="2771"/>
        <pc:sldMkLst>
          <pc:docMk/>
          <pc:sldMk cId="235560138" sldId="341"/>
        </pc:sldMkLst>
        <pc:spChg chg="mod">
          <ac:chgData name="Marc Chabot" userId="edf1aaf37886921c" providerId="LiveId" clId="{1FB3A0DB-596F-4842-A1D2-7FAFD4F654C0}" dt="2025-03-20T01:06:20.485" v="2771"/>
          <ac:spMkLst>
            <pc:docMk/>
            <pc:sldMk cId="235560138" sldId="341"/>
            <ac:spMk id="2" creationId="{45911C75-5481-C897-3F7D-B5E1F6478079}"/>
          </ac:spMkLst>
        </pc:spChg>
        <pc:spChg chg="mod">
          <ac:chgData name="Marc Chabot" userId="edf1aaf37886921c" providerId="LiveId" clId="{1FB3A0DB-596F-4842-A1D2-7FAFD4F654C0}" dt="2025-03-20T01:06:20.485" v="2771"/>
          <ac:spMkLst>
            <pc:docMk/>
            <pc:sldMk cId="235560138" sldId="341"/>
            <ac:spMk id="3" creationId="{5121E630-4811-F5E4-DC5C-C23D1F95F68B}"/>
          </ac:spMkLst>
        </pc:spChg>
      </pc:sldChg>
      <pc:sldChg chg="addSp modSp add mod">
        <pc:chgData name="Marc Chabot" userId="edf1aaf37886921c" providerId="LiveId" clId="{1FB3A0DB-596F-4842-A1D2-7FAFD4F654C0}" dt="2025-03-20T01:09:47.148" v="2833" actId="1076"/>
        <pc:sldMkLst>
          <pc:docMk/>
          <pc:sldMk cId="4229238746" sldId="342"/>
        </pc:sldMkLst>
        <pc:spChg chg="add mod">
          <ac:chgData name="Marc Chabot" userId="edf1aaf37886921c" providerId="LiveId" clId="{1FB3A0DB-596F-4842-A1D2-7FAFD4F654C0}" dt="2025-03-20T01:08:40.898" v="2796" actId="1076"/>
          <ac:spMkLst>
            <pc:docMk/>
            <pc:sldMk cId="4229238746" sldId="342"/>
            <ac:spMk id="3" creationId="{BC445273-695F-9E4D-77A4-07615F26533E}"/>
          </ac:spMkLst>
        </pc:spChg>
        <pc:spChg chg="add mod">
          <ac:chgData name="Marc Chabot" userId="edf1aaf37886921c" providerId="LiveId" clId="{1FB3A0DB-596F-4842-A1D2-7FAFD4F654C0}" dt="2025-03-20T01:09:21.416" v="2831" actId="1076"/>
          <ac:spMkLst>
            <pc:docMk/>
            <pc:sldMk cId="4229238746" sldId="342"/>
            <ac:spMk id="4" creationId="{B921BE26-DEE1-CF00-6715-0B96EF3C1DE8}"/>
          </ac:spMkLst>
        </pc:spChg>
        <pc:picChg chg="add mod">
          <ac:chgData name="Marc Chabot" userId="edf1aaf37886921c" providerId="LiveId" clId="{1FB3A0DB-596F-4842-A1D2-7FAFD4F654C0}" dt="2025-03-20T01:07:53.437" v="2773"/>
          <ac:picMkLst>
            <pc:docMk/>
            <pc:sldMk cId="4229238746" sldId="342"/>
            <ac:picMk id="2" creationId="{DD530B86-5711-B87C-6901-273265BCA079}"/>
          </ac:picMkLst>
        </pc:picChg>
        <pc:picChg chg="add mod">
          <ac:chgData name="Marc Chabot" userId="edf1aaf37886921c" providerId="LiveId" clId="{1FB3A0DB-596F-4842-A1D2-7FAFD4F654C0}" dt="2025-03-20T01:09:47.148" v="2833" actId="1076"/>
          <ac:picMkLst>
            <pc:docMk/>
            <pc:sldMk cId="4229238746" sldId="342"/>
            <ac:picMk id="6" creationId="{517A6B1D-FC25-CFC4-47FD-5DCD36E101BE}"/>
          </ac:picMkLst>
        </pc:picChg>
      </pc:sldChg>
      <pc:sldChg chg="new setBg">
        <pc:chgData name="Marc Chabot" userId="edf1aaf37886921c" providerId="LiveId" clId="{1FB3A0DB-596F-4842-A1D2-7FAFD4F654C0}" dt="2025-03-20T01:06:33.411" v="2772"/>
        <pc:sldMkLst>
          <pc:docMk/>
          <pc:sldMk cId="719814485" sldId="343"/>
        </pc:sldMkLst>
      </pc:sldChg>
      <pc:sldChg chg="add del">
        <pc:chgData name="Marc Chabot" userId="edf1aaf37886921c" providerId="LiveId" clId="{1FB3A0DB-596F-4842-A1D2-7FAFD4F654C0}" dt="2025-03-26T00:36:57.616" v="4457" actId="47"/>
        <pc:sldMkLst>
          <pc:docMk/>
          <pc:sldMk cId="2786259693" sldId="344"/>
        </pc:sldMkLst>
      </pc:sldChg>
      <pc:sldChg chg="modSp add mod">
        <pc:chgData name="Marc Chabot" userId="edf1aaf37886921c" providerId="LiveId" clId="{1FB3A0DB-596F-4842-A1D2-7FAFD4F654C0}" dt="2025-03-26T01:56:46.158" v="5296" actId="20577"/>
        <pc:sldMkLst>
          <pc:docMk/>
          <pc:sldMk cId="4020360553" sldId="345"/>
        </pc:sldMkLst>
        <pc:spChg chg="mod">
          <ac:chgData name="Marc Chabot" userId="edf1aaf37886921c" providerId="LiveId" clId="{1FB3A0DB-596F-4842-A1D2-7FAFD4F654C0}" dt="2025-03-26T01:56:46.158" v="5296" actId="20577"/>
          <ac:spMkLst>
            <pc:docMk/>
            <pc:sldMk cId="4020360553" sldId="345"/>
            <ac:spMk id="3" creationId="{F32F82FA-DC18-8029-63DF-E3BF4834C72D}"/>
          </ac:spMkLst>
        </pc:spChg>
      </pc:sldChg>
      <pc:sldChg chg="modSp add mod ord modNotesTx">
        <pc:chgData name="Marc Chabot" userId="edf1aaf37886921c" providerId="LiveId" clId="{1FB3A0DB-596F-4842-A1D2-7FAFD4F654C0}" dt="2025-03-26T01:34:35.091" v="5126" actId="20577"/>
        <pc:sldMkLst>
          <pc:docMk/>
          <pc:sldMk cId="3063537884" sldId="346"/>
        </pc:sldMkLst>
        <pc:spChg chg="mod">
          <ac:chgData name="Marc Chabot" userId="edf1aaf37886921c" providerId="LiveId" clId="{1FB3A0DB-596F-4842-A1D2-7FAFD4F654C0}" dt="2025-03-26T01:34:35.091" v="5126" actId="20577"/>
          <ac:spMkLst>
            <pc:docMk/>
            <pc:sldMk cId="3063537884" sldId="346"/>
            <ac:spMk id="2" creationId="{4E31F04A-A5A1-355C-79DC-D47FCB15B705}"/>
          </ac:spMkLst>
        </pc:spChg>
        <pc:spChg chg="mod">
          <ac:chgData name="Marc Chabot" userId="edf1aaf37886921c" providerId="LiveId" clId="{1FB3A0DB-596F-4842-A1D2-7FAFD4F654C0}" dt="2025-03-26T00:45:43.726" v="4486" actId="20577"/>
          <ac:spMkLst>
            <pc:docMk/>
            <pc:sldMk cId="3063537884" sldId="346"/>
            <ac:spMk id="3" creationId="{E5A082DB-77F7-0522-D3D0-F457FA3C4108}"/>
          </ac:spMkLst>
        </pc:spChg>
      </pc:sldChg>
      <pc:sldChg chg="addSp modSp add mod">
        <pc:chgData name="Marc Chabot" userId="edf1aaf37886921c" providerId="LiveId" clId="{1FB3A0DB-596F-4842-A1D2-7FAFD4F654C0}" dt="2025-03-26T01:57:40.826" v="5306" actId="1076"/>
        <pc:sldMkLst>
          <pc:docMk/>
          <pc:sldMk cId="4097572201" sldId="347"/>
        </pc:sldMkLst>
        <pc:spChg chg="mod">
          <ac:chgData name="Marc Chabot" userId="edf1aaf37886921c" providerId="LiveId" clId="{1FB3A0DB-596F-4842-A1D2-7FAFD4F654C0}" dt="2025-03-26T01:04:28.066" v="4729" actId="20577"/>
          <ac:spMkLst>
            <pc:docMk/>
            <pc:sldMk cId="4097572201" sldId="347"/>
            <ac:spMk id="2" creationId="{DD1E68D5-8BC5-83EB-59D9-259167DC8033}"/>
          </ac:spMkLst>
        </pc:spChg>
        <pc:spChg chg="mod">
          <ac:chgData name="Marc Chabot" userId="edf1aaf37886921c" providerId="LiveId" clId="{1FB3A0DB-596F-4842-A1D2-7FAFD4F654C0}" dt="2025-03-26T01:04:48.113" v="4814" actId="20577"/>
          <ac:spMkLst>
            <pc:docMk/>
            <pc:sldMk cId="4097572201" sldId="347"/>
            <ac:spMk id="3" creationId="{06A13656-42E0-7FEE-F6D5-7E107EC83691}"/>
          </ac:spMkLst>
        </pc:spChg>
        <pc:picChg chg="add mod">
          <ac:chgData name="Marc Chabot" userId="edf1aaf37886921c" providerId="LiveId" clId="{1FB3A0DB-596F-4842-A1D2-7FAFD4F654C0}" dt="2025-03-26T01:57:40.826" v="5306" actId="1076"/>
          <ac:picMkLst>
            <pc:docMk/>
            <pc:sldMk cId="4097572201" sldId="347"/>
            <ac:picMk id="4" creationId="{BCF6E5A7-DA68-C248-7921-424EFE0231BE}"/>
          </ac:picMkLst>
        </pc:picChg>
      </pc:sldChg>
      <pc:sldChg chg="addSp delSp modSp add mod">
        <pc:chgData name="Marc Chabot" userId="edf1aaf37886921c" providerId="LiveId" clId="{1FB3A0DB-596F-4842-A1D2-7FAFD4F654C0}" dt="2025-03-26T01:27:51.095" v="4901" actId="20577"/>
        <pc:sldMkLst>
          <pc:docMk/>
          <pc:sldMk cId="2028685152" sldId="348"/>
        </pc:sldMkLst>
        <pc:spChg chg="mod">
          <ac:chgData name="Marc Chabot" userId="edf1aaf37886921c" providerId="LiveId" clId="{1FB3A0DB-596F-4842-A1D2-7FAFD4F654C0}" dt="2025-03-26T01:27:51.095" v="4901" actId="20577"/>
          <ac:spMkLst>
            <pc:docMk/>
            <pc:sldMk cId="2028685152" sldId="348"/>
            <ac:spMk id="2" creationId="{7ADDC823-FD3B-D7F0-B8ED-EC8400A05FA2}"/>
          </ac:spMkLst>
        </pc:spChg>
        <pc:spChg chg="mod">
          <ac:chgData name="Marc Chabot" userId="edf1aaf37886921c" providerId="LiveId" clId="{1FB3A0DB-596F-4842-A1D2-7FAFD4F654C0}" dt="2025-03-26T01:27:42.555" v="4861" actId="27636"/>
          <ac:spMkLst>
            <pc:docMk/>
            <pc:sldMk cId="2028685152" sldId="348"/>
            <ac:spMk id="3" creationId="{6D91F714-E973-C1B2-6F5F-E57E01B56A46}"/>
          </ac:spMkLst>
        </pc:spChg>
        <pc:spChg chg="add del">
          <ac:chgData name="Marc Chabot" userId="edf1aaf37886921c" providerId="LiveId" clId="{1FB3A0DB-596F-4842-A1D2-7FAFD4F654C0}" dt="2025-03-26T01:25:53.774" v="4819" actId="22"/>
          <ac:spMkLst>
            <pc:docMk/>
            <pc:sldMk cId="2028685152" sldId="348"/>
            <ac:spMk id="5" creationId="{C0DE7F6E-7A94-408C-3A83-A37D4D053E0F}"/>
          </ac:spMkLst>
        </pc:spChg>
      </pc:sldChg>
      <pc:sldChg chg="addSp modSp add del mod">
        <pc:chgData name="Marc Chabot" userId="edf1aaf37886921c" providerId="LiveId" clId="{1FB3A0DB-596F-4842-A1D2-7FAFD4F654C0}" dt="2025-03-26T01:47:41.224" v="5202" actId="47"/>
        <pc:sldMkLst>
          <pc:docMk/>
          <pc:sldMk cId="605187738" sldId="349"/>
        </pc:sldMkLst>
        <pc:picChg chg="add mod">
          <ac:chgData name="Marc Chabot" userId="edf1aaf37886921c" providerId="LiveId" clId="{1FB3A0DB-596F-4842-A1D2-7FAFD4F654C0}" dt="2025-03-26T01:46:27.345" v="5176" actId="1076"/>
          <ac:picMkLst>
            <pc:docMk/>
            <pc:sldMk cId="605187738" sldId="349"/>
            <ac:picMk id="3" creationId="{C46D14C9-41F8-4809-5A0E-4027098CDEEE}"/>
          </ac:picMkLst>
        </pc:picChg>
      </pc:sldChg>
      <pc:sldChg chg="add del">
        <pc:chgData name="Marc Chabot" userId="edf1aaf37886921c" providerId="LiveId" clId="{1FB3A0DB-596F-4842-A1D2-7FAFD4F654C0}" dt="2025-03-26T01:39:30.367" v="5143" actId="2890"/>
        <pc:sldMkLst>
          <pc:docMk/>
          <pc:sldMk cId="1189869783" sldId="349"/>
        </pc:sldMkLst>
      </pc:sldChg>
      <pc:sldChg chg="add del">
        <pc:chgData name="Marc Chabot" userId="edf1aaf37886921c" providerId="LiveId" clId="{1FB3A0DB-596F-4842-A1D2-7FAFD4F654C0}" dt="2025-03-26T01:47:56.045" v="5204" actId="47"/>
        <pc:sldMkLst>
          <pc:docMk/>
          <pc:sldMk cId="2675060308" sldId="350"/>
        </pc:sldMkLst>
      </pc:sldChg>
      <pc:sldChg chg="addSp delSp modSp add mod">
        <pc:chgData name="Marc Chabot" userId="edf1aaf37886921c" providerId="LiveId" clId="{1FB3A0DB-596F-4842-A1D2-7FAFD4F654C0}" dt="2025-03-26T01:46:56.655" v="5201"/>
        <pc:sldMkLst>
          <pc:docMk/>
          <pc:sldMk cId="3964572948" sldId="351"/>
        </pc:sldMkLst>
        <pc:spChg chg="del">
          <ac:chgData name="Marc Chabot" userId="edf1aaf37886921c" providerId="LiveId" clId="{1FB3A0DB-596F-4842-A1D2-7FAFD4F654C0}" dt="2025-03-26T01:46:56.655" v="5201"/>
          <ac:spMkLst>
            <pc:docMk/>
            <pc:sldMk cId="3964572948" sldId="351"/>
            <ac:spMk id="2" creationId="{5861AE5D-5F68-1B37-7BB9-D6BB08626298}"/>
          </ac:spMkLst>
        </pc:spChg>
        <pc:spChg chg="mod">
          <ac:chgData name="Marc Chabot" userId="edf1aaf37886921c" providerId="LiveId" clId="{1FB3A0DB-596F-4842-A1D2-7FAFD4F654C0}" dt="2025-03-26T01:46:47.800" v="5200" actId="20577"/>
          <ac:spMkLst>
            <pc:docMk/>
            <pc:sldMk cId="3964572948" sldId="351"/>
            <ac:spMk id="3" creationId="{BFEEAC01-CEDB-F199-C8C5-812341AB6B30}"/>
          </ac:spMkLst>
        </pc:spChg>
        <pc:picChg chg="add mod">
          <ac:chgData name="Marc Chabot" userId="edf1aaf37886921c" providerId="LiveId" clId="{1FB3A0DB-596F-4842-A1D2-7FAFD4F654C0}" dt="2025-03-26T01:46:56.655" v="5201"/>
          <ac:picMkLst>
            <pc:docMk/>
            <pc:sldMk cId="3964572948" sldId="351"/>
            <ac:picMk id="4" creationId="{0017546B-2B5F-0297-AAC0-953F0E28178F}"/>
          </ac:picMkLst>
        </pc:picChg>
      </pc:sldChg>
      <pc:sldChg chg="addSp delSp modSp add mod">
        <pc:chgData name="Marc Chabot" userId="edf1aaf37886921c" providerId="LiveId" clId="{1FB3A0DB-596F-4842-A1D2-7FAFD4F654C0}" dt="2025-03-26T01:48:18.678" v="5218" actId="22"/>
        <pc:sldMkLst>
          <pc:docMk/>
          <pc:sldMk cId="1962602611" sldId="352"/>
        </pc:sldMkLst>
        <pc:spChg chg="mod">
          <ac:chgData name="Marc Chabot" userId="edf1aaf37886921c" providerId="LiveId" clId="{1FB3A0DB-596F-4842-A1D2-7FAFD4F654C0}" dt="2025-03-26T01:48:02.743" v="5216" actId="20577"/>
          <ac:spMkLst>
            <pc:docMk/>
            <pc:sldMk cId="1962602611" sldId="352"/>
            <ac:spMk id="3" creationId="{2E6E9288-DE0C-34E8-9435-8BE897AA732E}"/>
          </ac:spMkLst>
        </pc:spChg>
        <pc:spChg chg="add del mod">
          <ac:chgData name="Marc Chabot" userId="edf1aaf37886921c" providerId="LiveId" clId="{1FB3A0DB-596F-4842-A1D2-7FAFD4F654C0}" dt="2025-03-26T01:48:18.678" v="5218" actId="22"/>
          <ac:spMkLst>
            <pc:docMk/>
            <pc:sldMk cId="1962602611" sldId="352"/>
            <ac:spMk id="5" creationId="{0ED7398F-1902-F34D-5BBE-F2E3E3096246}"/>
          </ac:spMkLst>
        </pc:spChg>
        <pc:picChg chg="del">
          <ac:chgData name="Marc Chabot" userId="edf1aaf37886921c" providerId="LiveId" clId="{1FB3A0DB-596F-4842-A1D2-7FAFD4F654C0}" dt="2025-03-26T01:48:05.271" v="5217" actId="478"/>
          <ac:picMkLst>
            <pc:docMk/>
            <pc:sldMk cId="1962602611" sldId="352"/>
            <ac:picMk id="4" creationId="{7DF9FB95-7902-65FD-D16E-01B9A492A4A2}"/>
          </ac:picMkLst>
        </pc:picChg>
        <pc:picChg chg="add mod ord">
          <ac:chgData name="Marc Chabot" userId="edf1aaf37886921c" providerId="LiveId" clId="{1FB3A0DB-596F-4842-A1D2-7FAFD4F654C0}" dt="2025-03-26T01:48:18.678" v="5218" actId="22"/>
          <ac:picMkLst>
            <pc:docMk/>
            <pc:sldMk cId="1962602611" sldId="352"/>
            <ac:picMk id="7" creationId="{2EA4D65E-1BF2-CE8B-81FF-9A61089D30DD}"/>
          </ac:picMkLst>
        </pc:picChg>
      </pc:sldChg>
      <pc:sldChg chg="addSp delSp modSp add mod">
        <pc:chgData name="Marc Chabot" userId="edf1aaf37886921c" providerId="LiveId" clId="{1FB3A0DB-596F-4842-A1D2-7FAFD4F654C0}" dt="2025-03-26T01:51:10.721" v="5238" actId="22"/>
        <pc:sldMkLst>
          <pc:docMk/>
          <pc:sldMk cId="778406434" sldId="353"/>
        </pc:sldMkLst>
        <pc:spChg chg="mod">
          <ac:chgData name="Marc Chabot" userId="edf1aaf37886921c" providerId="LiveId" clId="{1FB3A0DB-596F-4842-A1D2-7FAFD4F654C0}" dt="2025-03-26T01:50:54.991" v="5237" actId="20577"/>
          <ac:spMkLst>
            <pc:docMk/>
            <pc:sldMk cId="778406434" sldId="353"/>
            <ac:spMk id="3" creationId="{C7552A91-C669-A75B-CD47-E3E1BFA7F0DB}"/>
          </ac:spMkLst>
        </pc:spChg>
        <pc:spChg chg="add del mod">
          <ac:chgData name="Marc Chabot" userId="edf1aaf37886921c" providerId="LiveId" clId="{1FB3A0DB-596F-4842-A1D2-7FAFD4F654C0}" dt="2025-03-26T01:51:10.721" v="5238" actId="22"/>
          <ac:spMkLst>
            <pc:docMk/>
            <pc:sldMk cId="778406434" sldId="353"/>
            <ac:spMk id="4" creationId="{C92E52F4-91E2-77D0-E339-101AE1C9D008}"/>
          </ac:spMkLst>
        </pc:spChg>
        <pc:picChg chg="add mod ord">
          <ac:chgData name="Marc Chabot" userId="edf1aaf37886921c" providerId="LiveId" clId="{1FB3A0DB-596F-4842-A1D2-7FAFD4F654C0}" dt="2025-03-26T01:51:10.721" v="5238" actId="22"/>
          <ac:picMkLst>
            <pc:docMk/>
            <pc:sldMk cId="778406434" sldId="353"/>
            <ac:picMk id="6" creationId="{2A45EB1F-5C83-551A-6A03-D0378ECE6A47}"/>
          </ac:picMkLst>
        </pc:picChg>
        <pc:picChg chg="del">
          <ac:chgData name="Marc Chabot" userId="edf1aaf37886921c" providerId="LiveId" clId="{1FB3A0DB-596F-4842-A1D2-7FAFD4F654C0}" dt="2025-03-26T01:49:49.883" v="5221" actId="478"/>
          <ac:picMkLst>
            <pc:docMk/>
            <pc:sldMk cId="778406434" sldId="353"/>
            <ac:picMk id="7" creationId="{19F898E4-9C65-6D7A-304E-17EADA328651}"/>
          </ac:picMkLst>
        </pc:picChg>
      </pc:sldChg>
      <pc:sldChg chg="addSp delSp modSp add mod modNotesTx">
        <pc:chgData name="Marc Chabot" userId="edf1aaf37886921c" providerId="LiveId" clId="{1FB3A0DB-596F-4842-A1D2-7FAFD4F654C0}" dt="2025-03-26T02:32:08.404" v="5786" actId="20577"/>
        <pc:sldMkLst>
          <pc:docMk/>
          <pc:sldMk cId="3631259330" sldId="354"/>
        </pc:sldMkLst>
        <pc:spChg chg="mod">
          <ac:chgData name="Marc Chabot" userId="edf1aaf37886921c" providerId="LiveId" clId="{1FB3A0DB-596F-4842-A1D2-7FAFD4F654C0}" dt="2025-03-26T01:49:57.673" v="5226" actId="20577"/>
          <ac:spMkLst>
            <pc:docMk/>
            <pc:sldMk cId="3631259330" sldId="354"/>
            <ac:spMk id="3" creationId="{6314C0DF-BE33-67D1-A6A8-AE04B656CEF7}"/>
          </ac:spMkLst>
        </pc:spChg>
        <pc:spChg chg="add del mod">
          <ac:chgData name="Marc Chabot" userId="edf1aaf37886921c" providerId="LiveId" clId="{1FB3A0DB-596F-4842-A1D2-7FAFD4F654C0}" dt="2025-03-26T01:50:13.510" v="5227" actId="22"/>
          <ac:spMkLst>
            <pc:docMk/>
            <pc:sldMk cId="3631259330" sldId="354"/>
            <ac:spMk id="4" creationId="{61B7ED07-F617-56B6-17DE-02B7C52256EC}"/>
          </ac:spMkLst>
        </pc:spChg>
        <pc:picChg chg="add mod ord">
          <ac:chgData name="Marc Chabot" userId="edf1aaf37886921c" providerId="LiveId" clId="{1FB3A0DB-596F-4842-A1D2-7FAFD4F654C0}" dt="2025-03-26T01:50:13.510" v="5227" actId="22"/>
          <ac:picMkLst>
            <pc:docMk/>
            <pc:sldMk cId="3631259330" sldId="354"/>
            <ac:picMk id="6" creationId="{CA7AFDF1-9163-8CBC-4F71-FC5C6D2F5FD9}"/>
          </ac:picMkLst>
        </pc:picChg>
        <pc:picChg chg="del">
          <ac:chgData name="Marc Chabot" userId="edf1aaf37886921c" providerId="LiveId" clId="{1FB3A0DB-596F-4842-A1D2-7FAFD4F654C0}" dt="2025-03-26T01:49:53.262" v="5222" actId="478"/>
          <ac:picMkLst>
            <pc:docMk/>
            <pc:sldMk cId="3631259330" sldId="354"/>
            <ac:picMk id="7" creationId="{D89B4715-9AA3-5AA8-3E12-D4C0647100F8}"/>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F199B1-1C3F-4678-81C0-8B5207B3D68D}" type="datetimeFigureOut">
              <a:rPr lang="en-US" smtClean="0"/>
              <a:t>3/25/2025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875DA8-D4B0-49F8-8667-0D6A617CE7C8}" type="slidenum">
              <a:rPr lang="en-US" smtClean="0"/>
              <a:t>‹#›</a:t>
            </a:fld>
            <a:endParaRPr lang="en-US"/>
          </a:p>
        </p:txBody>
      </p:sp>
    </p:spTree>
    <p:extLst>
      <p:ext uri="{BB962C8B-B14F-4D97-AF65-F5344CB8AC3E}">
        <p14:creationId xmlns:p14="http://schemas.microsoft.com/office/powerpoint/2010/main" val="24533704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Performance </a:t>
            </a:r>
            <a:r>
              <a:rPr lang="en-US" dirty="0" err="1"/>
              <a:t>montor</a:t>
            </a:r>
            <a:endParaRPr lang="en-US" dirty="0"/>
          </a:p>
          <a:p>
            <a:r>
              <a:rPr lang="en-US" dirty="0"/>
              <a:t>Application Insights</a:t>
            </a:r>
          </a:p>
          <a:p>
            <a:r>
              <a:rPr lang="en-US" dirty="0"/>
              <a:t>Power BI Report</a:t>
            </a:r>
          </a:p>
          <a:p>
            <a:r>
              <a:rPr lang="en-US" dirty="0"/>
              <a:t>Database indexes</a:t>
            </a:r>
          </a:p>
          <a:p>
            <a:r>
              <a:rPr lang="en-US" dirty="0"/>
              <a:t>Locked Tables</a:t>
            </a:r>
          </a:p>
          <a:p>
            <a:endParaRPr lang="en-US" dirty="0"/>
          </a:p>
        </p:txBody>
      </p:sp>
      <p:sp>
        <p:nvSpPr>
          <p:cNvPr id="4" name="Slide Number Placeholder 3"/>
          <p:cNvSpPr>
            <a:spLocks noGrp="1"/>
          </p:cNvSpPr>
          <p:nvPr>
            <p:ph type="sldNum" sz="quarter" idx="5"/>
          </p:nvPr>
        </p:nvSpPr>
        <p:spPr/>
        <p:txBody>
          <a:bodyPr/>
          <a:lstStyle/>
          <a:p>
            <a:fld id="{10875DA8-D4B0-49F8-8667-0D6A617CE7C8}" type="slidenum">
              <a:rPr lang="en-US" smtClean="0"/>
              <a:t>5</a:t>
            </a:fld>
            <a:endParaRPr lang="en-US"/>
          </a:p>
        </p:txBody>
      </p:sp>
    </p:spTree>
    <p:extLst>
      <p:ext uri="{BB962C8B-B14F-4D97-AF65-F5344CB8AC3E}">
        <p14:creationId xmlns:p14="http://schemas.microsoft.com/office/powerpoint/2010/main" val="32015680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Network Duration: The time it takes for the browser to connect to the web page. If this number is high, the computer may be having an issue on the local network, or there is an issue between the network and the Azure hosting of Business Central. This is the low-level computers connecting to computers phase.</a:t>
            </a:r>
          </a:p>
          <a:p>
            <a:pPr>
              <a:buNone/>
            </a:pPr>
            <a:endParaRPr lang="en-US" dirty="0"/>
          </a:p>
          <a:p>
            <a:pPr>
              <a:buNone/>
            </a:pPr>
            <a:r>
              <a:rPr lang="en-US" dirty="0"/>
              <a:t>Send Duration: This is the time, after the computer has connected to the server, for the request to be sent. Retrieving records this should be very fast; on saving of a record this could be slower.</a:t>
            </a:r>
          </a:p>
          <a:p>
            <a:pPr>
              <a:buNone/>
            </a:pPr>
            <a:endParaRPr lang="en-US" dirty="0"/>
          </a:p>
          <a:p>
            <a:pPr>
              <a:buNone/>
            </a:pPr>
            <a:r>
              <a:rPr lang="en-US" dirty="0"/>
              <a:t>Receive Duration: The amount of time it takes to receive the data from the server. This can become slow if there is a lot of data, graphics, and other elements on the page.</a:t>
            </a:r>
          </a:p>
          <a:p>
            <a:pPr>
              <a:buNone/>
            </a:pPr>
            <a:endParaRPr lang="en-US" dirty="0"/>
          </a:p>
          <a:p>
            <a:pPr>
              <a:buNone/>
            </a:pPr>
            <a:r>
              <a:rPr lang="en-US" dirty="0"/>
              <a:t>Processing Duration: This is the bulk of the time spend on a page. This is the time to render the page, display all the elements, perform any page scripts, the basic DOM load tasks. If this starts taking too long, you may consider reducing the number of elements on the page. Creating task specific pages can greatly reduce the Processing duration.</a:t>
            </a:r>
          </a:p>
          <a:p>
            <a:endParaRPr lang="en-US" dirty="0"/>
          </a:p>
          <a:p>
            <a:r>
              <a:rPr lang="en-US" dirty="0"/>
              <a:t>Processing duration can also be impacted by other browser tasks that are running. Having a lot of tabs open, having streaming music running in one of those tabs, and the scrolling news page in another tab, all these tabs are consuming browser resources and consuming the available page processing resources. When I'm debugging a slow page issue, I always ask for a screen shot including all open tabs.</a:t>
            </a:r>
          </a:p>
          <a:p>
            <a:endParaRPr lang="en-US" dirty="0"/>
          </a:p>
        </p:txBody>
      </p:sp>
      <p:sp>
        <p:nvSpPr>
          <p:cNvPr id="4" name="Slide Number Placeholder 3"/>
          <p:cNvSpPr>
            <a:spLocks noGrp="1"/>
          </p:cNvSpPr>
          <p:nvPr>
            <p:ph type="sldNum" sz="quarter" idx="5"/>
          </p:nvPr>
        </p:nvSpPr>
        <p:spPr/>
        <p:txBody>
          <a:bodyPr/>
          <a:lstStyle/>
          <a:p>
            <a:fld id="{10875DA8-D4B0-49F8-8667-0D6A617CE7C8}" type="slidenum">
              <a:rPr lang="en-US" smtClean="0"/>
              <a:t>57</a:t>
            </a:fld>
            <a:endParaRPr lang="en-US"/>
          </a:p>
        </p:txBody>
      </p:sp>
    </p:spTree>
    <p:extLst>
      <p:ext uri="{BB962C8B-B14F-4D97-AF65-F5344CB8AC3E}">
        <p14:creationId xmlns:p14="http://schemas.microsoft.com/office/powerpoint/2010/main" val="34273004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Slow Object, Slow SQL</a:t>
            </a:r>
          </a:p>
        </p:txBody>
      </p:sp>
      <p:sp>
        <p:nvSpPr>
          <p:cNvPr id="4" name="Slide Number Placeholder 3"/>
          <p:cNvSpPr>
            <a:spLocks noGrp="1"/>
          </p:cNvSpPr>
          <p:nvPr>
            <p:ph type="sldNum" sz="quarter" idx="5"/>
          </p:nvPr>
        </p:nvSpPr>
        <p:spPr/>
        <p:txBody>
          <a:bodyPr/>
          <a:lstStyle/>
          <a:p>
            <a:fld id="{10875DA8-D4B0-49F8-8667-0D6A617CE7C8}" type="slidenum">
              <a:rPr lang="en-US" smtClean="0"/>
              <a:t>58</a:t>
            </a:fld>
            <a:endParaRPr lang="en-US"/>
          </a:p>
        </p:txBody>
      </p:sp>
    </p:spTree>
    <p:extLst>
      <p:ext uri="{BB962C8B-B14F-4D97-AF65-F5344CB8AC3E}">
        <p14:creationId xmlns:p14="http://schemas.microsoft.com/office/powerpoint/2010/main" val="3794665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875DA8-D4B0-49F8-8667-0D6A617CE7C8}" type="slidenum">
              <a:rPr lang="en-US" smtClean="0"/>
              <a:t>59</a:t>
            </a:fld>
            <a:endParaRPr lang="en-US"/>
          </a:p>
        </p:txBody>
      </p:sp>
    </p:spTree>
    <p:extLst>
      <p:ext uri="{BB962C8B-B14F-4D97-AF65-F5344CB8AC3E}">
        <p14:creationId xmlns:p14="http://schemas.microsoft.com/office/powerpoint/2010/main" val="27606413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875DA8-D4B0-49F8-8667-0D6A617CE7C8}" type="slidenum">
              <a:rPr lang="en-US" smtClean="0"/>
              <a:t>60</a:t>
            </a:fld>
            <a:endParaRPr lang="en-US"/>
          </a:p>
        </p:txBody>
      </p:sp>
    </p:spTree>
    <p:extLst>
      <p:ext uri="{BB962C8B-B14F-4D97-AF65-F5344CB8AC3E}">
        <p14:creationId xmlns:p14="http://schemas.microsoft.com/office/powerpoint/2010/main" val="24185257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Sum Index Field Technology = Makes SUM Flow Fields FASTER</a:t>
            </a:r>
          </a:p>
        </p:txBody>
      </p:sp>
      <p:sp>
        <p:nvSpPr>
          <p:cNvPr id="4" name="Slide Number Placeholder 3"/>
          <p:cNvSpPr>
            <a:spLocks noGrp="1"/>
          </p:cNvSpPr>
          <p:nvPr>
            <p:ph type="sldNum" sz="quarter" idx="5"/>
          </p:nvPr>
        </p:nvSpPr>
        <p:spPr/>
        <p:txBody>
          <a:bodyPr/>
          <a:lstStyle/>
          <a:p>
            <a:fld id="{10875DA8-D4B0-49F8-8667-0D6A617CE7C8}" type="slidenum">
              <a:rPr lang="en-US" smtClean="0"/>
              <a:t>61</a:t>
            </a:fld>
            <a:endParaRPr lang="en-US"/>
          </a:p>
        </p:txBody>
      </p:sp>
    </p:spTree>
    <p:extLst>
      <p:ext uri="{BB962C8B-B14F-4D97-AF65-F5344CB8AC3E}">
        <p14:creationId xmlns:p14="http://schemas.microsoft.com/office/powerpoint/2010/main" val="38126758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Microsoft gives you TWO databases! The second is a </a:t>
            </a:r>
            <a:r>
              <a:rPr lang="en-US" dirty="0" err="1"/>
              <a:t>realtime</a:t>
            </a:r>
            <a:r>
              <a:rPr lang="en-US" dirty="0"/>
              <a:t> clone of the primary database specifically for reporting.</a:t>
            </a:r>
          </a:p>
          <a:p>
            <a:r>
              <a:rPr lang="en-US" dirty="0"/>
              <a:t>These Read Only APIs should be the primary source for all Power BI, or Connect Excel reporting data.</a:t>
            </a:r>
          </a:p>
        </p:txBody>
      </p:sp>
      <p:sp>
        <p:nvSpPr>
          <p:cNvPr id="4" name="Slide Number Placeholder 3"/>
          <p:cNvSpPr>
            <a:spLocks noGrp="1"/>
          </p:cNvSpPr>
          <p:nvPr>
            <p:ph type="sldNum" sz="quarter" idx="5"/>
          </p:nvPr>
        </p:nvSpPr>
        <p:spPr/>
        <p:txBody>
          <a:bodyPr/>
          <a:lstStyle/>
          <a:p>
            <a:fld id="{10875DA8-D4B0-49F8-8667-0D6A617CE7C8}" type="slidenum">
              <a:rPr lang="en-US" smtClean="0"/>
              <a:t>64</a:t>
            </a:fld>
            <a:endParaRPr lang="en-US"/>
          </a:p>
        </p:txBody>
      </p:sp>
    </p:spTree>
    <p:extLst>
      <p:ext uri="{BB962C8B-B14F-4D97-AF65-F5344CB8AC3E}">
        <p14:creationId xmlns:p14="http://schemas.microsoft.com/office/powerpoint/2010/main" val="7255136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875DA8-D4B0-49F8-8667-0D6A617CE7C8}" type="slidenum">
              <a:rPr lang="en-US" smtClean="0"/>
              <a:t>68</a:t>
            </a:fld>
            <a:endParaRPr lang="en-US"/>
          </a:p>
        </p:txBody>
      </p:sp>
    </p:spTree>
    <p:extLst>
      <p:ext uri="{BB962C8B-B14F-4D97-AF65-F5344CB8AC3E}">
        <p14:creationId xmlns:p14="http://schemas.microsoft.com/office/powerpoint/2010/main" val="34665322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Profiling vs monitoring – Targeted search for an issue vs. recording performance over time to build a trend.</a:t>
            </a:r>
          </a:p>
        </p:txBody>
      </p:sp>
      <p:sp>
        <p:nvSpPr>
          <p:cNvPr id="4" name="Slide Number Placeholder 3"/>
          <p:cNvSpPr>
            <a:spLocks noGrp="1"/>
          </p:cNvSpPr>
          <p:nvPr>
            <p:ph type="sldNum" sz="quarter" idx="5"/>
          </p:nvPr>
        </p:nvSpPr>
        <p:spPr/>
        <p:txBody>
          <a:bodyPr/>
          <a:lstStyle/>
          <a:p>
            <a:fld id="{10875DA8-D4B0-49F8-8667-0D6A617CE7C8}" type="slidenum">
              <a:rPr lang="en-US" smtClean="0"/>
              <a:t>7</a:t>
            </a:fld>
            <a:endParaRPr lang="en-US"/>
          </a:p>
        </p:txBody>
      </p:sp>
    </p:spTree>
    <p:extLst>
      <p:ext uri="{BB962C8B-B14F-4D97-AF65-F5344CB8AC3E}">
        <p14:creationId xmlns:p14="http://schemas.microsoft.com/office/powerpoint/2010/main" val="6688297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875DA8-D4B0-49F8-8667-0D6A617CE7C8}" type="slidenum">
              <a:rPr lang="en-US" smtClean="0"/>
              <a:t>13</a:t>
            </a:fld>
            <a:endParaRPr lang="en-US"/>
          </a:p>
        </p:txBody>
      </p:sp>
    </p:spTree>
    <p:extLst>
      <p:ext uri="{BB962C8B-B14F-4D97-AF65-F5344CB8AC3E}">
        <p14:creationId xmlns:p14="http://schemas.microsoft.com/office/powerpoint/2010/main" val="35754938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875DA8-D4B0-49F8-8667-0D6A617CE7C8}" type="slidenum">
              <a:rPr lang="en-US" smtClean="0"/>
              <a:t>22</a:t>
            </a:fld>
            <a:endParaRPr lang="en-US"/>
          </a:p>
        </p:txBody>
      </p:sp>
    </p:spTree>
    <p:extLst>
      <p:ext uri="{BB962C8B-B14F-4D97-AF65-F5344CB8AC3E}">
        <p14:creationId xmlns:p14="http://schemas.microsoft.com/office/powerpoint/2010/main" val="16891446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BCC12C-387B-BA0A-4482-BD7FDB3D27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644ADD-1A9B-3F9F-E508-29E0B412EF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8AF1AF-B10D-6B08-C5FC-FC36B2881AA1}"/>
              </a:ext>
            </a:extLst>
          </p:cNvPr>
          <p:cNvSpPr>
            <a:spLocks noGrp="1"/>
          </p:cNvSpPr>
          <p:nvPr>
            <p:ph type="body" idx="1"/>
          </p:nvPr>
        </p:nvSpPr>
        <p:spPr/>
        <p:txBody>
          <a:bodyPr/>
          <a:lstStyle/>
          <a:p>
            <a:r>
              <a:rPr lang="en-US" dirty="0"/>
              <a:t>Profiling vs monitoring.</a:t>
            </a:r>
          </a:p>
        </p:txBody>
      </p:sp>
      <p:sp>
        <p:nvSpPr>
          <p:cNvPr id="4" name="Slide Number Placeholder 3">
            <a:extLst>
              <a:ext uri="{FF2B5EF4-FFF2-40B4-BE49-F238E27FC236}">
                <a16:creationId xmlns:a16="http://schemas.microsoft.com/office/drawing/2014/main" id="{E05BE3F1-FADD-EA00-3BF0-9223168F9978}"/>
              </a:ext>
            </a:extLst>
          </p:cNvPr>
          <p:cNvSpPr>
            <a:spLocks noGrp="1"/>
          </p:cNvSpPr>
          <p:nvPr>
            <p:ph type="sldNum" sz="quarter" idx="5"/>
          </p:nvPr>
        </p:nvSpPr>
        <p:spPr/>
        <p:txBody>
          <a:bodyPr/>
          <a:lstStyle/>
          <a:p>
            <a:fld id="{10875DA8-D4B0-49F8-8667-0D6A617CE7C8}" type="slidenum">
              <a:rPr lang="en-US" smtClean="0"/>
              <a:t>28</a:t>
            </a:fld>
            <a:endParaRPr lang="en-US"/>
          </a:p>
        </p:txBody>
      </p:sp>
    </p:spTree>
    <p:extLst>
      <p:ext uri="{BB962C8B-B14F-4D97-AF65-F5344CB8AC3E}">
        <p14:creationId xmlns:p14="http://schemas.microsoft.com/office/powerpoint/2010/main" val="5176804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the redacted connection string!</a:t>
            </a:r>
          </a:p>
        </p:txBody>
      </p:sp>
      <p:sp>
        <p:nvSpPr>
          <p:cNvPr id="4" name="Slide Number Placeholder 3"/>
          <p:cNvSpPr>
            <a:spLocks noGrp="1"/>
          </p:cNvSpPr>
          <p:nvPr>
            <p:ph type="sldNum" sz="quarter" idx="5"/>
          </p:nvPr>
        </p:nvSpPr>
        <p:spPr/>
        <p:txBody>
          <a:bodyPr/>
          <a:lstStyle/>
          <a:p>
            <a:fld id="{10875DA8-D4B0-49F8-8667-0D6A617CE7C8}" type="slidenum">
              <a:rPr lang="en-US" smtClean="0"/>
              <a:t>35</a:t>
            </a:fld>
            <a:endParaRPr lang="en-US"/>
          </a:p>
        </p:txBody>
      </p:sp>
    </p:spTree>
    <p:extLst>
      <p:ext uri="{BB962C8B-B14F-4D97-AF65-F5344CB8AC3E}">
        <p14:creationId xmlns:p14="http://schemas.microsoft.com/office/powerpoint/2010/main" val="7807426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Peoples work will be interrupted and handhelds will require a reconnect</a:t>
            </a:r>
          </a:p>
        </p:txBody>
      </p:sp>
      <p:sp>
        <p:nvSpPr>
          <p:cNvPr id="4" name="Slide Number Placeholder 3"/>
          <p:cNvSpPr>
            <a:spLocks noGrp="1"/>
          </p:cNvSpPr>
          <p:nvPr>
            <p:ph type="sldNum" sz="quarter" idx="5"/>
          </p:nvPr>
        </p:nvSpPr>
        <p:spPr/>
        <p:txBody>
          <a:bodyPr/>
          <a:lstStyle/>
          <a:p>
            <a:fld id="{10875DA8-D4B0-49F8-8667-0D6A617CE7C8}" type="slidenum">
              <a:rPr lang="en-US" smtClean="0"/>
              <a:t>37</a:t>
            </a:fld>
            <a:endParaRPr lang="en-US"/>
          </a:p>
        </p:txBody>
      </p:sp>
    </p:spTree>
    <p:extLst>
      <p:ext uri="{BB962C8B-B14F-4D97-AF65-F5344CB8AC3E}">
        <p14:creationId xmlns:p14="http://schemas.microsoft.com/office/powerpoint/2010/main" val="16811762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glad I worked the word “scads” in here, it means a lot to me.</a:t>
            </a:r>
          </a:p>
        </p:txBody>
      </p:sp>
      <p:sp>
        <p:nvSpPr>
          <p:cNvPr id="4" name="Slide Number Placeholder 3"/>
          <p:cNvSpPr>
            <a:spLocks noGrp="1"/>
          </p:cNvSpPr>
          <p:nvPr>
            <p:ph type="sldNum" sz="quarter" idx="5"/>
          </p:nvPr>
        </p:nvSpPr>
        <p:spPr/>
        <p:txBody>
          <a:bodyPr/>
          <a:lstStyle/>
          <a:p>
            <a:fld id="{10875DA8-D4B0-49F8-8667-0D6A617CE7C8}" type="slidenum">
              <a:rPr lang="en-US" smtClean="0"/>
              <a:t>40</a:t>
            </a:fld>
            <a:endParaRPr lang="en-US"/>
          </a:p>
        </p:txBody>
      </p:sp>
    </p:spTree>
    <p:extLst>
      <p:ext uri="{BB962C8B-B14F-4D97-AF65-F5344CB8AC3E}">
        <p14:creationId xmlns:p14="http://schemas.microsoft.com/office/powerpoint/2010/main" val="3594334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Business Central Performance Toolkit Extension, Power BI Reports based on Application Insights.</a:t>
            </a:r>
          </a:p>
        </p:txBody>
      </p:sp>
      <p:sp>
        <p:nvSpPr>
          <p:cNvPr id="4" name="Slide Number Placeholder 3"/>
          <p:cNvSpPr>
            <a:spLocks noGrp="1"/>
          </p:cNvSpPr>
          <p:nvPr>
            <p:ph type="sldNum" sz="quarter" idx="5"/>
          </p:nvPr>
        </p:nvSpPr>
        <p:spPr/>
        <p:txBody>
          <a:bodyPr/>
          <a:lstStyle/>
          <a:p>
            <a:fld id="{10875DA8-D4B0-49F8-8667-0D6A617CE7C8}" type="slidenum">
              <a:rPr lang="en-US" smtClean="0"/>
              <a:t>55</a:t>
            </a:fld>
            <a:endParaRPr lang="en-US"/>
          </a:p>
        </p:txBody>
      </p:sp>
    </p:spTree>
    <p:extLst>
      <p:ext uri="{BB962C8B-B14F-4D97-AF65-F5344CB8AC3E}">
        <p14:creationId xmlns:p14="http://schemas.microsoft.com/office/powerpoint/2010/main" val="2443522941"/>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99DBA28-4A88-8FEC-5975-51748A7C2B34}"/>
              </a:ext>
            </a:extLst>
          </p:cNvPr>
          <p:cNvSpPr/>
          <p:nvPr userDrawn="1"/>
        </p:nvSpPr>
        <p:spPr>
          <a:xfrm>
            <a:off x="0" y="1"/>
            <a:ext cx="12192000" cy="3840480"/>
          </a:xfrm>
          <a:prstGeom prst="rect">
            <a:avLst/>
          </a:prstGeom>
          <a:gradFill flip="none" rotWithShape="1">
            <a:gsLst>
              <a:gs pos="0">
                <a:srgbClr val="9C3C9A"/>
              </a:gs>
              <a:gs pos="40000">
                <a:srgbClr val="ED3F7B"/>
              </a:gs>
              <a:gs pos="80000">
                <a:srgbClr val="F9ED4E"/>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ity skyline with many blue lights&#10;&#10;AI-generated content may be incorrect.">
            <a:extLst>
              <a:ext uri="{FF2B5EF4-FFF2-40B4-BE49-F238E27FC236}">
                <a16:creationId xmlns:a16="http://schemas.microsoft.com/office/drawing/2014/main" id="{6A399047-29B9-4A00-1B29-747FCE260DCE}"/>
              </a:ext>
            </a:extLst>
          </p:cNvPr>
          <p:cNvPicPr>
            <a:picLocks noChangeAspect="1"/>
          </p:cNvPicPr>
          <p:nvPr userDrawn="1"/>
        </p:nvPicPr>
        <p:blipFill>
          <a:blip r:embed="rId2"/>
          <a:srcRect l="1808" r="1663"/>
          <a:stretch/>
        </p:blipFill>
        <p:spPr>
          <a:xfrm>
            <a:off x="-1" y="586839"/>
            <a:ext cx="12191999" cy="4238039"/>
          </a:xfrm>
          <a:prstGeom prst="rect">
            <a:avLst/>
          </a:prstGeom>
        </p:spPr>
      </p:pic>
      <p:pic>
        <p:nvPicPr>
          <p:cNvPr id="15" name="Picture 14" descr="A purple and yellow city skyline&#10;&#10;AI-generated content may be incorrect.">
            <a:extLst>
              <a:ext uri="{FF2B5EF4-FFF2-40B4-BE49-F238E27FC236}">
                <a16:creationId xmlns:a16="http://schemas.microsoft.com/office/drawing/2014/main" id="{261BE470-0F59-AC23-6494-86C4E29710A4}"/>
              </a:ext>
            </a:extLst>
          </p:cNvPr>
          <p:cNvPicPr>
            <a:picLocks noChangeAspect="1"/>
          </p:cNvPicPr>
          <p:nvPr userDrawn="1"/>
        </p:nvPicPr>
        <p:blipFill>
          <a:blip r:embed="rId3"/>
          <a:srcRect l="3124" r="5642"/>
          <a:stretch/>
        </p:blipFill>
        <p:spPr>
          <a:xfrm flipH="1">
            <a:off x="0" y="777698"/>
            <a:ext cx="12192000" cy="4484011"/>
          </a:xfrm>
          <a:prstGeom prst="rect">
            <a:avLst/>
          </a:prstGeom>
        </p:spPr>
      </p:pic>
      <p:pic>
        <p:nvPicPr>
          <p:cNvPr id="19" name="Picture 18" descr="A city skyline at night&#10;&#10;AI-generated content may be incorrect.">
            <a:extLst>
              <a:ext uri="{FF2B5EF4-FFF2-40B4-BE49-F238E27FC236}">
                <a16:creationId xmlns:a16="http://schemas.microsoft.com/office/drawing/2014/main" id="{00653E19-581D-5710-3AA1-6B3CF3917ED5}"/>
              </a:ext>
            </a:extLst>
          </p:cNvPr>
          <p:cNvPicPr>
            <a:picLocks noChangeAspect="1"/>
          </p:cNvPicPr>
          <p:nvPr userDrawn="1"/>
        </p:nvPicPr>
        <p:blipFill>
          <a:blip r:embed="rId4"/>
          <a:srcRect l="2867" t="22029" r="2494" b="5361"/>
          <a:stretch/>
        </p:blipFill>
        <p:spPr>
          <a:xfrm>
            <a:off x="0" y="1596290"/>
            <a:ext cx="12191998" cy="5261709"/>
          </a:xfrm>
          <a:prstGeom prst="rect">
            <a:avLst/>
          </a:prstGeom>
        </p:spPr>
      </p:pic>
      <p:sp>
        <p:nvSpPr>
          <p:cNvPr id="7" name="TextBox 6">
            <a:extLst>
              <a:ext uri="{FF2B5EF4-FFF2-40B4-BE49-F238E27FC236}">
                <a16:creationId xmlns:a16="http://schemas.microsoft.com/office/drawing/2014/main" id="{A2B1DF37-A950-0B8C-2DB0-35007DB17288}"/>
              </a:ext>
            </a:extLst>
          </p:cNvPr>
          <p:cNvSpPr txBox="1"/>
          <p:nvPr userDrawn="1"/>
        </p:nvSpPr>
        <p:spPr>
          <a:xfrm>
            <a:off x="94521" y="6369700"/>
            <a:ext cx="1838965"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u="sng" dirty="0" err="1">
                <a:solidFill>
                  <a:schemeClr val="bg1"/>
                </a:solidFill>
                <a:latin typeface="Open Sans ExtraBold" pitchFamily="2" charset="0"/>
                <a:ea typeface="Open Sans ExtraBold" pitchFamily="2" charset="0"/>
                <a:cs typeface="Open Sans ExtraBold" pitchFamily="2" charset="0"/>
              </a:rPr>
              <a:t>dynamicscon.com</a:t>
            </a:r>
            <a:endParaRPr lang="en-US" sz="1400" b="1" i="0" u="sng" dirty="0">
              <a:solidFill>
                <a:schemeClr val="bg1"/>
              </a:solidFill>
              <a:latin typeface="Open Sans ExtraBold" pitchFamily="2" charset="0"/>
              <a:ea typeface="Open Sans ExtraBold" pitchFamily="2" charset="0"/>
              <a:cs typeface="Open Sans ExtraBold" pitchFamily="2" charset="0"/>
            </a:endParaRPr>
          </a:p>
        </p:txBody>
      </p:sp>
      <p:grpSp>
        <p:nvGrpSpPr>
          <p:cNvPr id="8" name="Group 7">
            <a:extLst>
              <a:ext uri="{FF2B5EF4-FFF2-40B4-BE49-F238E27FC236}">
                <a16:creationId xmlns:a16="http://schemas.microsoft.com/office/drawing/2014/main" id="{0418F232-04F8-4E2E-F9AF-7253BF82138A}"/>
              </a:ext>
            </a:extLst>
          </p:cNvPr>
          <p:cNvGrpSpPr/>
          <p:nvPr userDrawn="1"/>
        </p:nvGrpSpPr>
        <p:grpSpPr>
          <a:xfrm>
            <a:off x="1601913" y="958184"/>
            <a:ext cx="8988174" cy="5443417"/>
            <a:chOff x="1601913" y="958184"/>
            <a:chExt cx="8988174" cy="5443417"/>
          </a:xfrm>
        </p:grpSpPr>
        <p:pic>
          <p:nvPicPr>
            <p:cNvPr id="3" name="Picture 2" descr="A logo of a city&#10;&#10;AI-generated content may be incorrect.">
              <a:extLst>
                <a:ext uri="{FF2B5EF4-FFF2-40B4-BE49-F238E27FC236}">
                  <a16:creationId xmlns:a16="http://schemas.microsoft.com/office/drawing/2014/main" id="{4772473F-1BC2-B356-662E-EAFC4C164EAF}"/>
                </a:ext>
              </a:extLst>
            </p:cNvPr>
            <p:cNvPicPr>
              <a:picLocks noChangeAspect="1"/>
            </p:cNvPicPr>
            <p:nvPr userDrawn="1"/>
          </p:nvPicPr>
          <p:blipFill>
            <a:blip r:embed="rId5"/>
            <a:stretch>
              <a:fillRect/>
            </a:stretch>
          </p:blipFill>
          <p:spPr>
            <a:xfrm>
              <a:off x="2028007" y="3847837"/>
              <a:ext cx="4224746" cy="2553764"/>
            </a:xfrm>
            <a:prstGeom prst="rect">
              <a:avLst/>
            </a:prstGeom>
          </p:spPr>
        </p:pic>
        <p:pic>
          <p:nvPicPr>
            <p:cNvPr id="6" name="Picture 5" descr="A yellow text on a black background&#10;&#10;AI-generated content may be incorrect.">
              <a:extLst>
                <a:ext uri="{FF2B5EF4-FFF2-40B4-BE49-F238E27FC236}">
                  <a16:creationId xmlns:a16="http://schemas.microsoft.com/office/drawing/2014/main" id="{6DFF3C90-20D3-7E53-F389-45BBC1E09FA2}"/>
                </a:ext>
              </a:extLst>
            </p:cNvPr>
            <p:cNvPicPr>
              <a:picLocks noChangeAspect="1"/>
            </p:cNvPicPr>
            <p:nvPr userDrawn="1"/>
          </p:nvPicPr>
          <p:blipFill>
            <a:blip r:embed="rId6"/>
            <a:stretch>
              <a:fillRect/>
            </a:stretch>
          </p:blipFill>
          <p:spPr>
            <a:xfrm>
              <a:off x="1601913" y="958184"/>
              <a:ext cx="8988174" cy="4644391"/>
            </a:xfrm>
            <a:prstGeom prst="rect">
              <a:avLst/>
            </a:prstGeom>
          </p:spPr>
        </p:pic>
      </p:grpSp>
      <p:pic>
        <p:nvPicPr>
          <p:cNvPr id="4" name="Picture 3">
            <a:extLst>
              <a:ext uri="{FF2B5EF4-FFF2-40B4-BE49-F238E27FC236}">
                <a16:creationId xmlns:a16="http://schemas.microsoft.com/office/drawing/2014/main" id="{8B9F7B16-B410-A365-F137-A120E7389A82}"/>
              </a:ext>
            </a:extLst>
          </p:cNvPr>
          <p:cNvPicPr>
            <a:picLocks noChangeAspect="1"/>
          </p:cNvPicPr>
          <p:nvPr userDrawn="1"/>
        </p:nvPicPr>
        <p:blipFill>
          <a:blip r:embed="rId7"/>
          <a:stretch>
            <a:fillRect/>
          </a:stretch>
        </p:blipFill>
        <p:spPr>
          <a:xfrm>
            <a:off x="-923279" y="616079"/>
            <a:ext cx="4433677" cy="342105"/>
          </a:xfrm>
          <a:prstGeom prst="rect">
            <a:avLst/>
          </a:prstGeom>
        </p:spPr>
      </p:pic>
      <p:pic>
        <p:nvPicPr>
          <p:cNvPr id="11" name="Picture 10" descr="A couple of superheroes sitting on a fountain&#10;&#10;AI-generated content may be incorrect.">
            <a:extLst>
              <a:ext uri="{FF2B5EF4-FFF2-40B4-BE49-F238E27FC236}">
                <a16:creationId xmlns:a16="http://schemas.microsoft.com/office/drawing/2014/main" id="{54F15541-A593-CDD9-2CC1-59DE0D0C70D4}"/>
              </a:ext>
            </a:extLst>
          </p:cNvPr>
          <p:cNvPicPr>
            <a:picLocks noChangeAspect="1"/>
          </p:cNvPicPr>
          <p:nvPr userDrawn="1"/>
        </p:nvPicPr>
        <p:blipFill>
          <a:blip r:embed="rId8"/>
          <a:stretch>
            <a:fillRect/>
          </a:stretch>
        </p:blipFill>
        <p:spPr>
          <a:xfrm>
            <a:off x="9036293" y="3881406"/>
            <a:ext cx="2986058" cy="2986058"/>
          </a:xfrm>
          <a:prstGeom prst="rect">
            <a:avLst/>
          </a:prstGeom>
        </p:spPr>
      </p:pic>
    </p:spTree>
    <p:extLst>
      <p:ext uri="{BB962C8B-B14F-4D97-AF65-F5344CB8AC3E}">
        <p14:creationId xmlns:p14="http://schemas.microsoft.com/office/powerpoint/2010/main" val="40389434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2 Text, and 2 Images Sunris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3B4598"/>
              </a:gs>
              <a:gs pos="50000">
                <a:srgbClr val="9C3C9A"/>
              </a:gs>
              <a:gs pos="0">
                <a:srgbClr val="ED3F7B"/>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A bright light in the dark&#10;&#10;AI-generated content may be incorrect.">
            <a:extLst>
              <a:ext uri="{FF2B5EF4-FFF2-40B4-BE49-F238E27FC236}">
                <a16:creationId xmlns:a16="http://schemas.microsoft.com/office/drawing/2014/main" id="{3E5594DF-9208-4697-904A-8DA68C1D61C4}"/>
              </a:ext>
            </a:extLst>
          </p:cNvPr>
          <p:cNvPicPr>
            <a:picLocks noChangeAspect="1"/>
          </p:cNvPicPr>
          <p:nvPr userDrawn="1"/>
        </p:nvPicPr>
        <p:blipFill>
          <a:blip r:embed="rId2"/>
          <a:stretch>
            <a:fillRect/>
          </a:stretch>
        </p:blipFill>
        <p:spPr>
          <a:xfrm rot="1504020">
            <a:off x="10674513" y="4210539"/>
            <a:ext cx="2613910" cy="4220047"/>
          </a:xfrm>
          <a:prstGeom prst="rect">
            <a:avLst/>
          </a:prstGeom>
        </p:spPr>
      </p:pic>
      <p:grpSp>
        <p:nvGrpSpPr>
          <p:cNvPr id="24" name="Group 23">
            <a:extLst>
              <a:ext uri="{FF2B5EF4-FFF2-40B4-BE49-F238E27FC236}">
                <a16:creationId xmlns:a16="http://schemas.microsoft.com/office/drawing/2014/main" id="{9E820849-0AD2-0DF9-7E1F-A655D04AF34D}"/>
              </a:ext>
            </a:extLst>
          </p:cNvPr>
          <p:cNvGrpSpPr/>
          <p:nvPr userDrawn="1"/>
        </p:nvGrpSpPr>
        <p:grpSpPr>
          <a:xfrm>
            <a:off x="-115456" y="5592000"/>
            <a:ext cx="12646026" cy="1266001"/>
            <a:chOff x="-200297" y="5592000"/>
            <a:chExt cx="12646026" cy="1266001"/>
          </a:xfrm>
        </p:grpSpPr>
        <p:pic>
          <p:nvPicPr>
            <p:cNvPr id="19" name="Picture 18">
              <a:extLst>
                <a:ext uri="{FF2B5EF4-FFF2-40B4-BE49-F238E27FC236}">
                  <a16:creationId xmlns:a16="http://schemas.microsoft.com/office/drawing/2014/main" id="{D911F777-5810-21AF-2DDB-4648DC2CE60F}"/>
                </a:ext>
              </a:extLst>
            </p:cNvPr>
            <p:cNvPicPr>
              <a:picLocks noChangeAspect="1"/>
            </p:cNvPicPr>
            <p:nvPr userDrawn="1"/>
          </p:nvPicPr>
          <p:blipFill>
            <a:blip r:embed="rId3"/>
            <a:stretch>
              <a:fillRect/>
            </a:stretch>
          </p:blipFill>
          <p:spPr>
            <a:xfrm>
              <a:off x="-200297" y="5592001"/>
              <a:ext cx="3787911" cy="1266000"/>
            </a:xfrm>
            <a:prstGeom prst="rect">
              <a:avLst/>
            </a:prstGeom>
          </p:spPr>
        </p:pic>
        <p:pic>
          <p:nvPicPr>
            <p:cNvPr id="20" name="Picture 19">
              <a:extLst>
                <a:ext uri="{FF2B5EF4-FFF2-40B4-BE49-F238E27FC236}">
                  <a16:creationId xmlns:a16="http://schemas.microsoft.com/office/drawing/2014/main" id="{3C6BBEF0-ED0C-734C-C602-AA75B98BC689}"/>
                </a:ext>
              </a:extLst>
            </p:cNvPr>
            <p:cNvPicPr>
              <a:picLocks noChangeAspect="1"/>
            </p:cNvPicPr>
            <p:nvPr userDrawn="1"/>
          </p:nvPicPr>
          <p:blipFill>
            <a:blip r:embed="rId3"/>
            <a:stretch>
              <a:fillRect/>
            </a:stretch>
          </p:blipFill>
          <p:spPr>
            <a:xfrm flipH="1">
              <a:off x="1803781" y="5592001"/>
              <a:ext cx="3787911" cy="1266000"/>
            </a:xfrm>
            <a:prstGeom prst="rect">
              <a:avLst/>
            </a:prstGeom>
          </p:spPr>
        </p:pic>
        <p:pic>
          <p:nvPicPr>
            <p:cNvPr id="21" name="Picture 20">
              <a:extLst>
                <a:ext uri="{FF2B5EF4-FFF2-40B4-BE49-F238E27FC236}">
                  <a16:creationId xmlns:a16="http://schemas.microsoft.com/office/drawing/2014/main" id="{1974458A-5F50-8439-5525-3C9FD45534D9}"/>
                </a:ext>
              </a:extLst>
            </p:cNvPr>
            <p:cNvPicPr>
              <a:picLocks noChangeAspect="1"/>
            </p:cNvPicPr>
            <p:nvPr userDrawn="1"/>
          </p:nvPicPr>
          <p:blipFill>
            <a:blip r:embed="rId3"/>
            <a:stretch>
              <a:fillRect/>
            </a:stretch>
          </p:blipFill>
          <p:spPr>
            <a:xfrm>
              <a:off x="4510505" y="5592001"/>
              <a:ext cx="3787911" cy="1266000"/>
            </a:xfrm>
            <a:prstGeom prst="rect">
              <a:avLst/>
            </a:prstGeom>
          </p:spPr>
        </p:pic>
        <p:pic>
          <p:nvPicPr>
            <p:cNvPr id="22" name="Picture 21">
              <a:extLst>
                <a:ext uri="{FF2B5EF4-FFF2-40B4-BE49-F238E27FC236}">
                  <a16:creationId xmlns:a16="http://schemas.microsoft.com/office/drawing/2014/main" id="{5462E7BA-D1B1-A40D-DF99-06F394A68ED2}"/>
                </a:ext>
              </a:extLst>
            </p:cNvPr>
            <p:cNvPicPr>
              <a:picLocks noChangeAspect="1"/>
            </p:cNvPicPr>
            <p:nvPr userDrawn="1"/>
          </p:nvPicPr>
          <p:blipFill>
            <a:blip r:embed="rId3"/>
            <a:stretch>
              <a:fillRect/>
            </a:stretch>
          </p:blipFill>
          <p:spPr>
            <a:xfrm flipH="1">
              <a:off x="6600308" y="5592000"/>
              <a:ext cx="3787911" cy="1266000"/>
            </a:xfrm>
            <a:prstGeom prst="rect">
              <a:avLst/>
            </a:prstGeom>
          </p:spPr>
        </p:pic>
        <p:pic>
          <p:nvPicPr>
            <p:cNvPr id="23" name="Picture 22">
              <a:extLst>
                <a:ext uri="{FF2B5EF4-FFF2-40B4-BE49-F238E27FC236}">
                  <a16:creationId xmlns:a16="http://schemas.microsoft.com/office/drawing/2014/main" id="{ACA03C73-9CBF-581A-3DEB-C762B020C0AE}"/>
                </a:ext>
              </a:extLst>
            </p:cNvPr>
            <p:cNvPicPr>
              <a:picLocks noChangeAspect="1"/>
            </p:cNvPicPr>
            <p:nvPr userDrawn="1"/>
          </p:nvPicPr>
          <p:blipFill>
            <a:blip r:embed="rId3"/>
            <a:stretch>
              <a:fillRect/>
            </a:stretch>
          </p:blipFill>
          <p:spPr>
            <a:xfrm>
              <a:off x="8657818" y="5592000"/>
              <a:ext cx="378791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sp>
        <p:nvSpPr>
          <p:cNvPr id="2" name="Title 1">
            <a:extLst>
              <a:ext uri="{FF2B5EF4-FFF2-40B4-BE49-F238E27FC236}">
                <a16:creationId xmlns:a16="http://schemas.microsoft.com/office/drawing/2014/main" id="{AE02E582-579C-EFF5-3EDC-EEA3CCCC2678}"/>
              </a:ext>
            </a:extLst>
          </p:cNvPr>
          <p:cNvSpPr>
            <a:spLocks noGrp="1"/>
          </p:cNvSpPr>
          <p:nvPr>
            <p:ph type="title" hasCustomPrompt="1"/>
          </p:nvPr>
        </p:nvSpPr>
        <p:spPr>
          <a:xfrm>
            <a:off x="394316" y="367259"/>
            <a:ext cx="11381889" cy="880044"/>
          </a:xfrm>
        </p:spPr>
        <p:txBody>
          <a:bodyPr>
            <a:normAutofit/>
          </a:bodyPr>
          <a:lstStyle>
            <a:lvl1pPr>
              <a:defRPr sz="4400" b="1" i="0">
                <a:solidFill>
                  <a:srgbClr val="9C3C9A"/>
                </a:solidFill>
                <a:latin typeface="Open Sans ExtraBold" pitchFamily="2" charset="0"/>
                <a:ea typeface="Open Sans ExtraBold" pitchFamily="2" charset="0"/>
                <a:cs typeface="Open Sans ExtraBold" pitchFamily="2" charset="0"/>
              </a:defRPr>
            </a:lvl1pPr>
          </a:lstStyle>
          <a:p>
            <a:r>
              <a:rPr lang="en-US" dirty="0"/>
              <a:t>Click to add title</a:t>
            </a:r>
          </a:p>
        </p:txBody>
      </p:sp>
      <p:sp>
        <p:nvSpPr>
          <p:cNvPr id="3" name="Content Placeholder 2">
            <a:extLst>
              <a:ext uri="{FF2B5EF4-FFF2-40B4-BE49-F238E27FC236}">
                <a16:creationId xmlns:a16="http://schemas.microsoft.com/office/drawing/2014/main" id="{5C038665-153F-0B31-B067-B0588C59361E}"/>
              </a:ext>
            </a:extLst>
          </p:cNvPr>
          <p:cNvSpPr>
            <a:spLocks noGrp="1"/>
          </p:cNvSpPr>
          <p:nvPr>
            <p:ph sz="half" idx="1" hasCustomPrompt="1"/>
          </p:nvPr>
        </p:nvSpPr>
        <p:spPr>
          <a:xfrm>
            <a:off x="394316" y="1347708"/>
            <a:ext cx="4301971" cy="4449802"/>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edit text</a:t>
            </a:r>
          </a:p>
        </p:txBody>
      </p:sp>
      <p:sp>
        <p:nvSpPr>
          <p:cNvPr id="4" name="Content Placeholder 2">
            <a:extLst>
              <a:ext uri="{FF2B5EF4-FFF2-40B4-BE49-F238E27FC236}">
                <a16:creationId xmlns:a16="http://schemas.microsoft.com/office/drawing/2014/main" id="{561709AC-2F2B-8B78-0EED-55EC063F156D}"/>
              </a:ext>
            </a:extLst>
          </p:cNvPr>
          <p:cNvSpPr>
            <a:spLocks noGrp="1"/>
          </p:cNvSpPr>
          <p:nvPr>
            <p:ph sz="half" idx="12" hasCustomPrompt="1"/>
          </p:nvPr>
        </p:nvSpPr>
        <p:spPr>
          <a:xfrm>
            <a:off x="4810926" y="1352141"/>
            <a:ext cx="2570148" cy="2176720"/>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add image</a:t>
            </a:r>
          </a:p>
        </p:txBody>
      </p:sp>
      <p:sp>
        <p:nvSpPr>
          <p:cNvPr id="5" name="Content Placeholder 2">
            <a:extLst>
              <a:ext uri="{FF2B5EF4-FFF2-40B4-BE49-F238E27FC236}">
                <a16:creationId xmlns:a16="http://schemas.microsoft.com/office/drawing/2014/main" id="{452E8B48-D665-6114-7498-7ACA53C41FB2}"/>
              </a:ext>
            </a:extLst>
          </p:cNvPr>
          <p:cNvSpPr>
            <a:spLocks noGrp="1"/>
          </p:cNvSpPr>
          <p:nvPr>
            <p:ph sz="half" idx="13" hasCustomPrompt="1"/>
          </p:nvPr>
        </p:nvSpPr>
        <p:spPr>
          <a:xfrm>
            <a:off x="4810926" y="3633699"/>
            <a:ext cx="2570148" cy="2126078"/>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add image</a:t>
            </a:r>
          </a:p>
        </p:txBody>
      </p:sp>
      <p:sp>
        <p:nvSpPr>
          <p:cNvPr id="6" name="Content Placeholder 2">
            <a:extLst>
              <a:ext uri="{FF2B5EF4-FFF2-40B4-BE49-F238E27FC236}">
                <a16:creationId xmlns:a16="http://schemas.microsoft.com/office/drawing/2014/main" id="{BD974744-3FE8-1ECB-F688-A8D96292CB4B}"/>
              </a:ext>
            </a:extLst>
          </p:cNvPr>
          <p:cNvSpPr>
            <a:spLocks noGrp="1"/>
          </p:cNvSpPr>
          <p:nvPr>
            <p:ph sz="half" idx="14" hasCustomPrompt="1"/>
          </p:nvPr>
        </p:nvSpPr>
        <p:spPr>
          <a:xfrm>
            <a:off x="7478697" y="1347708"/>
            <a:ext cx="4301971" cy="4449802"/>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edit text</a:t>
            </a:r>
          </a:p>
        </p:txBody>
      </p:sp>
    </p:spTree>
    <p:extLst>
      <p:ext uri="{BB962C8B-B14F-4D97-AF65-F5344CB8AC3E}">
        <p14:creationId xmlns:p14="http://schemas.microsoft.com/office/powerpoint/2010/main" val="1516767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Subtitle_Dus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42ABE3"/>
              </a:gs>
              <a:gs pos="11000">
                <a:srgbClr val="3B4598"/>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background with white light&#10;&#10;AI-generated content may be incorrect.">
            <a:extLst>
              <a:ext uri="{FF2B5EF4-FFF2-40B4-BE49-F238E27FC236}">
                <a16:creationId xmlns:a16="http://schemas.microsoft.com/office/drawing/2014/main" id="{1DE38943-B87E-3DDD-2457-EC40482D9E8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30">
            <a:extLst>
              <a:ext uri="{FF2B5EF4-FFF2-40B4-BE49-F238E27FC236}">
                <a16:creationId xmlns:a16="http://schemas.microsoft.com/office/drawing/2014/main" id="{34E64832-2A5E-1A03-F2D8-77A19644A590}"/>
              </a:ext>
            </a:extLst>
          </p:cNvPr>
          <p:cNvSpPr>
            <a:spLocks noGrp="1"/>
          </p:cNvSpPr>
          <p:nvPr>
            <p:ph type="title" hasCustomPrompt="1"/>
          </p:nvPr>
        </p:nvSpPr>
        <p:spPr>
          <a:xfrm>
            <a:off x="831850" y="2024023"/>
            <a:ext cx="10515600" cy="1325563"/>
          </a:xfrm>
        </p:spPr>
        <p:txBody>
          <a:bodyPr>
            <a:noAutofit/>
          </a:bodyPr>
          <a:lstStyle>
            <a:lvl1pPr algn="ctr">
              <a:defRPr sz="7200" b="1" i="0">
                <a:solidFill>
                  <a:srgbClr val="3B4598"/>
                </a:solidFill>
                <a:latin typeface="Open Sans ExtraBold" pitchFamily="2" charset="0"/>
                <a:ea typeface="Open Sans ExtraBold" pitchFamily="2" charset="0"/>
                <a:cs typeface="Open Sans ExtraBold" pitchFamily="2" charset="0"/>
              </a:defRPr>
            </a:lvl1pPr>
          </a:lstStyle>
          <a:p>
            <a:r>
              <a:rPr lang="en-US" dirty="0"/>
              <a:t>Click to add title</a:t>
            </a:r>
          </a:p>
        </p:txBody>
      </p:sp>
      <p:sp>
        <p:nvSpPr>
          <p:cNvPr id="15" name="Text Placeholder 2">
            <a:extLst>
              <a:ext uri="{FF2B5EF4-FFF2-40B4-BE49-F238E27FC236}">
                <a16:creationId xmlns:a16="http://schemas.microsoft.com/office/drawing/2014/main" id="{D18C36EB-5529-72B2-87F7-9801C49E1409}"/>
              </a:ext>
            </a:extLst>
          </p:cNvPr>
          <p:cNvSpPr>
            <a:spLocks noGrp="1"/>
          </p:cNvSpPr>
          <p:nvPr>
            <p:ph type="body" idx="1" hasCustomPrompt="1"/>
          </p:nvPr>
        </p:nvSpPr>
        <p:spPr>
          <a:xfrm>
            <a:off x="831850" y="3508415"/>
            <a:ext cx="10515600" cy="1500187"/>
          </a:xfrm>
        </p:spPr>
        <p:txBody>
          <a:bodyPr>
            <a:normAutofit/>
          </a:bodyPr>
          <a:lstStyle>
            <a:lvl1pPr marL="0" indent="0" algn="ctr">
              <a:buNone/>
              <a:defRPr sz="3200" b="1" i="0">
                <a:solidFill>
                  <a:srgbClr val="42ABE3"/>
                </a:solidFill>
                <a:latin typeface="Open Sans SemiBold" pitchFamily="2" charset="0"/>
                <a:ea typeface="Open Sans SemiBold" pitchFamily="2" charset="0"/>
                <a:cs typeface="Open Sans SemiBol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subtitle</a:t>
            </a:r>
          </a:p>
        </p:txBody>
      </p:sp>
      <p:pic>
        <p:nvPicPr>
          <p:cNvPr id="8" name="Picture 7" descr="A city skyline with many blue lights&#10;&#10;AI-generated content may be incorrect.">
            <a:extLst>
              <a:ext uri="{FF2B5EF4-FFF2-40B4-BE49-F238E27FC236}">
                <a16:creationId xmlns:a16="http://schemas.microsoft.com/office/drawing/2014/main" id="{7CFF8511-1BE4-4053-355D-247789DFBFD2}"/>
              </a:ext>
            </a:extLst>
          </p:cNvPr>
          <p:cNvPicPr>
            <a:picLocks noChangeAspect="1"/>
          </p:cNvPicPr>
          <p:nvPr userDrawn="1"/>
        </p:nvPicPr>
        <p:blipFill>
          <a:blip r:embed="rId3"/>
          <a:stretch>
            <a:fillRect/>
          </a:stretch>
        </p:blipFill>
        <p:spPr>
          <a:xfrm flipH="1">
            <a:off x="6590744" y="5575025"/>
            <a:ext cx="3772981" cy="1266000"/>
          </a:xfrm>
          <a:prstGeom prst="rect">
            <a:avLst/>
          </a:prstGeom>
        </p:spPr>
      </p:pic>
      <p:grpSp>
        <p:nvGrpSpPr>
          <p:cNvPr id="17" name="Group 16">
            <a:extLst>
              <a:ext uri="{FF2B5EF4-FFF2-40B4-BE49-F238E27FC236}">
                <a16:creationId xmlns:a16="http://schemas.microsoft.com/office/drawing/2014/main" id="{3067191C-B69B-B611-CAED-AE905CC1EAB1}"/>
              </a:ext>
            </a:extLst>
          </p:cNvPr>
          <p:cNvGrpSpPr/>
          <p:nvPr userDrawn="1"/>
        </p:nvGrpSpPr>
        <p:grpSpPr>
          <a:xfrm>
            <a:off x="-115456" y="5591999"/>
            <a:ext cx="12638560" cy="1274489"/>
            <a:chOff x="-115456" y="5591999"/>
            <a:chExt cx="12638560" cy="1274489"/>
          </a:xfrm>
        </p:grpSpPr>
        <p:pic>
          <p:nvPicPr>
            <p:cNvPr id="5" name="Picture 4" descr="A city skyline with many blue lights&#10;&#10;AI-generated content may be incorrect.">
              <a:extLst>
                <a:ext uri="{FF2B5EF4-FFF2-40B4-BE49-F238E27FC236}">
                  <a16:creationId xmlns:a16="http://schemas.microsoft.com/office/drawing/2014/main" id="{41598363-048E-6177-6064-D2391D64797E}"/>
                </a:ext>
              </a:extLst>
            </p:cNvPr>
            <p:cNvPicPr>
              <a:picLocks noChangeAspect="1"/>
            </p:cNvPicPr>
            <p:nvPr userDrawn="1"/>
          </p:nvPicPr>
          <p:blipFill>
            <a:blip r:embed="rId3"/>
            <a:stretch>
              <a:fillRect/>
            </a:stretch>
          </p:blipFill>
          <p:spPr>
            <a:xfrm>
              <a:off x="-115456" y="5600488"/>
              <a:ext cx="3772981" cy="1266000"/>
            </a:xfrm>
            <a:prstGeom prst="rect">
              <a:avLst/>
            </a:prstGeom>
          </p:spPr>
        </p:pic>
        <p:pic>
          <p:nvPicPr>
            <p:cNvPr id="6" name="Picture 5" descr="A city skyline with many blue lights&#10;&#10;AI-generated content may be incorrect.">
              <a:extLst>
                <a:ext uri="{FF2B5EF4-FFF2-40B4-BE49-F238E27FC236}">
                  <a16:creationId xmlns:a16="http://schemas.microsoft.com/office/drawing/2014/main" id="{325C84B0-6C3E-F97E-C662-C5BF151004C3}"/>
                </a:ext>
              </a:extLst>
            </p:cNvPr>
            <p:cNvPicPr>
              <a:picLocks noChangeAspect="1"/>
            </p:cNvPicPr>
            <p:nvPr userDrawn="1"/>
          </p:nvPicPr>
          <p:blipFill>
            <a:blip r:embed="rId3"/>
            <a:stretch>
              <a:fillRect/>
            </a:stretch>
          </p:blipFill>
          <p:spPr>
            <a:xfrm flipH="1">
              <a:off x="1883413" y="5599843"/>
              <a:ext cx="3772981" cy="1266000"/>
            </a:xfrm>
            <a:prstGeom prst="rect">
              <a:avLst/>
            </a:prstGeom>
          </p:spPr>
        </p:pic>
        <p:pic>
          <p:nvPicPr>
            <p:cNvPr id="7" name="Picture 6" descr="A city skyline with many blue lights&#10;&#10;AI-generated content may be incorrect.">
              <a:extLst>
                <a:ext uri="{FF2B5EF4-FFF2-40B4-BE49-F238E27FC236}">
                  <a16:creationId xmlns:a16="http://schemas.microsoft.com/office/drawing/2014/main" id="{BCF05869-0122-7A34-9782-8B8007770D13}"/>
                </a:ext>
              </a:extLst>
            </p:cNvPr>
            <p:cNvPicPr>
              <a:picLocks noChangeAspect="1"/>
            </p:cNvPicPr>
            <p:nvPr userDrawn="1"/>
          </p:nvPicPr>
          <p:blipFill>
            <a:blip r:embed="rId3"/>
            <a:stretch>
              <a:fillRect/>
            </a:stretch>
          </p:blipFill>
          <p:spPr>
            <a:xfrm>
              <a:off x="4591875" y="5591999"/>
              <a:ext cx="3772981" cy="1266000"/>
            </a:xfrm>
            <a:prstGeom prst="rect">
              <a:avLst/>
            </a:prstGeom>
          </p:spPr>
        </p:pic>
        <p:pic>
          <p:nvPicPr>
            <p:cNvPr id="11" name="Picture 10" descr="A city skyline with many blue lights&#10;&#10;AI-generated content may be incorrect.">
              <a:extLst>
                <a:ext uri="{FF2B5EF4-FFF2-40B4-BE49-F238E27FC236}">
                  <a16:creationId xmlns:a16="http://schemas.microsoft.com/office/drawing/2014/main" id="{CC619E1F-348F-EFCF-F2BB-AA9BF708EAF2}"/>
                </a:ext>
              </a:extLst>
            </p:cNvPr>
            <p:cNvPicPr>
              <a:picLocks noChangeAspect="1"/>
            </p:cNvPicPr>
            <p:nvPr userDrawn="1"/>
          </p:nvPicPr>
          <p:blipFill>
            <a:blip r:embed="rId3"/>
            <a:stretch>
              <a:fillRect/>
            </a:stretch>
          </p:blipFill>
          <p:spPr>
            <a:xfrm flipH="1">
              <a:off x="6590743" y="5592000"/>
              <a:ext cx="3772981" cy="1266000"/>
            </a:xfrm>
            <a:prstGeom prst="rect">
              <a:avLst/>
            </a:prstGeom>
          </p:spPr>
        </p:pic>
        <p:pic>
          <p:nvPicPr>
            <p:cNvPr id="16" name="Picture 15" descr="A city skyline with many blue lights&#10;&#10;AI-generated content may be incorrect.">
              <a:extLst>
                <a:ext uri="{FF2B5EF4-FFF2-40B4-BE49-F238E27FC236}">
                  <a16:creationId xmlns:a16="http://schemas.microsoft.com/office/drawing/2014/main" id="{25BEE0D5-2340-075E-6109-A3C3C1D8CC38}"/>
                </a:ext>
              </a:extLst>
            </p:cNvPr>
            <p:cNvPicPr>
              <a:picLocks noChangeAspect="1"/>
            </p:cNvPicPr>
            <p:nvPr userDrawn="1"/>
          </p:nvPicPr>
          <p:blipFill>
            <a:blip r:embed="rId3"/>
            <a:stretch>
              <a:fillRect/>
            </a:stretch>
          </p:blipFill>
          <p:spPr>
            <a:xfrm>
              <a:off x="8750123" y="5600488"/>
              <a:ext cx="377298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spTree>
    <p:extLst>
      <p:ext uri="{BB962C8B-B14F-4D97-AF65-F5344CB8AC3E}">
        <p14:creationId xmlns:p14="http://schemas.microsoft.com/office/powerpoint/2010/main" val="41956656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Subtitle_Dus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42ABE3"/>
              </a:gs>
              <a:gs pos="11000">
                <a:srgbClr val="3B4598"/>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background with white light&#10;&#10;AI-generated content may be incorrect.">
            <a:extLst>
              <a:ext uri="{FF2B5EF4-FFF2-40B4-BE49-F238E27FC236}">
                <a16:creationId xmlns:a16="http://schemas.microsoft.com/office/drawing/2014/main" id="{1DE38943-B87E-3DDD-2457-EC40482D9E8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ity skyline with many blue lights&#10;&#10;AI-generated content may be incorrect.">
            <a:extLst>
              <a:ext uri="{FF2B5EF4-FFF2-40B4-BE49-F238E27FC236}">
                <a16:creationId xmlns:a16="http://schemas.microsoft.com/office/drawing/2014/main" id="{7CFF8511-1BE4-4053-355D-247789DFBFD2}"/>
              </a:ext>
            </a:extLst>
          </p:cNvPr>
          <p:cNvPicPr>
            <a:picLocks noChangeAspect="1"/>
          </p:cNvPicPr>
          <p:nvPr userDrawn="1"/>
        </p:nvPicPr>
        <p:blipFill>
          <a:blip r:embed="rId3"/>
          <a:stretch>
            <a:fillRect/>
          </a:stretch>
        </p:blipFill>
        <p:spPr>
          <a:xfrm flipH="1">
            <a:off x="6590744" y="5575025"/>
            <a:ext cx="3772981" cy="1266000"/>
          </a:xfrm>
          <a:prstGeom prst="rect">
            <a:avLst/>
          </a:prstGeom>
        </p:spPr>
      </p:pic>
      <p:grpSp>
        <p:nvGrpSpPr>
          <p:cNvPr id="17" name="Group 16">
            <a:extLst>
              <a:ext uri="{FF2B5EF4-FFF2-40B4-BE49-F238E27FC236}">
                <a16:creationId xmlns:a16="http://schemas.microsoft.com/office/drawing/2014/main" id="{3067191C-B69B-B611-CAED-AE905CC1EAB1}"/>
              </a:ext>
            </a:extLst>
          </p:cNvPr>
          <p:cNvGrpSpPr/>
          <p:nvPr userDrawn="1"/>
        </p:nvGrpSpPr>
        <p:grpSpPr>
          <a:xfrm>
            <a:off x="-115456" y="5591999"/>
            <a:ext cx="12638560" cy="1274489"/>
            <a:chOff x="-115456" y="5591999"/>
            <a:chExt cx="12638560" cy="1274489"/>
          </a:xfrm>
        </p:grpSpPr>
        <p:pic>
          <p:nvPicPr>
            <p:cNvPr id="5" name="Picture 4" descr="A city skyline with many blue lights&#10;&#10;AI-generated content may be incorrect.">
              <a:extLst>
                <a:ext uri="{FF2B5EF4-FFF2-40B4-BE49-F238E27FC236}">
                  <a16:creationId xmlns:a16="http://schemas.microsoft.com/office/drawing/2014/main" id="{41598363-048E-6177-6064-D2391D64797E}"/>
                </a:ext>
              </a:extLst>
            </p:cNvPr>
            <p:cNvPicPr>
              <a:picLocks noChangeAspect="1"/>
            </p:cNvPicPr>
            <p:nvPr userDrawn="1"/>
          </p:nvPicPr>
          <p:blipFill>
            <a:blip r:embed="rId3"/>
            <a:stretch>
              <a:fillRect/>
            </a:stretch>
          </p:blipFill>
          <p:spPr>
            <a:xfrm>
              <a:off x="-115456" y="5600488"/>
              <a:ext cx="3772981" cy="1266000"/>
            </a:xfrm>
            <a:prstGeom prst="rect">
              <a:avLst/>
            </a:prstGeom>
          </p:spPr>
        </p:pic>
        <p:pic>
          <p:nvPicPr>
            <p:cNvPr id="6" name="Picture 5" descr="A city skyline with many blue lights&#10;&#10;AI-generated content may be incorrect.">
              <a:extLst>
                <a:ext uri="{FF2B5EF4-FFF2-40B4-BE49-F238E27FC236}">
                  <a16:creationId xmlns:a16="http://schemas.microsoft.com/office/drawing/2014/main" id="{325C84B0-6C3E-F97E-C662-C5BF151004C3}"/>
                </a:ext>
              </a:extLst>
            </p:cNvPr>
            <p:cNvPicPr>
              <a:picLocks noChangeAspect="1"/>
            </p:cNvPicPr>
            <p:nvPr userDrawn="1"/>
          </p:nvPicPr>
          <p:blipFill>
            <a:blip r:embed="rId3"/>
            <a:stretch>
              <a:fillRect/>
            </a:stretch>
          </p:blipFill>
          <p:spPr>
            <a:xfrm flipH="1">
              <a:off x="1883413" y="5599843"/>
              <a:ext cx="3772981" cy="1266000"/>
            </a:xfrm>
            <a:prstGeom prst="rect">
              <a:avLst/>
            </a:prstGeom>
          </p:spPr>
        </p:pic>
        <p:pic>
          <p:nvPicPr>
            <p:cNvPr id="7" name="Picture 6" descr="A city skyline with many blue lights&#10;&#10;AI-generated content may be incorrect.">
              <a:extLst>
                <a:ext uri="{FF2B5EF4-FFF2-40B4-BE49-F238E27FC236}">
                  <a16:creationId xmlns:a16="http://schemas.microsoft.com/office/drawing/2014/main" id="{BCF05869-0122-7A34-9782-8B8007770D13}"/>
                </a:ext>
              </a:extLst>
            </p:cNvPr>
            <p:cNvPicPr>
              <a:picLocks noChangeAspect="1"/>
            </p:cNvPicPr>
            <p:nvPr userDrawn="1"/>
          </p:nvPicPr>
          <p:blipFill>
            <a:blip r:embed="rId3"/>
            <a:stretch>
              <a:fillRect/>
            </a:stretch>
          </p:blipFill>
          <p:spPr>
            <a:xfrm>
              <a:off x="4591875" y="5591999"/>
              <a:ext cx="3772981" cy="1266000"/>
            </a:xfrm>
            <a:prstGeom prst="rect">
              <a:avLst/>
            </a:prstGeom>
          </p:spPr>
        </p:pic>
        <p:pic>
          <p:nvPicPr>
            <p:cNvPr id="11" name="Picture 10" descr="A city skyline with many blue lights&#10;&#10;AI-generated content may be incorrect.">
              <a:extLst>
                <a:ext uri="{FF2B5EF4-FFF2-40B4-BE49-F238E27FC236}">
                  <a16:creationId xmlns:a16="http://schemas.microsoft.com/office/drawing/2014/main" id="{CC619E1F-348F-EFCF-F2BB-AA9BF708EAF2}"/>
                </a:ext>
              </a:extLst>
            </p:cNvPr>
            <p:cNvPicPr>
              <a:picLocks noChangeAspect="1"/>
            </p:cNvPicPr>
            <p:nvPr userDrawn="1"/>
          </p:nvPicPr>
          <p:blipFill>
            <a:blip r:embed="rId3"/>
            <a:stretch>
              <a:fillRect/>
            </a:stretch>
          </p:blipFill>
          <p:spPr>
            <a:xfrm flipH="1">
              <a:off x="6590743" y="5592000"/>
              <a:ext cx="3772981" cy="1266000"/>
            </a:xfrm>
            <a:prstGeom prst="rect">
              <a:avLst/>
            </a:prstGeom>
          </p:spPr>
        </p:pic>
        <p:pic>
          <p:nvPicPr>
            <p:cNvPr id="16" name="Picture 15" descr="A city skyline with many blue lights&#10;&#10;AI-generated content may be incorrect.">
              <a:extLst>
                <a:ext uri="{FF2B5EF4-FFF2-40B4-BE49-F238E27FC236}">
                  <a16:creationId xmlns:a16="http://schemas.microsoft.com/office/drawing/2014/main" id="{25BEE0D5-2340-075E-6109-A3C3C1D8CC38}"/>
                </a:ext>
              </a:extLst>
            </p:cNvPr>
            <p:cNvPicPr>
              <a:picLocks noChangeAspect="1"/>
            </p:cNvPicPr>
            <p:nvPr userDrawn="1"/>
          </p:nvPicPr>
          <p:blipFill>
            <a:blip r:embed="rId3"/>
            <a:stretch>
              <a:fillRect/>
            </a:stretch>
          </p:blipFill>
          <p:spPr>
            <a:xfrm>
              <a:off x="8750123" y="5600488"/>
              <a:ext cx="377298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sp>
        <p:nvSpPr>
          <p:cNvPr id="2" name="Content Placeholder 2">
            <a:extLst>
              <a:ext uri="{FF2B5EF4-FFF2-40B4-BE49-F238E27FC236}">
                <a16:creationId xmlns:a16="http://schemas.microsoft.com/office/drawing/2014/main" id="{D5D4767A-CB43-DDF1-3971-339148541C2B}"/>
              </a:ext>
            </a:extLst>
          </p:cNvPr>
          <p:cNvSpPr>
            <a:spLocks noGrp="1"/>
          </p:cNvSpPr>
          <p:nvPr>
            <p:ph idx="1"/>
          </p:nvPr>
        </p:nvSpPr>
        <p:spPr>
          <a:xfrm>
            <a:off x="394315" y="1357460"/>
            <a:ext cx="11381889" cy="4402317"/>
          </a:xfrm>
        </p:spPr>
        <p:txBody>
          <a:bodyPr/>
          <a:lstStyle>
            <a:lvl1pPr>
              <a:defRPr b="0" i="0">
                <a:latin typeface="Open Sans Light" pitchFamily="2" charset="0"/>
                <a:ea typeface="Open Sans Light" pitchFamily="2" charset="0"/>
                <a:cs typeface="Open Sans Light" pitchFamily="2" charset="0"/>
              </a:defRPr>
            </a:lvl1pPr>
            <a:lvl2pPr>
              <a:defRPr b="0" i="0">
                <a:latin typeface="Open Sans Light" pitchFamily="2" charset="0"/>
                <a:ea typeface="Open Sans Light" pitchFamily="2" charset="0"/>
                <a:cs typeface="Open Sans Light" pitchFamily="2" charset="0"/>
              </a:defRPr>
            </a:lvl2pPr>
            <a:lvl3pPr>
              <a:defRPr b="0" i="0">
                <a:latin typeface="Open Sans Light" pitchFamily="2" charset="0"/>
                <a:ea typeface="Open Sans Light" pitchFamily="2" charset="0"/>
                <a:cs typeface="Open Sans Light" pitchFamily="2" charset="0"/>
              </a:defRPr>
            </a:lvl3pPr>
            <a:lvl4pPr>
              <a:defRPr b="0" i="0">
                <a:latin typeface="Open Sans Light" pitchFamily="2" charset="0"/>
                <a:ea typeface="Open Sans Light" pitchFamily="2" charset="0"/>
                <a:cs typeface="Open Sans Light" pitchFamily="2" charset="0"/>
              </a:defRPr>
            </a:lvl4pPr>
            <a:lvl5pPr>
              <a:defRPr b="0" i="0">
                <a:latin typeface="Open Sans Light" pitchFamily="2" charset="0"/>
                <a:ea typeface="Open Sans Light" pitchFamily="2" charset="0"/>
                <a:cs typeface="Open Sans Light"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a:extLst>
              <a:ext uri="{FF2B5EF4-FFF2-40B4-BE49-F238E27FC236}">
                <a16:creationId xmlns:a16="http://schemas.microsoft.com/office/drawing/2014/main" id="{432706FC-B096-B52E-4615-7DC39DAD98F2}"/>
              </a:ext>
            </a:extLst>
          </p:cNvPr>
          <p:cNvSpPr>
            <a:spLocks noGrp="1"/>
          </p:cNvSpPr>
          <p:nvPr>
            <p:ph type="title" hasCustomPrompt="1"/>
          </p:nvPr>
        </p:nvSpPr>
        <p:spPr>
          <a:xfrm>
            <a:off x="394316" y="367259"/>
            <a:ext cx="11381889" cy="880044"/>
          </a:xfrm>
        </p:spPr>
        <p:txBody>
          <a:bodyPr>
            <a:normAutofit/>
          </a:bodyPr>
          <a:lstStyle>
            <a:lvl1pPr>
              <a:defRPr sz="4400" b="1" i="0">
                <a:solidFill>
                  <a:srgbClr val="3B4598"/>
                </a:solidFill>
                <a:latin typeface="Open Sans ExtraBold" pitchFamily="2" charset="0"/>
                <a:ea typeface="Open Sans ExtraBold" pitchFamily="2" charset="0"/>
                <a:cs typeface="Open Sans ExtraBold" pitchFamily="2" charset="0"/>
              </a:defRPr>
            </a:lvl1pPr>
          </a:lstStyle>
          <a:p>
            <a:r>
              <a:rPr lang="en-US" dirty="0"/>
              <a:t>Click to add title</a:t>
            </a:r>
          </a:p>
        </p:txBody>
      </p:sp>
    </p:spTree>
    <p:extLst>
      <p:ext uri="{BB962C8B-B14F-4D97-AF65-F5344CB8AC3E}">
        <p14:creationId xmlns:p14="http://schemas.microsoft.com/office/powerpoint/2010/main" val="11609229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Subtitle_Dus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42ABE3"/>
              </a:gs>
              <a:gs pos="11000">
                <a:srgbClr val="3B4598"/>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background with white light&#10;&#10;AI-generated content may be incorrect.">
            <a:extLst>
              <a:ext uri="{FF2B5EF4-FFF2-40B4-BE49-F238E27FC236}">
                <a16:creationId xmlns:a16="http://schemas.microsoft.com/office/drawing/2014/main" id="{1DE38943-B87E-3DDD-2457-EC40482D9E8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ity skyline with many blue lights&#10;&#10;AI-generated content may be incorrect.">
            <a:extLst>
              <a:ext uri="{FF2B5EF4-FFF2-40B4-BE49-F238E27FC236}">
                <a16:creationId xmlns:a16="http://schemas.microsoft.com/office/drawing/2014/main" id="{7CFF8511-1BE4-4053-355D-247789DFBFD2}"/>
              </a:ext>
            </a:extLst>
          </p:cNvPr>
          <p:cNvPicPr>
            <a:picLocks noChangeAspect="1"/>
          </p:cNvPicPr>
          <p:nvPr userDrawn="1"/>
        </p:nvPicPr>
        <p:blipFill>
          <a:blip r:embed="rId3"/>
          <a:stretch>
            <a:fillRect/>
          </a:stretch>
        </p:blipFill>
        <p:spPr>
          <a:xfrm flipH="1">
            <a:off x="6590744" y="5575025"/>
            <a:ext cx="3772981" cy="1266000"/>
          </a:xfrm>
          <a:prstGeom prst="rect">
            <a:avLst/>
          </a:prstGeom>
        </p:spPr>
      </p:pic>
      <p:grpSp>
        <p:nvGrpSpPr>
          <p:cNvPr id="17" name="Group 16">
            <a:extLst>
              <a:ext uri="{FF2B5EF4-FFF2-40B4-BE49-F238E27FC236}">
                <a16:creationId xmlns:a16="http://schemas.microsoft.com/office/drawing/2014/main" id="{3067191C-B69B-B611-CAED-AE905CC1EAB1}"/>
              </a:ext>
            </a:extLst>
          </p:cNvPr>
          <p:cNvGrpSpPr/>
          <p:nvPr userDrawn="1"/>
        </p:nvGrpSpPr>
        <p:grpSpPr>
          <a:xfrm>
            <a:off x="-115456" y="5591999"/>
            <a:ext cx="12638560" cy="1274489"/>
            <a:chOff x="-115456" y="5591999"/>
            <a:chExt cx="12638560" cy="1274489"/>
          </a:xfrm>
        </p:grpSpPr>
        <p:pic>
          <p:nvPicPr>
            <p:cNvPr id="5" name="Picture 4" descr="A city skyline with many blue lights&#10;&#10;AI-generated content may be incorrect.">
              <a:extLst>
                <a:ext uri="{FF2B5EF4-FFF2-40B4-BE49-F238E27FC236}">
                  <a16:creationId xmlns:a16="http://schemas.microsoft.com/office/drawing/2014/main" id="{41598363-048E-6177-6064-D2391D64797E}"/>
                </a:ext>
              </a:extLst>
            </p:cNvPr>
            <p:cNvPicPr>
              <a:picLocks noChangeAspect="1"/>
            </p:cNvPicPr>
            <p:nvPr userDrawn="1"/>
          </p:nvPicPr>
          <p:blipFill>
            <a:blip r:embed="rId3"/>
            <a:stretch>
              <a:fillRect/>
            </a:stretch>
          </p:blipFill>
          <p:spPr>
            <a:xfrm>
              <a:off x="-115456" y="5600488"/>
              <a:ext cx="3772981" cy="1266000"/>
            </a:xfrm>
            <a:prstGeom prst="rect">
              <a:avLst/>
            </a:prstGeom>
          </p:spPr>
        </p:pic>
        <p:pic>
          <p:nvPicPr>
            <p:cNvPr id="6" name="Picture 5" descr="A city skyline with many blue lights&#10;&#10;AI-generated content may be incorrect.">
              <a:extLst>
                <a:ext uri="{FF2B5EF4-FFF2-40B4-BE49-F238E27FC236}">
                  <a16:creationId xmlns:a16="http://schemas.microsoft.com/office/drawing/2014/main" id="{325C84B0-6C3E-F97E-C662-C5BF151004C3}"/>
                </a:ext>
              </a:extLst>
            </p:cNvPr>
            <p:cNvPicPr>
              <a:picLocks noChangeAspect="1"/>
            </p:cNvPicPr>
            <p:nvPr userDrawn="1"/>
          </p:nvPicPr>
          <p:blipFill>
            <a:blip r:embed="rId3"/>
            <a:stretch>
              <a:fillRect/>
            </a:stretch>
          </p:blipFill>
          <p:spPr>
            <a:xfrm flipH="1">
              <a:off x="1883413" y="5599843"/>
              <a:ext cx="3772981" cy="1266000"/>
            </a:xfrm>
            <a:prstGeom prst="rect">
              <a:avLst/>
            </a:prstGeom>
          </p:spPr>
        </p:pic>
        <p:pic>
          <p:nvPicPr>
            <p:cNvPr id="7" name="Picture 6" descr="A city skyline with many blue lights&#10;&#10;AI-generated content may be incorrect.">
              <a:extLst>
                <a:ext uri="{FF2B5EF4-FFF2-40B4-BE49-F238E27FC236}">
                  <a16:creationId xmlns:a16="http://schemas.microsoft.com/office/drawing/2014/main" id="{BCF05869-0122-7A34-9782-8B8007770D13}"/>
                </a:ext>
              </a:extLst>
            </p:cNvPr>
            <p:cNvPicPr>
              <a:picLocks noChangeAspect="1"/>
            </p:cNvPicPr>
            <p:nvPr userDrawn="1"/>
          </p:nvPicPr>
          <p:blipFill>
            <a:blip r:embed="rId3"/>
            <a:stretch>
              <a:fillRect/>
            </a:stretch>
          </p:blipFill>
          <p:spPr>
            <a:xfrm>
              <a:off x="4591875" y="5591999"/>
              <a:ext cx="3772981" cy="1266000"/>
            </a:xfrm>
            <a:prstGeom prst="rect">
              <a:avLst/>
            </a:prstGeom>
          </p:spPr>
        </p:pic>
        <p:pic>
          <p:nvPicPr>
            <p:cNvPr id="11" name="Picture 10" descr="A city skyline with many blue lights&#10;&#10;AI-generated content may be incorrect.">
              <a:extLst>
                <a:ext uri="{FF2B5EF4-FFF2-40B4-BE49-F238E27FC236}">
                  <a16:creationId xmlns:a16="http://schemas.microsoft.com/office/drawing/2014/main" id="{CC619E1F-348F-EFCF-F2BB-AA9BF708EAF2}"/>
                </a:ext>
              </a:extLst>
            </p:cNvPr>
            <p:cNvPicPr>
              <a:picLocks noChangeAspect="1"/>
            </p:cNvPicPr>
            <p:nvPr userDrawn="1"/>
          </p:nvPicPr>
          <p:blipFill>
            <a:blip r:embed="rId3"/>
            <a:stretch>
              <a:fillRect/>
            </a:stretch>
          </p:blipFill>
          <p:spPr>
            <a:xfrm flipH="1">
              <a:off x="6590743" y="5592000"/>
              <a:ext cx="3772981" cy="1266000"/>
            </a:xfrm>
            <a:prstGeom prst="rect">
              <a:avLst/>
            </a:prstGeom>
          </p:spPr>
        </p:pic>
        <p:pic>
          <p:nvPicPr>
            <p:cNvPr id="16" name="Picture 15" descr="A city skyline with many blue lights&#10;&#10;AI-generated content may be incorrect.">
              <a:extLst>
                <a:ext uri="{FF2B5EF4-FFF2-40B4-BE49-F238E27FC236}">
                  <a16:creationId xmlns:a16="http://schemas.microsoft.com/office/drawing/2014/main" id="{25BEE0D5-2340-075E-6109-A3C3C1D8CC38}"/>
                </a:ext>
              </a:extLst>
            </p:cNvPr>
            <p:cNvPicPr>
              <a:picLocks noChangeAspect="1"/>
            </p:cNvPicPr>
            <p:nvPr userDrawn="1"/>
          </p:nvPicPr>
          <p:blipFill>
            <a:blip r:embed="rId3"/>
            <a:stretch>
              <a:fillRect/>
            </a:stretch>
          </p:blipFill>
          <p:spPr>
            <a:xfrm>
              <a:off x="8750123" y="5600488"/>
              <a:ext cx="377298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sp>
        <p:nvSpPr>
          <p:cNvPr id="2" name="Title 1">
            <a:extLst>
              <a:ext uri="{FF2B5EF4-FFF2-40B4-BE49-F238E27FC236}">
                <a16:creationId xmlns:a16="http://schemas.microsoft.com/office/drawing/2014/main" id="{49A06A9C-FB58-4491-3974-B1E6EA36892D}"/>
              </a:ext>
            </a:extLst>
          </p:cNvPr>
          <p:cNvSpPr>
            <a:spLocks noGrp="1"/>
          </p:cNvSpPr>
          <p:nvPr>
            <p:ph type="title" hasCustomPrompt="1"/>
          </p:nvPr>
        </p:nvSpPr>
        <p:spPr>
          <a:xfrm>
            <a:off x="394316" y="367259"/>
            <a:ext cx="11381889" cy="880044"/>
          </a:xfrm>
        </p:spPr>
        <p:txBody>
          <a:bodyPr>
            <a:normAutofit/>
          </a:bodyPr>
          <a:lstStyle>
            <a:lvl1pPr>
              <a:defRPr sz="4400" b="1" i="0">
                <a:solidFill>
                  <a:srgbClr val="3B4598"/>
                </a:solidFill>
                <a:latin typeface="Open Sans ExtraBold" pitchFamily="2" charset="0"/>
                <a:ea typeface="Open Sans ExtraBold" pitchFamily="2" charset="0"/>
                <a:cs typeface="Open Sans ExtraBold" pitchFamily="2" charset="0"/>
              </a:defRPr>
            </a:lvl1pPr>
          </a:lstStyle>
          <a:p>
            <a:r>
              <a:rPr lang="en-US" dirty="0"/>
              <a:t>Click to add title</a:t>
            </a:r>
          </a:p>
        </p:txBody>
      </p:sp>
      <p:sp>
        <p:nvSpPr>
          <p:cNvPr id="4" name="Content Placeholder 2">
            <a:extLst>
              <a:ext uri="{FF2B5EF4-FFF2-40B4-BE49-F238E27FC236}">
                <a16:creationId xmlns:a16="http://schemas.microsoft.com/office/drawing/2014/main" id="{C7BC5458-4486-FE70-DBF3-3F5730396A06}"/>
              </a:ext>
            </a:extLst>
          </p:cNvPr>
          <p:cNvSpPr>
            <a:spLocks noGrp="1"/>
          </p:cNvSpPr>
          <p:nvPr>
            <p:ph sz="half" idx="1"/>
          </p:nvPr>
        </p:nvSpPr>
        <p:spPr>
          <a:xfrm>
            <a:off x="394316" y="1349603"/>
            <a:ext cx="5625484" cy="4421496"/>
          </a:xfrm>
        </p:spPr>
        <p:txBody>
          <a:bodyPr/>
          <a:lstStyle>
            <a:lvl1pPr>
              <a:defRPr b="0" i="0">
                <a:latin typeface="Open Sans Light" pitchFamily="2" charset="0"/>
                <a:ea typeface="Open Sans Light" pitchFamily="2" charset="0"/>
                <a:cs typeface="Open Sans Light" pitchFamily="2" charset="0"/>
              </a:defRPr>
            </a:lvl1pPr>
            <a:lvl2pPr>
              <a:defRPr b="0" i="0">
                <a:latin typeface="Open Sans Light" pitchFamily="2" charset="0"/>
                <a:ea typeface="Open Sans Light" pitchFamily="2" charset="0"/>
                <a:cs typeface="Open Sans Light" pitchFamily="2" charset="0"/>
              </a:defRPr>
            </a:lvl2pPr>
            <a:lvl3pPr>
              <a:defRPr b="0" i="0">
                <a:latin typeface="Open Sans Light" pitchFamily="2" charset="0"/>
                <a:ea typeface="Open Sans Light" pitchFamily="2" charset="0"/>
                <a:cs typeface="Open Sans Light" pitchFamily="2" charset="0"/>
              </a:defRPr>
            </a:lvl3pPr>
            <a:lvl4pPr>
              <a:defRPr b="0" i="0">
                <a:latin typeface="Open Sans Light" pitchFamily="2" charset="0"/>
                <a:ea typeface="Open Sans Light" pitchFamily="2" charset="0"/>
                <a:cs typeface="Open Sans Light" pitchFamily="2" charset="0"/>
              </a:defRPr>
            </a:lvl4pPr>
            <a:lvl5pPr>
              <a:defRPr b="0" i="0">
                <a:latin typeface="Open Sans Light" pitchFamily="2" charset="0"/>
                <a:ea typeface="Open Sans Light" pitchFamily="2" charset="0"/>
                <a:cs typeface="Open Sans Light"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a:extLst>
              <a:ext uri="{FF2B5EF4-FFF2-40B4-BE49-F238E27FC236}">
                <a16:creationId xmlns:a16="http://schemas.microsoft.com/office/drawing/2014/main" id="{901EA29B-6DEB-BEA0-914D-B70BED13D1F3}"/>
              </a:ext>
            </a:extLst>
          </p:cNvPr>
          <p:cNvSpPr>
            <a:spLocks noGrp="1"/>
          </p:cNvSpPr>
          <p:nvPr>
            <p:ph sz="half" idx="10"/>
          </p:nvPr>
        </p:nvSpPr>
        <p:spPr>
          <a:xfrm>
            <a:off x="6150721" y="1347708"/>
            <a:ext cx="5625484" cy="4421496"/>
          </a:xfrm>
        </p:spPr>
        <p:txBody>
          <a:bodyPr/>
          <a:lstStyle>
            <a:lvl1pPr>
              <a:defRPr b="0" i="0">
                <a:latin typeface="Open Sans Light" pitchFamily="2" charset="0"/>
                <a:ea typeface="Open Sans Light" pitchFamily="2" charset="0"/>
                <a:cs typeface="Open Sans Light" pitchFamily="2" charset="0"/>
              </a:defRPr>
            </a:lvl1pPr>
            <a:lvl2pPr>
              <a:defRPr b="0" i="0">
                <a:latin typeface="Open Sans Light" pitchFamily="2" charset="0"/>
                <a:ea typeface="Open Sans Light" pitchFamily="2" charset="0"/>
                <a:cs typeface="Open Sans Light" pitchFamily="2" charset="0"/>
              </a:defRPr>
            </a:lvl2pPr>
            <a:lvl3pPr>
              <a:defRPr b="0" i="0">
                <a:latin typeface="Open Sans Light" pitchFamily="2" charset="0"/>
                <a:ea typeface="Open Sans Light" pitchFamily="2" charset="0"/>
                <a:cs typeface="Open Sans Light" pitchFamily="2" charset="0"/>
              </a:defRPr>
            </a:lvl3pPr>
            <a:lvl4pPr>
              <a:defRPr b="0" i="0">
                <a:latin typeface="Open Sans Light" pitchFamily="2" charset="0"/>
                <a:ea typeface="Open Sans Light" pitchFamily="2" charset="0"/>
                <a:cs typeface="Open Sans Light" pitchFamily="2" charset="0"/>
              </a:defRPr>
            </a:lvl4pPr>
            <a:lvl5pPr>
              <a:defRPr b="0" i="0">
                <a:latin typeface="Open Sans Light" pitchFamily="2" charset="0"/>
                <a:ea typeface="Open Sans Light" pitchFamily="2" charset="0"/>
                <a:cs typeface="Open Sans Light"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617522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Title and Subtitle_Dus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42ABE3"/>
              </a:gs>
              <a:gs pos="11000">
                <a:srgbClr val="3B4598"/>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background with white light&#10;&#10;AI-generated content may be incorrect.">
            <a:extLst>
              <a:ext uri="{FF2B5EF4-FFF2-40B4-BE49-F238E27FC236}">
                <a16:creationId xmlns:a16="http://schemas.microsoft.com/office/drawing/2014/main" id="{1DE38943-B87E-3DDD-2457-EC40482D9E8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ity skyline with many blue lights&#10;&#10;AI-generated content may be incorrect.">
            <a:extLst>
              <a:ext uri="{FF2B5EF4-FFF2-40B4-BE49-F238E27FC236}">
                <a16:creationId xmlns:a16="http://schemas.microsoft.com/office/drawing/2014/main" id="{7CFF8511-1BE4-4053-355D-247789DFBFD2}"/>
              </a:ext>
            </a:extLst>
          </p:cNvPr>
          <p:cNvPicPr>
            <a:picLocks noChangeAspect="1"/>
          </p:cNvPicPr>
          <p:nvPr userDrawn="1"/>
        </p:nvPicPr>
        <p:blipFill>
          <a:blip r:embed="rId3"/>
          <a:stretch>
            <a:fillRect/>
          </a:stretch>
        </p:blipFill>
        <p:spPr>
          <a:xfrm flipH="1">
            <a:off x="6590744" y="5575025"/>
            <a:ext cx="3772981" cy="1266000"/>
          </a:xfrm>
          <a:prstGeom prst="rect">
            <a:avLst/>
          </a:prstGeom>
        </p:spPr>
      </p:pic>
      <p:grpSp>
        <p:nvGrpSpPr>
          <p:cNvPr id="17" name="Group 16">
            <a:extLst>
              <a:ext uri="{FF2B5EF4-FFF2-40B4-BE49-F238E27FC236}">
                <a16:creationId xmlns:a16="http://schemas.microsoft.com/office/drawing/2014/main" id="{3067191C-B69B-B611-CAED-AE905CC1EAB1}"/>
              </a:ext>
            </a:extLst>
          </p:cNvPr>
          <p:cNvGrpSpPr/>
          <p:nvPr userDrawn="1"/>
        </p:nvGrpSpPr>
        <p:grpSpPr>
          <a:xfrm>
            <a:off x="-115456" y="5591999"/>
            <a:ext cx="12638560" cy="1274489"/>
            <a:chOff x="-115456" y="5591999"/>
            <a:chExt cx="12638560" cy="1274489"/>
          </a:xfrm>
        </p:grpSpPr>
        <p:pic>
          <p:nvPicPr>
            <p:cNvPr id="5" name="Picture 4" descr="A city skyline with many blue lights&#10;&#10;AI-generated content may be incorrect.">
              <a:extLst>
                <a:ext uri="{FF2B5EF4-FFF2-40B4-BE49-F238E27FC236}">
                  <a16:creationId xmlns:a16="http://schemas.microsoft.com/office/drawing/2014/main" id="{41598363-048E-6177-6064-D2391D64797E}"/>
                </a:ext>
              </a:extLst>
            </p:cNvPr>
            <p:cNvPicPr>
              <a:picLocks noChangeAspect="1"/>
            </p:cNvPicPr>
            <p:nvPr userDrawn="1"/>
          </p:nvPicPr>
          <p:blipFill>
            <a:blip r:embed="rId3"/>
            <a:stretch>
              <a:fillRect/>
            </a:stretch>
          </p:blipFill>
          <p:spPr>
            <a:xfrm>
              <a:off x="-115456" y="5600488"/>
              <a:ext cx="3772981" cy="1266000"/>
            </a:xfrm>
            <a:prstGeom prst="rect">
              <a:avLst/>
            </a:prstGeom>
          </p:spPr>
        </p:pic>
        <p:pic>
          <p:nvPicPr>
            <p:cNvPr id="6" name="Picture 5" descr="A city skyline with many blue lights&#10;&#10;AI-generated content may be incorrect.">
              <a:extLst>
                <a:ext uri="{FF2B5EF4-FFF2-40B4-BE49-F238E27FC236}">
                  <a16:creationId xmlns:a16="http://schemas.microsoft.com/office/drawing/2014/main" id="{325C84B0-6C3E-F97E-C662-C5BF151004C3}"/>
                </a:ext>
              </a:extLst>
            </p:cNvPr>
            <p:cNvPicPr>
              <a:picLocks noChangeAspect="1"/>
            </p:cNvPicPr>
            <p:nvPr userDrawn="1"/>
          </p:nvPicPr>
          <p:blipFill>
            <a:blip r:embed="rId3"/>
            <a:stretch>
              <a:fillRect/>
            </a:stretch>
          </p:blipFill>
          <p:spPr>
            <a:xfrm flipH="1">
              <a:off x="1883413" y="5599843"/>
              <a:ext cx="3772981" cy="1266000"/>
            </a:xfrm>
            <a:prstGeom prst="rect">
              <a:avLst/>
            </a:prstGeom>
          </p:spPr>
        </p:pic>
        <p:pic>
          <p:nvPicPr>
            <p:cNvPr id="7" name="Picture 6" descr="A city skyline with many blue lights&#10;&#10;AI-generated content may be incorrect.">
              <a:extLst>
                <a:ext uri="{FF2B5EF4-FFF2-40B4-BE49-F238E27FC236}">
                  <a16:creationId xmlns:a16="http://schemas.microsoft.com/office/drawing/2014/main" id="{BCF05869-0122-7A34-9782-8B8007770D13}"/>
                </a:ext>
              </a:extLst>
            </p:cNvPr>
            <p:cNvPicPr>
              <a:picLocks noChangeAspect="1"/>
            </p:cNvPicPr>
            <p:nvPr userDrawn="1"/>
          </p:nvPicPr>
          <p:blipFill>
            <a:blip r:embed="rId3"/>
            <a:stretch>
              <a:fillRect/>
            </a:stretch>
          </p:blipFill>
          <p:spPr>
            <a:xfrm>
              <a:off x="4591875" y="5591999"/>
              <a:ext cx="3772981" cy="1266000"/>
            </a:xfrm>
            <a:prstGeom prst="rect">
              <a:avLst/>
            </a:prstGeom>
          </p:spPr>
        </p:pic>
        <p:pic>
          <p:nvPicPr>
            <p:cNvPr id="11" name="Picture 10" descr="A city skyline with many blue lights&#10;&#10;AI-generated content may be incorrect.">
              <a:extLst>
                <a:ext uri="{FF2B5EF4-FFF2-40B4-BE49-F238E27FC236}">
                  <a16:creationId xmlns:a16="http://schemas.microsoft.com/office/drawing/2014/main" id="{CC619E1F-348F-EFCF-F2BB-AA9BF708EAF2}"/>
                </a:ext>
              </a:extLst>
            </p:cNvPr>
            <p:cNvPicPr>
              <a:picLocks noChangeAspect="1"/>
            </p:cNvPicPr>
            <p:nvPr userDrawn="1"/>
          </p:nvPicPr>
          <p:blipFill>
            <a:blip r:embed="rId3"/>
            <a:stretch>
              <a:fillRect/>
            </a:stretch>
          </p:blipFill>
          <p:spPr>
            <a:xfrm flipH="1">
              <a:off x="6590743" y="5592000"/>
              <a:ext cx="3772981" cy="1266000"/>
            </a:xfrm>
            <a:prstGeom prst="rect">
              <a:avLst/>
            </a:prstGeom>
          </p:spPr>
        </p:pic>
        <p:pic>
          <p:nvPicPr>
            <p:cNvPr id="16" name="Picture 15" descr="A city skyline with many blue lights&#10;&#10;AI-generated content may be incorrect.">
              <a:extLst>
                <a:ext uri="{FF2B5EF4-FFF2-40B4-BE49-F238E27FC236}">
                  <a16:creationId xmlns:a16="http://schemas.microsoft.com/office/drawing/2014/main" id="{25BEE0D5-2340-075E-6109-A3C3C1D8CC38}"/>
                </a:ext>
              </a:extLst>
            </p:cNvPr>
            <p:cNvPicPr>
              <a:picLocks noChangeAspect="1"/>
            </p:cNvPicPr>
            <p:nvPr userDrawn="1"/>
          </p:nvPicPr>
          <p:blipFill>
            <a:blip r:embed="rId3"/>
            <a:stretch>
              <a:fillRect/>
            </a:stretch>
          </p:blipFill>
          <p:spPr>
            <a:xfrm>
              <a:off x="8750123" y="5600488"/>
              <a:ext cx="377298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sp>
        <p:nvSpPr>
          <p:cNvPr id="2" name="Title 1">
            <a:extLst>
              <a:ext uri="{FF2B5EF4-FFF2-40B4-BE49-F238E27FC236}">
                <a16:creationId xmlns:a16="http://schemas.microsoft.com/office/drawing/2014/main" id="{A2936479-8D30-0366-98A8-B1F99459F4AF}"/>
              </a:ext>
            </a:extLst>
          </p:cNvPr>
          <p:cNvSpPr>
            <a:spLocks noGrp="1"/>
          </p:cNvSpPr>
          <p:nvPr>
            <p:ph type="title" hasCustomPrompt="1"/>
          </p:nvPr>
        </p:nvSpPr>
        <p:spPr>
          <a:xfrm>
            <a:off x="394316" y="367259"/>
            <a:ext cx="11381889" cy="880044"/>
          </a:xfrm>
        </p:spPr>
        <p:txBody>
          <a:bodyPr>
            <a:normAutofit/>
          </a:bodyPr>
          <a:lstStyle>
            <a:lvl1pPr>
              <a:defRPr sz="4400" b="1" i="0">
                <a:solidFill>
                  <a:srgbClr val="3B4598"/>
                </a:solidFill>
                <a:latin typeface="Open Sans ExtraBold" pitchFamily="2" charset="0"/>
                <a:ea typeface="Open Sans ExtraBold" pitchFamily="2" charset="0"/>
                <a:cs typeface="Open Sans ExtraBold" pitchFamily="2" charset="0"/>
              </a:defRPr>
            </a:lvl1pPr>
          </a:lstStyle>
          <a:p>
            <a:r>
              <a:rPr lang="en-US" dirty="0"/>
              <a:t>Click to add title</a:t>
            </a:r>
          </a:p>
        </p:txBody>
      </p:sp>
      <p:sp>
        <p:nvSpPr>
          <p:cNvPr id="4" name="Content Placeholder 2">
            <a:extLst>
              <a:ext uri="{FF2B5EF4-FFF2-40B4-BE49-F238E27FC236}">
                <a16:creationId xmlns:a16="http://schemas.microsoft.com/office/drawing/2014/main" id="{85F462C1-2CFF-D0A0-6B38-AB8AFBAE6F58}"/>
              </a:ext>
            </a:extLst>
          </p:cNvPr>
          <p:cNvSpPr>
            <a:spLocks noGrp="1"/>
          </p:cNvSpPr>
          <p:nvPr>
            <p:ph idx="10" hasCustomPrompt="1"/>
          </p:nvPr>
        </p:nvSpPr>
        <p:spPr>
          <a:xfrm>
            <a:off x="394316" y="3963177"/>
            <a:ext cx="11381889" cy="1796600"/>
          </a:xfrm>
        </p:spPr>
        <p:txBody>
          <a:bodyPr/>
          <a:lstStyle>
            <a:lvl1pPr>
              <a:defRPr>
                <a:latin typeface="Open Sans Light" pitchFamily="2" charset="0"/>
                <a:ea typeface="Open Sans Light" pitchFamily="2" charset="0"/>
                <a:cs typeface="Open Sans Light" pitchFamily="2" charset="0"/>
              </a:defRPr>
            </a:lvl1pPr>
          </a:lstStyle>
          <a:p>
            <a:pPr lvl="0"/>
            <a:r>
              <a:rPr lang="en-US" dirty="0"/>
              <a:t>Click to edit text</a:t>
            </a:r>
          </a:p>
        </p:txBody>
      </p:sp>
      <p:sp>
        <p:nvSpPr>
          <p:cNvPr id="13" name="Content Placeholder 3">
            <a:extLst>
              <a:ext uri="{FF2B5EF4-FFF2-40B4-BE49-F238E27FC236}">
                <a16:creationId xmlns:a16="http://schemas.microsoft.com/office/drawing/2014/main" id="{89B68249-C779-95E6-8347-096090E8A8B2}"/>
              </a:ext>
            </a:extLst>
          </p:cNvPr>
          <p:cNvSpPr>
            <a:spLocks noGrp="1"/>
          </p:cNvSpPr>
          <p:nvPr>
            <p:ph sz="half" idx="2" hasCustomPrompt="1"/>
          </p:nvPr>
        </p:nvSpPr>
        <p:spPr>
          <a:xfrm>
            <a:off x="6151106" y="1347708"/>
            <a:ext cx="5628821" cy="2518929"/>
          </a:xfrm>
        </p:spPr>
        <p:txBody>
          <a:bodyPr/>
          <a:lstStyle>
            <a:lvl1pPr>
              <a:defRPr>
                <a:latin typeface="Open Sans Light" pitchFamily="2" charset="0"/>
                <a:ea typeface="Open Sans Light" pitchFamily="2" charset="0"/>
                <a:cs typeface="Open Sans Light" pitchFamily="2" charset="0"/>
              </a:defRPr>
            </a:lvl1pPr>
          </a:lstStyle>
          <a:p>
            <a:pPr lvl="0"/>
            <a:r>
              <a:rPr lang="en-US" dirty="0"/>
              <a:t>Click to add image</a:t>
            </a:r>
          </a:p>
        </p:txBody>
      </p:sp>
      <p:sp>
        <p:nvSpPr>
          <p:cNvPr id="14" name="Content Placeholder 3">
            <a:extLst>
              <a:ext uri="{FF2B5EF4-FFF2-40B4-BE49-F238E27FC236}">
                <a16:creationId xmlns:a16="http://schemas.microsoft.com/office/drawing/2014/main" id="{5B8F2154-FAB8-6148-B867-71F96F377399}"/>
              </a:ext>
            </a:extLst>
          </p:cNvPr>
          <p:cNvSpPr>
            <a:spLocks noGrp="1"/>
          </p:cNvSpPr>
          <p:nvPr>
            <p:ph sz="half" idx="11" hasCustomPrompt="1"/>
          </p:nvPr>
        </p:nvSpPr>
        <p:spPr>
          <a:xfrm>
            <a:off x="406507" y="1347708"/>
            <a:ext cx="5628821" cy="2518929"/>
          </a:xfrm>
        </p:spPr>
        <p:txBody>
          <a:bodyPr/>
          <a:lstStyle>
            <a:lvl1pPr>
              <a:defRPr>
                <a:latin typeface="Open Sans Light" pitchFamily="2" charset="0"/>
                <a:ea typeface="Open Sans Light" pitchFamily="2" charset="0"/>
                <a:cs typeface="Open Sans Light" pitchFamily="2" charset="0"/>
              </a:defRPr>
            </a:lvl1pPr>
          </a:lstStyle>
          <a:p>
            <a:pPr lvl="0"/>
            <a:r>
              <a:rPr lang="en-US" dirty="0"/>
              <a:t>Click to add image</a:t>
            </a:r>
          </a:p>
        </p:txBody>
      </p:sp>
    </p:spTree>
    <p:extLst>
      <p:ext uri="{BB962C8B-B14F-4D97-AF65-F5344CB8AC3E}">
        <p14:creationId xmlns:p14="http://schemas.microsoft.com/office/powerpoint/2010/main" val="26502374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Title and Subtitle_Dus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42ABE3"/>
              </a:gs>
              <a:gs pos="11000">
                <a:srgbClr val="3B4598"/>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background with white light&#10;&#10;AI-generated content may be incorrect.">
            <a:extLst>
              <a:ext uri="{FF2B5EF4-FFF2-40B4-BE49-F238E27FC236}">
                <a16:creationId xmlns:a16="http://schemas.microsoft.com/office/drawing/2014/main" id="{1DE38943-B87E-3DDD-2457-EC40482D9E8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ity skyline with many blue lights&#10;&#10;AI-generated content may be incorrect.">
            <a:extLst>
              <a:ext uri="{FF2B5EF4-FFF2-40B4-BE49-F238E27FC236}">
                <a16:creationId xmlns:a16="http://schemas.microsoft.com/office/drawing/2014/main" id="{7CFF8511-1BE4-4053-355D-247789DFBFD2}"/>
              </a:ext>
            </a:extLst>
          </p:cNvPr>
          <p:cNvPicPr>
            <a:picLocks noChangeAspect="1"/>
          </p:cNvPicPr>
          <p:nvPr userDrawn="1"/>
        </p:nvPicPr>
        <p:blipFill>
          <a:blip r:embed="rId3"/>
          <a:stretch>
            <a:fillRect/>
          </a:stretch>
        </p:blipFill>
        <p:spPr>
          <a:xfrm flipH="1">
            <a:off x="6590744" y="5575025"/>
            <a:ext cx="3772981" cy="1266000"/>
          </a:xfrm>
          <a:prstGeom prst="rect">
            <a:avLst/>
          </a:prstGeom>
        </p:spPr>
      </p:pic>
      <p:grpSp>
        <p:nvGrpSpPr>
          <p:cNvPr id="17" name="Group 16">
            <a:extLst>
              <a:ext uri="{FF2B5EF4-FFF2-40B4-BE49-F238E27FC236}">
                <a16:creationId xmlns:a16="http://schemas.microsoft.com/office/drawing/2014/main" id="{3067191C-B69B-B611-CAED-AE905CC1EAB1}"/>
              </a:ext>
            </a:extLst>
          </p:cNvPr>
          <p:cNvGrpSpPr/>
          <p:nvPr userDrawn="1"/>
        </p:nvGrpSpPr>
        <p:grpSpPr>
          <a:xfrm>
            <a:off x="-115456" y="5591999"/>
            <a:ext cx="12638560" cy="1274489"/>
            <a:chOff x="-115456" y="5591999"/>
            <a:chExt cx="12638560" cy="1274489"/>
          </a:xfrm>
        </p:grpSpPr>
        <p:pic>
          <p:nvPicPr>
            <p:cNvPr id="5" name="Picture 4" descr="A city skyline with many blue lights&#10;&#10;AI-generated content may be incorrect.">
              <a:extLst>
                <a:ext uri="{FF2B5EF4-FFF2-40B4-BE49-F238E27FC236}">
                  <a16:creationId xmlns:a16="http://schemas.microsoft.com/office/drawing/2014/main" id="{41598363-048E-6177-6064-D2391D64797E}"/>
                </a:ext>
              </a:extLst>
            </p:cNvPr>
            <p:cNvPicPr>
              <a:picLocks noChangeAspect="1"/>
            </p:cNvPicPr>
            <p:nvPr userDrawn="1"/>
          </p:nvPicPr>
          <p:blipFill>
            <a:blip r:embed="rId3"/>
            <a:stretch>
              <a:fillRect/>
            </a:stretch>
          </p:blipFill>
          <p:spPr>
            <a:xfrm>
              <a:off x="-115456" y="5600488"/>
              <a:ext cx="3772981" cy="1266000"/>
            </a:xfrm>
            <a:prstGeom prst="rect">
              <a:avLst/>
            </a:prstGeom>
          </p:spPr>
        </p:pic>
        <p:pic>
          <p:nvPicPr>
            <p:cNvPr id="6" name="Picture 5" descr="A city skyline with many blue lights&#10;&#10;AI-generated content may be incorrect.">
              <a:extLst>
                <a:ext uri="{FF2B5EF4-FFF2-40B4-BE49-F238E27FC236}">
                  <a16:creationId xmlns:a16="http://schemas.microsoft.com/office/drawing/2014/main" id="{325C84B0-6C3E-F97E-C662-C5BF151004C3}"/>
                </a:ext>
              </a:extLst>
            </p:cNvPr>
            <p:cNvPicPr>
              <a:picLocks noChangeAspect="1"/>
            </p:cNvPicPr>
            <p:nvPr userDrawn="1"/>
          </p:nvPicPr>
          <p:blipFill>
            <a:blip r:embed="rId3"/>
            <a:stretch>
              <a:fillRect/>
            </a:stretch>
          </p:blipFill>
          <p:spPr>
            <a:xfrm flipH="1">
              <a:off x="1883413" y="5599843"/>
              <a:ext cx="3772981" cy="1266000"/>
            </a:xfrm>
            <a:prstGeom prst="rect">
              <a:avLst/>
            </a:prstGeom>
          </p:spPr>
        </p:pic>
        <p:pic>
          <p:nvPicPr>
            <p:cNvPr id="7" name="Picture 6" descr="A city skyline with many blue lights&#10;&#10;AI-generated content may be incorrect.">
              <a:extLst>
                <a:ext uri="{FF2B5EF4-FFF2-40B4-BE49-F238E27FC236}">
                  <a16:creationId xmlns:a16="http://schemas.microsoft.com/office/drawing/2014/main" id="{BCF05869-0122-7A34-9782-8B8007770D13}"/>
                </a:ext>
              </a:extLst>
            </p:cNvPr>
            <p:cNvPicPr>
              <a:picLocks noChangeAspect="1"/>
            </p:cNvPicPr>
            <p:nvPr userDrawn="1"/>
          </p:nvPicPr>
          <p:blipFill>
            <a:blip r:embed="rId3"/>
            <a:stretch>
              <a:fillRect/>
            </a:stretch>
          </p:blipFill>
          <p:spPr>
            <a:xfrm>
              <a:off x="4591875" y="5591999"/>
              <a:ext cx="3772981" cy="1266000"/>
            </a:xfrm>
            <a:prstGeom prst="rect">
              <a:avLst/>
            </a:prstGeom>
          </p:spPr>
        </p:pic>
        <p:pic>
          <p:nvPicPr>
            <p:cNvPr id="11" name="Picture 10" descr="A city skyline with many blue lights&#10;&#10;AI-generated content may be incorrect.">
              <a:extLst>
                <a:ext uri="{FF2B5EF4-FFF2-40B4-BE49-F238E27FC236}">
                  <a16:creationId xmlns:a16="http://schemas.microsoft.com/office/drawing/2014/main" id="{CC619E1F-348F-EFCF-F2BB-AA9BF708EAF2}"/>
                </a:ext>
              </a:extLst>
            </p:cNvPr>
            <p:cNvPicPr>
              <a:picLocks noChangeAspect="1"/>
            </p:cNvPicPr>
            <p:nvPr userDrawn="1"/>
          </p:nvPicPr>
          <p:blipFill>
            <a:blip r:embed="rId3"/>
            <a:stretch>
              <a:fillRect/>
            </a:stretch>
          </p:blipFill>
          <p:spPr>
            <a:xfrm flipH="1">
              <a:off x="6590743" y="5592000"/>
              <a:ext cx="3772981" cy="1266000"/>
            </a:xfrm>
            <a:prstGeom prst="rect">
              <a:avLst/>
            </a:prstGeom>
          </p:spPr>
        </p:pic>
        <p:pic>
          <p:nvPicPr>
            <p:cNvPr id="16" name="Picture 15" descr="A city skyline with many blue lights&#10;&#10;AI-generated content may be incorrect.">
              <a:extLst>
                <a:ext uri="{FF2B5EF4-FFF2-40B4-BE49-F238E27FC236}">
                  <a16:creationId xmlns:a16="http://schemas.microsoft.com/office/drawing/2014/main" id="{25BEE0D5-2340-075E-6109-A3C3C1D8CC38}"/>
                </a:ext>
              </a:extLst>
            </p:cNvPr>
            <p:cNvPicPr>
              <a:picLocks noChangeAspect="1"/>
            </p:cNvPicPr>
            <p:nvPr userDrawn="1"/>
          </p:nvPicPr>
          <p:blipFill>
            <a:blip r:embed="rId3"/>
            <a:stretch>
              <a:fillRect/>
            </a:stretch>
          </p:blipFill>
          <p:spPr>
            <a:xfrm>
              <a:off x="8750123" y="5600488"/>
              <a:ext cx="377298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sp>
        <p:nvSpPr>
          <p:cNvPr id="2" name="Title 1">
            <a:extLst>
              <a:ext uri="{FF2B5EF4-FFF2-40B4-BE49-F238E27FC236}">
                <a16:creationId xmlns:a16="http://schemas.microsoft.com/office/drawing/2014/main" id="{5D1443E7-83B6-9D9D-95B0-95C13945E4D7}"/>
              </a:ext>
            </a:extLst>
          </p:cNvPr>
          <p:cNvSpPr>
            <a:spLocks noGrp="1"/>
          </p:cNvSpPr>
          <p:nvPr>
            <p:ph type="title" hasCustomPrompt="1"/>
          </p:nvPr>
        </p:nvSpPr>
        <p:spPr>
          <a:xfrm>
            <a:off x="394316" y="367259"/>
            <a:ext cx="11381889" cy="880044"/>
          </a:xfrm>
        </p:spPr>
        <p:txBody>
          <a:bodyPr>
            <a:normAutofit/>
          </a:bodyPr>
          <a:lstStyle>
            <a:lvl1pPr>
              <a:defRPr sz="4400" b="1" i="0">
                <a:solidFill>
                  <a:srgbClr val="3B4598"/>
                </a:solidFill>
                <a:latin typeface="Open Sans ExtraBold" pitchFamily="2" charset="0"/>
                <a:ea typeface="Open Sans ExtraBold" pitchFamily="2" charset="0"/>
                <a:cs typeface="Open Sans ExtraBold" pitchFamily="2" charset="0"/>
              </a:defRPr>
            </a:lvl1pPr>
          </a:lstStyle>
          <a:p>
            <a:r>
              <a:rPr lang="en-US" dirty="0"/>
              <a:t>Click to add title</a:t>
            </a:r>
          </a:p>
        </p:txBody>
      </p:sp>
      <p:sp>
        <p:nvSpPr>
          <p:cNvPr id="4" name="Content Placeholder 2">
            <a:extLst>
              <a:ext uri="{FF2B5EF4-FFF2-40B4-BE49-F238E27FC236}">
                <a16:creationId xmlns:a16="http://schemas.microsoft.com/office/drawing/2014/main" id="{D53D06AF-E740-17F1-FABD-186A5F24F6C3}"/>
              </a:ext>
            </a:extLst>
          </p:cNvPr>
          <p:cNvSpPr>
            <a:spLocks noGrp="1"/>
          </p:cNvSpPr>
          <p:nvPr>
            <p:ph idx="10" hasCustomPrompt="1"/>
          </p:nvPr>
        </p:nvSpPr>
        <p:spPr>
          <a:xfrm>
            <a:off x="394316" y="1347708"/>
            <a:ext cx="11381889" cy="1759156"/>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edit text</a:t>
            </a:r>
          </a:p>
        </p:txBody>
      </p:sp>
      <p:sp>
        <p:nvSpPr>
          <p:cNvPr id="13" name="Content Placeholder 3">
            <a:extLst>
              <a:ext uri="{FF2B5EF4-FFF2-40B4-BE49-F238E27FC236}">
                <a16:creationId xmlns:a16="http://schemas.microsoft.com/office/drawing/2014/main" id="{9A4AA9F0-8950-9B11-B323-EB868A65E590}"/>
              </a:ext>
            </a:extLst>
          </p:cNvPr>
          <p:cNvSpPr>
            <a:spLocks noGrp="1"/>
          </p:cNvSpPr>
          <p:nvPr>
            <p:ph sz="half" idx="2" hasCustomPrompt="1"/>
          </p:nvPr>
        </p:nvSpPr>
        <p:spPr>
          <a:xfrm>
            <a:off x="6137983" y="3183603"/>
            <a:ext cx="5628821" cy="2595028"/>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add image</a:t>
            </a:r>
          </a:p>
        </p:txBody>
      </p:sp>
      <p:sp>
        <p:nvSpPr>
          <p:cNvPr id="14" name="Content Placeholder 3">
            <a:extLst>
              <a:ext uri="{FF2B5EF4-FFF2-40B4-BE49-F238E27FC236}">
                <a16:creationId xmlns:a16="http://schemas.microsoft.com/office/drawing/2014/main" id="{AA9AD557-FD79-25E6-091F-823A037D9039}"/>
              </a:ext>
            </a:extLst>
          </p:cNvPr>
          <p:cNvSpPr>
            <a:spLocks noGrp="1"/>
          </p:cNvSpPr>
          <p:nvPr>
            <p:ph sz="half" idx="11" hasCustomPrompt="1"/>
          </p:nvPr>
        </p:nvSpPr>
        <p:spPr>
          <a:xfrm>
            <a:off x="393384" y="3183603"/>
            <a:ext cx="5628821" cy="2595028"/>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add image</a:t>
            </a:r>
          </a:p>
        </p:txBody>
      </p:sp>
    </p:spTree>
    <p:extLst>
      <p:ext uri="{BB962C8B-B14F-4D97-AF65-F5344CB8AC3E}">
        <p14:creationId xmlns:p14="http://schemas.microsoft.com/office/powerpoint/2010/main" val="14873131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Title and Subtitle_Dus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42ABE3"/>
              </a:gs>
              <a:gs pos="11000">
                <a:srgbClr val="3B4598"/>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background with white light&#10;&#10;AI-generated content may be incorrect.">
            <a:extLst>
              <a:ext uri="{FF2B5EF4-FFF2-40B4-BE49-F238E27FC236}">
                <a16:creationId xmlns:a16="http://schemas.microsoft.com/office/drawing/2014/main" id="{1DE38943-B87E-3DDD-2457-EC40482D9E8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ity skyline with many blue lights&#10;&#10;AI-generated content may be incorrect.">
            <a:extLst>
              <a:ext uri="{FF2B5EF4-FFF2-40B4-BE49-F238E27FC236}">
                <a16:creationId xmlns:a16="http://schemas.microsoft.com/office/drawing/2014/main" id="{7CFF8511-1BE4-4053-355D-247789DFBFD2}"/>
              </a:ext>
            </a:extLst>
          </p:cNvPr>
          <p:cNvPicPr>
            <a:picLocks noChangeAspect="1"/>
          </p:cNvPicPr>
          <p:nvPr userDrawn="1"/>
        </p:nvPicPr>
        <p:blipFill>
          <a:blip r:embed="rId3"/>
          <a:stretch>
            <a:fillRect/>
          </a:stretch>
        </p:blipFill>
        <p:spPr>
          <a:xfrm flipH="1">
            <a:off x="6590744" y="5575025"/>
            <a:ext cx="3772981" cy="1266000"/>
          </a:xfrm>
          <a:prstGeom prst="rect">
            <a:avLst/>
          </a:prstGeom>
        </p:spPr>
      </p:pic>
      <p:grpSp>
        <p:nvGrpSpPr>
          <p:cNvPr id="17" name="Group 16">
            <a:extLst>
              <a:ext uri="{FF2B5EF4-FFF2-40B4-BE49-F238E27FC236}">
                <a16:creationId xmlns:a16="http://schemas.microsoft.com/office/drawing/2014/main" id="{3067191C-B69B-B611-CAED-AE905CC1EAB1}"/>
              </a:ext>
            </a:extLst>
          </p:cNvPr>
          <p:cNvGrpSpPr/>
          <p:nvPr userDrawn="1"/>
        </p:nvGrpSpPr>
        <p:grpSpPr>
          <a:xfrm>
            <a:off x="-115456" y="5591999"/>
            <a:ext cx="12638560" cy="1274489"/>
            <a:chOff x="-115456" y="5591999"/>
            <a:chExt cx="12638560" cy="1274489"/>
          </a:xfrm>
        </p:grpSpPr>
        <p:pic>
          <p:nvPicPr>
            <p:cNvPr id="5" name="Picture 4" descr="A city skyline with many blue lights&#10;&#10;AI-generated content may be incorrect.">
              <a:extLst>
                <a:ext uri="{FF2B5EF4-FFF2-40B4-BE49-F238E27FC236}">
                  <a16:creationId xmlns:a16="http://schemas.microsoft.com/office/drawing/2014/main" id="{41598363-048E-6177-6064-D2391D64797E}"/>
                </a:ext>
              </a:extLst>
            </p:cNvPr>
            <p:cNvPicPr>
              <a:picLocks noChangeAspect="1"/>
            </p:cNvPicPr>
            <p:nvPr userDrawn="1"/>
          </p:nvPicPr>
          <p:blipFill>
            <a:blip r:embed="rId3"/>
            <a:stretch>
              <a:fillRect/>
            </a:stretch>
          </p:blipFill>
          <p:spPr>
            <a:xfrm>
              <a:off x="-115456" y="5600488"/>
              <a:ext cx="3772981" cy="1266000"/>
            </a:xfrm>
            <a:prstGeom prst="rect">
              <a:avLst/>
            </a:prstGeom>
          </p:spPr>
        </p:pic>
        <p:pic>
          <p:nvPicPr>
            <p:cNvPr id="6" name="Picture 5" descr="A city skyline with many blue lights&#10;&#10;AI-generated content may be incorrect.">
              <a:extLst>
                <a:ext uri="{FF2B5EF4-FFF2-40B4-BE49-F238E27FC236}">
                  <a16:creationId xmlns:a16="http://schemas.microsoft.com/office/drawing/2014/main" id="{325C84B0-6C3E-F97E-C662-C5BF151004C3}"/>
                </a:ext>
              </a:extLst>
            </p:cNvPr>
            <p:cNvPicPr>
              <a:picLocks noChangeAspect="1"/>
            </p:cNvPicPr>
            <p:nvPr userDrawn="1"/>
          </p:nvPicPr>
          <p:blipFill>
            <a:blip r:embed="rId3"/>
            <a:stretch>
              <a:fillRect/>
            </a:stretch>
          </p:blipFill>
          <p:spPr>
            <a:xfrm flipH="1">
              <a:off x="1883413" y="5599843"/>
              <a:ext cx="3772981" cy="1266000"/>
            </a:xfrm>
            <a:prstGeom prst="rect">
              <a:avLst/>
            </a:prstGeom>
          </p:spPr>
        </p:pic>
        <p:pic>
          <p:nvPicPr>
            <p:cNvPr id="7" name="Picture 6" descr="A city skyline with many blue lights&#10;&#10;AI-generated content may be incorrect.">
              <a:extLst>
                <a:ext uri="{FF2B5EF4-FFF2-40B4-BE49-F238E27FC236}">
                  <a16:creationId xmlns:a16="http://schemas.microsoft.com/office/drawing/2014/main" id="{BCF05869-0122-7A34-9782-8B8007770D13}"/>
                </a:ext>
              </a:extLst>
            </p:cNvPr>
            <p:cNvPicPr>
              <a:picLocks noChangeAspect="1"/>
            </p:cNvPicPr>
            <p:nvPr userDrawn="1"/>
          </p:nvPicPr>
          <p:blipFill>
            <a:blip r:embed="rId3"/>
            <a:stretch>
              <a:fillRect/>
            </a:stretch>
          </p:blipFill>
          <p:spPr>
            <a:xfrm>
              <a:off x="4591875" y="5591999"/>
              <a:ext cx="3772981" cy="1266000"/>
            </a:xfrm>
            <a:prstGeom prst="rect">
              <a:avLst/>
            </a:prstGeom>
          </p:spPr>
        </p:pic>
        <p:pic>
          <p:nvPicPr>
            <p:cNvPr id="11" name="Picture 10" descr="A city skyline with many blue lights&#10;&#10;AI-generated content may be incorrect.">
              <a:extLst>
                <a:ext uri="{FF2B5EF4-FFF2-40B4-BE49-F238E27FC236}">
                  <a16:creationId xmlns:a16="http://schemas.microsoft.com/office/drawing/2014/main" id="{CC619E1F-348F-EFCF-F2BB-AA9BF708EAF2}"/>
                </a:ext>
              </a:extLst>
            </p:cNvPr>
            <p:cNvPicPr>
              <a:picLocks noChangeAspect="1"/>
            </p:cNvPicPr>
            <p:nvPr userDrawn="1"/>
          </p:nvPicPr>
          <p:blipFill>
            <a:blip r:embed="rId3"/>
            <a:stretch>
              <a:fillRect/>
            </a:stretch>
          </p:blipFill>
          <p:spPr>
            <a:xfrm flipH="1">
              <a:off x="6590743" y="5592000"/>
              <a:ext cx="3772981" cy="1266000"/>
            </a:xfrm>
            <a:prstGeom prst="rect">
              <a:avLst/>
            </a:prstGeom>
          </p:spPr>
        </p:pic>
        <p:pic>
          <p:nvPicPr>
            <p:cNvPr id="16" name="Picture 15" descr="A city skyline with many blue lights&#10;&#10;AI-generated content may be incorrect.">
              <a:extLst>
                <a:ext uri="{FF2B5EF4-FFF2-40B4-BE49-F238E27FC236}">
                  <a16:creationId xmlns:a16="http://schemas.microsoft.com/office/drawing/2014/main" id="{25BEE0D5-2340-075E-6109-A3C3C1D8CC38}"/>
                </a:ext>
              </a:extLst>
            </p:cNvPr>
            <p:cNvPicPr>
              <a:picLocks noChangeAspect="1"/>
            </p:cNvPicPr>
            <p:nvPr userDrawn="1"/>
          </p:nvPicPr>
          <p:blipFill>
            <a:blip r:embed="rId3"/>
            <a:stretch>
              <a:fillRect/>
            </a:stretch>
          </p:blipFill>
          <p:spPr>
            <a:xfrm>
              <a:off x="8750123" y="5600488"/>
              <a:ext cx="377298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sp>
        <p:nvSpPr>
          <p:cNvPr id="2" name="Title 1">
            <a:extLst>
              <a:ext uri="{FF2B5EF4-FFF2-40B4-BE49-F238E27FC236}">
                <a16:creationId xmlns:a16="http://schemas.microsoft.com/office/drawing/2014/main" id="{E3C0A905-A4EE-CDDD-2A6B-C7475222E89C}"/>
              </a:ext>
            </a:extLst>
          </p:cNvPr>
          <p:cNvSpPr>
            <a:spLocks noGrp="1"/>
          </p:cNvSpPr>
          <p:nvPr>
            <p:ph type="title" hasCustomPrompt="1"/>
          </p:nvPr>
        </p:nvSpPr>
        <p:spPr>
          <a:xfrm>
            <a:off x="394316" y="367259"/>
            <a:ext cx="11381889" cy="880044"/>
          </a:xfrm>
        </p:spPr>
        <p:txBody>
          <a:bodyPr>
            <a:normAutofit/>
          </a:bodyPr>
          <a:lstStyle>
            <a:lvl1pPr>
              <a:defRPr sz="4400" b="1" i="0">
                <a:solidFill>
                  <a:srgbClr val="3B4598"/>
                </a:solidFill>
                <a:latin typeface="Open Sans ExtraBold" pitchFamily="2" charset="0"/>
                <a:ea typeface="Open Sans ExtraBold" pitchFamily="2" charset="0"/>
                <a:cs typeface="Open Sans ExtraBold" pitchFamily="2" charset="0"/>
              </a:defRPr>
            </a:lvl1pPr>
          </a:lstStyle>
          <a:p>
            <a:r>
              <a:rPr lang="en-US" dirty="0"/>
              <a:t>Click to add title</a:t>
            </a:r>
          </a:p>
        </p:txBody>
      </p:sp>
      <p:sp>
        <p:nvSpPr>
          <p:cNvPr id="4" name="Content Placeholder 2">
            <a:extLst>
              <a:ext uri="{FF2B5EF4-FFF2-40B4-BE49-F238E27FC236}">
                <a16:creationId xmlns:a16="http://schemas.microsoft.com/office/drawing/2014/main" id="{8B915BCC-F1D1-C2EF-6928-13D7487A979E}"/>
              </a:ext>
            </a:extLst>
          </p:cNvPr>
          <p:cNvSpPr>
            <a:spLocks noGrp="1"/>
          </p:cNvSpPr>
          <p:nvPr>
            <p:ph idx="10" hasCustomPrompt="1"/>
          </p:nvPr>
        </p:nvSpPr>
        <p:spPr>
          <a:xfrm>
            <a:off x="394316" y="3963176"/>
            <a:ext cx="11381889" cy="1806027"/>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edit text</a:t>
            </a:r>
          </a:p>
        </p:txBody>
      </p:sp>
      <p:sp>
        <p:nvSpPr>
          <p:cNvPr id="13" name="Content Placeholder 3">
            <a:extLst>
              <a:ext uri="{FF2B5EF4-FFF2-40B4-BE49-F238E27FC236}">
                <a16:creationId xmlns:a16="http://schemas.microsoft.com/office/drawing/2014/main" id="{4EDDDE5A-0B5C-DE40-DB11-7ECFC3CB0C08}"/>
              </a:ext>
            </a:extLst>
          </p:cNvPr>
          <p:cNvSpPr>
            <a:spLocks noGrp="1"/>
          </p:cNvSpPr>
          <p:nvPr>
            <p:ph sz="half" idx="11" hasCustomPrompt="1"/>
          </p:nvPr>
        </p:nvSpPr>
        <p:spPr>
          <a:xfrm>
            <a:off x="392451" y="1358222"/>
            <a:ext cx="3739363" cy="2518929"/>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add image</a:t>
            </a:r>
          </a:p>
        </p:txBody>
      </p:sp>
      <p:sp>
        <p:nvSpPr>
          <p:cNvPr id="14" name="Content Placeholder 3">
            <a:extLst>
              <a:ext uri="{FF2B5EF4-FFF2-40B4-BE49-F238E27FC236}">
                <a16:creationId xmlns:a16="http://schemas.microsoft.com/office/drawing/2014/main" id="{986D1CA3-81B6-D575-9ADA-66E89436E03C}"/>
              </a:ext>
            </a:extLst>
          </p:cNvPr>
          <p:cNvSpPr>
            <a:spLocks noGrp="1"/>
          </p:cNvSpPr>
          <p:nvPr>
            <p:ph sz="half" idx="12" hasCustomPrompt="1"/>
          </p:nvPr>
        </p:nvSpPr>
        <p:spPr>
          <a:xfrm>
            <a:off x="8032426" y="1347708"/>
            <a:ext cx="3739363" cy="2518929"/>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add image</a:t>
            </a:r>
          </a:p>
        </p:txBody>
      </p:sp>
      <p:sp>
        <p:nvSpPr>
          <p:cNvPr id="15" name="Content Placeholder 3">
            <a:extLst>
              <a:ext uri="{FF2B5EF4-FFF2-40B4-BE49-F238E27FC236}">
                <a16:creationId xmlns:a16="http://schemas.microsoft.com/office/drawing/2014/main" id="{15E11FC8-53E7-5FFB-404E-CC2FB9E2EB1E}"/>
              </a:ext>
            </a:extLst>
          </p:cNvPr>
          <p:cNvSpPr>
            <a:spLocks noGrp="1"/>
          </p:cNvSpPr>
          <p:nvPr>
            <p:ph sz="half" idx="13" hasCustomPrompt="1"/>
          </p:nvPr>
        </p:nvSpPr>
        <p:spPr>
          <a:xfrm>
            <a:off x="4212438" y="1356863"/>
            <a:ext cx="3739363" cy="2518929"/>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add image</a:t>
            </a:r>
          </a:p>
        </p:txBody>
      </p:sp>
    </p:spTree>
    <p:extLst>
      <p:ext uri="{BB962C8B-B14F-4D97-AF65-F5344CB8AC3E}">
        <p14:creationId xmlns:p14="http://schemas.microsoft.com/office/powerpoint/2010/main" val="15655059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Title and Subtitle_Dus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42ABE3"/>
              </a:gs>
              <a:gs pos="11000">
                <a:srgbClr val="3B4598"/>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background with white light&#10;&#10;AI-generated content may be incorrect.">
            <a:extLst>
              <a:ext uri="{FF2B5EF4-FFF2-40B4-BE49-F238E27FC236}">
                <a16:creationId xmlns:a16="http://schemas.microsoft.com/office/drawing/2014/main" id="{1DE38943-B87E-3DDD-2457-EC40482D9E8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ity skyline with many blue lights&#10;&#10;AI-generated content may be incorrect.">
            <a:extLst>
              <a:ext uri="{FF2B5EF4-FFF2-40B4-BE49-F238E27FC236}">
                <a16:creationId xmlns:a16="http://schemas.microsoft.com/office/drawing/2014/main" id="{7CFF8511-1BE4-4053-355D-247789DFBFD2}"/>
              </a:ext>
            </a:extLst>
          </p:cNvPr>
          <p:cNvPicPr>
            <a:picLocks noChangeAspect="1"/>
          </p:cNvPicPr>
          <p:nvPr userDrawn="1"/>
        </p:nvPicPr>
        <p:blipFill>
          <a:blip r:embed="rId3"/>
          <a:stretch>
            <a:fillRect/>
          </a:stretch>
        </p:blipFill>
        <p:spPr>
          <a:xfrm flipH="1">
            <a:off x="6590744" y="5575025"/>
            <a:ext cx="3772981" cy="1266000"/>
          </a:xfrm>
          <a:prstGeom prst="rect">
            <a:avLst/>
          </a:prstGeom>
        </p:spPr>
      </p:pic>
      <p:grpSp>
        <p:nvGrpSpPr>
          <p:cNvPr id="17" name="Group 16">
            <a:extLst>
              <a:ext uri="{FF2B5EF4-FFF2-40B4-BE49-F238E27FC236}">
                <a16:creationId xmlns:a16="http://schemas.microsoft.com/office/drawing/2014/main" id="{3067191C-B69B-B611-CAED-AE905CC1EAB1}"/>
              </a:ext>
            </a:extLst>
          </p:cNvPr>
          <p:cNvGrpSpPr/>
          <p:nvPr userDrawn="1"/>
        </p:nvGrpSpPr>
        <p:grpSpPr>
          <a:xfrm>
            <a:off x="-115456" y="5591999"/>
            <a:ext cx="12638560" cy="1274489"/>
            <a:chOff x="-115456" y="5591999"/>
            <a:chExt cx="12638560" cy="1274489"/>
          </a:xfrm>
        </p:grpSpPr>
        <p:pic>
          <p:nvPicPr>
            <p:cNvPr id="5" name="Picture 4" descr="A city skyline with many blue lights&#10;&#10;AI-generated content may be incorrect.">
              <a:extLst>
                <a:ext uri="{FF2B5EF4-FFF2-40B4-BE49-F238E27FC236}">
                  <a16:creationId xmlns:a16="http://schemas.microsoft.com/office/drawing/2014/main" id="{41598363-048E-6177-6064-D2391D64797E}"/>
                </a:ext>
              </a:extLst>
            </p:cNvPr>
            <p:cNvPicPr>
              <a:picLocks noChangeAspect="1"/>
            </p:cNvPicPr>
            <p:nvPr userDrawn="1"/>
          </p:nvPicPr>
          <p:blipFill>
            <a:blip r:embed="rId3"/>
            <a:stretch>
              <a:fillRect/>
            </a:stretch>
          </p:blipFill>
          <p:spPr>
            <a:xfrm>
              <a:off x="-115456" y="5600488"/>
              <a:ext cx="3772981" cy="1266000"/>
            </a:xfrm>
            <a:prstGeom prst="rect">
              <a:avLst/>
            </a:prstGeom>
          </p:spPr>
        </p:pic>
        <p:pic>
          <p:nvPicPr>
            <p:cNvPr id="6" name="Picture 5" descr="A city skyline with many blue lights&#10;&#10;AI-generated content may be incorrect.">
              <a:extLst>
                <a:ext uri="{FF2B5EF4-FFF2-40B4-BE49-F238E27FC236}">
                  <a16:creationId xmlns:a16="http://schemas.microsoft.com/office/drawing/2014/main" id="{325C84B0-6C3E-F97E-C662-C5BF151004C3}"/>
                </a:ext>
              </a:extLst>
            </p:cNvPr>
            <p:cNvPicPr>
              <a:picLocks noChangeAspect="1"/>
            </p:cNvPicPr>
            <p:nvPr userDrawn="1"/>
          </p:nvPicPr>
          <p:blipFill>
            <a:blip r:embed="rId3"/>
            <a:stretch>
              <a:fillRect/>
            </a:stretch>
          </p:blipFill>
          <p:spPr>
            <a:xfrm flipH="1">
              <a:off x="1883413" y="5599843"/>
              <a:ext cx="3772981" cy="1266000"/>
            </a:xfrm>
            <a:prstGeom prst="rect">
              <a:avLst/>
            </a:prstGeom>
          </p:spPr>
        </p:pic>
        <p:pic>
          <p:nvPicPr>
            <p:cNvPr id="7" name="Picture 6" descr="A city skyline with many blue lights&#10;&#10;AI-generated content may be incorrect.">
              <a:extLst>
                <a:ext uri="{FF2B5EF4-FFF2-40B4-BE49-F238E27FC236}">
                  <a16:creationId xmlns:a16="http://schemas.microsoft.com/office/drawing/2014/main" id="{BCF05869-0122-7A34-9782-8B8007770D13}"/>
                </a:ext>
              </a:extLst>
            </p:cNvPr>
            <p:cNvPicPr>
              <a:picLocks noChangeAspect="1"/>
            </p:cNvPicPr>
            <p:nvPr userDrawn="1"/>
          </p:nvPicPr>
          <p:blipFill>
            <a:blip r:embed="rId3"/>
            <a:stretch>
              <a:fillRect/>
            </a:stretch>
          </p:blipFill>
          <p:spPr>
            <a:xfrm>
              <a:off x="4591875" y="5591999"/>
              <a:ext cx="3772981" cy="1266000"/>
            </a:xfrm>
            <a:prstGeom prst="rect">
              <a:avLst/>
            </a:prstGeom>
          </p:spPr>
        </p:pic>
        <p:pic>
          <p:nvPicPr>
            <p:cNvPr id="11" name="Picture 10" descr="A city skyline with many blue lights&#10;&#10;AI-generated content may be incorrect.">
              <a:extLst>
                <a:ext uri="{FF2B5EF4-FFF2-40B4-BE49-F238E27FC236}">
                  <a16:creationId xmlns:a16="http://schemas.microsoft.com/office/drawing/2014/main" id="{CC619E1F-348F-EFCF-F2BB-AA9BF708EAF2}"/>
                </a:ext>
              </a:extLst>
            </p:cNvPr>
            <p:cNvPicPr>
              <a:picLocks noChangeAspect="1"/>
            </p:cNvPicPr>
            <p:nvPr userDrawn="1"/>
          </p:nvPicPr>
          <p:blipFill>
            <a:blip r:embed="rId3"/>
            <a:stretch>
              <a:fillRect/>
            </a:stretch>
          </p:blipFill>
          <p:spPr>
            <a:xfrm flipH="1">
              <a:off x="6590743" y="5592000"/>
              <a:ext cx="3772981" cy="1266000"/>
            </a:xfrm>
            <a:prstGeom prst="rect">
              <a:avLst/>
            </a:prstGeom>
          </p:spPr>
        </p:pic>
        <p:pic>
          <p:nvPicPr>
            <p:cNvPr id="16" name="Picture 15" descr="A city skyline with many blue lights&#10;&#10;AI-generated content may be incorrect.">
              <a:extLst>
                <a:ext uri="{FF2B5EF4-FFF2-40B4-BE49-F238E27FC236}">
                  <a16:creationId xmlns:a16="http://schemas.microsoft.com/office/drawing/2014/main" id="{25BEE0D5-2340-075E-6109-A3C3C1D8CC38}"/>
                </a:ext>
              </a:extLst>
            </p:cNvPr>
            <p:cNvPicPr>
              <a:picLocks noChangeAspect="1"/>
            </p:cNvPicPr>
            <p:nvPr userDrawn="1"/>
          </p:nvPicPr>
          <p:blipFill>
            <a:blip r:embed="rId3"/>
            <a:stretch>
              <a:fillRect/>
            </a:stretch>
          </p:blipFill>
          <p:spPr>
            <a:xfrm>
              <a:off x="8750123" y="5600488"/>
              <a:ext cx="377298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sp>
        <p:nvSpPr>
          <p:cNvPr id="2" name="Title 1">
            <a:extLst>
              <a:ext uri="{FF2B5EF4-FFF2-40B4-BE49-F238E27FC236}">
                <a16:creationId xmlns:a16="http://schemas.microsoft.com/office/drawing/2014/main" id="{A858BFC4-4E31-2888-F812-62A2B962DF7B}"/>
              </a:ext>
            </a:extLst>
          </p:cNvPr>
          <p:cNvSpPr>
            <a:spLocks noGrp="1"/>
          </p:cNvSpPr>
          <p:nvPr>
            <p:ph type="title" hasCustomPrompt="1"/>
          </p:nvPr>
        </p:nvSpPr>
        <p:spPr>
          <a:xfrm>
            <a:off x="394316" y="367259"/>
            <a:ext cx="11381889" cy="880044"/>
          </a:xfrm>
        </p:spPr>
        <p:txBody>
          <a:bodyPr>
            <a:normAutofit/>
          </a:bodyPr>
          <a:lstStyle>
            <a:lvl1pPr>
              <a:defRPr sz="4400" b="1" i="0">
                <a:solidFill>
                  <a:srgbClr val="3B4598"/>
                </a:solidFill>
                <a:latin typeface="Open Sans ExtraBold" pitchFamily="2" charset="0"/>
                <a:ea typeface="Open Sans ExtraBold" pitchFamily="2" charset="0"/>
                <a:cs typeface="Open Sans ExtraBold" pitchFamily="2" charset="0"/>
              </a:defRPr>
            </a:lvl1pPr>
          </a:lstStyle>
          <a:p>
            <a:r>
              <a:rPr lang="en-US" dirty="0"/>
              <a:t>Click to add title</a:t>
            </a:r>
          </a:p>
        </p:txBody>
      </p:sp>
      <p:sp>
        <p:nvSpPr>
          <p:cNvPr id="4" name="Content Placeholder 2">
            <a:extLst>
              <a:ext uri="{FF2B5EF4-FFF2-40B4-BE49-F238E27FC236}">
                <a16:creationId xmlns:a16="http://schemas.microsoft.com/office/drawing/2014/main" id="{31F95820-6C20-4F94-DDD8-E825B362F339}"/>
              </a:ext>
            </a:extLst>
          </p:cNvPr>
          <p:cNvSpPr>
            <a:spLocks noGrp="1"/>
          </p:cNvSpPr>
          <p:nvPr>
            <p:ph idx="10" hasCustomPrompt="1"/>
          </p:nvPr>
        </p:nvSpPr>
        <p:spPr>
          <a:xfrm>
            <a:off x="394316" y="1347708"/>
            <a:ext cx="11381889" cy="1759156"/>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edit text</a:t>
            </a:r>
          </a:p>
        </p:txBody>
      </p:sp>
      <p:sp>
        <p:nvSpPr>
          <p:cNvPr id="13" name="Content Placeholder 3">
            <a:extLst>
              <a:ext uri="{FF2B5EF4-FFF2-40B4-BE49-F238E27FC236}">
                <a16:creationId xmlns:a16="http://schemas.microsoft.com/office/drawing/2014/main" id="{E7187696-4112-ED8D-1C60-7ADC2672CE52}"/>
              </a:ext>
            </a:extLst>
          </p:cNvPr>
          <p:cNvSpPr>
            <a:spLocks noGrp="1"/>
          </p:cNvSpPr>
          <p:nvPr>
            <p:ph sz="half" idx="11" hasCustomPrompt="1"/>
          </p:nvPr>
        </p:nvSpPr>
        <p:spPr>
          <a:xfrm>
            <a:off x="392451" y="3209036"/>
            <a:ext cx="3739363" cy="2561527"/>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add image</a:t>
            </a:r>
          </a:p>
        </p:txBody>
      </p:sp>
      <p:sp>
        <p:nvSpPr>
          <p:cNvPr id="14" name="Content Placeholder 3">
            <a:extLst>
              <a:ext uri="{FF2B5EF4-FFF2-40B4-BE49-F238E27FC236}">
                <a16:creationId xmlns:a16="http://schemas.microsoft.com/office/drawing/2014/main" id="{233FA28F-BE9A-BE71-1D57-A205E28D420D}"/>
              </a:ext>
            </a:extLst>
          </p:cNvPr>
          <p:cNvSpPr>
            <a:spLocks noGrp="1"/>
          </p:cNvSpPr>
          <p:nvPr>
            <p:ph sz="half" idx="12" hasCustomPrompt="1"/>
          </p:nvPr>
        </p:nvSpPr>
        <p:spPr>
          <a:xfrm>
            <a:off x="8032426" y="3198522"/>
            <a:ext cx="3739363" cy="2561527"/>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add image</a:t>
            </a:r>
          </a:p>
        </p:txBody>
      </p:sp>
      <p:sp>
        <p:nvSpPr>
          <p:cNvPr id="15" name="Content Placeholder 3">
            <a:extLst>
              <a:ext uri="{FF2B5EF4-FFF2-40B4-BE49-F238E27FC236}">
                <a16:creationId xmlns:a16="http://schemas.microsoft.com/office/drawing/2014/main" id="{6275704D-EFE8-1909-BFE1-CAC283341426}"/>
              </a:ext>
            </a:extLst>
          </p:cNvPr>
          <p:cNvSpPr>
            <a:spLocks noGrp="1"/>
          </p:cNvSpPr>
          <p:nvPr>
            <p:ph sz="half" idx="13" hasCustomPrompt="1"/>
          </p:nvPr>
        </p:nvSpPr>
        <p:spPr>
          <a:xfrm>
            <a:off x="4212438" y="3207677"/>
            <a:ext cx="3739363" cy="2561527"/>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add image</a:t>
            </a:r>
          </a:p>
        </p:txBody>
      </p:sp>
    </p:spTree>
    <p:extLst>
      <p:ext uri="{BB962C8B-B14F-4D97-AF65-F5344CB8AC3E}">
        <p14:creationId xmlns:p14="http://schemas.microsoft.com/office/powerpoint/2010/main" val="21226502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8_Title and Subtitle _Dus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42ABE3"/>
              </a:gs>
              <a:gs pos="11000">
                <a:srgbClr val="3B4598"/>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background with white light&#10;&#10;AI-generated content may be incorrect.">
            <a:extLst>
              <a:ext uri="{FF2B5EF4-FFF2-40B4-BE49-F238E27FC236}">
                <a16:creationId xmlns:a16="http://schemas.microsoft.com/office/drawing/2014/main" id="{1DE38943-B87E-3DDD-2457-EC40482D9E8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ity skyline with many blue lights&#10;&#10;AI-generated content may be incorrect.">
            <a:extLst>
              <a:ext uri="{FF2B5EF4-FFF2-40B4-BE49-F238E27FC236}">
                <a16:creationId xmlns:a16="http://schemas.microsoft.com/office/drawing/2014/main" id="{7CFF8511-1BE4-4053-355D-247789DFBFD2}"/>
              </a:ext>
            </a:extLst>
          </p:cNvPr>
          <p:cNvPicPr>
            <a:picLocks noChangeAspect="1"/>
          </p:cNvPicPr>
          <p:nvPr userDrawn="1"/>
        </p:nvPicPr>
        <p:blipFill>
          <a:blip r:embed="rId3"/>
          <a:stretch>
            <a:fillRect/>
          </a:stretch>
        </p:blipFill>
        <p:spPr>
          <a:xfrm flipH="1">
            <a:off x="6590744" y="5575025"/>
            <a:ext cx="3772981" cy="1266000"/>
          </a:xfrm>
          <a:prstGeom prst="rect">
            <a:avLst/>
          </a:prstGeom>
        </p:spPr>
      </p:pic>
      <p:grpSp>
        <p:nvGrpSpPr>
          <p:cNvPr id="17" name="Group 16">
            <a:extLst>
              <a:ext uri="{FF2B5EF4-FFF2-40B4-BE49-F238E27FC236}">
                <a16:creationId xmlns:a16="http://schemas.microsoft.com/office/drawing/2014/main" id="{3067191C-B69B-B611-CAED-AE905CC1EAB1}"/>
              </a:ext>
            </a:extLst>
          </p:cNvPr>
          <p:cNvGrpSpPr/>
          <p:nvPr userDrawn="1"/>
        </p:nvGrpSpPr>
        <p:grpSpPr>
          <a:xfrm>
            <a:off x="-115456" y="5591999"/>
            <a:ext cx="12638560" cy="1274489"/>
            <a:chOff x="-115456" y="5591999"/>
            <a:chExt cx="12638560" cy="1274489"/>
          </a:xfrm>
        </p:grpSpPr>
        <p:pic>
          <p:nvPicPr>
            <p:cNvPr id="5" name="Picture 4" descr="A city skyline with many blue lights&#10;&#10;AI-generated content may be incorrect.">
              <a:extLst>
                <a:ext uri="{FF2B5EF4-FFF2-40B4-BE49-F238E27FC236}">
                  <a16:creationId xmlns:a16="http://schemas.microsoft.com/office/drawing/2014/main" id="{41598363-048E-6177-6064-D2391D64797E}"/>
                </a:ext>
              </a:extLst>
            </p:cNvPr>
            <p:cNvPicPr>
              <a:picLocks noChangeAspect="1"/>
            </p:cNvPicPr>
            <p:nvPr userDrawn="1"/>
          </p:nvPicPr>
          <p:blipFill>
            <a:blip r:embed="rId3"/>
            <a:stretch>
              <a:fillRect/>
            </a:stretch>
          </p:blipFill>
          <p:spPr>
            <a:xfrm>
              <a:off x="-115456" y="5600488"/>
              <a:ext cx="3772981" cy="1266000"/>
            </a:xfrm>
            <a:prstGeom prst="rect">
              <a:avLst/>
            </a:prstGeom>
          </p:spPr>
        </p:pic>
        <p:pic>
          <p:nvPicPr>
            <p:cNvPr id="6" name="Picture 5" descr="A city skyline with many blue lights&#10;&#10;AI-generated content may be incorrect.">
              <a:extLst>
                <a:ext uri="{FF2B5EF4-FFF2-40B4-BE49-F238E27FC236}">
                  <a16:creationId xmlns:a16="http://schemas.microsoft.com/office/drawing/2014/main" id="{325C84B0-6C3E-F97E-C662-C5BF151004C3}"/>
                </a:ext>
              </a:extLst>
            </p:cNvPr>
            <p:cNvPicPr>
              <a:picLocks noChangeAspect="1"/>
            </p:cNvPicPr>
            <p:nvPr userDrawn="1"/>
          </p:nvPicPr>
          <p:blipFill>
            <a:blip r:embed="rId3"/>
            <a:stretch>
              <a:fillRect/>
            </a:stretch>
          </p:blipFill>
          <p:spPr>
            <a:xfrm flipH="1">
              <a:off x="1883413" y="5599843"/>
              <a:ext cx="3772981" cy="1266000"/>
            </a:xfrm>
            <a:prstGeom prst="rect">
              <a:avLst/>
            </a:prstGeom>
          </p:spPr>
        </p:pic>
        <p:pic>
          <p:nvPicPr>
            <p:cNvPr id="7" name="Picture 6" descr="A city skyline with many blue lights&#10;&#10;AI-generated content may be incorrect.">
              <a:extLst>
                <a:ext uri="{FF2B5EF4-FFF2-40B4-BE49-F238E27FC236}">
                  <a16:creationId xmlns:a16="http://schemas.microsoft.com/office/drawing/2014/main" id="{BCF05869-0122-7A34-9782-8B8007770D13}"/>
                </a:ext>
              </a:extLst>
            </p:cNvPr>
            <p:cNvPicPr>
              <a:picLocks noChangeAspect="1"/>
            </p:cNvPicPr>
            <p:nvPr userDrawn="1"/>
          </p:nvPicPr>
          <p:blipFill>
            <a:blip r:embed="rId3"/>
            <a:stretch>
              <a:fillRect/>
            </a:stretch>
          </p:blipFill>
          <p:spPr>
            <a:xfrm>
              <a:off x="4591875" y="5591999"/>
              <a:ext cx="3772981" cy="1266000"/>
            </a:xfrm>
            <a:prstGeom prst="rect">
              <a:avLst/>
            </a:prstGeom>
          </p:spPr>
        </p:pic>
        <p:pic>
          <p:nvPicPr>
            <p:cNvPr id="11" name="Picture 10" descr="A city skyline with many blue lights&#10;&#10;AI-generated content may be incorrect.">
              <a:extLst>
                <a:ext uri="{FF2B5EF4-FFF2-40B4-BE49-F238E27FC236}">
                  <a16:creationId xmlns:a16="http://schemas.microsoft.com/office/drawing/2014/main" id="{CC619E1F-348F-EFCF-F2BB-AA9BF708EAF2}"/>
                </a:ext>
              </a:extLst>
            </p:cNvPr>
            <p:cNvPicPr>
              <a:picLocks noChangeAspect="1"/>
            </p:cNvPicPr>
            <p:nvPr userDrawn="1"/>
          </p:nvPicPr>
          <p:blipFill>
            <a:blip r:embed="rId3"/>
            <a:stretch>
              <a:fillRect/>
            </a:stretch>
          </p:blipFill>
          <p:spPr>
            <a:xfrm flipH="1">
              <a:off x="6590743" y="5592000"/>
              <a:ext cx="3772981" cy="1266000"/>
            </a:xfrm>
            <a:prstGeom prst="rect">
              <a:avLst/>
            </a:prstGeom>
          </p:spPr>
        </p:pic>
        <p:pic>
          <p:nvPicPr>
            <p:cNvPr id="16" name="Picture 15" descr="A city skyline with many blue lights&#10;&#10;AI-generated content may be incorrect.">
              <a:extLst>
                <a:ext uri="{FF2B5EF4-FFF2-40B4-BE49-F238E27FC236}">
                  <a16:creationId xmlns:a16="http://schemas.microsoft.com/office/drawing/2014/main" id="{25BEE0D5-2340-075E-6109-A3C3C1D8CC38}"/>
                </a:ext>
              </a:extLst>
            </p:cNvPr>
            <p:cNvPicPr>
              <a:picLocks noChangeAspect="1"/>
            </p:cNvPicPr>
            <p:nvPr userDrawn="1"/>
          </p:nvPicPr>
          <p:blipFill>
            <a:blip r:embed="rId3"/>
            <a:stretch>
              <a:fillRect/>
            </a:stretch>
          </p:blipFill>
          <p:spPr>
            <a:xfrm>
              <a:off x="8750123" y="5600488"/>
              <a:ext cx="377298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sp>
        <p:nvSpPr>
          <p:cNvPr id="2" name="Title 1">
            <a:extLst>
              <a:ext uri="{FF2B5EF4-FFF2-40B4-BE49-F238E27FC236}">
                <a16:creationId xmlns:a16="http://schemas.microsoft.com/office/drawing/2014/main" id="{19DF1874-DFE4-A1C9-9DBD-34D1F411A50A}"/>
              </a:ext>
            </a:extLst>
          </p:cNvPr>
          <p:cNvSpPr>
            <a:spLocks noGrp="1"/>
          </p:cNvSpPr>
          <p:nvPr>
            <p:ph type="title" hasCustomPrompt="1"/>
          </p:nvPr>
        </p:nvSpPr>
        <p:spPr>
          <a:xfrm>
            <a:off x="394316" y="367259"/>
            <a:ext cx="11381889" cy="880044"/>
          </a:xfrm>
        </p:spPr>
        <p:txBody>
          <a:bodyPr>
            <a:normAutofit/>
          </a:bodyPr>
          <a:lstStyle>
            <a:lvl1pPr>
              <a:defRPr sz="4400" b="1" i="0">
                <a:solidFill>
                  <a:srgbClr val="3B4598"/>
                </a:solidFill>
                <a:latin typeface="Open Sans ExtraBold" pitchFamily="2" charset="0"/>
                <a:ea typeface="Open Sans ExtraBold" pitchFamily="2" charset="0"/>
                <a:cs typeface="Open Sans ExtraBold" pitchFamily="2" charset="0"/>
              </a:defRPr>
            </a:lvl1pPr>
          </a:lstStyle>
          <a:p>
            <a:r>
              <a:rPr lang="en-US" dirty="0"/>
              <a:t>Click to add title</a:t>
            </a:r>
          </a:p>
        </p:txBody>
      </p:sp>
      <p:sp>
        <p:nvSpPr>
          <p:cNvPr id="4" name="Content Placeholder 2">
            <a:extLst>
              <a:ext uri="{FF2B5EF4-FFF2-40B4-BE49-F238E27FC236}">
                <a16:creationId xmlns:a16="http://schemas.microsoft.com/office/drawing/2014/main" id="{A70F513F-4F4E-BFBF-DE4B-21F592BBC76A}"/>
              </a:ext>
            </a:extLst>
          </p:cNvPr>
          <p:cNvSpPr>
            <a:spLocks noGrp="1"/>
          </p:cNvSpPr>
          <p:nvPr>
            <p:ph sz="half" idx="1" hasCustomPrompt="1"/>
          </p:nvPr>
        </p:nvSpPr>
        <p:spPr>
          <a:xfrm>
            <a:off x="3056199" y="1347708"/>
            <a:ext cx="6036643" cy="4421495"/>
          </a:xfrm>
        </p:spPr>
        <p:txBody>
          <a:bodyPr/>
          <a:lstStyle>
            <a:lvl1pPr>
              <a:defRPr>
                <a:latin typeface="Open Sans Light" pitchFamily="2" charset="0"/>
                <a:ea typeface="Open Sans Light" pitchFamily="2" charset="0"/>
                <a:cs typeface="Open Sans Light" pitchFamily="2" charset="0"/>
              </a:defRPr>
            </a:lvl1pPr>
          </a:lstStyle>
          <a:p>
            <a:pPr lvl="0"/>
            <a:r>
              <a:rPr lang="en-US" dirty="0"/>
              <a:t>Click to edit text</a:t>
            </a:r>
          </a:p>
        </p:txBody>
      </p:sp>
      <p:sp>
        <p:nvSpPr>
          <p:cNvPr id="13" name="Content Placeholder 2">
            <a:extLst>
              <a:ext uri="{FF2B5EF4-FFF2-40B4-BE49-F238E27FC236}">
                <a16:creationId xmlns:a16="http://schemas.microsoft.com/office/drawing/2014/main" id="{3B14CE42-4C50-3788-F472-3BF58358B155}"/>
              </a:ext>
            </a:extLst>
          </p:cNvPr>
          <p:cNvSpPr>
            <a:spLocks noGrp="1"/>
          </p:cNvSpPr>
          <p:nvPr>
            <p:ph sz="half" idx="10" hasCustomPrompt="1"/>
          </p:nvPr>
        </p:nvSpPr>
        <p:spPr>
          <a:xfrm>
            <a:off x="394316" y="1347708"/>
            <a:ext cx="2570148" cy="2162873"/>
          </a:xfrm>
        </p:spPr>
        <p:txBody>
          <a:bodyPr/>
          <a:lstStyle>
            <a:lvl1pPr>
              <a:defRPr>
                <a:latin typeface="Open Sans Light" pitchFamily="2" charset="0"/>
                <a:ea typeface="Open Sans Light" pitchFamily="2" charset="0"/>
                <a:cs typeface="Open Sans Light" pitchFamily="2" charset="0"/>
              </a:defRPr>
            </a:lvl1pPr>
          </a:lstStyle>
          <a:p>
            <a:pPr lvl="0"/>
            <a:r>
              <a:rPr lang="en-US" dirty="0"/>
              <a:t>Click to add image</a:t>
            </a:r>
          </a:p>
        </p:txBody>
      </p:sp>
      <p:sp>
        <p:nvSpPr>
          <p:cNvPr id="14" name="Content Placeholder 2">
            <a:extLst>
              <a:ext uri="{FF2B5EF4-FFF2-40B4-BE49-F238E27FC236}">
                <a16:creationId xmlns:a16="http://schemas.microsoft.com/office/drawing/2014/main" id="{D7433F95-E050-2FC7-892D-F468C8DB83D4}"/>
              </a:ext>
            </a:extLst>
          </p:cNvPr>
          <p:cNvSpPr>
            <a:spLocks noGrp="1"/>
          </p:cNvSpPr>
          <p:nvPr>
            <p:ph sz="half" idx="11" hasCustomPrompt="1"/>
          </p:nvPr>
        </p:nvSpPr>
        <p:spPr>
          <a:xfrm>
            <a:off x="394316" y="3578624"/>
            <a:ext cx="2570148" cy="2162873"/>
          </a:xfrm>
        </p:spPr>
        <p:txBody>
          <a:bodyPr/>
          <a:lstStyle>
            <a:lvl1pPr>
              <a:defRPr>
                <a:latin typeface="Open Sans Light" pitchFamily="2" charset="0"/>
                <a:ea typeface="Open Sans Light" pitchFamily="2" charset="0"/>
                <a:cs typeface="Open Sans Light" pitchFamily="2" charset="0"/>
              </a:defRPr>
            </a:lvl1pPr>
          </a:lstStyle>
          <a:p>
            <a:pPr lvl="0"/>
            <a:r>
              <a:rPr lang="en-US" dirty="0"/>
              <a:t>Click to add image</a:t>
            </a:r>
          </a:p>
        </p:txBody>
      </p:sp>
      <p:sp>
        <p:nvSpPr>
          <p:cNvPr id="15" name="Content Placeholder 2">
            <a:extLst>
              <a:ext uri="{FF2B5EF4-FFF2-40B4-BE49-F238E27FC236}">
                <a16:creationId xmlns:a16="http://schemas.microsoft.com/office/drawing/2014/main" id="{440198F9-6632-99BA-A505-76ECD1470727}"/>
              </a:ext>
            </a:extLst>
          </p:cNvPr>
          <p:cNvSpPr>
            <a:spLocks noGrp="1"/>
          </p:cNvSpPr>
          <p:nvPr>
            <p:ph sz="half" idx="12" hasCustomPrompt="1"/>
          </p:nvPr>
        </p:nvSpPr>
        <p:spPr>
          <a:xfrm>
            <a:off x="9206057" y="1347708"/>
            <a:ext cx="2570148" cy="2162873"/>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add image</a:t>
            </a:r>
          </a:p>
        </p:txBody>
      </p:sp>
      <p:sp>
        <p:nvSpPr>
          <p:cNvPr id="18" name="Content Placeholder 2">
            <a:extLst>
              <a:ext uri="{FF2B5EF4-FFF2-40B4-BE49-F238E27FC236}">
                <a16:creationId xmlns:a16="http://schemas.microsoft.com/office/drawing/2014/main" id="{82610093-46F8-9D87-110A-7D7D72C35237}"/>
              </a:ext>
            </a:extLst>
          </p:cNvPr>
          <p:cNvSpPr>
            <a:spLocks noGrp="1"/>
          </p:cNvSpPr>
          <p:nvPr>
            <p:ph sz="half" idx="13" hasCustomPrompt="1"/>
          </p:nvPr>
        </p:nvSpPr>
        <p:spPr>
          <a:xfrm>
            <a:off x="9206057" y="3578624"/>
            <a:ext cx="2570148" cy="2162873"/>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add image</a:t>
            </a:r>
          </a:p>
        </p:txBody>
      </p:sp>
    </p:spTree>
    <p:extLst>
      <p:ext uri="{BB962C8B-B14F-4D97-AF65-F5344CB8AC3E}">
        <p14:creationId xmlns:p14="http://schemas.microsoft.com/office/powerpoint/2010/main" val="21884329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9_Title and Subtitle_Dus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42ABE3"/>
              </a:gs>
              <a:gs pos="11000">
                <a:srgbClr val="3B4598"/>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background with white light&#10;&#10;AI-generated content may be incorrect.">
            <a:extLst>
              <a:ext uri="{FF2B5EF4-FFF2-40B4-BE49-F238E27FC236}">
                <a16:creationId xmlns:a16="http://schemas.microsoft.com/office/drawing/2014/main" id="{1DE38943-B87E-3DDD-2457-EC40482D9E8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ity skyline with many blue lights&#10;&#10;AI-generated content may be incorrect.">
            <a:extLst>
              <a:ext uri="{FF2B5EF4-FFF2-40B4-BE49-F238E27FC236}">
                <a16:creationId xmlns:a16="http://schemas.microsoft.com/office/drawing/2014/main" id="{7CFF8511-1BE4-4053-355D-247789DFBFD2}"/>
              </a:ext>
            </a:extLst>
          </p:cNvPr>
          <p:cNvPicPr>
            <a:picLocks noChangeAspect="1"/>
          </p:cNvPicPr>
          <p:nvPr userDrawn="1"/>
        </p:nvPicPr>
        <p:blipFill>
          <a:blip r:embed="rId3"/>
          <a:stretch>
            <a:fillRect/>
          </a:stretch>
        </p:blipFill>
        <p:spPr>
          <a:xfrm flipH="1">
            <a:off x="6590744" y="5575025"/>
            <a:ext cx="3772981" cy="1266000"/>
          </a:xfrm>
          <a:prstGeom prst="rect">
            <a:avLst/>
          </a:prstGeom>
        </p:spPr>
      </p:pic>
      <p:grpSp>
        <p:nvGrpSpPr>
          <p:cNvPr id="17" name="Group 16">
            <a:extLst>
              <a:ext uri="{FF2B5EF4-FFF2-40B4-BE49-F238E27FC236}">
                <a16:creationId xmlns:a16="http://schemas.microsoft.com/office/drawing/2014/main" id="{3067191C-B69B-B611-CAED-AE905CC1EAB1}"/>
              </a:ext>
            </a:extLst>
          </p:cNvPr>
          <p:cNvGrpSpPr/>
          <p:nvPr userDrawn="1"/>
        </p:nvGrpSpPr>
        <p:grpSpPr>
          <a:xfrm>
            <a:off x="-115456" y="5591999"/>
            <a:ext cx="12638560" cy="1274489"/>
            <a:chOff x="-115456" y="5591999"/>
            <a:chExt cx="12638560" cy="1274489"/>
          </a:xfrm>
        </p:grpSpPr>
        <p:pic>
          <p:nvPicPr>
            <p:cNvPr id="5" name="Picture 4" descr="A city skyline with many blue lights&#10;&#10;AI-generated content may be incorrect.">
              <a:extLst>
                <a:ext uri="{FF2B5EF4-FFF2-40B4-BE49-F238E27FC236}">
                  <a16:creationId xmlns:a16="http://schemas.microsoft.com/office/drawing/2014/main" id="{41598363-048E-6177-6064-D2391D64797E}"/>
                </a:ext>
              </a:extLst>
            </p:cNvPr>
            <p:cNvPicPr>
              <a:picLocks noChangeAspect="1"/>
            </p:cNvPicPr>
            <p:nvPr userDrawn="1"/>
          </p:nvPicPr>
          <p:blipFill>
            <a:blip r:embed="rId3"/>
            <a:stretch>
              <a:fillRect/>
            </a:stretch>
          </p:blipFill>
          <p:spPr>
            <a:xfrm>
              <a:off x="-115456" y="5600488"/>
              <a:ext cx="3772981" cy="1266000"/>
            </a:xfrm>
            <a:prstGeom prst="rect">
              <a:avLst/>
            </a:prstGeom>
          </p:spPr>
        </p:pic>
        <p:pic>
          <p:nvPicPr>
            <p:cNvPr id="6" name="Picture 5" descr="A city skyline with many blue lights&#10;&#10;AI-generated content may be incorrect.">
              <a:extLst>
                <a:ext uri="{FF2B5EF4-FFF2-40B4-BE49-F238E27FC236}">
                  <a16:creationId xmlns:a16="http://schemas.microsoft.com/office/drawing/2014/main" id="{325C84B0-6C3E-F97E-C662-C5BF151004C3}"/>
                </a:ext>
              </a:extLst>
            </p:cNvPr>
            <p:cNvPicPr>
              <a:picLocks noChangeAspect="1"/>
            </p:cNvPicPr>
            <p:nvPr userDrawn="1"/>
          </p:nvPicPr>
          <p:blipFill>
            <a:blip r:embed="rId3"/>
            <a:stretch>
              <a:fillRect/>
            </a:stretch>
          </p:blipFill>
          <p:spPr>
            <a:xfrm flipH="1">
              <a:off x="1883413" y="5599843"/>
              <a:ext cx="3772981" cy="1266000"/>
            </a:xfrm>
            <a:prstGeom prst="rect">
              <a:avLst/>
            </a:prstGeom>
          </p:spPr>
        </p:pic>
        <p:pic>
          <p:nvPicPr>
            <p:cNvPr id="7" name="Picture 6" descr="A city skyline with many blue lights&#10;&#10;AI-generated content may be incorrect.">
              <a:extLst>
                <a:ext uri="{FF2B5EF4-FFF2-40B4-BE49-F238E27FC236}">
                  <a16:creationId xmlns:a16="http://schemas.microsoft.com/office/drawing/2014/main" id="{BCF05869-0122-7A34-9782-8B8007770D13}"/>
                </a:ext>
              </a:extLst>
            </p:cNvPr>
            <p:cNvPicPr>
              <a:picLocks noChangeAspect="1"/>
            </p:cNvPicPr>
            <p:nvPr userDrawn="1"/>
          </p:nvPicPr>
          <p:blipFill>
            <a:blip r:embed="rId3"/>
            <a:stretch>
              <a:fillRect/>
            </a:stretch>
          </p:blipFill>
          <p:spPr>
            <a:xfrm>
              <a:off x="4591875" y="5591999"/>
              <a:ext cx="3772981" cy="1266000"/>
            </a:xfrm>
            <a:prstGeom prst="rect">
              <a:avLst/>
            </a:prstGeom>
          </p:spPr>
        </p:pic>
        <p:pic>
          <p:nvPicPr>
            <p:cNvPr id="11" name="Picture 10" descr="A city skyline with many blue lights&#10;&#10;AI-generated content may be incorrect.">
              <a:extLst>
                <a:ext uri="{FF2B5EF4-FFF2-40B4-BE49-F238E27FC236}">
                  <a16:creationId xmlns:a16="http://schemas.microsoft.com/office/drawing/2014/main" id="{CC619E1F-348F-EFCF-F2BB-AA9BF708EAF2}"/>
                </a:ext>
              </a:extLst>
            </p:cNvPr>
            <p:cNvPicPr>
              <a:picLocks noChangeAspect="1"/>
            </p:cNvPicPr>
            <p:nvPr userDrawn="1"/>
          </p:nvPicPr>
          <p:blipFill>
            <a:blip r:embed="rId3"/>
            <a:stretch>
              <a:fillRect/>
            </a:stretch>
          </p:blipFill>
          <p:spPr>
            <a:xfrm flipH="1">
              <a:off x="6590743" y="5592000"/>
              <a:ext cx="3772981" cy="1266000"/>
            </a:xfrm>
            <a:prstGeom prst="rect">
              <a:avLst/>
            </a:prstGeom>
          </p:spPr>
        </p:pic>
        <p:pic>
          <p:nvPicPr>
            <p:cNvPr id="16" name="Picture 15" descr="A city skyline with many blue lights&#10;&#10;AI-generated content may be incorrect.">
              <a:extLst>
                <a:ext uri="{FF2B5EF4-FFF2-40B4-BE49-F238E27FC236}">
                  <a16:creationId xmlns:a16="http://schemas.microsoft.com/office/drawing/2014/main" id="{25BEE0D5-2340-075E-6109-A3C3C1D8CC38}"/>
                </a:ext>
              </a:extLst>
            </p:cNvPr>
            <p:cNvPicPr>
              <a:picLocks noChangeAspect="1"/>
            </p:cNvPicPr>
            <p:nvPr userDrawn="1"/>
          </p:nvPicPr>
          <p:blipFill>
            <a:blip r:embed="rId3"/>
            <a:stretch>
              <a:fillRect/>
            </a:stretch>
          </p:blipFill>
          <p:spPr>
            <a:xfrm>
              <a:off x="8750123" y="5600488"/>
              <a:ext cx="377298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sp>
        <p:nvSpPr>
          <p:cNvPr id="2" name="Title 1">
            <a:extLst>
              <a:ext uri="{FF2B5EF4-FFF2-40B4-BE49-F238E27FC236}">
                <a16:creationId xmlns:a16="http://schemas.microsoft.com/office/drawing/2014/main" id="{A582943D-7B16-B6C5-5304-D5B0ED879CBA}"/>
              </a:ext>
            </a:extLst>
          </p:cNvPr>
          <p:cNvSpPr>
            <a:spLocks noGrp="1"/>
          </p:cNvSpPr>
          <p:nvPr>
            <p:ph type="title" hasCustomPrompt="1"/>
          </p:nvPr>
        </p:nvSpPr>
        <p:spPr>
          <a:xfrm>
            <a:off x="394316" y="367259"/>
            <a:ext cx="11381889" cy="880044"/>
          </a:xfrm>
        </p:spPr>
        <p:txBody>
          <a:bodyPr>
            <a:normAutofit/>
          </a:bodyPr>
          <a:lstStyle>
            <a:lvl1pPr>
              <a:defRPr sz="4400" b="1" i="0">
                <a:solidFill>
                  <a:srgbClr val="3B4598"/>
                </a:solidFill>
                <a:latin typeface="Open Sans ExtraBold" pitchFamily="2" charset="0"/>
                <a:ea typeface="Open Sans ExtraBold" pitchFamily="2" charset="0"/>
                <a:cs typeface="Open Sans ExtraBold" pitchFamily="2" charset="0"/>
              </a:defRPr>
            </a:lvl1pPr>
          </a:lstStyle>
          <a:p>
            <a:r>
              <a:rPr lang="en-US" dirty="0"/>
              <a:t>Click to add title</a:t>
            </a:r>
          </a:p>
        </p:txBody>
      </p:sp>
      <p:sp>
        <p:nvSpPr>
          <p:cNvPr id="4" name="Content Placeholder 2">
            <a:extLst>
              <a:ext uri="{FF2B5EF4-FFF2-40B4-BE49-F238E27FC236}">
                <a16:creationId xmlns:a16="http://schemas.microsoft.com/office/drawing/2014/main" id="{B2854EEB-977D-57C9-827F-0F27D4A454D3}"/>
              </a:ext>
            </a:extLst>
          </p:cNvPr>
          <p:cNvSpPr>
            <a:spLocks noGrp="1"/>
          </p:cNvSpPr>
          <p:nvPr>
            <p:ph sz="half" idx="1" hasCustomPrompt="1"/>
          </p:nvPr>
        </p:nvSpPr>
        <p:spPr>
          <a:xfrm>
            <a:off x="394316" y="1347708"/>
            <a:ext cx="4301971" cy="4449802"/>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edit text</a:t>
            </a:r>
          </a:p>
        </p:txBody>
      </p:sp>
      <p:sp>
        <p:nvSpPr>
          <p:cNvPr id="13" name="Content Placeholder 2">
            <a:extLst>
              <a:ext uri="{FF2B5EF4-FFF2-40B4-BE49-F238E27FC236}">
                <a16:creationId xmlns:a16="http://schemas.microsoft.com/office/drawing/2014/main" id="{4A482B45-889F-5142-BC0F-D45E525DF049}"/>
              </a:ext>
            </a:extLst>
          </p:cNvPr>
          <p:cNvSpPr>
            <a:spLocks noGrp="1"/>
          </p:cNvSpPr>
          <p:nvPr>
            <p:ph sz="half" idx="12" hasCustomPrompt="1"/>
          </p:nvPr>
        </p:nvSpPr>
        <p:spPr>
          <a:xfrm>
            <a:off x="4810926" y="1352141"/>
            <a:ext cx="2570148" cy="2176720"/>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add image</a:t>
            </a:r>
          </a:p>
        </p:txBody>
      </p:sp>
      <p:sp>
        <p:nvSpPr>
          <p:cNvPr id="14" name="Content Placeholder 2">
            <a:extLst>
              <a:ext uri="{FF2B5EF4-FFF2-40B4-BE49-F238E27FC236}">
                <a16:creationId xmlns:a16="http://schemas.microsoft.com/office/drawing/2014/main" id="{47CDB073-0680-7F55-1F46-B744F046286B}"/>
              </a:ext>
            </a:extLst>
          </p:cNvPr>
          <p:cNvSpPr>
            <a:spLocks noGrp="1"/>
          </p:cNvSpPr>
          <p:nvPr>
            <p:ph sz="half" idx="13" hasCustomPrompt="1"/>
          </p:nvPr>
        </p:nvSpPr>
        <p:spPr>
          <a:xfrm>
            <a:off x="4810926" y="3633699"/>
            <a:ext cx="2570148" cy="2126078"/>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add image</a:t>
            </a:r>
          </a:p>
        </p:txBody>
      </p:sp>
      <p:sp>
        <p:nvSpPr>
          <p:cNvPr id="15" name="Content Placeholder 2">
            <a:extLst>
              <a:ext uri="{FF2B5EF4-FFF2-40B4-BE49-F238E27FC236}">
                <a16:creationId xmlns:a16="http://schemas.microsoft.com/office/drawing/2014/main" id="{5525C6F3-1234-EE7F-022F-A09807F53B31}"/>
              </a:ext>
            </a:extLst>
          </p:cNvPr>
          <p:cNvSpPr>
            <a:spLocks noGrp="1"/>
          </p:cNvSpPr>
          <p:nvPr>
            <p:ph sz="half" idx="14" hasCustomPrompt="1"/>
          </p:nvPr>
        </p:nvSpPr>
        <p:spPr>
          <a:xfrm>
            <a:off x="7478697" y="1347708"/>
            <a:ext cx="4301971" cy="4449802"/>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edit text</a:t>
            </a:r>
          </a:p>
        </p:txBody>
      </p:sp>
    </p:spTree>
    <p:extLst>
      <p:ext uri="{BB962C8B-B14F-4D97-AF65-F5344CB8AC3E}">
        <p14:creationId xmlns:p14="http://schemas.microsoft.com/office/powerpoint/2010/main" val="6614749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Subtitle Sunris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3B4598"/>
              </a:gs>
              <a:gs pos="50000">
                <a:srgbClr val="9C3C9A"/>
              </a:gs>
              <a:gs pos="0">
                <a:srgbClr val="ED3F7B"/>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30">
            <a:extLst>
              <a:ext uri="{FF2B5EF4-FFF2-40B4-BE49-F238E27FC236}">
                <a16:creationId xmlns:a16="http://schemas.microsoft.com/office/drawing/2014/main" id="{34E64832-2A5E-1A03-F2D8-77A19644A590}"/>
              </a:ext>
            </a:extLst>
          </p:cNvPr>
          <p:cNvSpPr>
            <a:spLocks noGrp="1"/>
          </p:cNvSpPr>
          <p:nvPr>
            <p:ph type="title" hasCustomPrompt="1"/>
          </p:nvPr>
        </p:nvSpPr>
        <p:spPr>
          <a:xfrm>
            <a:off x="831850" y="2024023"/>
            <a:ext cx="10515600" cy="1325563"/>
          </a:xfrm>
        </p:spPr>
        <p:txBody>
          <a:bodyPr>
            <a:noAutofit/>
          </a:bodyPr>
          <a:lstStyle>
            <a:lvl1pPr algn="ctr">
              <a:defRPr sz="7200" b="1" i="0">
                <a:solidFill>
                  <a:srgbClr val="9C3C9A"/>
                </a:solidFill>
                <a:latin typeface="Open Sans ExtraBold" pitchFamily="2" charset="0"/>
                <a:ea typeface="Open Sans ExtraBold" pitchFamily="2" charset="0"/>
                <a:cs typeface="Open Sans ExtraBold" pitchFamily="2" charset="0"/>
              </a:defRPr>
            </a:lvl1pPr>
          </a:lstStyle>
          <a:p>
            <a:r>
              <a:rPr lang="en-US" dirty="0"/>
              <a:t>Click to add title</a:t>
            </a:r>
          </a:p>
        </p:txBody>
      </p:sp>
      <p:sp>
        <p:nvSpPr>
          <p:cNvPr id="15" name="Text Placeholder 2">
            <a:extLst>
              <a:ext uri="{FF2B5EF4-FFF2-40B4-BE49-F238E27FC236}">
                <a16:creationId xmlns:a16="http://schemas.microsoft.com/office/drawing/2014/main" id="{D18C36EB-5529-72B2-87F7-9801C49E1409}"/>
              </a:ext>
            </a:extLst>
          </p:cNvPr>
          <p:cNvSpPr>
            <a:spLocks noGrp="1"/>
          </p:cNvSpPr>
          <p:nvPr>
            <p:ph type="body" idx="1" hasCustomPrompt="1"/>
          </p:nvPr>
        </p:nvSpPr>
        <p:spPr>
          <a:xfrm>
            <a:off x="831850" y="3508415"/>
            <a:ext cx="10515600" cy="1500187"/>
          </a:xfrm>
        </p:spPr>
        <p:txBody>
          <a:bodyPr>
            <a:normAutofit/>
          </a:bodyPr>
          <a:lstStyle>
            <a:lvl1pPr marL="0" indent="0" algn="ctr">
              <a:buNone/>
              <a:defRPr sz="3200" b="1" i="0">
                <a:solidFill>
                  <a:srgbClr val="ED3F7B"/>
                </a:solidFill>
                <a:latin typeface="Open Sans SemiBold" pitchFamily="2" charset="0"/>
                <a:ea typeface="Open Sans SemiBold" pitchFamily="2" charset="0"/>
                <a:cs typeface="Open Sans SemiBol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subtitle</a:t>
            </a:r>
          </a:p>
        </p:txBody>
      </p:sp>
      <p:pic>
        <p:nvPicPr>
          <p:cNvPr id="30" name="Picture 29" descr="A bright light in the dark&#10;&#10;AI-generated content may be incorrect.">
            <a:extLst>
              <a:ext uri="{FF2B5EF4-FFF2-40B4-BE49-F238E27FC236}">
                <a16:creationId xmlns:a16="http://schemas.microsoft.com/office/drawing/2014/main" id="{3E5594DF-9208-4697-904A-8DA68C1D61C4}"/>
              </a:ext>
            </a:extLst>
          </p:cNvPr>
          <p:cNvPicPr>
            <a:picLocks noChangeAspect="1"/>
          </p:cNvPicPr>
          <p:nvPr userDrawn="1"/>
        </p:nvPicPr>
        <p:blipFill>
          <a:blip r:embed="rId2"/>
          <a:stretch>
            <a:fillRect/>
          </a:stretch>
        </p:blipFill>
        <p:spPr>
          <a:xfrm rot="1504020">
            <a:off x="10674513" y="4210539"/>
            <a:ext cx="2613910" cy="4220047"/>
          </a:xfrm>
          <a:prstGeom prst="rect">
            <a:avLst/>
          </a:prstGeom>
        </p:spPr>
      </p:pic>
      <p:grpSp>
        <p:nvGrpSpPr>
          <p:cNvPr id="24" name="Group 23">
            <a:extLst>
              <a:ext uri="{FF2B5EF4-FFF2-40B4-BE49-F238E27FC236}">
                <a16:creationId xmlns:a16="http://schemas.microsoft.com/office/drawing/2014/main" id="{9E820849-0AD2-0DF9-7E1F-A655D04AF34D}"/>
              </a:ext>
            </a:extLst>
          </p:cNvPr>
          <p:cNvGrpSpPr/>
          <p:nvPr userDrawn="1"/>
        </p:nvGrpSpPr>
        <p:grpSpPr>
          <a:xfrm>
            <a:off x="-115456" y="5592000"/>
            <a:ext cx="12646026" cy="1266001"/>
            <a:chOff x="-200297" y="5592000"/>
            <a:chExt cx="12646026" cy="1266001"/>
          </a:xfrm>
        </p:grpSpPr>
        <p:pic>
          <p:nvPicPr>
            <p:cNvPr id="19" name="Picture 18">
              <a:extLst>
                <a:ext uri="{FF2B5EF4-FFF2-40B4-BE49-F238E27FC236}">
                  <a16:creationId xmlns:a16="http://schemas.microsoft.com/office/drawing/2014/main" id="{D911F777-5810-21AF-2DDB-4648DC2CE60F}"/>
                </a:ext>
              </a:extLst>
            </p:cNvPr>
            <p:cNvPicPr>
              <a:picLocks noChangeAspect="1"/>
            </p:cNvPicPr>
            <p:nvPr userDrawn="1"/>
          </p:nvPicPr>
          <p:blipFill>
            <a:blip r:embed="rId3"/>
            <a:stretch>
              <a:fillRect/>
            </a:stretch>
          </p:blipFill>
          <p:spPr>
            <a:xfrm>
              <a:off x="-200297" y="5592001"/>
              <a:ext cx="3787911" cy="1266000"/>
            </a:xfrm>
            <a:prstGeom prst="rect">
              <a:avLst/>
            </a:prstGeom>
          </p:spPr>
        </p:pic>
        <p:pic>
          <p:nvPicPr>
            <p:cNvPr id="20" name="Picture 19">
              <a:extLst>
                <a:ext uri="{FF2B5EF4-FFF2-40B4-BE49-F238E27FC236}">
                  <a16:creationId xmlns:a16="http://schemas.microsoft.com/office/drawing/2014/main" id="{3C6BBEF0-ED0C-734C-C602-AA75B98BC689}"/>
                </a:ext>
              </a:extLst>
            </p:cNvPr>
            <p:cNvPicPr>
              <a:picLocks noChangeAspect="1"/>
            </p:cNvPicPr>
            <p:nvPr userDrawn="1"/>
          </p:nvPicPr>
          <p:blipFill>
            <a:blip r:embed="rId3"/>
            <a:stretch>
              <a:fillRect/>
            </a:stretch>
          </p:blipFill>
          <p:spPr>
            <a:xfrm flipH="1">
              <a:off x="1803781" y="5592001"/>
              <a:ext cx="3787911" cy="1266000"/>
            </a:xfrm>
            <a:prstGeom prst="rect">
              <a:avLst/>
            </a:prstGeom>
          </p:spPr>
        </p:pic>
        <p:pic>
          <p:nvPicPr>
            <p:cNvPr id="21" name="Picture 20">
              <a:extLst>
                <a:ext uri="{FF2B5EF4-FFF2-40B4-BE49-F238E27FC236}">
                  <a16:creationId xmlns:a16="http://schemas.microsoft.com/office/drawing/2014/main" id="{1974458A-5F50-8439-5525-3C9FD45534D9}"/>
                </a:ext>
              </a:extLst>
            </p:cNvPr>
            <p:cNvPicPr>
              <a:picLocks noChangeAspect="1"/>
            </p:cNvPicPr>
            <p:nvPr userDrawn="1"/>
          </p:nvPicPr>
          <p:blipFill>
            <a:blip r:embed="rId3"/>
            <a:stretch>
              <a:fillRect/>
            </a:stretch>
          </p:blipFill>
          <p:spPr>
            <a:xfrm>
              <a:off x="4510505" y="5592001"/>
              <a:ext cx="3787911" cy="1266000"/>
            </a:xfrm>
            <a:prstGeom prst="rect">
              <a:avLst/>
            </a:prstGeom>
          </p:spPr>
        </p:pic>
        <p:pic>
          <p:nvPicPr>
            <p:cNvPr id="22" name="Picture 21">
              <a:extLst>
                <a:ext uri="{FF2B5EF4-FFF2-40B4-BE49-F238E27FC236}">
                  <a16:creationId xmlns:a16="http://schemas.microsoft.com/office/drawing/2014/main" id="{5462E7BA-D1B1-A40D-DF99-06F394A68ED2}"/>
                </a:ext>
              </a:extLst>
            </p:cNvPr>
            <p:cNvPicPr>
              <a:picLocks noChangeAspect="1"/>
            </p:cNvPicPr>
            <p:nvPr userDrawn="1"/>
          </p:nvPicPr>
          <p:blipFill>
            <a:blip r:embed="rId3"/>
            <a:stretch>
              <a:fillRect/>
            </a:stretch>
          </p:blipFill>
          <p:spPr>
            <a:xfrm flipH="1">
              <a:off x="6600308" y="5592000"/>
              <a:ext cx="3787911" cy="1266000"/>
            </a:xfrm>
            <a:prstGeom prst="rect">
              <a:avLst/>
            </a:prstGeom>
          </p:spPr>
        </p:pic>
        <p:pic>
          <p:nvPicPr>
            <p:cNvPr id="23" name="Picture 22">
              <a:extLst>
                <a:ext uri="{FF2B5EF4-FFF2-40B4-BE49-F238E27FC236}">
                  <a16:creationId xmlns:a16="http://schemas.microsoft.com/office/drawing/2014/main" id="{ACA03C73-9CBF-581A-3DEB-C762B020C0AE}"/>
                </a:ext>
              </a:extLst>
            </p:cNvPr>
            <p:cNvPicPr>
              <a:picLocks noChangeAspect="1"/>
            </p:cNvPicPr>
            <p:nvPr userDrawn="1"/>
          </p:nvPicPr>
          <p:blipFill>
            <a:blip r:embed="rId3"/>
            <a:stretch>
              <a:fillRect/>
            </a:stretch>
          </p:blipFill>
          <p:spPr>
            <a:xfrm>
              <a:off x="8657818" y="5592000"/>
              <a:ext cx="378791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spTree>
    <p:extLst>
      <p:ext uri="{BB962C8B-B14F-4D97-AF65-F5344CB8AC3E}">
        <p14:creationId xmlns:p14="http://schemas.microsoft.com/office/powerpoint/2010/main" val="33745862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2F4F6-A377-102F-21E4-65F7106631B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7C45FDF-F36E-1E86-88D7-F805B5A83EC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BB2589-A922-4544-404A-A5703F7B89BC}"/>
              </a:ext>
            </a:extLst>
          </p:cNvPr>
          <p:cNvSpPr>
            <a:spLocks noGrp="1"/>
          </p:cNvSpPr>
          <p:nvPr>
            <p:ph type="dt" sz="half" idx="10"/>
          </p:nvPr>
        </p:nvSpPr>
        <p:spPr/>
        <p:txBody>
          <a:bodyPr/>
          <a:lstStyle/>
          <a:p>
            <a:fld id="{16AF657A-ACF9-4E40-A2DA-3323CFDC064A}" type="datetimeFigureOut">
              <a:rPr lang="en-US" smtClean="0"/>
              <a:t>3/25/2025</a:t>
            </a:fld>
            <a:endParaRPr lang="en-US"/>
          </a:p>
        </p:txBody>
      </p:sp>
      <p:sp>
        <p:nvSpPr>
          <p:cNvPr id="5" name="Footer Placeholder 4">
            <a:extLst>
              <a:ext uri="{FF2B5EF4-FFF2-40B4-BE49-F238E27FC236}">
                <a16:creationId xmlns:a16="http://schemas.microsoft.com/office/drawing/2014/main" id="{9527BCE2-1626-CD37-772A-B152E26139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023B5B-D966-84C6-A3D9-951249CB4244}"/>
              </a:ext>
            </a:extLst>
          </p:cNvPr>
          <p:cNvSpPr>
            <a:spLocks noGrp="1"/>
          </p:cNvSpPr>
          <p:nvPr>
            <p:ph type="sldNum" sz="quarter" idx="12"/>
          </p:nvPr>
        </p:nvSpPr>
        <p:spPr/>
        <p:txBody>
          <a:bodyPr/>
          <a:lstStyle/>
          <a:p>
            <a:fld id="{F40DF7C2-04DF-C149-BAB4-89733FA27B6E}" type="slidenum">
              <a:rPr lang="en-US" smtClean="0"/>
              <a:t>‹#›</a:t>
            </a:fld>
            <a:endParaRPr lang="en-US"/>
          </a:p>
        </p:txBody>
      </p:sp>
    </p:spTree>
    <p:extLst>
      <p:ext uri="{BB962C8B-B14F-4D97-AF65-F5344CB8AC3E}">
        <p14:creationId xmlns:p14="http://schemas.microsoft.com/office/powerpoint/2010/main" val="32523884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73C7F-EE87-485B-467F-06692F7260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EE542E-DC40-CFC3-16BA-CADE736DCAD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9B1641-5E9A-ADFA-3070-E42BCA5B887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DCE8E95-6A05-5B6C-FFD0-0083B214A34D}"/>
              </a:ext>
            </a:extLst>
          </p:cNvPr>
          <p:cNvSpPr>
            <a:spLocks noGrp="1"/>
          </p:cNvSpPr>
          <p:nvPr>
            <p:ph type="dt" sz="half" idx="10"/>
          </p:nvPr>
        </p:nvSpPr>
        <p:spPr/>
        <p:txBody>
          <a:bodyPr/>
          <a:lstStyle/>
          <a:p>
            <a:fld id="{16AF657A-ACF9-4E40-A2DA-3323CFDC064A}" type="datetimeFigureOut">
              <a:rPr lang="en-US" smtClean="0"/>
              <a:t>3/25/2025</a:t>
            </a:fld>
            <a:endParaRPr lang="en-US"/>
          </a:p>
        </p:txBody>
      </p:sp>
      <p:sp>
        <p:nvSpPr>
          <p:cNvPr id="6" name="Footer Placeholder 5">
            <a:extLst>
              <a:ext uri="{FF2B5EF4-FFF2-40B4-BE49-F238E27FC236}">
                <a16:creationId xmlns:a16="http://schemas.microsoft.com/office/drawing/2014/main" id="{4A18B8AE-4F5D-C434-057E-AAB644D00C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5FE0E1-414E-FFE8-C837-4DEE2CC0FE57}"/>
              </a:ext>
            </a:extLst>
          </p:cNvPr>
          <p:cNvSpPr>
            <a:spLocks noGrp="1"/>
          </p:cNvSpPr>
          <p:nvPr>
            <p:ph type="sldNum" sz="quarter" idx="12"/>
          </p:nvPr>
        </p:nvSpPr>
        <p:spPr/>
        <p:txBody>
          <a:bodyPr/>
          <a:lstStyle/>
          <a:p>
            <a:fld id="{F40DF7C2-04DF-C149-BAB4-89733FA27B6E}" type="slidenum">
              <a:rPr lang="en-US" smtClean="0"/>
              <a:t>‹#›</a:t>
            </a:fld>
            <a:endParaRPr lang="en-US"/>
          </a:p>
        </p:txBody>
      </p:sp>
    </p:spTree>
    <p:extLst>
      <p:ext uri="{BB962C8B-B14F-4D97-AF65-F5344CB8AC3E}">
        <p14:creationId xmlns:p14="http://schemas.microsoft.com/office/powerpoint/2010/main" val="8247891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EFE54-3880-AA4C-F032-2D3D21FB761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458F92-0635-A403-EA30-92607F5B767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0930E7-EAFB-9465-9872-D7CF1AA56D2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DC67C39-2BDC-C99B-F4D7-7DFC3791F6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26F93E6-2F44-E7A1-99A4-D82A692E7B8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4BC3099-B0E4-3DC2-6B63-B9D964FC8951}"/>
              </a:ext>
            </a:extLst>
          </p:cNvPr>
          <p:cNvSpPr>
            <a:spLocks noGrp="1"/>
          </p:cNvSpPr>
          <p:nvPr>
            <p:ph type="dt" sz="half" idx="10"/>
          </p:nvPr>
        </p:nvSpPr>
        <p:spPr/>
        <p:txBody>
          <a:bodyPr/>
          <a:lstStyle/>
          <a:p>
            <a:fld id="{16AF657A-ACF9-4E40-A2DA-3323CFDC064A}" type="datetimeFigureOut">
              <a:rPr lang="en-US" smtClean="0"/>
              <a:t>3/25/2025</a:t>
            </a:fld>
            <a:endParaRPr lang="en-US"/>
          </a:p>
        </p:txBody>
      </p:sp>
      <p:sp>
        <p:nvSpPr>
          <p:cNvPr id="8" name="Footer Placeholder 7">
            <a:extLst>
              <a:ext uri="{FF2B5EF4-FFF2-40B4-BE49-F238E27FC236}">
                <a16:creationId xmlns:a16="http://schemas.microsoft.com/office/drawing/2014/main" id="{58E86309-1628-B814-C2FD-76AF47DF5B2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86F44B4-C8B5-51DB-5307-0E7AE738A899}"/>
              </a:ext>
            </a:extLst>
          </p:cNvPr>
          <p:cNvSpPr>
            <a:spLocks noGrp="1"/>
          </p:cNvSpPr>
          <p:nvPr>
            <p:ph type="sldNum" sz="quarter" idx="12"/>
          </p:nvPr>
        </p:nvSpPr>
        <p:spPr/>
        <p:txBody>
          <a:bodyPr/>
          <a:lstStyle/>
          <a:p>
            <a:fld id="{F40DF7C2-04DF-C149-BAB4-89733FA27B6E}" type="slidenum">
              <a:rPr lang="en-US" smtClean="0"/>
              <a:t>‹#›</a:t>
            </a:fld>
            <a:endParaRPr lang="en-US"/>
          </a:p>
        </p:txBody>
      </p:sp>
    </p:spTree>
    <p:extLst>
      <p:ext uri="{BB962C8B-B14F-4D97-AF65-F5344CB8AC3E}">
        <p14:creationId xmlns:p14="http://schemas.microsoft.com/office/powerpoint/2010/main" val="36984586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C7A67-8478-A358-5499-248DAD0DBA3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5C39709-B1B9-B59F-1F65-AEA8F5E3C65A}"/>
              </a:ext>
            </a:extLst>
          </p:cNvPr>
          <p:cNvSpPr>
            <a:spLocks noGrp="1"/>
          </p:cNvSpPr>
          <p:nvPr>
            <p:ph type="dt" sz="half" idx="10"/>
          </p:nvPr>
        </p:nvSpPr>
        <p:spPr/>
        <p:txBody>
          <a:bodyPr/>
          <a:lstStyle/>
          <a:p>
            <a:fld id="{16AF657A-ACF9-4E40-A2DA-3323CFDC064A}" type="datetimeFigureOut">
              <a:rPr lang="en-US" smtClean="0"/>
              <a:t>3/25/2025</a:t>
            </a:fld>
            <a:endParaRPr lang="en-US"/>
          </a:p>
        </p:txBody>
      </p:sp>
      <p:sp>
        <p:nvSpPr>
          <p:cNvPr id="4" name="Footer Placeholder 3">
            <a:extLst>
              <a:ext uri="{FF2B5EF4-FFF2-40B4-BE49-F238E27FC236}">
                <a16:creationId xmlns:a16="http://schemas.microsoft.com/office/drawing/2014/main" id="{1526886E-3AEB-8E0B-421B-8F1888555D0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1EEE027-F325-70E1-CE56-8D8EC1C9DD44}"/>
              </a:ext>
            </a:extLst>
          </p:cNvPr>
          <p:cNvSpPr>
            <a:spLocks noGrp="1"/>
          </p:cNvSpPr>
          <p:nvPr>
            <p:ph type="sldNum" sz="quarter" idx="12"/>
          </p:nvPr>
        </p:nvSpPr>
        <p:spPr/>
        <p:txBody>
          <a:bodyPr/>
          <a:lstStyle/>
          <a:p>
            <a:fld id="{F40DF7C2-04DF-C149-BAB4-89733FA27B6E}" type="slidenum">
              <a:rPr lang="en-US" smtClean="0"/>
              <a:t>‹#›</a:t>
            </a:fld>
            <a:endParaRPr lang="en-US"/>
          </a:p>
        </p:txBody>
      </p:sp>
    </p:spTree>
    <p:extLst>
      <p:ext uri="{BB962C8B-B14F-4D97-AF65-F5344CB8AC3E}">
        <p14:creationId xmlns:p14="http://schemas.microsoft.com/office/powerpoint/2010/main" val="22106932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4D02B-FAC9-3918-9CB5-CE8CE9CC8F1B}"/>
              </a:ext>
            </a:extLst>
          </p:cNvPr>
          <p:cNvSpPr>
            <a:spLocks noGrp="1"/>
          </p:cNvSpPr>
          <p:nvPr>
            <p:ph type="dt" sz="half" idx="10"/>
          </p:nvPr>
        </p:nvSpPr>
        <p:spPr/>
        <p:txBody>
          <a:bodyPr/>
          <a:lstStyle/>
          <a:p>
            <a:fld id="{16AF657A-ACF9-4E40-A2DA-3323CFDC064A}" type="datetimeFigureOut">
              <a:rPr lang="en-US" smtClean="0"/>
              <a:t>3/25/2025</a:t>
            </a:fld>
            <a:endParaRPr lang="en-US"/>
          </a:p>
        </p:txBody>
      </p:sp>
      <p:sp>
        <p:nvSpPr>
          <p:cNvPr id="3" name="Footer Placeholder 2">
            <a:extLst>
              <a:ext uri="{FF2B5EF4-FFF2-40B4-BE49-F238E27FC236}">
                <a16:creationId xmlns:a16="http://schemas.microsoft.com/office/drawing/2014/main" id="{D6DB6D17-0A99-46F0-7353-6CAB6A94963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A2C6C87-2EE8-E13D-5C78-88F5BD5AF54D}"/>
              </a:ext>
            </a:extLst>
          </p:cNvPr>
          <p:cNvSpPr>
            <a:spLocks noGrp="1"/>
          </p:cNvSpPr>
          <p:nvPr>
            <p:ph type="sldNum" sz="quarter" idx="12"/>
          </p:nvPr>
        </p:nvSpPr>
        <p:spPr/>
        <p:txBody>
          <a:bodyPr/>
          <a:lstStyle/>
          <a:p>
            <a:fld id="{F40DF7C2-04DF-C149-BAB4-89733FA27B6E}" type="slidenum">
              <a:rPr lang="en-US" smtClean="0"/>
              <a:t>‹#›</a:t>
            </a:fld>
            <a:endParaRPr lang="en-US"/>
          </a:p>
        </p:txBody>
      </p:sp>
    </p:spTree>
    <p:extLst>
      <p:ext uri="{BB962C8B-B14F-4D97-AF65-F5344CB8AC3E}">
        <p14:creationId xmlns:p14="http://schemas.microsoft.com/office/powerpoint/2010/main" val="9454905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56B0B-A774-A488-FFE5-7C3FAB9F80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FA747E3-FCF2-B714-176D-EBE2372540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43505F0-740D-1966-EE8D-87BDD39322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2F6CEA-0F88-E037-7A45-5FAB3008F29A}"/>
              </a:ext>
            </a:extLst>
          </p:cNvPr>
          <p:cNvSpPr>
            <a:spLocks noGrp="1"/>
          </p:cNvSpPr>
          <p:nvPr>
            <p:ph type="dt" sz="half" idx="10"/>
          </p:nvPr>
        </p:nvSpPr>
        <p:spPr/>
        <p:txBody>
          <a:bodyPr/>
          <a:lstStyle/>
          <a:p>
            <a:fld id="{16AF657A-ACF9-4E40-A2DA-3323CFDC064A}" type="datetimeFigureOut">
              <a:rPr lang="en-US" smtClean="0"/>
              <a:t>3/25/2025</a:t>
            </a:fld>
            <a:endParaRPr lang="en-US"/>
          </a:p>
        </p:txBody>
      </p:sp>
      <p:sp>
        <p:nvSpPr>
          <p:cNvPr id="6" name="Footer Placeholder 5">
            <a:extLst>
              <a:ext uri="{FF2B5EF4-FFF2-40B4-BE49-F238E27FC236}">
                <a16:creationId xmlns:a16="http://schemas.microsoft.com/office/drawing/2014/main" id="{57B7324D-739C-A329-31D7-0754104E8C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41A541-BD2E-AA13-06CB-49D937B5525E}"/>
              </a:ext>
            </a:extLst>
          </p:cNvPr>
          <p:cNvSpPr>
            <a:spLocks noGrp="1"/>
          </p:cNvSpPr>
          <p:nvPr>
            <p:ph type="sldNum" sz="quarter" idx="12"/>
          </p:nvPr>
        </p:nvSpPr>
        <p:spPr/>
        <p:txBody>
          <a:bodyPr/>
          <a:lstStyle/>
          <a:p>
            <a:fld id="{F40DF7C2-04DF-C149-BAB4-89733FA27B6E}" type="slidenum">
              <a:rPr lang="en-US" smtClean="0"/>
              <a:t>‹#›</a:t>
            </a:fld>
            <a:endParaRPr lang="en-US"/>
          </a:p>
        </p:txBody>
      </p:sp>
    </p:spTree>
    <p:extLst>
      <p:ext uri="{BB962C8B-B14F-4D97-AF65-F5344CB8AC3E}">
        <p14:creationId xmlns:p14="http://schemas.microsoft.com/office/powerpoint/2010/main" val="26809374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F8B69-B14E-E370-0B98-73FDEA1D28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9B4CDCD-2995-3354-FC2F-6FB3A96D2C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0908B48-1FF4-DDEB-CE3B-17A5B40556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B0C1679-7946-EB79-6C8B-47AB5F6CA65C}"/>
              </a:ext>
            </a:extLst>
          </p:cNvPr>
          <p:cNvSpPr>
            <a:spLocks noGrp="1"/>
          </p:cNvSpPr>
          <p:nvPr>
            <p:ph type="dt" sz="half" idx="10"/>
          </p:nvPr>
        </p:nvSpPr>
        <p:spPr/>
        <p:txBody>
          <a:bodyPr/>
          <a:lstStyle/>
          <a:p>
            <a:fld id="{16AF657A-ACF9-4E40-A2DA-3323CFDC064A}" type="datetimeFigureOut">
              <a:rPr lang="en-US" smtClean="0"/>
              <a:t>3/25/2025</a:t>
            </a:fld>
            <a:endParaRPr lang="en-US"/>
          </a:p>
        </p:txBody>
      </p:sp>
      <p:sp>
        <p:nvSpPr>
          <p:cNvPr id="6" name="Footer Placeholder 5">
            <a:extLst>
              <a:ext uri="{FF2B5EF4-FFF2-40B4-BE49-F238E27FC236}">
                <a16:creationId xmlns:a16="http://schemas.microsoft.com/office/drawing/2014/main" id="{40E7FBDF-C98E-8C97-BA0B-14CD65830F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60114F-7C56-A33F-2D7F-663B25BCA46D}"/>
              </a:ext>
            </a:extLst>
          </p:cNvPr>
          <p:cNvSpPr>
            <a:spLocks noGrp="1"/>
          </p:cNvSpPr>
          <p:nvPr>
            <p:ph type="sldNum" sz="quarter" idx="12"/>
          </p:nvPr>
        </p:nvSpPr>
        <p:spPr/>
        <p:txBody>
          <a:bodyPr/>
          <a:lstStyle/>
          <a:p>
            <a:fld id="{F40DF7C2-04DF-C149-BAB4-89733FA27B6E}" type="slidenum">
              <a:rPr lang="en-US" smtClean="0"/>
              <a:t>‹#›</a:t>
            </a:fld>
            <a:endParaRPr lang="en-US"/>
          </a:p>
        </p:txBody>
      </p:sp>
    </p:spTree>
    <p:extLst>
      <p:ext uri="{BB962C8B-B14F-4D97-AF65-F5344CB8AC3E}">
        <p14:creationId xmlns:p14="http://schemas.microsoft.com/office/powerpoint/2010/main" val="15828310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4A0BE-E6E1-DDB5-576A-6E1389D0363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C5544BC-A011-19F6-5A94-37C13412D9F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0A6D42-E720-F2C2-0E6B-63D13F4E749E}"/>
              </a:ext>
            </a:extLst>
          </p:cNvPr>
          <p:cNvSpPr>
            <a:spLocks noGrp="1"/>
          </p:cNvSpPr>
          <p:nvPr>
            <p:ph type="dt" sz="half" idx="10"/>
          </p:nvPr>
        </p:nvSpPr>
        <p:spPr/>
        <p:txBody>
          <a:bodyPr/>
          <a:lstStyle/>
          <a:p>
            <a:fld id="{16AF657A-ACF9-4E40-A2DA-3323CFDC064A}" type="datetimeFigureOut">
              <a:rPr lang="en-US" smtClean="0"/>
              <a:t>3/25/2025</a:t>
            </a:fld>
            <a:endParaRPr lang="en-US"/>
          </a:p>
        </p:txBody>
      </p:sp>
      <p:sp>
        <p:nvSpPr>
          <p:cNvPr id="5" name="Footer Placeholder 4">
            <a:extLst>
              <a:ext uri="{FF2B5EF4-FFF2-40B4-BE49-F238E27FC236}">
                <a16:creationId xmlns:a16="http://schemas.microsoft.com/office/drawing/2014/main" id="{FCE91BEC-D288-76D0-6302-126DD60560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567C70-3296-899F-EFA8-146733509D50}"/>
              </a:ext>
            </a:extLst>
          </p:cNvPr>
          <p:cNvSpPr>
            <a:spLocks noGrp="1"/>
          </p:cNvSpPr>
          <p:nvPr>
            <p:ph type="sldNum" sz="quarter" idx="12"/>
          </p:nvPr>
        </p:nvSpPr>
        <p:spPr/>
        <p:txBody>
          <a:bodyPr/>
          <a:lstStyle/>
          <a:p>
            <a:fld id="{F40DF7C2-04DF-C149-BAB4-89733FA27B6E}" type="slidenum">
              <a:rPr lang="en-US" smtClean="0"/>
              <a:t>‹#›</a:t>
            </a:fld>
            <a:endParaRPr lang="en-US"/>
          </a:p>
        </p:txBody>
      </p:sp>
    </p:spTree>
    <p:extLst>
      <p:ext uri="{BB962C8B-B14F-4D97-AF65-F5344CB8AC3E}">
        <p14:creationId xmlns:p14="http://schemas.microsoft.com/office/powerpoint/2010/main" val="39006949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FE536A0-8893-DFB5-F3D9-BF93C292E72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2DAB9BA-8C69-613C-DBE2-2A3A334950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C681C4-FC08-6253-721C-406630474D7B}"/>
              </a:ext>
            </a:extLst>
          </p:cNvPr>
          <p:cNvSpPr>
            <a:spLocks noGrp="1"/>
          </p:cNvSpPr>
          <p:nvPr>
            <p:ph type="dt" sz="half" idx="10"/>
          </p:nvPr>
        </p:nvSpPr>
        <p:spPr/>
        <p:txBody>
          <a:bodyPr/>
          <a:lstStyle/>
          <a:p>
            <a:fld id="{16AF657A-ACF9-4E40-A2DA-3323CFDC064A}" type="datetimeFigureOut">
              <a:rPr lang="en-US" smtClean="0"/>
              <a:t>3/25/2025</a:t>
            </a:fld>
            <a:endParaRPr lang="en-US"/>
          </a:p>
        </p:txBody>
      </p:sp>
      <p:sp>
        <p:nvSpPr>
          <p:cNvPr id="5" name="Footer Placeholder 4">
            <a:extLst>
              <a:ext uri="{FF2B5EF4-FFF2-40B4-BE49-F238E27FC236}">
                <a16:creationId xmlns:a16="http://schemas.microsoft.com/office/drawing/2014/main" id="{575F6646-D7D1-5D3E-EFFE-D858528F46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E241F9-6864-9CFD-8B75-C903A3827F52}"/>
              </a:ext>
            </a:extLst>
          </p:cNvPr>
          <p:cNvSpPr>
            <a:spLocks noGrp="1"/>
          </p:cNvSpPr>
          <p:nvPr>
            <p:ph type="sldNum" sz="quarter" idx="12"/>
          </p:nvPr>
        </p:nvSpPr>
        <p:spPr/>
        <p:txBody>
          <a:bodyPr/>
          <a:lstStyle/>
          <a:p>
            <a:fld id="{F40DF7C2-04DF-C149-BAB4-89733FA27B6E}" type="slidenum">
              <a:rPr lang="en-US" smtClean="0"/>
              <a:t>‹#›</a:t>
            </a:fld>
            <a:endParaRPr lang="en-US"/>
          </a:p>
        </p:txBody>
      </p:sp>
    </p:spTree>
    <p:extLst>
      <p:ext uri="{BB962C8B-B14F-4D97-AF65-F5344CB8AC3E}">
        <p14:creationId xmlns:p14="http://schemas.microsoft.com/office/powerpoint/2010/main" val="42824625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Sunris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3B4598"/>
              </a:gs>
              <a:gs pos="50000">
                <a:srgbClr val="9C3C9A"/>
              </a:gs>
              <a:gs pos="0">
                <a:srgbClr val="ED3F7B"/>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 name="Picture 29" descr="A bright light in the dark&#10;&#10;AI-generated content may be incorrect.">
            <a:extLst>
              <a:ext uri="{FF2B5EF4-FFF2-40B4-BE49-F238E27FC236}">
                <a16:creationId xmlns:a16="http://schemas.microsoft.com/office/drawing/2014/main" id="{3E5594DF-9208-4697-904A-8DA68C1D61C4}"/>
              </a:ext>
            </a:extLst>
          </p:cNvPr>
          <p:cNvPicPr>
            <a:picLocks noChangeAspect="1"/>
          </p:cNvPicPr>
          <p:nvPr userDrawn="1"/>
        </p:nvPicPr>
        <p:blipFill>
          <a:blip r:embed="rId2"/>
          <a:stretch>
            <a:fillRect/>
          </a:stretch>
        </p:blipFill>
        <p:spPr>
          <a:xfrm rot="1504020">
            <a:off x="10674513" y="4210539"/>
            <a:ext cx="2613910" cy="4220047"/>
          </a:xfrm>
          <a:prstGeom prst="rect">
            <a:avLst/>
          </a:prstGeom>
        </p:spPr>
      </p:pic>
      <p:grpSp>
        <p:nvGrpSpPr>
          <p:cNvPr id="24" name="Group 23">
            <a:extLst>
              <a:ext uri="{FF2B5EF4-FFF2-40B4-BE49-F238E27FC236}">
                <a16:creationId xmlns:a16="http://schemas.microsoft.com/office/drawing/2014/main" id="{9E820849-0AD2-0DF9-7E1F-A655D04AF34D}"/>
              </a:ext>
            </a:extLst>
          </p:cNvPr>
          <p:cNvGrpSpPr/>
          <p:nvPr userDrawn="1"/>
        </p:nvGrpSpPr>
        <p:grpSpPr>
          <a:xfrm>
            <a:off x="-115456" y="5592000"/>
            <a:ext cx="12646026" cy="1266001"/>
            <a:chOff x="-200297" y="5592000"/>
            <a:chExt cx="12646026" cy="1266001"/>
          </a:xfrm>
        </p:grpSpPr>
        <p:pic>
          <p:nvPicPr>
            <p:cNvPr id="19" name="Picture 18">
              <a:extLst>
                <a:ext uri="{FF2B5EF4-FFF2-40B4-BE49-F238E27FC236}">
                  <a16:creationId xmlns:a16="http://schemas.microsoft.com/office/drawing/2014/main" id="{D911F777-5810-21AF-2DDB-4648DC2CE60F}"/>
                </a:ext>
              </a:extLst>
            </p:cNvPr>
            <p:cNvPicPr>
              <a:picLocks noChangeAspect="1"/>
            </p:cNvPicPr>
            <p:nvPr userDrawn="1"/>
          </p:nvPicPr>
          <p:blipFill>
            <a:blip r:embed="rId3"/>
            <a:stretch>
              <a:fillRect/>
            </a:stretch>
          </p:blipFill>
          <p:spPr>
            <a:xfrm>
              <a:off x="-200297" y="5592001"/>
              <a:ext cx="3787911" cy="1266000"/>
            </a:xfrm>
            <a:prstGeom prst="rect">
              <a:avLst/>
            </a:prstGeom>
          </p:spPr>
        </p:pic>
        <p:pic>
          <p:nvPicPr>
            <p:cNvPr id="20" name="Picture 19">
              <a:extLst>
                <a:ext uri="{FF2B5EF4-FFF2-40B4-BE49-F238E27FC236}">
                  <a16:creationId xmlns:a16="http://schemas.microsoft.com/office/drawing/2014/main" id="{3C6BBEF0-ED0C-734C-C602-AA75B98BC689}"/>
                </a:ext>
              </a:extLst>
            </p:cNvPr>
            <p:cNvPicPr>
              <a:picLocks noChangeAspect="1"/>
            </p:cNvPicPr>
            <p:nvPr userDrawn="1"/>
          </p:nvPicPr>
          <p:blipFill>
            <a:blip r:embed="rId3"/>
            <a:stretch>
              <a:fillRect/>
            </a:stretch>
          </p:blipFill>
          <p:spPr>
            <a:xfrm flipH="1">
              <a:off x="1803781" y="5592001"/>
              <a:ext cx="3787911" cy="1266000"/>
            </a:xfrm>
            <a:prstGeom prst="rect">
              <a:avLst/>
            </a:prstGeom>
          </p:spPr>
        </p:pic>
        <p:pic>
          <p:nvPicPr>
            <p:cNvPr id="21" name="Picture 20">
              <a:extLst>
                <a:ext uri="{FF2B5EF4-FFF2-40B4-BE49-F238E27FC236}">
                  <a16:creationId xmlns:a16="http://schemas.microsoft.com/office/drawing/2014/main" id="{1974458A-5F50-8439-5525-3C9FD45534D9}"/>
                </a:ext>
              </a:extLst>
            </p:cNvPr>
            <p:cNvPicPr>
              <a:picLocks noChangeAspect="1"/>
            </p:cNvPicPr>
            <p:nvPr userDrawn="1"/>
          </p:nvPicPr>
          <p:blipFill>
            <a:blip r:embed="rId3"/>
            <a:stretch>
              <a:fillRect/>
            </a:stretch>
          </p:blipFill>
          <p:spPr>
            <a:xfrm>
              <a:off x="4510505" y="5592001"/>
              <a:ext cx="3787911" cy="1266000"/>
            </a:xfrm>
            <a:prstGeom prst="rect">
              <a:avLst/>
            </a:prstGeom>
          </p:spPr>
        </p:pic>
        <p:pic>
          <p:nvPicPr>
            <p:cNvPr id="22" name="Picture 21">
              <a:extLst>
                <a:ext uri="{FF2B5EF4-FFF2-40B4-BE49-F238E27FC236}">
                  <a16:creationId xmlns:a16="http://schemas.microsoft.com/office/drawing/2014/main" id="{5462E7BA-D1B1-A40D-DF99-06F394A68ED2}"/>
                </a:ext>
              </a:extLst>
            </p:cNvPr>
            <p:cNvPicPr>
              <a:picLocks noChangeAspect="1"/>
            </p:cNvPicPr>
            <p:nvPr userDrawn="1"/>
          </p:nvPicPr>
          <p:blipFill>
            <a:blip r:embed="rId3"/>
            <a:stretch>
              <a:fillRect/>
            </a:stretch>
          </p:blipFill>
          <p:spPr>
            <a:xfrm flipH="1">
              <a:off x="6600308" y="5592000"/>
              <a:ext cx="3787911" cy="1266000"/>
            </a:xfrm>
            <a:prstGeom prst="rect">
              <a:avLst/>
            </a:prstGeom>
          </p:spPr>
        </p:pic>
        <p:pic>
          <p:nvPicPr>
            <p:cNvPr id="23" name="Picture 22">
              <a:extLst>
                <a:ext uri="{FF2B5EF4-FFF2-40B4-BE49-F238E27FC236}">
                  <a16:creationId xmlns:a16="http://schemas.microsoft.com/office/drawing/2014/main" id="{ACA03C73-9CBF-581A-3DEB-C762B020C0AE}"/>
                </a:ext>
              </a:extLst>
            </p:cNvPr>
            <p:cNvPicPr>
              <a:picLocks noChangeAspect="1"/>
            </p:cNvPicPr>
            <p:nvPr userDrawn="1"/>
          </p:nvPicPr>
          <p:blipFill>
            <a:blip r:embed="rId3"/>
            <a:stretch>
              <a:fillRect/>
            </a:stretch>
          </p:blipFill>
          <p:spPr>
            <a:xfrm>
              <a:off x="8657818" y="5592000"/>
              <a:ext cx="378791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sp>
        <p:nvSpPr>
          <p:cNvPr id="2" name="Content Placeholder 2">
            <a:extLst>
              <a:ext uri="{FF2B5EF4-FFF2-40B4-BE49-F238E27FC236}">
                <a16:creationId xmlns:a16="http://schemas.microsoft.com/office/drawing/2014/main" id="{0D67A401-534F-83F4-D0F0-DF35AB8A0B7B}"/>
              </a:ext>
            </a:extLst>
          </p:cNvPr>
          <p:cNvSpPr>
            <a:spLocks noGrp="1"/>
          </p:cNvSpPr>
          <p:nvPr>
            <p:ph idx="1"/>
          </p:nvPr>
        </p:nvSpPr>
        <p:spPr>
          <a:xfrm>
            <a:off x="394315" y="1357460"/>
            <a:ext cx="11381889" cy="4402317"/>
          </a:xfrm>
        </p:spPr>
        <p:txBody>
          <a:bodyPr/>
          <a:lstStyle>
            <a:lvl1pPr>
              <a:defRPr b="0" i="0">
                <a:latin typeface="Open Sans Light" pitchFamily="2" charset="0"/>
                <a:ea typeface="Open Sans Light" pitchFamily="2" charset="0"/>
                <a:cs typeface="Open Sans Light" pitchFamily="2" charset="0"/>
              </a:defRPr>
            </a:lvl1pPr>
            <a:lvl2pPr>
              <a:defRPr b="0" i="0">
                <a:latin typeface="Open Sans Light" pitchFamily="2" charset="0"/>
                <a:ea typeface="Open Sans Light" pitchFamily="2" charset="0"/>
                <a:cs typeface="Open Sans Light" pitchFamily="2" charset="0"/>
              </a:defRPr>
            </a:lvl2pPr>
            <a:lvl3pPr>
              <a:defRPr b="0" i="0">
                <a:latin typeface="Open Sans Light" pitchFamily="2" charset="0"/>
                <a:ea typeface="Open Sans Light" pitchFamily="2" charset="0"/>
                <a:cs typeface="Open Sans Light" pitchFamily="2" charset="0"/>
              </a:defRPr>
            </a:lvl3pPr>
            <a:lvl4pPr>
              <a:defRPr b="0" i="0">
                <a:latin typeface="Open Sans Light" pitchFamily="2" charset="0"/>
                <a:ea typeface="Open Sans Light" pitchFamily="2" charset="0"/>
                <a:cs typeface="Open Sans Light" pitchFamily="2" charset="0"/>
              </a:defRPr>
            </a:lvl4pPr>
            <a:lvl5pPr>
              <a:defRPr b="0" i="0">
                <a:latin typeface="Open Sans Light" pitchFamily="2" charset="0"/>
                <a:ea typeface="Open Sans Light" pitchFamily="2" charset="0"/>
                <a:cs typeface="Open Sans Light"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1">
            <a:extLst>
              <a:ext uri="{FF2B5EF4-FFF2-40B4-BE49-F238E27FC236}">
                <a16:creationId xmlns:a16="http://schemas.microsoft.com/office/drawing/2014/main" id="{C6740080-3552-E965-5C4B-6B5AF93B8A6A}"/>
              </a:ext>
            </a:extLst>
          </p:cNvPr>
          <p:cNvSpPr>
            <a:spLocks noGrp="1"/>
          </p:cNvSpPr>
          <p:nvPr>
            <p:ph type="title" hasCustomPrompt="1"/>
          </p:nvPr>
        </p:nvSpPr>
        <p:spPr>
          <a:xfrm>
            <a:off x="394316" y="367259"/>
            <a:ext cx="11381889" cy="880044"/>
          </a:xfrm>
        </p:spPr>
        <p:txBody>
          <a:bodyPr>
            <a:normAutofit/>
          </a:bodyPr>
          <a:lstStyle>
            <a:lvl1pPr>
              <a:defRPr sz="4400" b="1" i="0">
                <a:solidFill>
                  <a:srgbClr val="9C3C9A"/>
                </a:solidFill>
                <a:latin typeface="Open Sans ExtraBold" pitchFamily="2" charset="0"/>
                <a:ea typeface="Open Sans ExtraBold" pitchFamily="2" charset="0"/>
                <a:cs typeface="Open Sans ExtraBold" pitchFamily="2" charset="0"/>
              </a:defRPr>
            </a:lvl1pPr>
          </a:lstStyle>
          <a:p>
            <a:r>
              <a:rPr lang="en-US" dirty="0"/>
              <a:t>Click to add title</a:t>
            </a:r>
          </a:p>
        </p:txBody>
      </p:sp>
    </p:spTree>
    <p:extLst>
      <p:ext uri="{BB962C8B-B14F-4D97-AF65-F5344CB8AC3E}">
        <p14:creationId xmlns:p14="http://schemas.microsoft.com/office/powerpoint/2010/main" val="26160115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2 Content Sunris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3B4598"/>
              </a:gs>
              <a:gs pos="50000">
                <a:srgbClr val="9C3C9A"/>
              </a:gs>
              <a:gs pos="0">
                <a:srgbClr val="ED3F7B"/>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A bright light in the dark&#10;&#10;AI-generated content may be incorrect.">
            <a:extLst>
              <a:ext uri="{FF2B5EF4-FFF2-40B4-BE49-F238E27FC236}">
                <a16:creationId xmlns:a16="http://schemas.microsoft.com/office/drawing/2014/main" id="{3E5594DF-9208-4697-904A-8DA68C1D61C4}"/>
              </a:ext>
            </a:extLst>
          </p:cNvPr>
          <p:cNvPicPr>
            <a:picLocks noChangeAspect="1"/>
          </p:cNvPicPr>
          <p:nvPr userDrawn="1"/>
        </p:nvPicPr>
        <p:blipFill>
          <a:blip r:embed="rId2"/>
          <a:stretch>
            <a:fillRect/>
          </a:stretch>
        </p:blipFill>
        <p:spPr>
          <a:xfrm rot="1504020">
            <a:off x="10674513" y="4210539"/>
            <a:ext cx="2613910" cy="4220047"/>
          </a:xfrm>
          <a:prstGeom prst="rect">
            <a:avLst/>
          </a:prstGeom>
        </p:spPr>
      </p:pic>
      <p:grpSp>
        <p:nvGrpSpPr>
          <p:cNvPr id="24" name="Group 23">
            <a:extLst>
              <a:ext uri="{FF2B5EF4-FFF2-40B4-BE49-F238E27FC236}">
                <a16:creationId xmlns:a16="http://schemas.microsoft.com/office/drawing/2014/main" id="{9E820849-0AD2-0DF9-7E1F-A655D04AF34D}"/>
              </a:ext>
            </a:extLst>
          </p:cNvPr>
          <p:cNvGrpSpPr/>
          <p:nvPr userDrawn="1"/>
        </p:nvGrpSpPr>
        <p:grpSpPr>
          <a:xfrm>
            <a:off x="-115456" y="5592000"/>
            <a:ext cx="12646026" cy="1266001"/>
            <a:chOff x="-200297" y="5592000"/>
            <a:chExt cx="12646026" cy="1266001"/>
          </a:xfrm>
        </p:grpSpPr>
        <p:pic>
          <p:nvPicPr>
            <p:cNvPr id="19" name="Picture 18">
              <a:extLst>
                <a:ext uri="{FF2B5EF4-FFF2-40B4-BE49-F238E27FC236}">
                  <a16:creationId xmlns:a16="http://schemas.microsoft.com/office/drawing/2014/main" id="{D911F777-5810-21AF-2DDB-4648DC2CE60F}"/>
                </a:ext>
              </a:extLst>
            </p:cNvPr>
            <p:cNvPicPr>
              <a:picLocks noChangeAspect="1"/>
            </p:cNvPicPr>
            <p:nvPr userDrawn="1"/>
          </p:nvPicPr>
          <p:blipFill>
            <a:blip r:embed="rId3"/>
            <a:stretch>
              <a:fillRect/>
            </a:stretch>
          </p:blipFill>
          <p:spPr>
            <a:xfrm>
              <a:off x="-200297" y="5592001"/>
              <a:ext cx="3787911" cy="1266000"/>
            </a:xfrm>
            <a:prstGeom prst="rect">
              <a:avLst/>
            </a:prstGeom>
          </p:spPr>
        </p:pic>
        <p:pic>
          <p:nvPicPr>
            <p:cNvPr id="20" name="Picture 19">
              <a:extLst>
                <a:ext uri="{FF2B5EF4-FFF2-40B4-BE49-F238E27FC236}">
                  <a16:creationId xmlns:a16="http://schemas.microsoft.com/office/drawing/2014/main" id="{3C6BBEF0-ED0C-734C-C602-AA75B98BC689}"/>
                </a:ext>
              </a:extLst>
            </p:cNvPr>
            <p:cNvPicPr>
              <a:picLocks noChangeAspect="1"/>
            </p:cNvPicPr>
            <p:nvPr userDrawn="1"/>
          </p:nvPicPr>
          <p:blipFill>
            <a:blip r:embed="rId3"/>
            <a:stretch>
              <a:fillRect/>
            </a:stretch>
          </p:blipFill>
          <p:spPr>
            <a:xfrm flipH="1">
              <a:off x="1803781" y="5592001"/>
              <a:ext cx="3787911" cy="1266000"/>
            </a:xfrm>
            <a:prstGeom prst="rect">
              <a:avLst/>
            </a:prstGeom>
          </p:spPr>
        </p:pic>
        <p:pic>
          <p:nvPicPr>
            <p:cNvPr id="21" name="Picture 20">
              <a:extLst>
                <a:ext uri="{FF2B5EF4-FFF2-40B4-BE49-F238E27FC236}">
                  <a16:creationId xmlns:a16="http://schemas.microsoft.com/office/drawing/2014/main" id="{1974458A-5F50-8439-5525-3C9FD45534D9}"/>
                </a:ext>
              </a:extLst>
            </p:cNvPr>
            <p:cNvPicPr>
              <a:picLocks noChangeAspect="1"/>
            </p:cNvPicPr>
            <p:nvPr userDrawn="1"/>
          </p:nvPicPr>
          <p:blipFill>
            <a:blip r:embed="rId3"/>
            <a:stretch>
              <a:fillRect/>
            </a:stretch>
          </p:blipFill>
          <p:spPr>
            <a:xfrm>
              <a:off x="4510505" y="5592001"/>
              <a:ext cx="3787911" cy="1266000"/>
            </a:xfrm>
            <a:prstGeom prst="rect">
              <a:avLst/>
            </a:prstGeom>
          </p:spPr>
        </p:pic>
        <p:pic>
          <p:nvPicPr>
            <p:cNvPr id="22" name="Picture 21">
              <a:extLst>
                <a:ext uri="{FF2B5EF4-FFF2-40B4-BE49-F238E27FC236}">
                  <a16:creationId xmlns:a16="http://schemas.microsoft.com/office/drawing/2014/main" id="{5462E7BA-D1B1-A40D-DF99-06F394A68ED2}"/>
                </a:ext>
              </a:extLst>
            </p:cNvPr>
            <p:cNvPicPr>
              <a:picLocks noChangeAspect="1"/>
            </p:cNvPicPr>
            <p:nvPr userDrawn="1"/>
          </p:nvPicPr>
          <p:blipFill>
            <a:blip r:embed="rId3"/>
            <a:stretch>
              <a:fillRect/>
            </a:stretch>
          </p:blipFill>
          <p:spPr>
            <a:xfrm flipH="1">
              <a:off x="6600308" y="5592000"/>
              <a:ext cx="3787911" cy="1266000"/>
            </a:xfrm>
            <a:prstGeom prst="rect">
              <a:avLst/>
            </a:prstGeom>
          </p:spPr>
        </p:pic>
        <p:pic>
          <p:nvPicPr>
            <p:cNvPr id="23" name="Picture 22">
              <a:extLst>
                <a:ext uri="{FF2B5EF4-FFF2-40B4-BE49-F238E27FC236}">
                  <a16:creationId xmlns:a16="http://schemas.microsoft.com/office/drawing/2014/main" id="{ACA03C73-9CBF-581A-3DEB-C762B020C0AE}"/>
                </a:ext>
              </a:extLst>
            </p:cNvPr>
            <p:cNvPicPr>
              <a:picLocks noChangeAspect="1"/>
            </p:cNvPicPr>
            <p:nvPr userDrawn="1"/>
          </p:nvPicPr>
          <p:blipFill>
            <a:blip r:embed="rId3"/>
            <a:stretch>
              <a:fillRect/>
            </a:stretch>
          </p:blipFill>
          <p:spPr>
            <a:xfrm>
              <a:off x="8657818" y="5592000"/>
              <a:ext cx="378791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sp>
        <p:nvSpPr>
          <p:cNvPr id="4" name="Title 1">
            <a:extLst>
              <a:ext uri="{FF2B5EF4-FFF2-40B4-BE49-F238E27FC236}">
                <a16:creationId xmlns:a16="http://schemas.microsoft.com/office/drawing/2014/main" id="{D7D6ECEB-EEAA-5121-61A6-4A2F0688054C}"/>
              </a:ext>
            </a:extLst>
          </p:cNvPr>
          <p:cNvSpPr>
            <a:spLocks noGrp="1"/>
          </p:cNvSpPr>
          <p:nvPr>
            <p:ph type="title" hasCustomPrompt="1"/>
          </p:nvPr>
        </p:nvSpPr>
        <p:spPr>
          <a:xfrm>
            <a:off x="394316" y="367259"/>
            <a:ext cx="11381889" cy="880044"/>
          </a:xfrm>
        </p:spPr>
        <p:txBody>
          <a:bodyPr>
            <a:normAutofit/>
          </a:bodyPr>
          <a:lstStyle>
            <a:lvl1pPr>
              <a:defRPr sz="4400" b="1" i="0">
                <a:solidFill>
                  <a:srgbClr val="9C3C9A"/>
                </a:solidFill>
                <a:latin typeface="Open Sans ExtraBold" pitchFamily="2" charset="0"/>
                <a:ea typeface="Open Sans ExtraBold" pitchFamily="2" charset="0"/>
                <a:cs typeface="Open Sans ExtraBold" pitchFamily="2" charset="0"/>
              </a:defRPr>
            </a:lvl1pPr>
          </a:lstStyle>
          <a:p>
            <a:r>
              <a:rPr lang="en-US" dirty="0"/>
              <a:t>Click to add title</a:t>
            </a:r>
          </a:p>
        </p:txBody>
      </p:sp>
      <p:sp>
        <p:nvSpPr>
          <p:cNvPr id="5" name="Content Placeholder 2">
            <a:extLst>
              <a:ext uri="{FF2B5EF4-FFF2-40B4-BE49-F238E27FC236}">
                <a16:creationId xmlns:a16="http://schemas.microsoft.com/office/drawing/2014/main" id="{352C302F-939E-5E71-CBFC-43FD0274D19C}"/>
              </a:ext>
            </a:extLst>
          </p:cNvPr>
          <p:cNvSpPr>
            <a:spLocks noGrp="1"/>
          </p:cNvSpPr>
          <p:nvPr>
            <p:ph sz="half" idx="1"/>
          </p:nvPr>
        </p:nvSpPr>
        <p:spPr>
          <a:xfrm>
            <a:off x="394316" y="1349603"/>
            <a:ext cx="5625484" cy="4421496"/>
          </a:xfrm>
        </p:spPr>
        <p:txBody>
          <a:bodyPr/>
          <a:lstStyle>
            <a:lvl1pPr>
              <a:defRPr b="0" i="0">
                <a:latin typeface="Open Sans Light" pitchFamily="2" charset="0"/>
                <a:ea typeface="Open Sans Light" pitchFamily="2" charset="0"/>
                <a:cs typeface="Open Sans Light" pitchFamily="2" charset="0"/>
              </a:defRPr>
            </a:lvl1pPr>
            <a:lvl2pPr>
              <a:defRPr b="0" i="0">
                <a:latin typeface="Open Sans Light" pitchFamily="2" charset="0"/>
                <a:ea typeface="Open Sans Light" pitchFamily="2" charset="0"/>
                <a:cs typeface="Open Sans Light" pitchFamily="2" charset="0"/>
              </a:defRPr>
            </a:lvl2pPr>
            <a:lvl3pPr>
              <a:defRPr b="0" i="0">
                <a:latin typeface="Open Sans Light" pitchFamily="2" charset="0"/>
                <a:ea typeface="Open Sans Light" pitchFamily="2" charset="0"/>
                <a:cs typeface="Open Sans Light" pitchFamily="2" charset="0"/>
              </a:defRPr>
            </a:lvl3pPr>
            <a:lvl4pPr>
              <a:defRPr b="0" i="0">
                <a:latin typeface="Open Sans Light" pitchFamily="2" charset="0"/>
                <a:ea typeface="Open Sans Light" pitchFamily="2" charset="0"/>
                <a:cs typeface="Open Sans Light" pitchFamily="2" charset="0"/>
              </a:defRPr>
            </a:lvl4pPr>
            <a:lvl5pPr>
              <a:defRPr b="0" i="0">
                <a:latin typeface="Open Sans Light" pitchFamily="2" charset="0"/>
                <a:ea typeface="Open Sans Light" pitchFamily="2" charset="0"/>
                <a:cs typeface="Open Sans Light"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2">
            <a:extLst>
              <a:ext uri="{FF2B5EF4-FFF2-40B4-BE49-F238E27FC236}">
                <a16:creationId xmlns:a16="http://schemas.microsoft.com/office/drawing/2014/main" id="{A3E95EFA-C277-0DB3-1F35-091DEE00B28A}"/>
              </a:ext>
            </a:extLst>
          </p:cNvPr>
          <p:cNvSpPr>
            <a:spLocks noGrp="1"/>
          </p:cNvSpPr>
          <p:nvPr>
            <p:ph sz="half" idx="10"/>
          </p:nvPr>
        </p:nvSpPr>
        <p:spPr>
          <a:xfrm>
            <a:off x="6150721" y="1347708"/>
            <a:ext cx="5625484" cy="4421496"/>
          </a:xfrm>
        </p:spPr>
        <p:txBody>
          <a:bodyPr/>
          <a:lstStyle>
            <a:lvl1pPr>
              <a:defRPr b="0" i="0">
                <a:latin typeface="Open Sans Light" pitchFamily="2" charset="0"/>
                <a:ea typeface="Open Sans Light" pitchFamily="2" charset="0"/>
                <a:cs typeface="Open Sans Light" pitchFamily="2" charset="0"/>
              </a:defRPr>
            </a:lvl1pPr>
            <a:lvl2pPr>
              <a:defRPr b="0" i="0">
                <a:latin typeface="Open Sans Light" pitchFamily="2" charset="0"/>
                <a:ea typeface="Open Sans Light" pitchFamily="2" charset="0"/>
                <a:cs typeface="Open Sans Light" pitchFamily="2" charset="0"/>
              </a:defRPr>
            </a:lvl2pPr>
            <a:lvl3pPr>
              <a:defRPr b="0" i="0">
                <a:latin typeface="Open Sans Light" pitchFamily="2" charset="0"/>
                <a:ea typeface="Open Sans Light" pitchFamily="2" charset="0"/>
                <a:cs typeface="Open Sans Light" pitchFamily="2" charset="0"/>
              </a:defRPr>
            </a:lvl3pPr>
            <a:lvl4pPr>
              <a:defRPr b="0" i="0">
                <a:latin typeface="Open Sans Light" pitchFamily="2" charset="0"/>
                <a:ea typeface="Open Sans Light" pitchFamily="2" charset="0"/>
                <a:cs typeface="Open Sans Light" pitchFamily="2" charset="0"/>
              </a:defRPr>
            </a:lvl4pPr>
            <a:lvl5pPr>
              <a:defRPr b="0" i="0">
                <a:latin typeface="Open Sans Light" pitchFamily="2" charset="0"/>
                <a:ea typeface="Open Sans Light" pitchFamily="2" charset="0"/>
                <a:cs typeface="Open Sans Light"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10358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Images, and Text Sunris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3B4598"/>
              </a:gs>
              <a:gs pos="50000">
                <a:srgbClr val="9C3C9A"/>
              </a:gs>
              <a:gs pos="0">
                <a:srgbClr val="ED3F7B"/>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A bright light in the dark&#10;&#10;AI-generated content may be incorrect.">
            <a:extLst>
              <a:ext uri="{FF2B5EF4-FFF2-40B4-BE49-F238E27FC236}">
                <a16:creationId xmlns:a16="http://schemas.microsoft.com/office/drawing/2014/main" id="{3E5594DF-9208-4697-904A-8DA68C1D61C4}"/>
              </a:ext>
            </a:extLst>
          </p:cNvPr>
          <p:cNvPicPr>
            <a:picLocks noChangeAspect="1"/>
          </p:cNvPicPr>
          <p:nvPr userDrawn="1"/>
        </p:nvPicPr>
        <p:blipFill>
          <a:blip r:embed="rId2"/>
          <a:stretch>
            <a:fillRect/>
          </a:stretch>
        </p:blipFill>
        <p:spPr>
          <a:xfrm rot="1504020">
            <a:off x="10674513" y="4210539"/>
            <a:ext cx="2613910" cy="4220047"/>
          </a:xfrm>
          <a:prstGeom prst="rect">
            <a:avLst/>
          </a:prstGeom>
        </p:spPr>
      </p:pic>
      <p:grpSp>
        <p:nvGrpSpPr>
          <p:cNvPr id="24" name="Group 23">
            <a:extLst>
              <a:ext uri="{FF2B5EF4-FFF2-40B4-BE49-F238E27FC236}">
                <a16:creationId xmlns:a16="http://schemas.microsoft.com/office/drawing/2014/main" id="{9E820849-0AD2-0DF9-7E1F-A655D04AF34D}"/>
              </a:ext>
            </a:extLst>
          </p:cNvPr>
          <p:cNvGrpSpPr/>
          <p:nvPr userDrawn="1"/>
        </p:nvGrpSpPr>
        <p:grpSpPr>
          <a:xfrm>
            <a:off x="-115456" y="5592000"/>
            <a:ext cx="12646026" cy="1266001"/>
            <a:chOff x="-200297" y="5592000"/>
            <a:chExt cx="12646026" cy="1266001"/>
          </a:xfrm>
        </p:grpSpPr>
        <p:pic>
          <p:nvPicPr>
            <p:cNvPr id="19" name="Picture 18">
              <a:extLst>
                <a:ext uri="{FF2B5EF4-FFF2-40B4-BE49-F238E27FC236}">
                  <a16:creationId xmlns:a16="http://schemas.microsoft.com/office/drawing/2014/main" id="{D911F777-5810-21AF-2DDB-4648DC2CE60F}"/>
                </a:ext>
              </a:extLst>
            </p:cNvPr>
            <p:cNvPicPr>
              <a:picLocks noChangeAspect="1"/>
            </p:cNvPicPr>
            <p:nvPr userDrawn="1"/>
          </p:nvPicPr>
          <p:blipFill>
            <a:blip r:embed="rId3"/>
            <a:stretch>
              <a:fillRect/>
            </a:stretch>
          </p:blipFill>
          <p:spPr>
            <a:xfrm>
              <a:off x="-200297" y="5592001"/>
              <a:ext cx="3787911" cy="1266000"/>
            </a:xfrm>
            <a:prstGeom prst="rect">
              <a:avLst/>
            </a:prstGeom>
          </p:spPr>
        </p:pic>
        <p:pic>
          <p:nvPicPr>
            <p:cNvPr id="20" name="Picture 19">
              <a:extLst>
                <a:ext uri="{FF2B5EF4-FFF2-40B4-BE49-F238E27FC236}">
                  <a16:creationId xmlns:a16="http://schemas.microsoft.com/office/drawing/2014/main" id="{3C6BBEF0-ED0C-734C-C602-AA75B98BC689}"/>
                </a:ext>
              </a:extLst>
            </p:cNvPr>
            <p:cNvPicPr>
              <a:picLocks noChangeAspect="1"/>
            </p:cNvPicPr>
            <p:nvPr userDrawn="1"/>
          </p:nvPicPr>
          <p:blipFill>
            <a:blip r:embed="rId3"/>
            <a:stretch>
              <a:fillRect/>
            </a:stretch>
          </p:blipFill>
          <p:spPr>
            <a:xfrm flipH="1">
              <a:off x="1803781" y="5592001"/>
              <a:ext cx="3787911" cy="1266000"/>
            </a:xfrm>
            <a:prstGeom prst="rect">
              <a:avLst/>
            </a:prstGeom>
          </p:spPr>
        </p:pic>
        <p:pic>
          <p:nvPicPr>
            <p:cNvPr id="21" name="Picture 20">
              <a:extLst>
                <a:ext uri="{FF2B5EF4-FFF2-40B4-BE49-F238E27FC236}">
                  <a16:creationId xmlns:a16="http://schemas.microsoft.com/office/drawing/2014/main" id="{1974458A-5F50-8439-5525-3C9FD45534D9}"/>
                </a:ext>
              </a:extLst>
            </p:cNvPr>
            <p:cNvPicPr>
              <a:picLocks noChangeAspect="1"/>
            </p:cNvPicPr>
            <p:nvPr userDrawn="1"/>
          </p:nvPicPr>
          <p:blipFill>
            <a:blip r:embed="rId3"/>
            <a:stretch>
              <a:fillRect/>
            </a:stretch>
          </p:blipFill>
          <p:spPr>
            <a:xfrm>
              <a:off x="4510505" y="5592001"/>
              <a:ext cx="3787911" cy="1266000"/>
            </a:xfrm>
            <a:prstGeom prst="rect">
              <a:avLst/>
            </a:prstGeom>
          </p:spPr>
        </p:pic>
        <p:pic>
          <p:nvPicPr>
            <p:cNvPr id="22" name="Picture 21">
              <a:extLst>
                <a:ext uri="{FF2B5EF4-FFF2-40B4-BE49-F238E27FC236}">
                  <a16:creationId xmlns:a16="http://schemas.microsoft.com/office/drawing/2014/main" id="{5462E7BA-D1B1-A40D-DF99-06F394A68ED2}"/>
                </a:ext>
              </a:extLst>
            </p:cNvPr>
            <p:cNvPicPr>
              <a:picLocks noChangeAspect="1"/>
            </p:cNvPicPr>
            <p:nvPr userDrawn="1"/>
          </p:nvPicPr>
          <p:blipFill>
            <a:blip r:embed="rId3"/>
            <a:stretch>
              <a:fillRect/>
            </a:stretch>
          </p:blipFill>
          <p:spPr>
            <a:xfrm flipH="1">
              <a:off x="6600308" y="5592000"/>
              <a:ext cx="3787911" cy="1266000"/>
            </a:xfrm>
            <a:prstGeom prst="rect">
              <a:avLst/>
            </a:prstGeom>
          </p:spPr>
        </p:pic>
        <p:pic>
          <p:nvPicPr>
            <p:cNvPr id="23" name="Picture 22">
              <a:extLst>
                <a:ext uri="{FF2B5EF4-FFF2-40B4-BE49-F238E27FC236}">
                  <a16:creationId xmlns:a16="http://schemas.microsoft.com/office/drawing/2014/main" id="{ACA03C73-9CBF-581A-3DEB-C762B020C0AE}"/>
                </a:ext>
              </a:extLst>
            </p:cNvPr>
            <p:cNvPicPr>
              <a:picLocks noChangeAspect="1"/>
            </p:cNvPicPr>
            <p:nvPr userDrawn="1"/>
          </p:nvPicPr>
          <p:blipFill>
            <a:blip r:embed="rId3"/>
            <a:stretch>
              <a:fillRect/>
            </a:stretch>
          </p:blipFill>
          <p:spPr>
            <a:xfrm>
              <a:off x="8657818" y="5592000"/>
              <a:ext cx="378791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sp>
        <p:nvSpPr>
          <p:cNvPr id="2" name="Title 1">
            <a:extLst>
              <a:ext uri="{FF2B5EF4-FFF2-40B4-BE49-F238E27FC236}">
                <a16:creationId xmlns:a16="http://schemas.microsoft.com/office/drawing/2014/main" id="{57ABDAF7-7D88-44D0-BC27-CB75499A2B93}"/>
              </a:ext>
            </a:extLst>
          </p:cNvPr>
          <p:cNvSpPr>
            <a:spLocks noGrp="1"/>
          </p:cNvSpPr>
          <p:nvPr>
            <p:ph type="title" hasCustomPrompt="1"/>
          </p:nvPr>
        </p:nvSpPr>
        <p:spPr>
          <a:xfrm>
            <a:off x="394316" y="367259"/>
            <a:ext cx="11381889" cy="880044"/>
          </a:xfrm>
        </p:spPr>
        <p:txBody>
          <a:bodyPr>
            <a:normAutofit/>
          </a:bodyPr>
          <a:lstStyle>
            <a:lvl1pPr>
              <a:defRPr sz="4400" b="1" i="0">
                <a:solidFill>
                  <a:srgbClr val="9C3C9A"/>
                </a:solidFill>
                <a:latin typeface="Open Sans ExtraBold" pitchFamily="2" charset="0"/>
                <a:ea typeface="Open Sans ExtraBold" pitchFamily="2" charset="0"/>
                <a:cs typeface="Open Sans ExtraBold" pitchFamily="2" charset="0"/>
              </a:defRPr>
            </a:lvl1pPr>
          </a:lstStyle>
          <a:p>
            <a:r>
              <a:rPr lang="en-US" dirty="0"/>
              <a:t>Click to add title</a:t>
            </a:r>
          </a:p>
        </p:txBody>
      </p:sp>
      <p:sp>
        <p:nvSpPr>
          <p:cNvPr id="3" name="Content Placeholder 2">
            <a:extLst>
              <a:ext uri="{FF2B5EF4-FFF2-40B4-BE49-F238E27FC236}">
                <a16:creationId xmlns:a16="http://schemas.microsoft.com/office/drawing/2014/main" id="{E59044C0-65DE-877D-FE31-0C379C882ED9}"/>
              </a:ext>
            </a:extLst>
          </p:cNvPr>
          <p:cNvSpPr>
            <a:spLocks noGrp="1"/>
          </p:cNvSpPr>
          <p:nvPr>
            <p:ph idx="10" hasCustomPrompt="1"/>
          </p:nvPr>
        </p:nvSpPr>
        <p:spPr>
          <a:xfrm>
            <a:off x="394316" y="3963177"/>
            <a:ext cx="11381889" cy="1796600"/>
          </a:xfrm>
        </p:spPr>
        <p:txBody>
          <a:bodyPr/>
          <a:lstStyle>
            <a:lvl1pPr>
              <a:defRPr>
                <a:latin typeface="Open Sans Light" pitchFamily="2" charset="0"/>
                <a:ea typeface="Open Sans Light" pitchFamily="2" charset="0"/>
                <a:cs typeface="Open Sans Light" pitchFamily="2" charset="0"/>
              </a:defRPr>
            </a:lvl1pPr>
          </a:lstStyle>
          <a:p>
            <a:pPr lvl="0"/>
            <a:r>
              <a:rPr lang="en-US" dirty="0"/>
              <a:t>Click to edit text</a:t>
            </a:r>
          </a:p>
        </p:txBody>
      </p:sp>
      <p:sp>
        <p:nvSpPr>
          <p:cNvPr id="4" name="Content Placeholder 3">
            <a:extLst>
              <a:ext uri="{FF2B5EF4-FFF2-40B4-BE49-F238E27FC236}">
                <a16:creationId xmlns:a16="http://schemas.microsoft.com/office/drawing/2014/main" id="{CD3B1E3C-48F2-9EDD-568B-3257F7F03F2E}"/>
              </a:ext>
            </a:extLst>
          </p:cNvPr>
          <p:cNvSpPr>
            <a:spLocks noGrp="1"/>
          </p:cNvSpPr>
          <p:nvPr>
            <p:ph sz="half" idx="2" hasCustomPrompt="1"/>
          </p:nvPr>
        </p:nvSpPr>
        <p:spPr>
          <a:xfrm>
            <a:off x="6151106" y="1347708"/>
            <a:ext cx="5628821" cy="2518929"/>
          </a:xfrm>
        </p:spPr>
        <p:txBody>
          <a:bodyPr/>
          <a:lstStyle>
            <a:lvl1pPr>
              <a:defRPr>
                <a:latin typeface="Open Sans Light" pitchFamily="2" charset="0"/>
                <a:ea typeface="Open Sans Light" pitchFamily="2" charset="0"/>
                <a:cs typeface="Open Sans Light" pitchFamily="2" charset="0"/>
              </a:defRPr>
            </a:lvl1pPr>
          </a:lstStyle>
          <a:p>
            <a:pPr lvl="0"/>
            <a:r>
              <a:rPr lang="en-US" dirty="0"/>
              <a:t>Click to add image</a:t>
            </a:r>
          </a:p>
        </p:txBody>
      </p:sp>
      <p:sp>
        <p:nvSpPr>
          <p:cNvPr id="5" name="Content Placeholder 3">
            <a:extLst>
              <a:ext uri="{FF2B5EF4-FFF2-40B4-BE49-F238E27FC236}">
                <a16:creationId xmlns:a16="http://schemas.microsoft.com/office/drawing/2014/main" id="{7AE59C2F-82FD-FF57-D52C-2AEC5B9B7A47}"/>
              </a:ext>
            </a:extLst>
          </p:cNvPr>
          <p:cNvSpPr>
            <a:spLocks noGrp="1"/>
          </p:cNvSpPr>
          <p:nvPr>
            <p:ph sz="half" idx="11" hasCustomPrompt="1"/>
          </p:nvPr>
        </p:nvSpPr>
        <p:spPr>
          <a:xfrm>
            <a:off x="406507" y="1347708"/>
            <a:ext cx="5628821" cy="2518929"/>
          </a:xfrm>
        </p:spPr>
        <p:txBody>
          <a:bodyPr/>
          <a:lstStyle>
            <a:lvl1pPr>
              <a:defRPr>
                <a:latin typeface="Open Sans Light" pitchFamily="2" charset="0"/>
                <a:ea typeface="Open Sans Light" pitchFamily="2" charset="0"/>
                <a:cs typeface="Open Sans Light" pitchFamily="2" charset="0"/>
              </a:defRPr>
            </a:lvl1pPr>
          </a:lstStyle>
          <a:p>
            <a:pPr lvl="0"/>
            <a:r>
              <a:rPr lang="en-US" dirty="0"/>
              <a:t>Click to add image</a:t>
            </a:r>
          </a:p>
        </p:txBody>
      </p:sp>
    </p:spTree>
    <p:extLst>
      <p:ext uri="{BB962C8B-B14F-4D97-AF65-F5344CB8AC3E}">
        <p14:creationId xmlns:p14="http://schemas.microsoft.com/office/powerpoint/2010/main" val="23321852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Text, and Images Sunris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3B4598"/>
              </a:gs>
              <a:gs pos="50000">
                <a:srgbClr val="9C3C9A"/>
              </a:gs>
              <a:gs pos="0">
                <a:srgbClr val="ED3F7B"/>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A bright light in the dark&#10;&#10;AI-generated content may be incorrect.">
            <a:extLst>
              <a:ext uri="{FF2B5EF4-FFF2-40B4-BE49-F238E27FC236}">
                <a16:creationId xmlns:a16="http://schemas.microsoft.com/office/drawing/2014/main" id="{3E5594DF-9208-4697-904A-8DA68C1D61C4}"/>
              </a:ext>
            </a:extLst>
          </p:cNvPr>
          <p:cNvPicPr>
            <a:picLocks noChangeAspect="1"/>
          </p:cNvPicPr>
          <p:nvPr userDrawn="1"/>
        </p:nvPicPr>
        <p:blipFill>
          <a:blip r:embed="rId2"/>
          <a:stretch>
            <a:fillRect/>
          </a:stretch>
        </p:blipFill>
        <p:spPr>
          <a:xfrm rot="1504020">
            <a:off x="10674513" y="4210539"/>
            <a:ext cx="2613910" cy="4220047"/>
          </a:xfrm>
          <a:prstGeom prst="rect">
            <a:avLst/>
          </a:prstGeom>
        </p:spPr>
      </p:pic>
      <p:grpSp>
        <p:nvGrpSpPr>
          <p:cNvPr id="24" name="Group 23">
            <a:extLst>
              <a:ext uri="{FF2B5EF4-FFF2-40B4-BE49-F238E27FC236}">
                <a16:creationId xmlns:a16="http://schemas.microsoft.com/office/drawing/2014/main" id="{9E820849-0AD2-0DF9-7E1F-A655D04AF34D}"/>
              </a:ext>
            </a:extLst>
          </p:cNvPr>
          <p:cNvGrpSpPr/>
          <p:nvPr userDrawn="1"/>
        </p:nvGrpSpPr>
        <p:grpSpPr>
          <a:xfrm>
            <a:off x="-115456" y="5592000"/>
            <a:ext cx="12646026" cy="1266001"/>
            <a:chOff x="-200297" y="5592000"/>
            <a:chExt cx="12646026" cy="1266001"/>
          </a:xfrm>
        </p:grpSpPr>
        <p:pic>
          <p:nvPicPr>
            <p:cNvPr id="19" name="Picture 18">
              <a:extLst>
                <a:ext uri="{FF2B5EF4-FFF2-40B4-BE49-F238E27FC236}">
                  <a16:creationId xmlns:a16="http://schemas.microsoft.com/office/drawing/2014/main" id="{D911F777-5810-21AF-2DDB-4648DC2CE60F}"/>
                </a:ext>
              </a:extLst>
            </p:cNvPr>
            <p:cNvPicPr>
              <a:picLocks noChangeAspect="1"/>
            </p:cNvPicPr>
            <p:nvPr userDrawn="1"/>
          </p:nvPicPr>
          <p:blipFill>
            <a:blip r:embed="rId3"/>
            <a:stretch>
              <a:fillRect/>
            </a:stretch>
          </p:blipFill>
          <p:spPr>
            <a:xfrm>
              <a:off x="-200297" y="5592001"/>
              <a:ext cx="3787911" cy="1266000"/>
            </a:xfrm>
            <a:prstGeom prst="rect">
              <a:avLst/>
            </a:prstGeom>
          </p:spPr>
        </p:pic>
        <p:pic>
          <p:nvPicPr>
            <p:cNvPr id="20" name="Picture 19">
              <a:extLst>
                <a:ext uri="{FF2B5EF4-FFF2-40B4-BE49-F238E27FC236}">
                  <a16:creationId xmlns:a16="http://schemas.microsoft.com/office/drawing/2014/main" id="{3C6BBEF0-ED0C-734C-C602-AA75B98BC689}"/>
                </a:ext>
              </a:extLst>
            </p:cNvPr>
            <p:cNvPicPr>
              <a:picLocks noChangeAspect="1"/>
            </p:cNvPicPr>
            <p:nvPr userDrawn="1"/>
          </p:nvPicPr>
          <p:blipFill>
            <a:blip r:embed="rId3"/>
            <a:stretch>
              <a:fillRect/>
            </a:stretch>
          </p:blipFill>
          <p:spPr>
            <a:xfrm flipH="1">
              <a:off x="1803781" y="5592001"/>
              <a:ext cx="3787911" cy="1266000"/>
            </a:xfrm>
            <a:prstGeom prst="rect">
              <a:avLst/>
            </a:prstGeom>
          </p:spPr>
        </p:pic>
        <p:pic>
          <p:nvPicPr>
            <p:cNvPr id="21" name="Picture 20">
              <a:extLst>
                <a:ext uri="{FF2B5EF4-FFF2-40B4-BE49-F238E27FC236}">
                  <a16:creationId xmlns:a16="http://schemas.microsoft.com/office/drawing/2014/main" id="{1974458A-5F50-8439-5525-3C9FD45534D9}"/>
                </a:ext>
              </a:extLst>
            </p:cNvPr>
            <p:cNvPicPr>
              <a:picLocks noChangeAspect="1"/>
            </p:cNvPicPr>
            <p:nvPr userDrawn="1"/>
          </p:nvPicPr>
          <p:blipFill>
            <a:blip r:embed="rId3"/>
            <a:stretch>
              <a:fillRect/>
            </a:stretch>
          </p:blipFill>
          <p:spPr>
            <a:xfrm>
              <a:off x="4510505" y="5592001"/>
              <a:ext cx="3787911" cy="1266000"/>
            </a:xfrm>
            <a:prstGeom prst="rect">
              <a:avLst/>
            </a:prstGeom>
          </p:spPr>
        </p:pic>
        <p:pic>
          <p:nvPicPr>
            <p:cNvPr id="22" name="Picture 21">
              <a:extLst>
                <a:ext uri="{FF2B5EF4-FFF2-40B4-BE49-F238E27FC236}">
                  <a16:creationId xmlns:a16="http://schemas.microsoft.com/office/drawing/2014/main" id="{5462E7BA-D1B1-A40D-DF99-06F394A68ED2}"/>
                </a:ext>
              </a:extLst>
            </p:cNvPr>
            <p:cNvPicPr>
              <a:picLocks noChangeAspect="1"/>
            </p:cNvPicPr>
            <p:nvPr userDrawn="1"/>
          </p:nvPicPr>
          <p:blipFill>
            <a:blip r:embed="rId3"/>
            <a:stretch>
              <a:fillRect/>
            </a:stretch>
          </p:blipFill>
          <p:spPr>
            <a:xfrm flipH="1">
              <a:off x="6600308" y="5592000"/>
              <a:ext cx="3787911" cy="1266000"/>
            </a:xfrm>
            <a:prstGeom prst="rect">
              <a:avLst/>
            </a:prstGeom>
          </p:spPr>
        </p:pic>
        <p:pic>
          <p:nvPicPr>
            <p:cNvPr id="23" name="Picture 22">
              <a:extLst>
                <a:ext uri="{FF2B5EF4-FFF2-40B4-BE49-F238E27FC236}">
                  <a16:creationId xmlns:a16="http://schemas.microsoft.com/office/drawing/2014/main" id="{ACA03C73-9CBF-581A-3DEB-C762B020C0AE}"/>
                </a:ext>
              </a:extLst>
            </p:cNvPr>
            <p:cNvPicPr>
              <a:picLocks noChangeAspect="1"/>
            </p:cNvPicPr>
            <p:nvPr userDrawn="1"/>
          </p:nvPicPr>
          <p:blipFill>
            <a:blip r:embed="rId3"/>
            <a:stretch>
              <a:fillRect/>
            </a:stretch>
          </p:blipFill>
          <p:spPr>
            <a:xfrm>
              <a:off x="8657818" y="5592000"/>
              <a:ext cx="378791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sp>
        <p:nvSpPr>
          <p:cNvPr id="2" name="Title 1">
            <a:extLst>
              <a:ext uri="{FF2B5EF4-FFF2-40B4-BE49-F238E27FC236}">
                <a16:creationId xmlns:a16="http://schemas.microsoft.com/office/drawing/2014/main" id="{75D37107-7096-0614-CEF7-0D912343D16F}"/>
              </a:ext>
            </a:extLst>
          </p:cNvPr>
          <p:cNvSpPr>
            <a:spLocks noGrp="1"/>
          </p:cNvSpPr>
          <p:nvPr>
            <p:ph type="title" hasCustomPrompt="1"/>
          </p:nvPr>
        </p:nvSpPr>
        <p:spPr>
          <a:xfrm>
            <a:off x="394316" y="367259"/>
            <a:ext cx="11381889" cy="880044"/>
          </a:xfrm>
        </p:spPr>
        <p:txBody>
          <a:bodyPr>
            <a:normAutofit/>
          </a:bodyPr>
          <a:lstStyle>
            <a:lvl1pPr>
              <a:defRPr sz="4400" b="1" i="0">
                <a:solidFill>
                  <a:srgbClr val="9C3C9A"/>
                </a:solidFill>
                <a:latin typeface="Open Sans ExtraBold" pitchFamily="2" charset="0"/>
                <a:ea typeface="Open Sans ExtraBold" pitchFamily="2" charset="0"/>
                <a:cs typeface="Open Sans ExtraBold" pitchFamily="2" charset="0"/>
              </a:defRPr>
            </a:lvl1pPr>
          </a:lstStyle>
          <a:p>
            <a:r>
              <a:rPr lang="en-US" dirty="0"/>
              <a:t>Click to add title</a:t>
            </a:r>
          </a:p>
        </p:txBody>
      </p:sp>
      <p:sp>
        <p:nvSpPr>
          <p:cNvPr id="3" name="Content Placeholder 2">
            <a:extLst>
              <a:ext uri="{FF2B5EF4-FFF2-40B4-BE49-F238E27FC236}">
                <a16:creationId xmlns:a16="http://schemas.microsoft.com/office/drawing/2014/main" id="{C296992B-24BA-732D-725C-7E0BED47CBE5}"/>
              </a:ext>
            </a:extLst>
          </p:cNvPr>
          <p:cNvSpPr>
            <a:spLocks noGrp="1"/>
          </p:cNvSpPr>
          <p:nvPr>
            <p:ph idx="10" hasCustomPrompt="1"/>
          </p:nvPr>
        </p:nvSpPr>
        <p:spPr>
          <a:xfrm>
            <a:off x="394316" y="1347708"/>
            <a:ext cx="11381889" cy="1759156"/>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edit text</a:t>
            </a:r>
          </a:p>
        </p:txBody>
      </p:sp>
      <p:sp>
        <p:nvSpPr>
          <p:cNvPr id="4" name="Content Placeholder 3">
            <a:extLst>
              <a:ext uri="{FF2B5EF4-FFF2-40B4-BE49-F238E27FC236}">
                <a16:creationId xmlns:a16="http://schemas.microsoft.com/office/drawing/2014/main" id="{F9112EFE-81F5-14F1-1C1D-2681575C2102}"/>
              </a:ext>
            </a:extLst>
          </p:cNvPr>
          <p:cNvSpPr>
            <a:spLocks noGrp="1"/>
          </p:cNvSpPr>
          <p:nvPr>
            <p:ph sz="half" idx="2" hasCustomPrompt="1"/>
          </p:nvPr>
        </p:nvSpPr>
        <p:spPr>
          <a:xfrm>
            <a:off x="6137983" y="3183603"/>
            <a:ext cx="5628821" cy="2595028"/>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add image</a:t>
            </a:r>
          </a:p>
        </p:txBody>
      </p:sp>
      <p:sp>
        <p:nvSpPr>
          <p:cNvPr id="5" name="Content Placeholder 3">
            <a:extLst>
              <a:ext uri="{FF2B5EF4-FFF2-40B4-BE49-F238E27FC236}">
                <a16:creationId xmlns:a16="http://schemas.microsoft.com/office/drawing/2014/main" id="{16A787EF-7FEA-D30D-A9B7-EEED79B97893}"/>
              </a:ext>
            </a:extLst>
          </p:cNvPr>
          <p:cNvSpPr>
            <a:spLocks noGrp="1"/>
          </p:cNvSpPr>
          <p:nvPr>
            <p:ph sz="half" idx="11" hasCustomPrompt="1"/>
          </p:nvPr>
        </p:nvSpPr>
        <p:spPr>
          <a:xfrm>
            <a:off x="393384" y="3183603"/>
            <a:ext cx="5628821" cy="2595028"/>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add image</a:t>
            </a:r>
          </a:p>
        </p:txBody>
      </p:sp>
    </p:spTree>
    <p:extLst>
      <p:ext uri="{BB962C8B-B14F-4D97-AF65-F5344CB8AC3E}">
        <p14:creationId xmlns:p14="http://schemas.microsoft.com/office/powerpoint/2010/main" val="20665742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3 Images, and Text Sunris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3B4598"/>
              </a:gs>
              <a:gs pos="50000">
                <a:srgbClr val="9C3C9A"/>
              </a:gs>
              <a:gs pos="0">
                <a:srgbClr val="ED3F7B"/>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A bright light in the dark&#10;&#10;AI-generated content may be incorrect.">
            <a:extLst>
              <a:ext uri="{FF2B5EF4-FFF2-40B4-BE49-F238E27FC236}">
                <a16:creationId xmlns:a16="http://schemas.microsoft.com/office/drawing/2014/main" id="{3E5594DF-9208-4697-904A-8DA68C1D61C4}"/>
              </a:ext>
            </a:extLst>
          </p:cNvPr>
          <p:cNvPicPr>
            <a:picLocks noChangeAspect="1"/>
          </p:cNvPicPr>
          <p:nvPr userDrawn="1"/>
        </p:nvPicPr>
        <p:blipFill>
          <a:blip r:embed="rId2"/>
          <a:stretch>
            <a:fillRect/>
          </a:stretch>
        </p:blipFill>
        <p:spPr>
          <a:xfrm rot="1504020">
            <a:off x="10674513" y="4210539"/>
            <a:ext cx="2613910" cy="4220047"/>
          </a:xfrm>
          <a:prstGeom prst="rect">
            <a:avLst/>
          </a:prstGeom>
        </p:spPr>
      </p:pic>
      <p:grpSp>
        <p:nvGrpSpPr>
          <p:cNvPr id="24" name="Group 23">
            <a:extLst>
              <a:ext uri="{FF2B5EF4-FFF2-40B4-BE49-F238E27FC236}">
                <a16:creationId xmlns:a16="http://schemas.microsoft.com/office/drawing/2014/main" id="{9E820849-0AD2-0DF9-7E1F-A655D04AF34D}"/>
              </a:ext>
            </a:extLst>
          </p:cNvPr>
          <p:cNvGrpSpPr/>
          <p:nvPr userDrawn="1"/>
        </p:nvGrpSpPr>
        <p:grpSpPr>
          <a:xfrm>
            <a:off x="-115456" y="5592000"/>
            <a:ext cx="12646026" cy="1266001"/>
            <a:chOff x="-200297" y="5592000"/>
            <a:chExt cx="12646026" cy="1266001"/>
          </a:xfrm>
        </p:grpSpPr>
        <p:pic>
          <p:nvPicPr>
            <p:cNvPr id="19" name="Picture 18">
              <a:extLst>
                <a:ext uri="{FF2B5EF4-FFF2-40B4-BE49-F238E27FC236}">
                  <a16:creationId xmlns:a16="http://schemas.microsoft.com/office/drawing/2014/main" id="{D911F777-5810-21AF-2DDB-4648DC2CE60F}"/>
                </a:ext>
              </a:extLst>
            </p:cNvPr>
            <p:cNvPicPr>
              <a:picLocks noChangeAspect="1"/>
            </p:cNvPicPr>
            <p:nvPr userDrawn="1"/>
          </p:nvPicPr>
          <p:blipFill>
            <a:blip r:embed="rId3"/>
            <a:stretch>
              <a:fillRect/>
            </a:stretch>
          </p:blipFill>
          <p:spPr>
            <a:xfrm>
              <a:off x="-200297" y="5592001"/>
              <a:ext cx="3787911" cy="1266000"/>
            </a:xfrm>
            <a:prstGeom prst="rect">
              <a:avLst/>
            </a:prstGeom>
          </p:spPr>
        </p:pic>
        <p:pic>
          <p:nvPicPr>
            <p:cNvPr id="20" name="Picture 19">
              <a:extLst>
                <a:ext uri="{FF2B5EF4-FFF2-40B4-BE49-F238E27FC236}">
                  <a16:creationId xmlns:a16="http://schemas.microsoft.com/office/drawing/2014/main" id="{3C6BBEF0-ED0C-734C-C602-AA75B98BC689}"/>
                </a:ext>
              </a:extLst>
            </p:cNvPr>
            <p:cNvPicPr>
              <a:picLocks noChangeAspect="1"/>
            </p:cNvPicPr>
            <p:nvPr userDrawn="1"/>
          </p:nvPicPr>
          <p:blipFill>
            <a:blip r:embed="rId3"/>
            <a:stretch>
              <a:fillRect/>
            </a:stretch>
          </p:blipFill>
          <p:spPr>
            <a:xfrm flipH="1">
              <a:off x="1803781" y="5592001"/>
              <a:ext cx="3787911" cy="1266000"/>
            </a:xfrm>
            <a:prstGeom prst="rect">
              <a:avLst/>
            </a:prstGeom>
          </p:spPr>
        </p:pic>
        <p:pic>
          <p:nvPicPr>
            <p:cNvPr id="21" name="Picture 20">
              <a:extLst>
                <a:ext uri="{FF2B5EF4-FFF2-40B4-BE49-F238E27FC236}">
                  <a16:creationId xmlns:a16="http://schemas.microsoft.com/office/drawing/2014/main" id="{1974458A-5F50-8439-5525-3C9FD45534D9}"/>
                </a:ext>
              </a:extLst>
            </p:cNvPr>
            <p:cNvPicPr>
              <a:picLocks noChangeAspect="1"/>
            </p:cNvPicPr>
            <p:nvPr userDrawn="1"/>
          </p:nvPicPr>
          <p:blipFill>
            <a:blip r:embed="rId3"/>
            <a:stretch>
              <a:fillRect/>
            </a:stretch>
          </p:blipFill>
          <p:spPr>
            <a:xfrm>
              <a:off x="4510505" y="5592001"/>
              <a:ext cx="3787911" cy="1266000"/>
            </a:xfrm>
            <a:prstGeom prst="rect">
              <a:avLst/>
            </a:prstGeom>
          </p:spPr>
        </p:pic>
        <p:pic>
          <p:nvPicPr>
            <p:cNvPr id="22" name="Picture 21">
              <a:extLst>
                <a:ext uri="{FF2B5EF4-FFF2-40B4-BE49-F238E27FC236}">
                  <a16:creationId xmlns:a16="http://schemas.microsoft.com/office/drawing/2014/main" id="{5462E7BA-D1B1-A40D-DF99-06F394A68ED2}"/>
                </a:ext>
              </a:extLst>
            </p:cNvPr>
            <p:cNvPicPr>
              <a:picLocks noChangeAspect="1"/>
            </p:cNvPicPr>
            <p:nvPr userDrawn="1"/>
          </p:nvPicPr>
          <p:blipFill>
            <a:blip r:embed="rId3"/>
            <a:stretch>
              <a:fillRect/>
            </a:stretch>
          </p:blipFill>
          <p:spPr>
            <a:xfrm flipH="1">
              <a:off x="6600308" y="5592000"/>
              <a:ext cx="3787911" cy="1266000"/>
            </a:xfrm>
            <a:prstGeom prst="rect">
              <a:avLst/>
            </a:prstGeom>
          </p:spPr>
        </p:pic>
        <p:pic>
          <p:nvPicPr>
            <p:cNvPr id="23" name="Picture 22">
              <a:extLst>
                <a:ext uri="{FF2B5EF4-FFF2-40B4-BE49-F238E27FC236}">
                  <a16:creationId xmlns:a16="http://schemas.microsoft.com/office/drawing/2014/main" id="{ACA03C73-9CBF-581A-3DEB-C762B020C0AE}"/>
                </a:ext>
              </a:extLst>
            </p:cNvPr>
            <p:cNvPicPr>
              <a:picLocks noChangeAspect="1"/>
            </p:cNvPicPr>
            <p:nvPr userDrawn="1"/>
          </p:nvPicPr>
          <p:blipFill>
            <a:blip r:embed="rId3"/>
            <a:stretch>
              <a:fillRect/>
            </a:stretch>
          </p:blipFill>
          <p:spPr>
            <a:xfrm>
              <a:off x="8657818" y="5592000"/>
              <a:ext cx="378791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sp>
        <p:nvSpPr>
          <p:cNvPr id="2" name="Title 1">
            <a:extLst>
              <a:ext uri="{FF2B5EF4-FFF2-40B4-BE49-F238E27FC236}">
                <a16:creationId xmlns:a16="http://schemas.microsoft.com/office/drawing/2014/main" id="{958F9B1B-D84E-1657-0E32-A18DC98AC94E}"/>
              </a:ext>
            </a:extLst>
          </p:cNvPr>
          <p:cNvSpPr>
            <a:spLocks noGrp="1"/>
          </p:cNvSpPr>
          <p:nvPr>
            <p:ph type="title" hasCustomPrompt="1"/>
          </p:nvPr>
        </p:nvSpPr>
        <p:spPr>
          <a:xfrm>
            <a:off x="394316" y="367259"/>
            <a:ext cx="11381889" cy="880044"/>
          </a:xfrm>
        </p:spPr>
        <p:txBody>
          <a:bodyPr>
            <a:normAutofit/>
          </a:bodyPr>
          <a:lstStyle>
            <a:lvl1pPr>
              <a:defRPr sz="4400" b="1" i="0">
                <a:solidFill>
                  <a:srgbClr val="9C3C9A"/>
                </a:solidFill>
                <a:latin typeface="Open Sans ExtraBold" pitchFamily="2" charset="0"/>
                <a:ea typeface="Open Sans ExtraBold" pitchFamily="2" charset="0"/>
                <a:cs typeface="Open Sans ExtraBold" pitchFamily="2" charset="0"/>
              </a:defRPr>
            </a:lvl1pPr>
          </a:lstStyle>
          <a:p>
            <a:r>
              <a:rPr lang="en-US" dirty="0"/>
              <a:t>Click to add title</a:t>
            </a:r>
          </a:p>
        </p:txBody>
      </p:sp>
      <p:sp>
        <p:nvSpPr>
          <p:cNvPr id="3" name="Content Placeholder 2">
            <a:extLst>
              <a:ext uri="{FF2B5EF4-FFF2-40B4-BE49-F238E27FC236}">
                <a16:creationId xmlns:a16="http://schemas.microsoft.com/office/drawing/2014/main" id="{E6C5BFDD-F131-538C-82BF-60AA8B957B28}"/>
              </a:ext>
            </a:extLst>
          </p:cNvPr>
          <p:cNvSpPr>
            <a:spLocks noGrp="1"/>
          </p:cNvSpPr>
          <p:nvPr>
            <p:ph idx="10" hasCustomPrompt="1"/>
          </p:nvPr>
        </p:nvSpPr>
        <p:spPr>
          <a:xfrm>
            <a:off x="394316" y="3963176"/>
            <a:ext cx="11381889" cy="1806027"/>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edit text</a:t>
            </a:r>
          </a:p>
        </p:txBody>
      </p:sp>
      <p:sp>
        <p:nvSpPr>
          <p:cNvPr id="4" name="Content Placeholder 3">
            <a:extLst>
              <a:ext uri="{FF2B5EF4-FFF2-40B4-BE49-F238E27FC236}">
                <a16:creationId xmlns:a16="http://schemas.microsoft.com/office/drawing/2014/main" id="{6DD7C7B0-5AB2-66CE-356D-80AB0118272A}"/>
              </a:ext>
            </a:extLst>
          </p:cNvPr>
          <p:cNvSpPr>
            <a:spLocks noGrp="1"/>
          </p:cNvSpPr>
          <p:nvPr>
            <p:ph sz="half" idx="11" hasCustomPrompt="1"/>
          </p:nvPr>
        </p:nvSpPr>
        <p:spPr>
          <a:xfrm>
            <a:off x="392451" y="1358222"/>
            <a:ext cx="3739363" cy="2518929"/>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add image</a:t>
            </a:r>
          </a:p>
        </p:txBody>
      </p:sp>
      <p:sp>
        <p:nvSpPr>
          <p:cNvPr id="5" name="Content Placeholder 3">
            <a:extLst>
              <a:ext uri="{FF2B5EF4-FFF2-40B4-BE49-F238E27FC236}">
                <a16:creationId xmlns:a16="http://schemas.microsoft.com/office/drawing/2014/main" id="{43DC631C-88B6-4BA4-B1AA-125C4ADE11AF}"/>
              </a:ext>
            </a:extLst>
          </p:cNvPr>
          <p:cNvSpPr>
            <a:spLocks noGrp="1"/>
          </p:cNvSpPr>
          <p:nvPr>
            <p:ph sz="half" idx="12" hasCustomPrompt="1"/>
          </p:nvPr>
        </p:nvSpPr>
        <p:spPr>
          <a:xfrm>
            <a:off x="8032426" y="1347708"/>
            <a:ext cx="3739363" cy="2518929"/>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add image</a:t>
            </a:r>
          </a:p>
        </p:txBody>
      </p:sp>
      <p:sp>
        <p:nvSpPr>
          <p:cNvPr id="6" name="Content Placeholder 3">
            <a:extLst>
              <a:ext uri="{FF2B5EF4-FFF2-40B4-BE49-F238E27FC236}">
                <a16:creationId xmlns:a16="http://schemas.microsoft.com/office/drawing/2014/main" id="{30019110-3022-F1D1-B092-9611490C83EE}"/>
              </a:ext>
            </a:extLst>
          </p:cNvPr>
          <p:cNvSpPr>
            <a:spLocks noGrp="1"/>
          </p:cNvSpPr>
          <p:nvPr>
            <p:ph sz="half" idx="13" hasCustomPrompt="1"/>
          </p:nvPr>
        </p:nvSpPr>
        <p:spPr>
          <a:xfrm>
            <a:off x="4212438" y="1356863"/>
            <a:ext cx="3739363" cy="2518929"/>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add image</a:t>
            </a:r>
          </a:p>
        </p:txBody>
      </p:sp>
    </p:spTree>
    <p:extLst>
      <p:ext uri="{BB962C8B-B14F-4D97-AF65-F5344CB8AC3E}">
        <p14:creationId xmlns:p14="http://schemas.microsoft.com/office/powerpoint/2010/main" val="935096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Text, and 3 Images Sunris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3B4598"/>
              </a:gs>
              <a:gs pos="50000">
                <a:srgbClr val="9C3C9A"/>
              </a:gs>
              <a:gs pos="0">
                <a:srgbClr val="ED3F7B"/>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A bright light in the dark&#10;&#10;AI-generated content may be incorrect.">
            <a:extLst>
              <a:ext uri="{FF2B5EF4-FFF2-40B4-BE49-F238E27FC236}">
                <a16:creationId xmlns:a16="http://schemas.microsoft.com/office/drawing/2014/main" id="{3E5594DF-9208-4697-904A-8DA68C1D61C4}"/>
              </a:ext>
            </a:extLst>
          </p:cNvPr>
          <p:cNvPicPr>
            <a:picLocks noChangeAspect="1"/>
          </p:cNvPicPr>
          <p:nvPr userDrawn="1"/>
        </p:nvPicPr>
        <p:blipFill>
          <a:blip r:embed="rId2"/>
          <a:stretch>
            <a:fillRect/>
          </a:stretch>
        </p:blipFill>
        <p:spPr>
          <a:xfrm rot="1504020">
            <a:off x="10674513" y="4210539"/>
            <a:ext cx="2613910" cy="4220047"/>
          </a:xfrm>
          <a:prstGeom prst="rect">
            <a:avLst/>
          </a:prstGeom>
        </p:spPr>
      </p:pic>
      <p:grpSp>
        <p:nvGrpSpPr>
          <p:cNvPr id="24" name="Group 23">
            <a:extLst>
              <a:ext uri="{FF2B5EF4-FFF2-40B4-BE49-F238E27FC236}">
                <a16:creationId xmlns:a16="http://schemas.microsoft.com/office/drawing/2014/main" id="{9E820849-0AD2-0DF9-7E1F-A655D04AF34D}"/>
              </a:ext>
            </a:extLst>
          </p:cNvPr>
          <p:cNvGrpSpPr/>
          <p:nvPr userDrawn="1"/>
        </p:nvGrpSpPr>
        <p:grpSpPr>
          <a:xfrm>
            <a:off x="-115456" y="5592000"/>
            <a:ext cx="12646026" cy="1266001"/>
            <a:chOff x="-200297" y="5592000"/>
            <a:chExt cx="12646026" cy="1266001"/>
          </a:xfrm>
        </p:grpSpPr>
        <p:pic>
          <p:nvPicPr>
            <p:cNvPr id="19" name="Picture 18">
              <a:extLst>
                <a:ext uri="{FF2B5EF4-FFF2-40B4-BE49-F238E27FC236}">
                  <a16:creationId xmlns:a16="http://schemas.microsoft.com/office/drawing/2014/main" id="{D911F777-5810-21AF-2DDB-4648DC2CE60F}"/>
                </a:ext>
              </a:extLst>
            </p:cNvPr>
            <p:cNvPicPr>
              <a:picLocks noChangeAspect="1"/>
            </p:cNvPicPr>
            <p:nvPr userDrawn="1"/>
          </p:nvPicPr>
          <p:blipFill>
            <a:blip r:embed="rId3"/>
            <a:stretch>
              <a:fillRect/>
            </a:stretch>
          </p:blipFill>
          <p:spPr>
            <a:xfrm>
              <a:off x="-200297" y="5592001"/>
              <a:ext cx="3787911" cy="1266000"/>
            </a:xfrm>
            <a:prstGeom prst="rect">
              <a:avLst/>
            </a:prstGeom>
          </p:spPr>
        </p:pic>
        <p:pic>
          <p:nvPicPr>
            <p:cNvPr id="20" name="Picture 19">
              <a:extLst>
                <a:ext uri="{FF2B5EF4-FFF2-40B4-BE49-F238E27FC236}">
                  <a16:creationId xmlns:a16="http://schemas.microsoft.com/office/drawing/2014/main" id="{3C6BBEF0-ED0C-734C-C602-AA75B98BC689}"/>
                </a:ext>
              </a:extLst>
            </p:cNvPr>
            <p:cNvPicPr>
              <a:picLocks noChangeAspect="1"/>
            </p:cNvPicPr>
            <p:nvPr userDrawn="1"/>
          </p:nvPicPr>
          <p:blipFill>
            <a:blip r:embed="rId3"/>
            <a:stretch>
              <a:fillRect/>
            </a:stretch>
          </p:blipFill>
          <p:spPr>
            <a:xfrm flipH="1">
              <a:off x="1803781" y="5592001"/>
              <a:ext cx="3787911" cy="1266000"/>
            </a:xfrm>
            <a:prstGeom prst="rect">
              <a:avLst/>
            </a:prstGeom>
          </p:spPr>
        </p:pic>
        <p:pic>
          <p:nvPicPr>
            <p:cNvPr id="21" name="Picture 20">
              <a:extLst>
                <a:ext uri="{FF2B5EF4-FFF2-40B4-BE49-F238E27FC236}">
                  <a16:creationId xmlns:a16="http://schemas.microsoft.com/office/drawing/2014/main" id="{1974458A-5F50-8439-5525-3C9FD45534D9}"/>
                </a:ext>
              </a:extLst>
            </p:cNvPr>
            <p:cNvPicPr>
              <a:picLocks noChangeAspect="1"/>
            </p:cNvPicPr>
            <p:nvPr userDrawn="1"/>
          </p:nvPicPr>
          <p:blipFill>
            <a:blip r:embed="rId3"/>
            <a:stretch>
              <a:fillRect/>
            </a:stretch>
          </p:blipFill>
          <p:spPr>
            <a:xfrm>
              <a:off x="4510505" y="5592001"/>
              <a:ext cx="3787911" cy="1266000"/>
            </a:xfrm>
            <a:prstGeom prst="rect">
              <a:avLst/>
            </a:prstGeom>
          </p:spPr>
        </p:pic>
        <p:pic>
          <p:nvPicPr>
            <p:cNvPr id="22" name="Picture 21">
              <a:extLst>
                <a:ext uri="{FF2B5EF4-FFF2-40B4-BE49-F238E27FC236}">
                  <a16:creationId xmlns:a16="http://schemas.microsoft.com/office/drawing/2014/main" id="{5462E7BA-D1B1-A40D-DF99-06F394A68ED2}"/>
                </a:ext>
              </a:extLst>
            </p:cNvPr>
            <p:cNvPicPr>
              <a:picLocks noChangeAspect="1"/>
            </p:cNvPicPr>
            <p:nvPr userDrawn="1"/>
          </p:nvPicPr>
          <p:blipFill>
            <a:blip r:embed="rId3"/>
            <a:stretch>
              <a:fillRect/>
            </a:stretch>
          </p:blipFill>
          <p:spPr>
            <a:xfrm flipH="1">
              <a:off x="6600308" y="5592000"/>
              <a:ext cx="3787911" cy="1266000"/>
            </a:xfrm>
            <a:prstGeom prst="rect">
              <a:avLst/>
            </a:prstGeom>
          </p:spPr>
        </p:pic>
        <p:pic>
          <p:nvPicPr>
            <p:cNvPr id="23" name="Picture 22">
              <a:extLst>
                <a:ext uri="{FF2B5EF4-FFF2-40B4-BE49-F238E27FC236}">
                  <a16:creationId xmlns:a16="http://schemas.microsoft.com/office/drawing/2014/main" id="{ACA03C73-9CBF-581A-3DEB-C762B020C0AE}"/>
                </a:ext>
              </a:extLst>
            </p:cNvPr>
            <p:cNvPicPr>
              <a:picLocks noChangeAspect="1"/>
            </p:cNvPicPr>
            <p:nvPr userDrawn="1"/>
          </p:nvPicPr>
          <p:blipFill>
            <a:blip r:embed="rId3"/>
            <a:stretch>
              <a:fillRect/>
            </a:stretch>
          </p:blipFill>
          <p:spPr>
            <a:xfrm>
              <a:off x="8657818" y="5592000"/>
              <a:ext cx="378791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sp>
        <p:nvSpPr>
          <p:cNvPr id="2" name="Title 1">
            <a:extLst>
              <a:ext uri="{FF2B5EF4-FFF2-40B4-BE49-F238E27FC236}">
                <a16:creationId xmlns:a16="http://schemas.microsoft.com/office/drawing/2014/main" id="{8649AB42-CA9D-5E2C-ED3F-55D46A6AB021}"/>
              </a:ext>
            </a:extLst>
          </p:cNvPr>
          <p:cNvSpPr>
            <a:spLocks noGrp="1"/>
          </p:cNvSpPr>
          <p:nvPr>
            <p:ph type="title" hasCustomPrompt="1"/>
          </p:nvPr>
        </p:nvSpPr>
        <p:spPr>
          <a:xfrm>
            <a:off x="394316" y="367259"/>
            <a:ext cx="11381889" cy="880044"/>
          </a:xfrm>
        </p:spPr>
        <p:txBody>
          <a:bodyPr>
            <a:normAutofit/>
          </a:bodyPr>
          <a:lstStyle>
            <a:lvl1pPr>
              <a:defRPr sz="4400" b="1" i="0">
                <a:solidFill>
                  <a:srgbClr val="9C3C9A"/>
                </a:solidFill>
                <a:latin typeface="Open Sans ExtraBold" pitchFamily="2" charset="0"/>
                <a:ea typeface="Open Sans ExtraBold" pitchFamily="2" charset="0"/>
                <a:cs typeface="Open Sans ExtraBold" pitchFamily="2" charset="0"/>
              </a:defRPr>
            </a:lvl1pPr>
          </a:lstStyle>
          <a:p>
            <a:r>
              <a:rPr lang="en-US" dirty="0"/>
              <a:t>Click to add title</a:t>
            </a:r>
          </a:p>
        </p:txBody>
      </p:sp>
      <p:sp>
        <p:nvSpPr>
          <p:cNvPr id="3" name="Content Placeholder 2">
            <a:extLst>
              <a:ext uri="{FF2B5EF4-FFF2-40B4-BE49-F238E27FC236}">
                <a16:creationId xmlns:a16="http://schemas.microsoft.com/office/drawing/2014/main" id="{F7E398D8-6201-A512-3F12-7ED26425DC73}"/>
              </a:ext>
            </a:extLst>
          </p:cNvPr>
          <p:cNvSpPr>
            <a:spLocks noGrp="1"/>
          </p:cNvSpPr>
          <p:nvPr>
            <p:ph idx="10" hasCustomPrompt="1"/>
          </p:nvPr>
        </p:nvSpPr>
        <p:spPr>
          <a:xfrm>
            <a:off x="394316" y="1347708"/>
            <a:ext cx="11381889" cy="1759156"/>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edit text</a:t>
            </a:r>
          </a:p>
        </p:txBody>
      </p:sp>
      <p:sp>
        <p:nvSpPr>
          <p:cNvPr id="5" name="Content Placeholder 3">
            <a:extLst>
              <a:ext uri="{FF2B5EF4-FFF2-40B4-BE49-F238E27FC236}">
                <a16:creationId xmlns:a16="http://schemas.microsoft.com/office/drawing/2014/main" id="{8532DE5C-A3E2-9779-9A27-45FFC0E8B66E}"/>
              </a:ext>
            </a:extLst>
          </p:cNvPr>
          <p:cNvSpPr>
            <a:spLocks noGrp="1"/>
          </p:cNvSpPr>
          <p:nvPr>
            <p:ph sz="half" idx="11" hasCustomPrompt="1"/>
          </p:nvPr>
        </p:nvSpPr>
        <p:spPr>
          <a:xfrm>
            <a:off x="392451" y="3209036"/>
            <a:ext cx="3739363" cy="2561527"/>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add image</a:t>
            </a:r>
          </a:p>
        </p:txBody>
      </p:sp>
      <p:sp>
        <p:nvSpPr>
          <p:cNvPr id="6" name="Content Placeholder 3">
            <a:extLst>
              <a:ext uri="{FF2B5EF4-FFF2-40B4-BE49-F238E27FC236}">
                <a16:creationId xmlns:a16="http://schemas.microsoft.com/office/drawing/2014/main" id="{D6622280-39E4-F04A-3004-6BEB8C8CF1A1}"/>
              </a:ext>
            </a:extLst>
          </p:cNvPr>
          <p:cNvSpPr>
            <a:spLocks noGrp="1"/>
          </p:cNvSpPr>
          <p:nvPr>
            <p:ph sz="half" idx="12" hasCustomPrompt="1"/>
          </p:nvPr>
        </p:nvSpPr>
        <p:spPr>
          <a:xfrm>
            <a:off x="8032426" y="3198522"/>
            <a:ext cx="3739363" cy="2561527"/>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add image</a:t>
            </a:r>
          </a:p>
        </p:txBody>
      </p:sp>
      <p:sp>
        <p:nvSpPr>
          <p:cNvPr id="7" name="Content Placeholder 3">
            <a:extLst>
              <a:ext uri="{FF2B5EF4-FFF2-40B4-BE49-F238E27FC236}">
                <a16:creationId xmlns:a16="http://schemas.microsoft.com/office/drawing/2014/main" id="{94305A9A-0B32-C7E3-CE1A-0604730CC5AB}"/>
              </a:ext>
            </a:extLst>
          </p:cNvPr>
          <p:cNvSpPr>
            <a:spLocks noGrp="1"/>
          </p:cNvSpPr>
          <p:nvPr>
            <p:ph sz="half" idx="13" hasCustomPrompt="1"/>
          </p:nvPr>
        </p:nvSpPr>
        <p:spPr>
          <a:xfrm>
            <a:off x="4212438" y="3207677"/>
            <a:ext cx="3739363" cy="2561527"/>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add image</a:t>
            </a:r>
          </a:p>
        </p:txBody>
      </p:sp>
    </p:spTree>
    <p:extLst>
      <p:ext uri="{BB962C8B-B14F-4D97-AF65-F5344CB8AC3E}">
        <p14:creationId xmlns:p14="http://schemas.microsoft.com/office/powerpoint/2010/main" val="21170438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Text, and 4 Images Sunris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3B4598"/>
              </a:gs>
              <a:gs pos="50000">
                <a:srgbClr val="9C3C9A"/>
              </a:gs>
              <a:gs pos="0">
                <a:srgbClr val="ED3F7B"/>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A bright light in the dark&#10;&#10;AI-generated content may be incorrect.">
            <a:extLst>
              <a:ext uri="{FF2B5EF4-FFF2-40B4-BE49-F238E27FC236}">
                <a16:creationId xmlns:a16="http://schemas.microsoft.com/office/drawing/2014/main" id="{3E5594DF-9208-4697-904A-8DA68C1D61C4}"/>
              </a:ext>
            </a:extLst>
          </p:cNvPr>
          <p:cNvPicPr>
            <a:picLocks noChangeAspect="1"/>
          </p:cNvPicPr>
          <p:nvPr userDrawn="1"/>
        </p:nvPicPr>
        <p:blipFill>
          <a:blip r:embed="rId2"/>
          <a:stretch>
            <a:fillRect/>
          </a:stretch>
        </p:blipFill>
        <p:spPr>
          <a:xfrm rot="1504020">
            <a:off x="10674513" y="4210539"/>
            <a:ext cx="2613910" cy="4220047"/>
          </a:xfrm>
          <a:prstGeom prst="rect">
            <a:avLst/>
          </a:prstGeom>
        </p:spPr>
      </p:pic>
      <p:grpSp>
        <p:nvGrpSpPr>
          <p:cNvPr id="24" name="Group 23">
            <a:extLst>
              <a:ext uri="{FF2B5EF4-FFF2-40B4-BE49-F238E27FC236}">
                <a16:creationId xmlns:a16="http://schemas.microsoft.com/office/drawing/2014/main" id="{9E820849-0AD2-0DF9-7E1F-A655D04AF34D}"/>
              </a:ext>
            </a:extLst>
          </p:cNvPr>
          <p:cNvGrpSpPr/>
          <p:nvPr userDrawn="1"/>
        </p:nvGrpSpPr>
        <p:grpSpPr>
          <a:xfrm>
            <a:off x="-115456" y="5592000"/>
            <a:ext cx="12646026" cy="1266001"/>
            <a:chOff x="-200297" y="5592000"/>
            <a:chExt cx="12646026" cy="1266001"/>
          </a:xfrm>
        </p:grpSpPr>
        <p:pic>
          <p:nvPicPr>
            <p:cNvPr id="19" name="Picture 18">
              <a:extLst>
                <a:ext uri="{FF2B5EF4-FFF2-40B4-BE49-F238E27FC236}">
                  <a16:creationId xmlns:a16="http://schemas.microsoft.com/office/drawing/2014/main" id="{D911F777-5810-21AF-2DDB-4648DC2CE60F}"/>
                </a:ext>
              </a:extLst>
            </p:cNvPr>
            <p:cNvPicPr>
              <a:picLocks noChangeAspect="1"/>
            </p:cNvPicPr>
            <p:nvPr userDrawn="1"/>
          </p:nvPicPr>
          <p:blipFill>
            <a:blip r:embed="rId3"/>
            <a:stretch>
              <a:fillRect/>
            </a:stretch>
          </p:blipFill>
          <p:spPr>
            <a:xfrm>
              <a:off x="-200297" y="5592001"/>
              <a:ext cx="3787911" cy="1266000"/>
            </a:xfrm>
            <a:prstGeom prst="rect">
              <a:avLst/>
            </a:prstGeom>
          </p:spPr>
        </p:pic>
        <p:pic>
          <p:nvPicPr>
            <p:cNvPr id="20" name="Picture 19">
              <a:extLst>
                <a:ext uri="{FF2B5EF4-FFF2-40B4-BE49-F238E27FC236}">
                  <a16:creationId xmlns:a16="http://schemas.microsoft.com/office/drawing/2014/main" id="{3C6BBEF0-ED0C-734C-C602-AA75B98BC689}"/>
                </a:ext>
              </a:extLst>
            </p:cNvPr>
            <p:cNvPicPr>
              <a:picLocks noChangeAspect="1"/>
            </p:cNvPicPr>
            <p:nvPr userDrawn="1"/>
          </p:nvPicPr>
          <p:blipFill>
            <a:blip r:embed="rId3"/>
            <a:stretch>
              <a:fillRect/>
            </a:stretch>
          </p:blipFill>
          <p:spPr>
            <a:xfrm flipH="1">
              <a:off x="1803781" y="5592001"/>
              <a:ext cx="3787911" cy="1266000"/>
            </a:xfrm>
            <a:prstGeom prst="rect">
              <a:avLst/>
            </a:prstGeom>
          </p:spPr>
        </p:pic>
        <p:pic>
          <p:nvPicPr>
            <p:cNvPr id="21" name="Picture 20">
              <a:extLst>
                <a:ext uri="{FF2B5EF4-FFF2-40B4-BE49-F238E27FC236}">
                  <a16:creationId xmlns:a16="http://schemas.microsoft.com/office/drawing/2014/main" id="{1974458A-5F50-8439-5525-3C9FD45534D9}"/>
                </a:ext>
              </a:extLst>
            </p:cNvPr>
            <p:cNvPicPr>
              <a:picLocks noChangeAspect="1"/>
            </p:cNvPicPr>
            <p:nvPr userDrawn="1"/>
          </p:nvPicPr>
          <p:blipFill>
            <a:blip r:embed="rId3"/>
            <a:stretch>
              <a:fillRect/>
            </a:stretch>
          </p:blipFill>
          <p:spPr>
            <a:xfrm>
              <a:off x="4510505" y="5592001"/>
              <a:ext cx="3787911" cy="1266000"/>
            </a:xfrm>
            <a:prstGeom prst="rect">
              <a:avLst/>
            </a:prstGeom>
          </p:spPr>
        </p:pic>
        <p:pic>
          <p:nvPicPr>
            <p:cNvPr id="22" name="Picture 21">
              <a:extLst>
                <a:ext uri="{FF2B5EF4-FFF2-40B4-BE49-F238E27FC236}">
                  <a16:creationId xmlns:a16="http://schemas.microsoft.com/office/drawing/2014/main" id="{5462E7BA-D1B1-A40D-DF99-06F394A68ED2}"/>
                </a:ext>
              </a:extLst>
            </p:cNvPr>
            <p:cNvPicPr>
              <a:picLocks noChangeAspect="1"/>
            </p:cNvPicPr>
            <p:nvPr userDrawn="1"/>
          </p:nvPicPr>
          <p:blipFill>
            <a:blip r:embed="rId3"/>
            <a:stretch>
              <a:fillRect/>
            </a:stretch>
          </p:blipFill>
          <p:spPr>
            <a:xfrm flipH="1">
              <a:off x="6600308" y="5592000"/>
              <a:ext cx="3787911" cy="1266000"/>
            </a:xfrm>
            <a:prstGeom prst="rect">
              <a:avLst/>
            </a:prstGeom>
          </p:spPr>
        </p:pic>
        <p:pic>
          <p:nvPicPr>
            <p:cNvPr id="23" name="Picture 22">
              <a:extLst>
                <a:ext uri="{FF2B5EF4-FFF2-40B4-BE49-F238E27FC236}">
                  <a16:creationId xmlns:a16="http://schemas.microsoft.com/office/drawing/2014/main" id="{ACA03C73-9CBF-581A-3DEB-C762B020C0AE}"/>
                </a:ext>
              </a:extLst>
            </p:cNvPr>
            <p:cNvPicPr>
              <a:picLocks noChangeAspect="1"/>
            </p:cNvPicPr>
            <p:nvPr userDrawn="1"/>
          </p:nvPicPr>
          <p:blipFill>
            <a:blip r:embed="rId3"/>
            <a:stretch>
              <a:fillRect/>
            </a:stretch>
          </p:blipFill>
          <p:spPr>
            <a:xfrm>
              <a:off x="8657818" y="5592000"/>
              <a:ext cx="378791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sp>
        <p:nvSpPr>
          <p:cNvPr id="2" name="Title 1">
            <a:extLst>
              <a:ext uri="{FF2B5EF4-FFF2-40B4-BE49-F238E27FC236}">
                <a16:creationId xmlns:a16="http://schemas.microsoft.com/office/drawing/2014/main" id="{F30958D4-94C7-5B2D-F38C-6DE49E011335}"/>
              </a:ext>
            </a:extLst>
          </p:cNvPr>
          <p:cNvSpPr>
            <a:spLocks noGrp="1"/>
          </p:cNvSpPr>
          <p:nvPr>
            <p:ph type="title" hasCustomPrompt="1"/>
          </p:nvPr>
        </p:nvSpPr>
        <p:spPr>
          <a:xfrm>
            <a:off x="394316" y="367259"/>
            <a:ext cx="11381889" cy="880044"/>
          </a:xfrm>
        </p:spPr>
        <p:txBody>
          <a:bodyPr>
            <a:normAutofit/>
          </a:bodyPr>
          <a:lstStyle>
            <a:lvl1pPr>
              <a:defRPr sz="4400" b="1" i="0">
                <a:solidFill>
                  <a:srgbClr val="9C3C9A"/>
                </a:solidFill>
                <a:latin typeface="Open Sans ExtraBold" pitchFamily="2" charset="0"/>
                <a:ea typeface="Open Sans ExtraBold" pitchFamily="2" charset="0"/>
                <a:cs typeface="Open Sans ExtraBold" pitchFamily="2" charset="0"/>
              </a:defRPr>
            </a:lvl1pPr>
          </a:lstStyle>
          <a:p>
            <a:r>
              <a:rPr lang="en-US" dirty="0"/>
              <a:t>Click to add title</a:t>
            </a:r>
          </a:p>
        </p:txBody>
      </p:sp>
      <p:sp>
        <p:nvSpPr>
          <p:cNvPr id="3" name="Content Placeholder 2">
            <a:extLst>
              <a:ext uri="{FF2B5EF4-FFF2-40B4-BE49-F238E27FC236}">
                <a16:creationId xmlns:a16="http://schemas.microsoft.com/office/drawing/2014/main" id="{17BBF2D8-7EFE-508F-4E6A-CD43C6C4D069}"/>
              </a:ext>
            </a:extLst>
          </p:cNvPr>
          <p:cNvSpPr>
            <a:spLocks noGrp="1"/>
          </p:cNvSpPr>
          <p:nvPr>
            <p:ph sz="half" idx="1" hasCustomPrompt="1"/>
          </p:nvPr>
        </p:nvSpPr>
        <p:spPr>
          <a:xfrm>
            <a:off x="3056199" y="1347708"/>
            <a:ext cx="6036643" cy="4421495"/>
          </a:xfrm>
        </p:spPr>
        <p:txBody>
          <a:bodyPr/>
          <a:lstStyle>
            <a:lvl1pPr>
              <a:defRPr>
                <a:latin typeface="Open Sans Light" pitchFamily="2" charset="0"/>
                <a:ea typeface="Open Sans Light" pitchFamily="2" charset="0"/>
                <a:cs typeface="Open Sans Light" pitchFamily="2" charset="0"/>
              </a:defRPr>
            </a:lvl1pPr>
          </a:lstStyle>
          <a:p>
            <a:pPr lvl="0"/>
            <a:r>
              <a:rPr lang="en-US" dirty="0"/>
              <a:t>Click to edit text</a:t>
            </a:r>
          </a:p>
        </p:txBody>
      </p:sp>
      <p:sp>
        <p:nvSpPr>
          <p:cNvPr id="4" name="Content Placeholder 2">
            <a:extLst>
              <a:ext uri="{FF2B5EF4-FFF2-40B4-BE49-F238E27FC236}">
                <a16:creationId xmlns:a16="http://schemas.microsoft.com/office/drawing/2014/main" id="{173F1AFD-3513-7DE6-31AF-11380D97A5CA}"/>
              </a:ext>
            </a:extLst>
          </p:cNvPr>
          <p:cNvSpPr>
            <a:spLocks noGrp="1"/>
          </p:cNvSpPr>
          <p:nvPr>
            <p:ph sz="half" idx="10" hasCustomPrompt="1"/>
          </p:nvPr>
        </p:nvSpPr>
        <p:spPr>
          <a:xfrm>
            <a:off x="394316" y="1347708"/>
            <a:ext cx="2570148" cy="2162873"/>
          </a:xfrm>
        </p:spPr>
        <p:txBody>
          <a:bodyPr/>
          <a:lstStyle>
            <a:lvl1pPr>
              <a:defRPr>
                <a:latin typeface="Open Sans Light" pitchFamily="2" charset="0"/>
                <a:ea typeface="Open Sans Light" pitchFamily="2" charset="0"/>
                <a:cs typeface="Open Sans Light" pitchFamily="2" charset="0"/>
              </a:defRPr>
            </a:lvl1pPr>
          </a:lstStyle>
          <a:p>
            <a:pPr lvl="0"/>
            <a:r>
              <a:rPr lang="en-US" dirty="0"/>
              <a:t>Click to add image</a:t>
            </a:r>
          </a:p>
        </p:txBody>
      </p:sp>
      <p:sp>
        <p:nvSpPr>
          <p:cNvPr id="5" name="Content Placeholder 2">
            <a:extLst>
              <a:ext uri="{FF2B5EF4-FFF2-40B4-BE49-F238E27FC236}">
                <a16:creationId xmlns:a16="http://schemas.microsoft.com/office/drawing/2014/main" id="{CDE99042-B944-D3E3-48CE-0BA44DD378ED}"/>
              </a:ext>
            </a:extLst>
          </p:cNvPr>
          <p:cNvSpPr>
            <a:spLocks noGrp="1"/>
          </p:cNvSpPr>
          <p:nvPr>
            <p:ph sz="half" idx="11" hasCustomPrompt="1"/>
          </p:nvPr>
        </p:nvSpPr>
        <p:spPr>
          <a:xfrm>
            <a:off x="394316" y="3578624"/>
            <a:ext cx="2570148" cy="2162873"/>
          </a:xfrm>
        </p:spPr>
        <p:txBody>
          <a:bodyPr/>
          <a:lstStyle>
            <a:lvl1pPr>
              <a:defRPr>
                <a:latin typeface="Open Sans Light" pitchFamily="2" charset="0"/>
                <a:ea typeface="Open Sans Light" pitchFamily="2" charset="0"/>
                <a:cs typeface="Open Sans Light" pitchFamily="2" charset="0"/>
              </a:defRPr>
            </a:lvl1pPr>
          </a:lstStyle>
          <a:p>
            <a:pPr lvl="0"/>
            <a:r>
              <a:rPr lang="en-US" dirty="0"/>
              <a:t>Click to add image</a:t>
            </a:r>
          </a:p>
        </p:txBody>
      </p:sp>
      <p:sp>
        <p:nvSpPr>
          <p:cNvPr id="6" name="Content Placeholder 2">
            <a:extLst>
              <a:ext uri="{FF2B5EF4-FFF2-40B4-BE49-F238E27FC236}">
                <a16:creationId xmlns:a16="http://schemas.microsoft.com/office/drawing/2014/main" id="{3536DF96-D18C-05A4-89C3-BD28375FB943}"/>
              </a:ext>
            </a:extLst>
          </p:cNvPr>
          <p:cNvSpPr>
            <a:spLocks noGrp="1"/>
          </p:cNvSpPr>
          <p:nvPr>
            <p:ph sz="half" idx="12" hasCustomPrompt="1"/>
          </p:nvPr>
        </p:nvSpPr>
        <p:spPr>
          <a:xfrm>
            <a:off x="9206057" y="1347708"/>
            <a:ext cx="2570148" cy="2162873"/>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add image</a:t>
            </a:r>
          </a:p>
        </p:txBody>
      </p:sp>
      <p:sp>
        <p:nvSpPr>
          <p:cNvPr id="7" name="Content Placeholder 2">
            <a:extLst>
              <a:ext uri="{FF2B5EF4-FFF2-40B4-BE49-F238E27FC236}">
                <a16:creationId xmlns:a16="http://schemas.microsoft.com/office/drawing/2014/main" id="{225803C7-0B27-D664-4217-93EA10297177}"/>
              </a:ext>
            </a:extLst>
          </p:cNvPr>
          <p:cNvSpPr>
            <a:spLocks noGrp="1"/>
          </p:cNvSpPr>
          <p:nvPr>
            <p:ph sz="half" idx="13" hasCustomPrompt="1"/>
          </p:nvPr>
        </p:nvSpPr>
        <p:spPr>
          <a:xfrm>
            <a:off x="9206057" y="3578624"/>
            <a:ext cx="2570148" cy="2162873"/>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add image</a:t>
            </a:r>
          </a:p>
        </p:txBody>
      </p:sp>
    </p:spTree>
    <p:extLst>
      <p:ext uri="{BB962C8B-B14F-4D97-AF65-F5344CB8AC3E}">
        <p14:creationId xmlns:p14="http://schemas.microsoft.com/office/powerpoint/2010/main" val="367359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C5B7E9-8EA7-88AC-CDDC-5E81BBB88E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123C6FC-51FE-80FC-BA42-121E4A2683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D28646-EEDB-4412-5DEC-0955445A651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6AF657A-ACF9-4E40-A2DA-3323CFDC064A}" type="datetimeFigureOut">
              <a:rPr lang="en-US" smtClean="0"/>
              <a:t>3/25/2025</a:t>
            </a:fld>
            <a:endParaRPr lang="en-US"/>
          </a:p>
        </p:txBody>
      </p:sp>
      <p:sp>
        <p:nvSpPr>
          <p:cNvPr id="5" name="Footer Placeholder 4">
            <a:extLst>
              <a:ext uri="{FF2B5EF4-FFF2-40B4-BE49-F238E27FC236}">
                <a16:creationId xmlns:a16="http://schemas.microsoft.com/office/drawing/2014/main" id="{CD04D493-2110-A893-929D-F273EB9DB5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9C08D4F-B5C1-966A-1FDE-A22812AF258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40DF7C2-04DF-C149-BAB4-89733FA27B6E}" type="slidenum">
              <a:rPr lang="en-US" smtClean="0"/>
              <a:t>‹#›</a:t>
            </a:fld>
            <a:endParaRPr lang="en-US"/>
          </a:p>
        </p:txBody>
      </p:sp>
    </p:spTree>
    <p:extLst>
      <p:ext uri="{BB962C8B-B14F-4D97-AF65-F5344CB8AC3E}">
        <p14:creationId xmlns:p14="http://schemas.microsoft.com/office/powerpoint/2010/main" val="1231782894"/>
      </p:ext>
    </p:extLst>
  </p:cSld>
  <p:clrMap bg1="lt1" tx1="dk1" bg2="lt2" tx2="dk2" accent1="accent1" accent2="accent2" accent3="accent3" accent4="accent4" accent5="accent5" accent6="accent6" hlink="hlink" folHlink="folHlink"/>
  <p:sldLayoutIdLst>
    <p:sldLayoutId id="2147483660" r:id="rId1"/>
    <p:sldLayoutId id="214748365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51" r:id="rId20"/>
    <p:sldLayoutId id="2147483652" r:id="rId21"/>
    <p:sldLayoutId id="2147483653" r:id="rId22"/>
    <p:sldLayoutId id="2147483654" r:id="rId23"/>
    <p:sldLayoutId id="2147483655" r:id="rId24"/>
    <p:sldLayoutId id="2147483656" r:id="rId25"/>
    <p:sldLayoutId id="2147483657" r:id="rId26"/>
    <p:sldLayoutId id="2147483658" r:id="rId27"/>
    <p:sldLayoutId id="2147483659"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2.png"/><Relationship Id="rId1" Type="http://schemas.openxmlformats.org/officeDocument/2006/relationships/slideLayout" Target="../slideLayouts/slideLayout24.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4.xml"/><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39.pn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2.png"/><Relationship Id="rId1" Type="http://schemas.openxmlformats.org/officeDocument/2006/relationships/slideLayout" Target="../slideLayouts/slideLayout24.xml"/><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microsoft.com/office/2007/relationships/hdphoto" Target="../media/hdphoto2.wdp"/><Relationship Id="rId2" Type="http://schemas.openxmlformats.org/officeDocument/2006/relationships/image" Target="../media/image15.png"/><Relationship Id="rId1" Type="http://schemas.openxmlformats.org/officeDocument/2006/relationships/slideLayout" Target="../slideLayouts/slideLayout12.xml"/><Relationship Id="rId6" Type="http://schemas.openxmlformats.org/officeDocument/2006/relationships/image" Target="../media/image17.png"/><Relationship Id="rId5" Type="http://schemas.microsoft.com/office/2007/relationships/hdphoto" Target="../media/hdphoto1.wdp"/><Relationship Id="rId4" Type="http://schemas.openxmlformats.org/officeDocument/2006/relationships/image" Target="../media/image16.png"/><Relationship Id="rId9" Type="http://schemas.openxmlformats.org/officeDocument/2006/relationships/image" Target="../media/image19.png"/></Relationships>
</file>

<file path=ppt/slides/_rels/slide3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2.png"/><Relationship Id="rId1" Type="http://schemas.openxmlformats.org/officeDocument/2006/relationships/slideLayout" Target="../slideLayouts/slideLayout24.xml"/><Relationship Id="rId4" Type="http://schemas.openxmlformats.org/officeDocument/2006/relationships/image" Target="../media/image23.png"/></Relationships>
</file>

<file path=ppt/slides/_rels/slide4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72.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2.png"/><Relationship Id="rId1" Type="http://schemas.openxmlformats.org/officeDocument/2006/relationships/slideLayout" Target="../slideLayouts/slideLayout24.xml"/><Relationship Id="rId4" Type="http://schemas.openxmlformats.org/officeDocument/2006/relationships/image" Target="../media/image23.png"/></Relationships>
</file>

<file path=ppt/slides/_rels/slide6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3" Type="http://schemas.openxmlformats.org/officeDocument/2006/relationships/hyperlink" Target="https://aardvarklabs.blog/2024/10/25/development-of-responsive-al-code-with-the-al-performance-tools/" TargetMode="External"/><Relationship Id="rId2" Type="http://schemas.openxmlformats.org/officeDocument/2006/relationships/hyperlink" Target="https://aardvarklabs.blog/2024/10/11/monitor-business-central-performance-with-performance-profiling/" TargetMode="Externa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17.png"/><Relationship Id="rId4" Type="http://schemas.openxmlformats.org/officeDocument/2006/relationships/hyperlink" Target="https://aardvarklabs.blog/2024/10/04/monitor-business-central-performance-with-application-insights/"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4.xml"/><Relationship Id="rId6" Type="http://schemas.microsoft.com/office/2007/relationships/hdphoto" Target="../media/hdphoto2.wdp"/><Relationship Id="rId5" Type="http://schemas.openxmlformats.org/officeDocument/2006/relationships/image" Target="../media/image17.png"/><Relationship Id="rId4" Type="http://schemas.openxmlformats.org/officeDocument/2006/relationships/image" Target="../media/image13.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4.xml"/><Relationship Id="rId4" Type="http://schemas.openxmlformats.org/officeDocument/2006/relationships/hyperlink" Target="https://dynamicscon.com/event-information/media-kit/" TargetMode="External"/></Relationships>
</file>

<file path=ppt/slides/_rels/slide79.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77.png"/><Relationship Id="rId7" Type="http://schemas.openxmlformats.org/officeDocument/2006/relationships/image" Target="../media/image80.png"/><Relationship Id="rId12" Type="http://schemas.openxmlformats.org/officeDocument/2006/relationships/image" Target="../media/image83.png"/><Relationship Id="rId2" Type="http://schemas.openxmlformats.org/officeDocument/2006/relationships/image" Target="../media/image76.png"/><Relationship Id="rId1" Type="http://schemas.openxmlformats.org/officeDocument/2006/relationships/slideLayout" Target="../slideLayouts/slideLayout24.xml"/><Relationship Id="rId6" Type="http://schemas.openxmlformats.org/officeDocument/2006/relationships/image" Target="../media/image79.png"/><Relationship Id="rId11" Type="http://schemas.openxmlformats.org/officeDocument/2006/relationships/image" Target="../media/image82.png"/><Relationship Id="rId5" Type="http://schemas.openxmlformats.org/officeDocument/2006/relationships/image" Target="../media/image21.png"/><Relationship Id="rId10" Type="http://schemas.openxmlformats.org/officeDocument/2006/relationships/image" Target="../media/image81.png"/><Relationship Id="rId4" Type="http://schemas.openxmlformats.org/officeDocument/2006/relationships/image" Target="../media/image78.png"/><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image" Target="../media/image84.png"/><Relationship Id="rId1" Type="http://schemas.openxmlformats.org/officeDocument/2006/relationships/slideLayout" Target="../slideLayouts/slideLayout24.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8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2.png"/><Relationship Id="rId1" Type="http://schemas.openxmlformats.org/officeDocument/2006/relationships/slideLayout" Target="../slideLayouts/slideLayout24.xml"/><Relationship Id="rId4" Type="http://schemas.openxmlformats.org/officeDocument/2006/relationships/image" Target="../media/image23.png"/></Relationships>
</file>

<file path=ppt/slides/_rels/slide82.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14.png"/><Relationship Id="rId7" Type="http://schemas.openxmlformats.org/officeDocument/2006/relationships/image" Target="../media/image95.png"/><Relationship Id="rId2" Type="http://schemas.openxmlformats.org/officeDocument/2006/relationships/image" Target="../media/image91.png"/><Relationship Id="rId1" Type="http://schemas.openxmlformats.org/officeDocument/2006/relationships/slideLayout" Target="../slideLayouts/slideLayout24.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8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909374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D49F6-7498-5E38-43B0-F78085352300}"/>
            </a:ext>
          </a:extLst>
        </p:cNvPr>
        <p:cNvGrpSpPr/>
        <p:nvPr/>
      </p:nvGrpSpPr>
      <p:grpSpPr>
        <a:xfrm>
          <a:off x="0" y="0"/>
          <a:ext cx="0" cy="0"/>
          <a:chOff x="0" y="0"/>
          <a:chExt cx="0" cy="0"/>
        </a:xfrm>
      </p:grpSpPr>
      <p:pic>
        <p:nvPicPr>
          <p:cNvPr id="4098" name="Picture 2">
            <a:extLst>
              <a:ext uri="{FF2B5EF4-FFF2-40B4-BE49-F238E27FC236}">
                <a16:creationId xmlns:a16="http://schemas.microsoft.com/office/drawing/2014/main" id="{BC310A03-B585-9157-8A78-B597F5991C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8290" y="435302"/>
            <a:ext cx="8086725" cy="5324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12989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58B587-7E0A-396E-CEB1-6062FA85FBDA}"/>
            </a:ext>
          </a:extLst>
        </p:cNvPr>
        <p:cNvGrpSpPr/>
        <p:nvPr/>
      </p:nvGrpSpPr>
      <p:grpSpPr>
        <a:xfrm>
          <a:off x="0" y="0"/>
          <a:ext cx="0" cy="0"/>
          <a:chOff x="0" y="0"/>
          <a:chExt cx="0" cy="0"/>
        </a:xfrm>
      </p:grpSpPr>
      <p:pic>
        <p:nvPicPr>
          <p:cNvPr id="5122" name="Picture 2">
            <a:extLst>
              <a:ext uri="{FF2B5EF4-FFF2-40B4-BE49-F238E27FC236}">
                <a16:creationId xmlns:a16="http://schemas.microsoft.com/office/drawing/2014/main" id="{F72EFE16-AC21-66CD-E3EF-C932EAFD58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199" y="367259"/>
            <a:ext cx="7754665" cy="5471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36489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F6B924-4911-9F66-DA3C-6A4F70B1716C}"/>
            </a:ext>
          </a:extLst>
        </p:cNvPr>
        <p:cNvGrpSpPr/>
        <p:nvPr/>
      </p:nvGrpSpPr>
      <p:grpSpPr>
        <a:xfrm>
          <a:off x="0" y="0"/>
          <a:ext cx="0" cy="0"/>
          <a:chOff x="0" y="0"/>
          <a:chExt cx="0" cy="0"/>
        </a:xfrm>
      </p:grpSpPr>
      <p:pic>
        <p:nvPicPr>
          <p:cNvPr id="6146" name="Picture 2">
            <a:extLst>
              <a:ext uri="{FF2B5EF4-FFF2-40B4-BE49-F238E27FC236}">
                <a16:creationId xmlns:a16="http://schemas.microsoft.com/office/drawing/2014/main" id="{AE6EB2E5-B803-7AF2-60D9-D4490F7BE5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795" y="405843"/>
            <a:ext cx="11385834" cy="3680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22368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4B8DE2-B85D-168B-9770-979A8B993F6A}"/>
            </a:ext>
          </a:extLst>
        </p:cNvPr>
        <p:cNvGrpSpPr/>
        <p:nvPr/>
      </p:nvGrpSpPr>
      <p:grpSpPr>
        <a:xfrm>
          <a:off x="0" y="0"/>
          <a:ext cx="0" cy="0"/>
          <a:chOff x="0" y="0"/>
          <a:chExt cx="0" cy="0"/>
        </a:xfrm>
      </p:grpSpPr>
      <p:pic>
        <p:nvPicPr>
          <p:cNvPr id="7170" name="Picture 2">
            <a:extLst>
              <a:ext uri="{FF2B5EF4-FFF2-40B4-BE49-F238E27FC236}">
                <a16:creationId xmlns:a16="http://schemas.microsoft.com/office/drawing/2014/main" id="{663D9128-80E2-B46E-998E-2198445F96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315" y="367259"/>
            <a:ext cx="11444720" cy="3509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74658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D9F29D-E601-5D10-9001-ADF6C31C5727}"/>
            </a:ext>
          </a:extLst>
        </p:cNvPr>
        <p:cNvGrpSpPr/>
        <p:nvPr/>
      </p:nvGrpSpPr>
      <p:grpSpPr>
        <a:xfrm>
          <a:off x="0" y="0"/>
          <a:ext cx="0" cy="0"/>
          <a:chOff x="0" y="0"/>
          <a:chExt cx="0" cy="0"/>
        </a:xfrm>
      </p:grpSpPr>
      <p:pic>
        <p:nvPicPr>
          <p:cNvPr id="8194" name="Picture 2">
            <a:extLst>
              <a:ext uri="{FF2B5EF4-FFF2-40B4-BE49-F238E27FC236}">
                <a16:creationId xmlns:a16="http://schemas.microsoft.com/office/drawing/2014/main" id="{5F9F455E-4CB6-FD5E-00EE-3E420A161A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3320" y="367259"/>
            <a:ext cx="9925359" cy="53925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42227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E03EFD-465D-3410-4573-C1EB1184F160}"/>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C1BD060-600D-160E-9A1F-3673D2A8F941}"/>
              </a:ext>
            </a:extLst>
          </p:cNvPr>
          <p:cNvSpPr>
            <a:spLocks noGrp="1"/>
          </p:cNvSpPr>
          <p:nvPr>
            <p:ph idx="1"/>
          </p:nvPr>
        </p:nvSpPr>
        <p:spPr/>
        <p:txBody>
          <a:bodyPr/>
          <a:lstStyle/>
          <a:p>
            <a:r>
              <a:rPr lang="en-US" sz="3000" dirty="0">
                <a:latin typeface="+mn-lt"/>
              </a:rPr>
              <a:t>Schedule to capture performance issues</a:t>
            </a:r>
          </a:p>
          <a:p>
            <a:pPr lvl="1"/>
            <a:r>
              <a:rPr lang="en-US" sz="3000" dirty="0">
                <a:latin typeface="+mn-lt"/>
              </a:rPr>
              <a:t>Time</a:t>
            </a:r>
          </a:p>
          <a:p>
            <a:pPr lvl="1"/>
            <a:r>
              <a:rPr lang="en-US" sz="3000" dirty="0">
                <a:latin typeface="+mn-lt"/>
              </a:rPr>
              <a:t>User</a:t>
            </a:r>
          </a:p>
          <a:p>
            <a:pPr lvl="1"/>
            <a:r>
              <a:rPr lang="en-US" sz="3000" dirty="0">
                <a:latin typeface="+mn-lt"/>
              </a:rPr>
              <a:t>Duration</a:t>
            </a:r>
          </a:p>
        </p:txBody>
      </p:sp>
      <p:sp>
        <p:nvSpPr>
          <p:cNvPr id="3" name="Title 2">
            <a:extLst>
              <a:ext uri="{FF2B5EF4-FFF2-40B4-BE49-F238E27FC236}">
                <a16:creationId xmlns:a16="http://schemas.microsoft.com/office/drawing/2014/main" id="{F0C4DDC8-B133-34DA-9E0A-646B0C12890C}"/>
              </a:ext>
            </a:extLst>
          </p:cNvPr>
          <p:cNvSpPr>
            <a:spLocks noGrp="1"/>
          </p:cNvSpPr>
          <p:nvPr>
            <p:ph type="title"/>
          </p:nvPr>
        </p:nvSpPr>
        <p:spPr/>
        <p:txBody>
          <a:bodyPr/>
          <a:lstStyle/>
          <a:p>
            <a:r>
              <a:rPr lang="en-US" dirty="0"/>
              <a:t>Sneaky Issues</a:t>
            </a:r>
          </a:p>
        </p:txBody>
      </p:sp>
      <p:pic>
        <p:nvPicPr>
          <p:cNvPr id="9218" name="Picture 2">
            <a:extLst>
              <a:ext uri="{FF2B5EF4-FFF2-40B4-BE49-F238E27FC236}">
                <a16:creationId xmlns:a16="http://schemas.microsoft.com/office/drawing/2014/main" id="{193F93CA-6A66-4F32-FE9F-16FE8D4DE8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8225" y="1873672"/>
            <a:ext cx="6629400" cy="4369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62526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E5F18F-8BD7-144A-647A-BB72E3B53106}"/>
            </a:ext>
          </a:extLst>
        </p:cNvPr>
        <p:cNvGrpSpPr/>
        <p:nvPr/>
      </p:nvGrpSpPr>
      <p:grpSpPr>
        <a:xfrm>
          <a:off x="0" y="0"/>
          <a:ext cx="0" cy="0"/>
          <a:chOff x="0" y="0"/>
          <a:chExt cx="0" cy="0"/>
        </a:xfrm>
      </p:grpSpPr>
      <p:pic>
        <p:nvPicPr>
          <p:cNvPr id="5" name="Picture 4" descr="A blue city skyline with clouds&#10;&#10;AI-generated content may be incorrect.">
            <a:extLst>
              <a:ext uri="{FF2B5EF4-FFF2-40B4-BE49-F238E27FC236}">
                <a16:creationId xmlns:a16="http://schemas.microsoft.com/office/drawing/2014/main" id="{4138FF8B-EBDE-EA69-7FC4-A8B52FF2D4DA}"/>
              </a:ext>
            </a:extLst>
          </p:cNvPr>
          <p:cNvPicPr>
            <a:picLocks noChangeAspect="1"/>
          </p:cNvPicPr>
          <p:nvPr/>
        </p:nvPicPr>
        <p:blipFill>
          <a:blip r:embed="rId2"/>
          <a:stretch>
            <a:fillRect/>
          </a:stretch>
        </p:blipFill>
        <p:spPr>
          <a:xfrm>
            <a:off x="-36947" y="-19985"/>
            <a:ext cx="12265895" cy="6897971"/>
          </a:xfrm>
          <a:prstGeom prst="rect">
            <a:avLst/>
          </a:prstGeom>
        </p:spPr>
      </p:pic>
      <p:pic>
        <p:nvPicPr>
          <p:cNvPr id="7" name="Picture 6">
            <a:extLst>
              <a:ext uri="{FF2B5EF4-FFF2-40B4-BE49-F238E27FC236}">
                <a16:creationId xmlns:a16="http://schemas.microsoft.com/office/drawing/2014/main" id="{3570B871-CD4D-7C63-EDAC-3220DFD35D0E}"/>
              </a:ext>
            </a:extLst>
          </p:cNvPr>
          <p:cNvPicPr>
            <a:picLocks noChangeAspect="1"/>
          </p:cNvPicPr>
          <p:nvPr/>
        </p:nvPicPr>
        <p:blipFill>
          <a:blip r:embed="rId3"/>
          <a:stretch>
            <a:fillRect/>
          </a:stretch>
        </p:blipFill>
        <p:spPr>
          <a:xfrm>
            <a:off x="-36948" y="526920"/>
            <a:ext cx="10887199" cy="840061"/>
          </a:xfrm>
          <a:prstGeom prst="rect">
            <a:avLst/>
          </a:prstGeom>
        </p:spPr>
      </p:pic>
      <p:pic>
        <p:nvPicPr>
          <p:cNvPr id="2" name="Picture 1" descr="A white billboard with blue trim&#10;&#10;AI-generated content may be incorrect.">
            <a:extLst>
              <a:ext uri="{FF2B5EF4-FFF2-40B4-BE49-F238E27FC236}">
                <a16:creationId xmlns:a16="http://schemas.microsoft.com/office/drawing/2014/main" id="{37D7D9A7-DA05-AFFA-3DA4-D55E0BDFACA2}"/>
              </a:ext>
            </a:extLst>
          </p:cNvPr>
          <p:cNvPicPr>
            <a:picLocks noChangeAspect="1"/>
          </p:cNvPicPr>
          <p:nvPr/>
        </p:nvPicPr>
        <p:blipFill>
          <a:blip r:embed="rId4"/>
          <a:stretch>
            <a:fillRect/>
          </a:stretch>
        </p:blipFill>
        <p:spPr>
          <a:xfrm>
            <a:off x="-136070" y="2965706"/>
            <a:ext cx="4359277" cy="4359277"/>
          </a:xfrm>
          <a:prstGeom prst="rect">
            <a:avLst/>
          </a:prstGeom>
        </p:spPr>
      </p:pic>
      <p:sp>
        <p:nvSpPr>
          <p:cNvPr id="3" name="TextBox 2">
            <a:extLst>
              <a:ext uri="{FF2B5EF4-FFF2-40B4-BE49-F238E27FC236}">
                <a16:creationId xmlns:a16="http://schemas.microsoft.com/office/drawing/2014/main" id="{F32F82FA-DC18-8029-63DF-E3BF4834C72D}"/>
              </a:ext>
            </a:extLst>
          </p:cNvPr>
          <p:cNvSpPr txBox="1"/>
          <p:nvPr/>
        </p:nvSpPr>
        <p:spPr>
          <a:xfrm>
            <a:off x="504825" y="3829050"/>
            <a:ext cx="3152775" cy="954107"/>
          </a:xfrm>
          <a:prstGeom prst="rect">
            <a:avLst/>
          </a:prstGeom>
          <a:noFill/>
        </p:spPr>
        <p:txBody>
          <a:bodyPr wrap="square" rtlCol="0">
            <a:spAutoFit/>
          </a:bodyPr>
          <a:lstStyle/>
          <a:p>
            <a:pPr algn="ctr"/>
            <a:r>
              <a:rPr lang="en-US" sz="2800" dirty="0"/>
              <a:t>Tool 2</a:t>
            </a:r>
          </a:p>
          <a:p>
            <a:pPr algn="ctr"/>
            <a:r>
              <a:rPr lang="en-US" sz="2800" dirty="0"/>
              <a:t>VS Code Snapshot</a:t>
            </a:r>
          </a:p>
        </p:txBody>
      </p:sp>
    </p:spTree>
    <p:extLst>
      <p:ext uri="{BB962C8B-B14F-4D97-AF65-F5344CB8AC3E}">
        <p14:creationId xmlns:p14="http://schemas.microsoft.com/office/powerpoint/2010/main" val="40203605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6136D6-D546-D9C2-B2A9-FF092089CF4A}"/>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293B12A-4484-3939-EC7E-A71D10719785}"/>
              </a:ext>
            </a:extLst>
          </p:cNvPr>
          <p:cNvSpPr>
            <a:spLocks noGrp="1"/>
          </p:cNvSpPr>
          <p:nvPr>
            <p:ph idx="1"/>
          </p:nvPr>
        </p:nvSpPr>
        <p:spPr/>
        <p:txBody>
          <a:bodyPr>
            <a:normAutofit fontScale="85000" lnSpcReduction="20000"/>
          </a:bodyPr>
          <a:lstStyle/>
          <a:p>
            <a:pPr lvl="0"/>
            <a:r>
              <a:rPr lang="en-US" sz="4000" b="0" i="0" dirty="0">
                <a:latin typeface="+mn-lt"/>
              </a:rPr>
              <a:t>Attaches to a running Business Central</a:t>
            </a:r>
          </a:p>
          <a:p>
            <a:pPr lvl="0"/>
            <a:endParaRPr lang="en-US" sz="4000" dirty="0">
              <a:latin typeface="+mn-lt"/>
            </a:endParaRPr>
          </a:p>
          <a:p>
            <a:pPr lvl="0"/>
            <a:r>
              <a:rPr lang="en-US" sz="4000" b="0" i="0" dirty="0">
                <a:latin typeface="+mn-lt"/>
              </a:rPr>
              <a:t>Can replay the issue over and over again</a:t>
            </a:r>
          </a:p>
          <a:p>
            <a:pPr lvl="0"/>
            <a:endParaRPr lang="en-US" sz="4000" dirty="0">
              <a:latin typeface="+mn-lt"/>
            </a:endParaRPr>
          </a:p>
          <a:p>
            <a:pPr lvl="0"/>
            <a:r>
              <a:rPr lang="en-US" sz="4000" b="0" i="0" dirty="0">
                <a:latin typeface="+mn-lt"/>
              </a:rPr>
              <a:t>Deep and detailed analysis</a:t>
            </a:r>
          </a:p>
          <a:p>
            <a:pPr lvl="0"/>
            <a:endParaRPr lang="en-US" sz="4000" dirty="0">
              <a:latin typeface="+mn-lt"/>
            </a:endParaRPr>
          </a:p>
          <a:p>
            <a:pPr lvl="0"/>
            <a:r>
              <a:rPr lang="en-US" sz="4000" b="0" i="0" dirty="0">
                <a:latin typeface="+mn-lt"/>
              </a:rPr>
              <a:t>10 Minute or 100mb limit</a:t>
            </a:r>
          </a:p>
          <a:p>
            <a:pPr lvl="0"/>
            <a:endParaRPr lang="en-US" sz="4000" dirty="0">
              <a:latin typeface="+mn-lt"/>
            </a:endParaRPr>
          </a:p>
          <a:p>
            <a:pPr lvl="0"/>
            <a:r>
              <a:rPr lang="en-US" sz="4000" b="0" i="0" dirty="0">
                <a:latin typeface="+mn-lt"/>
              </a:rPr>
              <a:t>Can have a large performance impact!</a:t>
            </a:r>
            <a:endParaRPr lang="en-US" sz="4000" dirty="0">
              <a:latin typeface="+mn-lt"/>
            </a:endParaRPr>
          </a:p>
        </p:txBody>
      </p:sp>
      <p:sp>
        <p:nvSpPr>
          <p:cNvPr id="3" name="Title 2">
            <a:extLst>
              <a:ext uri="{FF2B5EF4-FFF2-40B4-BE49-F238E27FC236}">
                <a16:creationId xmlns:a16="http://schemas.microsoft.com/office/drawing/2014/main" id="{7081E472-AC06-7F24-D87B-B9673969D8A3}"/>
              </a:ext>
            </a:extLst>
          </p:cNvPr>
          <p:cNvSpPr>
            <a:spLocks noGrp="1"/>
          </p:cNvSpPr>
          <p:nvPr>
            <p:ph type="title"/>
          </p:nvPr>
        </p:nvSpPr>
        <p:spPr/>
        <p:txBody>
          <a:bodyPr/>
          <a:lstStyle/>
          <a:p>
            <a:r>
              <a:rPr lang="en-US" dirty="0"/>
              <a:t>Visual Studio Code</a:t>
            </a:r>
          </a:p>
        </p:txBody>
      </p:sp>
    </p:spTree>
    <p:extLst>
      <p:ext uri="{BB962C8B-B14F-4D97-AF65-F5344CB8AC3E}">
        <p14:creationId xmlns:p14="http://schemas.microsoft.com/office/powerpoint/2010/main" val="29476503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459975-EC1A-A129-8113-B2B0CC7A61C7}"/>
            </a:ext>
          </a:extLst>
        </p:cNvPr>
        <p:cNvGrpSpPr/>
        <p:nvPr/>
      </p:nvGrpSpPr>
      <p:grpSpPr>
        <a:xfrm>
          <a:off x="0" y="0"/>
          <a:ext cx="0" cy="0"/>
          <a:chOff x="0" y="0"/>
          <a:chExt cx="0" cy="0"/>
        </a:xfrm>
      </p:grpSpPr>
      <p:pic>
        <p:nvPicPr>
          <p:cNvPr id="29698" name="Picture 2">
            <a:extLst>
              <a:ext uri="{FF2B5EF4-FFF2-40B4-BE49-F238E27FC236}">
                <a16:creationId xmlns:a16="http://schemas.microsoft.com/office/drawing/2014/main" id="{EF6998C8-AC9D-0D01-AA28-16CF2EFC9D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3962" y="0"/>
            <a:ext cx="9744075" cy="662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36667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D2BCB2-8E40-014A-9229-93A706A426DC}"/>
            </a:ext>
          </a:extLst>
        </p:cNvPr>
        <p:cNvGrpSpPr/>
        <p:nvPr/>
      </p:nvGrpSpPr>
      <p:grpSpPr>
        <a:xfrm>
          <a:off x="0" y="0"/>
          <a:ext cx="0" cy="0"/>
          <a:chOff x="0" y="0"/>
          <a:chExt cx="0" cy="0"/>
        </a:xfrm>
      </p:grpSpPr>
      <p:pic>
        <p:nvPicPr>
          <p:cNvPr id="30722" name="Picture 2">
            <a:extLst>
              <a:ext uri="{FF2B5EF4-FFF2-40B4-BE49-F238E27FC236}">
                <a16:creationId xmlns:a16="http://schemas.microsoft.com/office/drawing/2014/main" id="{7FB27428-2799-4F11-01AE-830FAFC965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3221" y="367259"/>
            <a:ext cx="9744075" cy="4867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57953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75C90C-3441-7304-05A4-77C041318ACA}"/>
            </a:ext>
          </a:extLst>
        </p:cNvPr>
        <p:cNvGrpSpPr/>
        <p:nvPr/>
      </p:nvGrpSpPr>
      <p:grpSpPr>
        <a:xfrm>
          <a:off x="0" y="0"/>
          <a:ext cx="0" cy="0"/>
          <a:chOff x="0" y="0"/>
          <a:chExt cx="0" cy="0"/>
        </a:xfrm>
      </p:grpSpPr>
      <p:pic>
        <p:nvPicPr>
          <p:cNvPr id="5" name="Picture 4" descr="A logo of a comic book character&#10;&#10;AI-generated content may be incorrect.">
            <a:extLst>
              <a:ext uri="{FF2B5EF4-FFF2-40B4-BE49-F238E27FC236}">
                <a16:creationId xmlns:a16="http://schemas.microsoft.com/office/drawing/2014/main" id="{00437FD1-6338-1861-1C94-D0BFC05ECC92}"/>
              </a:ext>
            </a:extLst>
          </p:cNvPr>
          <p:cNvPicPr>
            <a:picLocks noChangeAspect="1"/>
          </p:cNvPicPr>
          <p:nvPr/>
        </p:nvPicPr>
        <p:blipFill>
          <a:blip r:embed="rId2"/>
          <a:stretch>
            <a:fillRect/>
          </a:stretch>
        </p:blipFill>
        <p:spPr>
          <a:xfrm>
            <a:off x="2467" y="0"/>
            <a:ext cx="12187066" cy="6858000"/>
          </a:xfrm>
          <a:prstGeom prst="rect">
            <a:avLst/>
          </a:prstGeom>
        </p:spPr>
      </p:pic>
      <p:pic>
        <p:nvPicPr>
          <p:cNvPr id="6" name="Picture 5" descr="A white clouds in the sky&#10;&#10;AI-generated content may be incorrect.">
            <a:extLst>
              <a:ext uri="{FF2B5EF4-FFF2-40B4-BE49-F238E27FC236}">
                <a16:creationId xmlns:a16="http://schemas.microsoft.com/office/drawing/2014/main" id="{6239AC12-F8E8-6175-BFB3-0E858295A03C}"/>
              </a:ext>
            </a:extLst>
          </p:cNvPr>
          <p:cNvPicPr>
            <a:picLocks noChangeAspect="1"/>
          </p:cNvPicPr>
          <p:nvPr/>
        </p:nvPicPr>
        <p:blipFill>
          <a:blip r:embed="rId3"/>
          <a:stretch>
            <a:fillRect/>
          </a:stretch>
        </p:blipFill>
        <p:spPr>
          <a:xfrm rot="10800000">
            <a:off x="-2467" y="7803"/>
            <a:ext cx="12192000" cy="1586338"/>
          </a:xfrm>
          <a:prstGeom prst="rect">
            <a:avLst/>
          </a:prstGeom>
        </p:spPr>
      </p:pic>
      <p:sp>
        <p:nvSpPr>
          <p:cNvPr id="2" name="TextBox 1">
            <a:extLst>
              <a:ext uri="{FF2B5EF4-FFF2-40B4-BE49-F238E27FC236}">
                <a16:creationId xmlns:a16="http://schemas.microsoft.com/office/drawing/2014/main" id="{02CF722C-5C75-118B-E66A-BA73F2813C3D}"/>
              </a:ext>
            </a:extLst>
          </p:cNvPr>
          <p:cNvSpPr txBox="1"/>
          <p:nvPr/>
        </p:nvSpPr>
        <p:spPr>
          <a:xfrm>
            <a:off x="251065" y="87966"/>
            <a:ext cx="11684935" cy="646331"/>
          </a:xfrm>
          <a:prstGeom prst="rect">
            <a:avLst/>
          </a:prstGeom>
          <a:noFill/>
        </p:spPr>
        <p:txBody>
          <a:bodyPr wrap="square" rtlCol="0">
            <a:spAutoFit/>
          </a:bodyPr>
          <a:lstStyle/>
          <a:p>
            <a:r>
              <a:rPr lang="en-US" sz="3600" b="1" spc="300" dirty="0">
                <a:latin typeface="+mj-lt"/>
                <a:ea typeface="Open Sans" panose="020B0606030504020204" pitchFamily="34" charset="0"/>
                <a:cs typeface="Open Sans" panose="020B0606030504020204" pitchFamily="34" charset="0"/>
              </a:rPr>
              <a:t>Business Central Performance Management</a:t>
            </a:r>
          </a:p>
        </p:txBody>
      </p:sp>
      <p:pic>
        <p:nvPicPr>
          <p:cNvPr id="3" name="Picture 2" descr="A yellow and blue logo&#10;&#10;AI-generated content may be incorrect.">
            <a:extLst>
              <a:ext uri="{FF2B5EF4-FFF2-40B4-BE49-F238E27FC236}">
                <a16:creationId xmlns:a16="http://schemas.microsoft.com/office/drawing/2014/main" id="{9C275314-B4C0-6BBA-B076-580A410A097B}"/>
              </a:ext>
            </a:extLst>
          </p:cNvPr>
          <p:cNvPicPr>
            <a:picLocks noChangeAspect="1"/>
          </p:cNvPicPr>
          <p:nvPr/>
        </p:nvPicPr>
        <p:blipFill>
          <a:blip r:embed="rId4"/>
          <a:stretch>
            <a:fillRect/>
          </a:stretch>
        </p:blipFill>
        <p:spPr>
          <a:xfrm>
            <a:off x="10632776" y="582052"/>
            <a:ext cx="1004286" cy="1004286"/>
          </a:xfrm>
          <a:prstGeom prst="rect">
            <a:avLst/>
          </a:prstGeom>
        </p:spPr>
      </p:pic>
    </p:spTree>
    <p:extLst>
      <p:ext uri="{BB962C8B-B14F-4D97-AF65-F5344CB8AC3E}">
        <p14:creationId xmlns:p14="http://schemas.microsoft.com/office/powerpoint/2010/main" val="41618115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3EDC98-36CF-61CE-FE7E-DEDA9C158C04}"/>
            </a:ext>
          </a:extLst>
        </p:cNvPr>
        <p:cNvGrpSpPr/>
        <p:nvPr/>
      </p:nvGrpSpPr>
      <p:grpSpPr>
        <a:xfrm>
          <a:off x="0" y="0"/>
          <a:ext cx="0" cy="0"/>
          <a:chOff x="0" y="0"/>
          <a:chExt cx="0" cy="0"/>
        </a:xfrm>
      </p:grpSpPr>
      <p:pic>
        <p:nvPicPr>
          <p:cNvPr id="31746" name="Picture 2">
            <a:extLst>
              <a:ext uri="{FF2B5EF4-FFF2-40B4-BE49-F238E27FC236}">
                <a16:creationId xmlns:a16="http://schemas.microsoft.com/office/drawing/2014/main" id="{3052F934-F562-960B-FE50-2CFA1E2F1E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2537" y="520065"/>
            <a:ext cx="9686925" cy="11239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FC992AD2-15F3-4277-1A60-43882EBED0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199" y="2059305"/>
            <a:ext cx="9753600" cy="2266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04716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EB5949-DBED-671F-8E2F-35A8946E7FB0}"/>
            </a:ext>
          </a:extLst>
        </p:cNvPr>
        <p:cNvGrpSpPr/>
        <p:nvPr/>
      </p:nvGrpSpPr>
      <p:grpSpPr>
        <a:xfrm>
          <a:off x="0" y="0"/>
          <a:ext cx="0" cy="0"/>
          <a:chOff x="0" y="0"/>
          <a:chExt cx="0" cy="0"/>
        </a:xfrm>
      </p:grpSpPr>
      <p:pic>
        <p:nvPicPr>
          <p:cNvPr id="33794" name="Picture 2">
            <a:extLst>
              <a:ext uri="{FF2B5EF4-FFF2-40B4-BE49-F238E27FC236}">
                <a16:creationId xmlns:a16="http://schemas.microsoft.com/office/drawing/2014/main" id="{9BEC9BBF-08DF-4FAC-01AA-CAEB843A5F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6388" y="252413"/>
            <a:ext cx="9039225" cy="6353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39786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89FE5D-999C-4D53-5D22-D097324E22D5}"/>
            </a:ext>
          </a:extLst>
        </p:cNvPr>
        <p:cNvGrpSpPr/>
        <p:nvPr/>
      </p:nvGrpSpPr>
      <p:grpSpPr>
        <a:xfrm>
          <a:off x="0" y="0"/>
          <a:ext cx="0" cy="0"/>
          <a:chOff x="0" y="0"/>
          <a:chExt cx="0" cy="0"/>
        </a:xfrm>
      </p:grpSpPr>
      <p:pic>
        <p:nvPicPr>
          <p:cNvPr id="34818" name="Picture 2">
            <a:extLst>
              <a:ext uri="{FF2B5EF4-FFF2-40B4-BE49-F238E27FC236}">
                <a16:creationId xmlns:a16="http://schemas.microsoft.com/office/drawing/2014/main" id="{A22E9121-A88F-7F6D-484B-148D0DD51C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111" y="602867"/>
            <a:ext cx="6505575" cy="1047750"/>
          </a:xfrm>
          <a:prstGeom prst="rect">
            <a:avLst/>
          </a:prstGeom>
          <a:noFill/>
          <a:extLst>
            <a:ext uri="{909E8E84-426E-40DD-AFC4-6F175D3DCCD1}">
              <a14:hiddenFill xmlns:a14="http://schemas.microsoft.com/office/drawing/2010/main">
                <a:solidFill>
                  <a:srgbClr val="FFFFFF"/>
                </a:solidFill>
              </a14:hiddenFill>
            </a:ext>
          </a:extLst>
        </p:spPr>
      </p:pic>
      <p:pic>
        <p:nvPicPr>
          <p:cNvPr id="34820" name="Picture 4">
            <a:extLst>
              <a:ext uri="{FF2B5EF4-FFF2-40B4-BE49-F238E27FC236}">
                <a16:creationId xmlns:a16="http://schemas.microsoft.com/office/drawing/2014/main" id="{B0D243EF-C487-93ED-E15B-61D1515EEC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111" y="1699746"/>
            <a:ext cx="6105525" cy="1114425"/>
          </a:xfrm>
          <a:prstGeom prst="rect">
            <a:avLst/>
          </a:prstGeom>
          <a:noFill/>
          <a:extLst>
            <a:ext uri="{909E8E84-426E-40DD-AFC4-6F175D3DCCD1}">
              <a14:hiddenFill xmlns:a14="http://schemas.microsoft.com/office/drawing/2010/main">
                <a:solidFill>
                  <a:srgbClr val="FFFFFF"/>
                </a:solidFill>
              </a14:hiddenFill>
            </a:ext>
          </a:extLst>
        </p:spPr>
      </p:pic>
      <p:pic>
        <p:nvPicPr>
          <p:cNvPr id="34822" name="Picture 6">
            <a:extLst>
              <a:ext uri="{FF2B5EF4-FFF2-40B4-BE49-F238E27FC236}">
                <a16:creationId xmlns:a16="http://schemas.microsoft.com/office/drawing/2014/main" id="{219DA6B6-529B-0783-49B4-8B69BFC3AC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86438" y="2256959"/>
            <a:ext cx="6143625" cy="3695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54864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C9438E-EB5A-EFBA-BBCB-6472B44FF933}"/>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BB87A82-EFB1-F8BA-CEC2-C79D426515D5}"/>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2D946450-72EF-213A-994E-C82182F4326F}"/>
              </a:ext>
            </a:extLst>
          </p:cNvPr>
          <p:cNvSpPr>
            <a:spLocks noGrp="1"/>
          </p:cNvSpPr>
          <p:nvPr>
            <p:ph type="title"/>
          </p:nvPr>
        </p:nvSpPr>
        <p:spPr/>
        <p:txBody>
          <a:bodyPr/>
          <a:lstStyle/>
          <a:p>
            <a:endParaRPr lang="en-US"/>
          </a:p>
        </p:txBody>
      </p:sp>
      <p:pic>
        <p:nvPicPr>
          <p:cNvPr id="35842" name="Picture 2">
            <a:extLst>
              <a:ext uri="{FF2B5EF4-FFF2-40B4-BE49-F238E27FC236}">
                <a16:creationId xmlns:a16="http://schemas.microsoft.com/office/drawing/2014/main" id="{33B954FB-AD10-E701-9687-9D9797D55C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3963" y="338138"/>
            <a:ext cx="9744075" cy="6181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30736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D9493D-9595-B39E-0479-ABDBDB5FCA60}"/>
            </a:ext>
          </a:extLst>
        </p:cNvPr>
        <p:cNvGrpSpPr/>
        <p:nvPr/>
      </p:nvGrpSpPr>
      <p:grpSpPr>
        <a:xfrm>
          <a:off x="0" y="0"/>
          <a:ext cx="0" cy="0"/>
          <a:chOff x="0" y="0"/>
          <a:chExt cx="0" cy="0"/>
        </a:xfrm>
      </p:grpSpPr>
      <p:pic>
        <p:nvPicPr>
          <p:cNvPr id="36866" name="Picture 2">
            <a:extLst>
              <a:ext uri="{FF2B5EF4-FFF2-40B4-BE49-F238E27FC236}">
                <a16:creationId xmlns:a16="http://schemas.microsoft.com/office/drawing/2014/main" id="{EE93E71A-E8BF-F4B2-D398-849FF60422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3963" y="328613"/>
            <a:ext cx="9744075" cy="6200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11750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DAA58-A282-882F-CB64-6B915C01E76E}"/>
            </a:ext>
          </a:extLst>
        </p:cNvPr>
        <p:cNvGrpSpPr/>
        <p:nvPr/>
      </p:nvGrpSpPr>
      <p:grpSpPr>
        <a:xfrm>
          <a:off x="0" y="0"/>
          <a:ext cx="0" cy="0"/>
          <a:chOff x="0" y="0"/>
          <a:chExt cx="0" cy="0"/>
        </a:xfrm>
      </p:grpSpPr>
      <p:pic>
        <p:nvPicPr>
          <p:cNvPr id="37890" name="Picture 2">
            <a:extLst>
              <a:ext uri="{FF2B5EF4-FFF2-40B4-BE49-F238E27FC236}">
                <a16:creationId xmlns:a16="http://schemas.microsoft.com/office/drawing/2014/main" id="{A1D91D6D-53A3-1C84-D14D-078443BD2E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3963" y="561975"/>
            <a:ext cx="9744075" cy="5734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10570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39F2C4-ABEB-0D7A-448D-B2C49519E9DC}"/>
            </a:ext>
          </a:extLst>
        </p:cNvPr>
        <p:cNvGrpSpPr/>
        <p:nvPr/>
      </p:nvGrpSpPr>
      <p:grpSpPr>
        <a:xfrm>
          <a:off x="0" y="0"/>
          <a:ext cx="0" cy="0"/>
          <a:chOff x="0" y="0"/>
          <a:chExt cx="0" cy="0"/>
        </a:xfrm>
      </p:grpSpPr>
      <p:pic>
        <p:nvPicPr>
          <p:cNvPr id="38914" name="Picture 2">
            <a:extLst>
              <a:ext uri="{FF2B5EF4-FFF2-40B4-BE49-F238E27FC236}">
                <a16:creationId xmlns:a16="http://schemas.microsoft.com/office/drawing/2014/main" id="{434ACD9E-EC20-1EC6-C87E-05218DAFB4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795" y="1181101"/>
            <a:ext cx="11335047" cy="1391828"/>
          </a:xfrm>
          <a:prstGeom prst="rect">
            <a:avLst/>
          </a:prstGeom>
          <a:noFill/>
          <a:extLst>
            <a:ext uri="{909E8E84-426E-40DD-AFC4-6F175D3DCCD1}">
              <a14:hiddenFill xmlns:a14="http://schemas.microsoft.com/office/drawing/2010/main">
                <a:solidFill>
                  <a:srgbClr val="FFFFFF"/>
                </a:solidFill>
              </a14:hiddenFill>
            </a:ext>
          </a:extLst>
        </p:spPr>
      </p:pic>
      <p:pic>
        <p:nvPicPr>
          <p:cNvPr id="38916" name="Picture 4">
            <a:extLst>
              <a:ext uri="{FF2B5EF4-FFF2-40B4-BE49-F238E27FC236}">
                <a16:creationId xmlns:a16="http://schemas.microsoft.com/office/drawing/2014/main" id="{66CBDB4A-4BEF-B2EC-7AE7-C0CE56C4DB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795" y="3011550"/>
            <a:ext cx="11329621" cy="22614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68293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B6C133-BB5F-B6DE-8BAA-552BAD1A88C4}"/>
            </a:ext>
          </a:extLst>
        </p:cNvPr>
        <p:cNvGrpSpPr/>
        <p:nvPr/>
      </p:nvGrpSpPr>
      <p:grpSpPr>
        <a:xfrm>
          <a:off x="0" y="0"/>
          <a:ext cx="0" cy="0"/>
          <a:chOff x="0" y="0"/>
          <a:chExt cx="0" cy="0"/>
        </a:xfrm>
      </p:grpSpPr>
      <p:pic>
        <p:nvPicPr>
          <p:cNvPr id="5" name="Picture 4" descr="A blue city skyline with clouds&#10;&#10;AI-generated content may be incorrect.">
            <a:extLst>
              <a:ext uri="{FF2B5EF4-FFF2-40B4-BE49-F238E27FC236}">
                <a16:creationId xmlns:a16="http://schemas.microsoft.com/office/drawing/2014/main" id="{4E359E97-91C2-29DE-02CB-06E16305D339}"/>
              </a:ext>
            </a:extLst>
          </p:cNvPr>
          <p:cNvPicPr>
            <a:picLocks noChangeAspect="1"/>
          </p:cNvPicPr>
          <p:nvPr/>
        </p:nvPicPr>
        <p:blipFill>
          <a:blip r:embed="rId2"/>
          <a:stretch>
            <a:fillRect/>
          </a:stretch>
        </p:blipFill>
        <p:spPr>
          <a:xfrm>
            <a:off x="-36947" y="-19985"/>
            <a:ext cx="12265895" cy="6897971"/>
          </a:xfrm>
          <a:prstGeom prst="rect">
            <a:avLst/>
          </a:prstGeom>
        </p:spPr>
      </p:pic>
      <p:pic>
        <p:nvPicPr>
          <p:cNvPr id="7" name="Picture 6">
            <a:extLst>
              <a:ext uri="{FF2B5EF4-FFF2-40B4-BE49-F238E27FC236}">
                <a16:creationId xmlns:a16="http://schemas.microsoft.com/office/drawing/2014/main" id="{83FED2BE-8CF5-D96A-8391-D954F6F128EA}"/>
              </a:ext>
            </a:extLst>
          </p:cNvPr>
          <p:cNvPicPr>
            <a:picLocks noChangeAspect="1"/>
          </p:cNvPicPr>
          <p:nvPr/>
        </p:nvPicPr>
        <p:blipFill>
          <a:blip r:embed="rId3"/>
          <a:stretch>
            <a:fillRect/>
          </a:stretch>
        </p:blipFill>
        <p:spPr>
          <a:xfrm>
            <a:off x="-36948" y="526920"/>
            <a:ext cx="10887199" cy="840061"/>
          </a:xfrm>
          <a:prstGeom prst="rect">
            <a:avLst/>
          </a:prstGeom>
        </p:spPr>
      </p:pic>
      <p:pic>
        <p:nvPicPr>
          <p:cNvPr id="2" name="Picture 1" descr="A white billboard with blue trim&#10;&#10;AI-generated content may be incorrect.">
            <a:extLst>
              <a:ext uri="{FF2B5EF4-FFF2-40B4-BE49-F238E27FC236}">
                <a16:creationId xmlns:a16="http://schemas.microsoft.com/office/drawing/2014/main" id="{A5ACD2AF-98E3-711C-D1E6-3837D610CCBD}"/>
              </a:ext>
            </a:extLst>
          </p:cNvPr>
          <p:cNvPicPr>
            <a:picLocks noChangeAspect="1"/>
          </p:cNvPicPr>
          <p:nvPr/>
        </p:nvPicPr>
        <p:blipFill>
          <a:blip r:embed="rId4"/>
          <a:stretch>
            <a:fillRect/>
          </a:stretch>
        </p:blipFill>
        <p:spPr>
          <a:xfrm>
            <a:off x="-136070" y="2965706"/>
            <a:ext cx="4359277" cy="4359277"/>
          </a:xfrm>
          <a:prstGeom prst="rect">
            <a:avLst/>
          </a:prstGeom>
        </p:spPr>
      </p:pic>
      <p:sp>
        <p:nvSpPr>
          <p:cNvPr id="3" name="TextBox 2">
            <a:extLst>
              <a:ext uri="{FF2B5EF4-FFF2-40B4-BE49-F238E27FC236}">
                <a16:creationId xmlns:a16="http://schemas.microsoft.com/office/drawing/2014/main" id="{68A9777F-D01A-FC91-204E-CD6FBF5887D0}"/>
              </a:ext>
            </a:extLst>
          </p:cNvPr>
          <p:cNvSpPr txBox="1"/>
          <p:nvPr/>
        </p:nvSpPr>
        <p:spPr>
          <a:xfrm>
            <a:off x="504825" y="3829050"/>
            <a:ext cx="3152775" cy="1384995"/>
          </a:xfrm>
          <a:prstGeom prst="rect">
            <a:avLst/>
          </a:prstGeom>
          <a:noFill/>
        </p:spPr>
        <p:txBody>
          <a:bodyPr wrap="square" rtlCol="0">
            <a:spAutoFit/>
          </a:bodyPr>
          <a:lstStyle/>
          <a:p>
            <a:pPr algn="ctr"/>
            <a:r>
              <a:rPr lang="en-US" sz="2800" dirty="0"/>
              <a:t>Tool 3</a:t>
            </a:r>
          </a:p>
          <a:p>
            <a:pPr algn="ctr"/>
            <a:r>
              <a:rPr lang="en-US" sz="2800" dirty="0"/>
              <a:t>Application Insights</a:t>
            </a:r>
          </a:p>
        </p:txBody>
      </p:sp>
    </p:spTree>
    <p:extLst>
      <p:ext uri="{BB962C8B-B14F-4D97-AF65-F5344CB8AC3E}">
        <p14:creationId xmlns:p14="http://schemas.microsoft.com/office/powerpoint/2010/main" val="42390397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BC52ED-38E2-9C9A-15A9-A3D1FBD0D81F}"/>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C8019CE-5CBF-1D35-11B3-18A65C1E3E13}"/>
              </a:ext>
            </a:extLst>
          </p:cNvPr>
          <p:cNvSpPr>
            <a:spLocks noGrp="1"/>
          </p:cNvSpPr>
          <p:nvPr>
            <p:ph idx="1"/>
          </p:nvPr>
        </p:nvSpPr>
        <p:spPr/>
        <p:txBody>
          <a:bodyPr>
            <a:normAutofit/>
          </a:bodyPr>
          <a:lstStyle/>
          <a:p>
            <a:r>
              <a:rPr lang="en-US" sz="3600" dirty="0">
                <a:latin typeface="+mn-lt"/>
              </a:rPr>
              <a:t>Azure Service</a:t>
            </a:r>
            <a:endParaRPr lang="en-US" sz="3200" dirty="0">
              <a:latin typeface="+mn-lt"/>
            </a:endParaRPr>
          </a:p>
          <a:p>
            <a:pPr lvl="1"/>
            <a:endParaRPr lang="en-US" sz="3200" dirty="0">
              <a:latin typeface="+mn-lt"/>
            </a:endParaRPr>
          </a:p>
          <a:p>
            <a:r>
              <a:rPr lang="en-US" sz="3600" dirty="0">
                <a:latin typeface="+mn-lt"/>
              </a:rPr>
              <a:t>Long term performance tracking</a:t>
            </a:r>
          </a:p>
          <a:p>
            <a:endParaRPr lang="en-US" sz="3600" dirty="0">
              <a:latin typeface="+mn-lt"/>
            </a:endParaRPr>
          </a:p>
          <a:p>
            <a:r>
              <a:rPr lang="en-US" sz="3600" dirty="0">
                <a:latin typeface="+mn-lt"/>
              </a:rPr>
              <a:t>Defaults to monitoring 30 days of data</a:t>
            </a:r>
          </a:p>
          <a:p>
            <a:endParaRPr lang="en-US" sz="3600" dirty="0">
              <a:latin typeface="+mn-lt"/>
            </a:endParaRPr>
          </a:p>
          <a:p>
            <a:r>
              <a:rPr lang="en-US" sz="3600" dirty="0">
                <a:latin typeface="+mn-lt"/>
              </a:rPr>
              <a:t>Can cost money, typically less than a Starbucks run.</a:t>
            </a:r>
          </a:p>
        </p:txBody>
      </p:sp>
      <p:sp>
        <p:nvSpPr>
          <p:cNvPr id="3" name="Title 2">
            <a:extLst>
              <a:ext uri="{FF2B5EF4-FFF2-40B4-BE49-F238E27FC236}">
                <a16:creationId xmlns:a16="http://schemas.microsoft.com/office/drawing/2014/main" id="{BF902380-BE83-CFDA-94F0-F28FB0E22951}"/>
              </a:ext>
            </a:extLst>
          </p:cNvPr>
          <p:cNvSpPr>
            <a:spLocks noGrp="1"/>
          </p:cNvSpPr>
          <p:nvPr>
            <p:ph type="title"/>
          </p:nvPr>
        </p:nvSpPr>
        <p:spPr/>
        <p:txBody>
          <a:bodyPr/>
          <a:lstStyle/>
          <a:p>
            <a:r>
              <a:rPr lang="en-US" dirty="0"/>
              <a:t>Application Insights</a:t>
            </a:r>
          </a:p>
        </p:txBody>
      </p:sp>
    </p:spTree>
    <p:extLst>
      <p:ext uri="{BB962C8B-B14F-4D97-AF65-F5344CB8AC3E}">
        <p14:creationId xmlns:p14="http://schemas.microsoft.com/office/powerpoint/2010/main" val="42490680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2440AB-D29A-7A1A-7D8F-B4B425578709}"/>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1E5E4CD-F4A8-392A-F831-3BE152072B95}"/>
              </a:ext>
            </a:extLst>
          </p:cNvPr>
          <p:cNvSpPr>
            <a:spLocks noGrp="1"/>
          </p:cNvSpPr>
          <p:nvPr>
            <p:ph idx="1"/>
          </p:nvPr>
        </p:nvSpPr>
        <p:spPr/>
        <p:txBody>
          <a:bodyPr/>
          <a:lstStyle/>
          <a:p>
            <a:r>
              <a:rPr lang="en-US" b="1" dirty="0">
                <a:latin typeface="+mn-lt"/>
              </a:rPr>
              <a:t>Portal.Azure.com</a:t>
            </a:r>
          </a:p>
        </p:txBody>
      </p:sp>
      <p:sp>
        <p:nvSpPr>
          <p:cNvPr id="3" name="Title 2">
            <a:extLst>
              <a:ext uri="{FF2B5EF4-FFF2-40B4-BE49-F238E27FC236}">
                <a16:creationId xmlns:a16="http://schemas.microsoft.com/office/drawing/2014/main" id="{85FE5810-0A51-7BDC-187E-054569124548}"/>
              </a:ext>
            </a:extLst>
          </p:cNvPr>
          <p:cNvSpPr>
            <a:spLocks noGrp="1"/>
          </p:cNvSpPr>
          <p:nvPr>
            <p:ph type="title"/>
          </p:nvPr>
        </p:nvSpPr>
        <p:spPr/>
        <p:txBody>
          <a:bodyPr/>
          <a:lstStyle/>
          <a:p>
            <a:r>
              <a:rPr lang="en-US" dirty="0"/>
              <a:t>Step 1: Application Insights</a:t>
            </a:r>
          </a:p>
        </p:txBody>
      </p:sp>
      <p:pic>
        <p:nvPicPr>
          <p:cNvPr id="12292" name="Picture 4">
            <a:extLst>
              <a:ext uri="{FF2B5EF4-FFF2-40B4-BE49-F238E27FC236}">
                <a16:creationId xmlns:a16="http://schemas.microsoft.com/office/drawing/2014/main" id="{CA2083A4-C773-AC03-5E23-12A8ED3F36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315" y="2033587"/>
            <a:ext cx="11420056" cy="2790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97189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40F429-A6B1-EAA5-DB7B-BEBFF7A577B6}"/>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9428E0A-5837-7A02-835B-32709A0CB979}"/>
              </a:ext>
            </a:extLst>
          </p:cNvPr>
          <p:cNvPicPr>
            <a:picLocks noGrp="1" noChangeAspect="1"/>
          </p:cNvPicPr>
          <p:nvPr>
            <p:ph idx="1"/>
          </p:nvPr>
        </p:nvPicPr>
        <p:blipFill>
          <a:blip r:embed="rId2"/>
          <a:stretch>
            <a:fillRect/>
          </a:stretch>
        </p:blipFill>
        <p:spPr>
          <a:xfrm>
            <a:off x="4881562" y="542038"/>
            <a:ext cx="2428875" cy="2428875"/>
          </a:xfrm>
        </p:spPr>
      </p:pic>
      <p:pic>
        <p:nvPicPr>
          <p:cNvPr id="6" name="Picture 5" descr="A yellow and blue logo&#10;&#10;AI-generated content may be incorrect.">
            <a:extLst>
              <a:ext uri="{FF2B5EF4-FFF2-40B4-BE49-F238E27FC236}">
                <a16:creationId xmlns:a16="http://schemas.microsoft.com/office/drawing/2014/main" id="{B4514325-AED8-27F0-AEA2-4FF38A50FE48}"/>
              </a:ext>
            </a:extLst>
          </p:cNvPr>
          <p:cNvPicPr>
            <a:picLocks noChangeAspect="1"/>
          </p:cNvPicPr>
          <p:nvPr/>
        </p:nvPicPr>
        <p:blipFill>
          <a:blip r:embed="rId3"/>
          <a:stretch>
            <a:fillRect/>
          </a:stretch>
        </p:blipFill>
        <p:spPr>
          <a:xfrm>
            <a:off x="6808294" y="1966627"/>
            <a:ext cx="1004286" cy="1004286"/>
          </a:xfrm>
          <a:prstGeom prst="rect">
            <a:avLst/>
          </a:prstGeom>
        </p:spPr>
      </p:pic>
      <p:pic>
        <p:nvPicPr>
          <p:cNvPr id="10" name="Picture 9">
            <a:extLst>
              <a:ext uri="{FF2B5EF4-FFF2-40B4-BE49-F238E27FC236}">
                <a16:creationId xmlns:a16="http://schemas.microsoft.com/office/drawing/2014/main" id="{2D6BEF37-BB5D-BA14-A8BC-9A41F91C280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26" b="96410" l="9744" r="89744">
                        <a14:foregroundMark x1="47179" y1="8205" x2="73333" y2="7692"/>
                        <a14:foregroundMark x1="73333" y1="7692" x2="47179" y2="1026"/>
                        <a14:foregroundMark x1="47179" y1="1026" x2="43590" y2="13333"/>
                        <a14:foregroundMark x1="23077" y1="87179" x2="56923" y2="92821"/>
                        <a14:foregroundMark x1="56923" y1="92821" x2="29744" y2="89744"/>
                        <a14:foregroundMark x1="56923" y1="90256" x2="63077" y2="90769"/>
                        <a14:foregroundMark x1="69231" y1="85641" x2="72821" y2="93333"/>
                        <a14:foregroundMark x1="74872" y1="92821" x2="75142" y2="92821"/>
                        <a14:foregroundMark x1="70769" y1="92821" x2="34872" y2="96410"/>
                        <a14:backgroundMark x1="76923" y1="94872" x2="75897" y2="94359"/>
                        <a14:backgroundMark x1="75385" y1="94872" x2="75897" y2="94359"/>
                        <a14:backgroundMark x1="75385" y1="93846" x2="75385" y2="93846"/>
                      </a14:backgroundRemoval>
                    </a14:imgEffect>
                  </a14:imgLayer>
                </a14:imgProps>
              </a:ext>
            </a:extLst>
          </a:blip>
          <a:stretch>
            <a:fillRect/>
          </a:stretch>
        </p:blipFill>
        <p:spPr>
          <a:xfrm>
            <a:off x="4962523" y="623000"/>
            <a:ext cx="2266952" cy="2266950"/>
          </a:xfrm>
          <a:prstGeom prst="rect">
            <a:avLst/>
          </a:prstGeom>
        </p:spPr>
      </p:pic>
      <p:pic>
        <p:nvPicPr>
          <p:cNvPr id="12" name="Picture 11" descr="A cartoon of a pig wearing a suit and typing on a keyboard&#10;&#10;AI-generated content may be incorrect.">
            <a:extLst>
              <a:ext uri="{FF2B5EF4-FFF2-40B4-BE49-F238E27FC236}">
                <a16:creationId xmlns:a16="http://schemas.microsoft.com/office/drawing/2014/main" id="{67AD7899-A132-E457-BC48-C639D0EF82A4}"/>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4016345" y="1603554"/>
            <a:ext cx="1730431" cy="1730431"/>
          </a:xfrm>
          <a:prstGeom prst="rect">
            <a:avLst/>
          </a:prstGeom>
        </p:spPr>
      </p:pic>
      <p:pic>
        <p:nvPicPr>
          <p:cNvPr id="14" name="Picture 13" descr="A blue and white sign with white text&#10;&#10;AI-generated content may be incorrect.">
            <a:extLst>
              <a:ext uri="{FF2B5EF4-FFF2-40B4-BE49-F238E27FC236}">
                <a16:creationId xmlns:a16="http://schemas.microsoft.com/office/drawing/2014/main" id="{275C38C7-CDE7-C275-0B48-26FF50DF6FDC}"/>
              </a:ext>
            </a:extLst>
          </p:cNvPr>
          <p:cNvPicPr>
            <a:picLocks noChangeAspect="1"/>
          </p:cNvPicPr>
          <p:nvPr/>
        </p:nvPicPr>
        <p:blipFill>
          <a:blip r:embed="rId8"/>
          <a:stretch>
            <a:fillRect/>
          </a:stretch>
        </p:blipFill>
        <p:spPr>
          <a:xfrm>
            <a:off x="9579099" y="4623053"/>
            <a:ext cx="2292101" cy="926594"/>
          </a:xfrm>
          <a:prstGeom prst="rect">
            <a:avLst/>
          </a:prstGeom>
        </p:spPr>
      </p:pic>
      <p:sp>
        <p:nvSpPr>
          <p:cNvPr id="15" name="TextBox 14">
            <a:extLst>
              <a:ext uri="{FF2B5EF4-FFF2-40B4-BE49-F238E27FC236}">
                <a16:creationId xmlns:a16="http://schemas.microsoft.com/office/drawing/2014/main" id="{2B516D9A-3E75-5580-3006-58D739CAD256}"/>
              </a:ext>
            </a:extLst>
          </p:cNvPr>
          <p:cNvSpPr txBox="1"/>
          <p:nvPr/>
        </p:nvSpPr>
        <p:spPr>
          <a:xfrm>
            <a:off x="4650450" y="3225659"/>
            <a:ext cx="2929200" cy="584775"/>
          </a:xfrm>
          <a:prstGeom prst="rect">
            <a:avLst/>
          </a:prstGeom>
          <a:noFill/>
        </p:spPr>
        <p:txBody>
          <a:bodyPr wrap="none" rtlCol="0">
            <a:spAutoFit/>
          </a:bodyPr>
          <a:lstStyle/>
          <a:p>
            <a:r>
              <a:rPr lang="en-US" sz="3200" b="1" dirty="0"/>
              <a:t>Marcel Chabot</a:t>
            </a:r>
          </a:p>
        </p:txBody>
      </p:sp>
      <p:sp>
        <p:nvSpPr>
          <p:cNvPr id="16" name="TextBox 15">
            <a:extLst>
              <a:ext uri="{FF2B5EF4-FFF2-40B4-BE49-F238E27FC236}">
                <a16:creationId xmlns:a16="http://schemas.microsoft.com/office/drawing/2014/main" id="{5EF55C27-EE5A-2172-EB74-617CD20A27CE}"/>
              </a:ext>
            </a:extLst>
          </p:cNvPr>
          <p:cNvSpPr txBox="1"/>
          <p:nvPr/>
        </p:nvSpPr>
        <p:spPr>
          <a:xfrm>
            <a:off x="4016345" y="3623791"/>
            <a:ext cx="4341125" cy="461665"/>
          </a:xfrm>
          <a:prstGeom prst="rect">
            <a:avLst/>
          </a:prstGeom>
          <a:noFill/>
        </p:spPr>
        <p:txBody>
          <a:bodyPr wrap="none" rtlCol="0">
            <a:spAutoFit/>
          </a:bodyPr>
          <a:lstStyle/>
          <a:p>
            <a:r>
              <a:rPr lang="en-US" sz="2400" dirty="0"/>
              <a:t>Development Practice Manager</a:t>
            </a:r>
          </a:p>
        </p:txBody>
      </p:sp>
      <p:sp>
        <p:nvSpPr>
          <p:cNvPr id="17" name="TextBox 16">
            <a:extLst>
              <a:ext uri="{FF2B5EF4-FFF2-40B4-BE49-F238E27FC236}">
                <a16:creationId xmlns:a16="http://schemas.microsoft.com/office/drawing/2014/main" id="{5E852C9E-89BC-D56A-B569-58C1124EAEF7}"/>
              </a:ext>
            </a:extLst>
          </p:cNvPr>
          <p:cNvSpPr txBox="1"/>
          <p:nvPr/>
        </p:nvSpPr>
        <p:spPr>
          <a:xfrm>
            <a:off x="4824832" y="3986863"/>
            <a:ext cx="2724150" cy="1754326"/>
          </a:xfrm>
          <a:prstGeom prst="rect">
            <a:avLst/>
          </a:prstGeom>
          <a:noFill/>
        </p:spPr>
        <p:txBody>
          <a:bodyPr wrap="square" rtlCol="0">
            <a:spAutoFit/>
          </a:bodyPr>
          <a:lstStyle/>
          <a:p>
            <a:pPr algn="ctr"/>
            <a:r>
              <a:rPr lang="en-US" dirty="0"/>
              <a:t>A life-long software developer and “maker”, Marcel brings experience and a unique approach to complex problems and solutions in D365</a:t>
            </a:r>
          </a:p>
        </p:txBody>
      </p:sp>
      <p:pic>
        <p:nvPicPr>
          <p:cNvPr id="19" name="Picture 18">
            <a:extLst>
              <a:ext uri="{FF2B5EF4-FFF2-40B4-BE49-F238E27FC236}">
                <a16:creationId xmlns:a16="http://schemas.microsoft.com/office/drawing/2014/main" id="{473D7E06-AFAF-872B-630B-572B1E4E4286}"/>
              </a:ext>
            </a:extLst>
          </p:cNvPr>
          <p:cNvPicPr>
            <a:picLocks noChangeAspect="1"/>
          </p:cNvPicPr>
          <p:nvPr/>
        </p:nvPicPr>
        <p:blipFill>
          <a:blip r:embed="rId9"/>
          <a:stretch>
            <a:fillRect/>
          </a:stretch>
        </p:blipFill>
        <p:spPr>
          <a:xfrm>
            <a:off x="533399" y="4867275"/>
            <a:ext cx="2117581" cy="638175"/>
          </a:xfrm>
          <a:prstGeom prst="rect">
            <a:avLst/>
          </a:prstGeom>
        </p:spPr>
      </p:pic>
    </p:spTree>
    <p:extLst>
      <p:ext uri="{BB962C8B-B14F-4D97-AF65-F5344CB8AC3E}">
        <p14:creationId xmlns:p14="http://schemas.microsoft.com/office/powerpoint/2010/main" val="21584910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0316D4-6E6F-85B5-6121-0277BA45EE80}"/>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A00FB45-B42E-BEB1-1889-4605BD7312C3}"/>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0332545F-5BD0-EDD4-14FC-851E0BFD049D}"/>
              </a:ext>
            </a:extLst>
          </p:cNvPr>
          <p:cNvSpPr>
            <a:spLocks noGrp="1"/>
          </p:cNvSpPr>
          <p:nvPr>
            <p:ph type="title"/>
          </p:nvPr>
        </p:nvSpPr>
        <p:spPr/>
        <p:txBody>
          <a:bodyPr/>
          <a:lstStyle/>
          <a:p>
            <a:endParaRPr lang="en-US"/>
          </a:p>
        </p:txBody>
      </p:sp>
      <p:pic>
        <p:nvPicPr>
          <p:cNvPr id="11266" name="Picture 2">
            <a:extLst>
              <a:ext uri="{FF2B5EF4-FFF2-40B4-BE49-F238E27FC236}">
                <a16:creationId xmlns:a16="http://schemas.microsoft.com/office/drawing/2014/main" id="{C21D4281-AC20-43D3-F549-8B0AC8B989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795" y="442913"/>
            <a:ext cx="11390686" cy="4291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1172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6B301F-D5F3-FA72-23E7-96E9E8650BFC}"/>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20945D2-F646-535A-B3E8-088CDCB53C49}"/>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06D72C5A-2A01-6EFE-9A76-B22B64C355A6}"/>
              </a:ext>
            </a:extLst>
          </p:cNvPr>
          <p:cNvSpPr>
            <a:spLocks noGrp="1"/>
          </p:cNvSpPr>
          <p:nvPr>
            <p:ph type="title"/>
          </p:nvPr>
        </p:nvSpPr>
        <p:spPr/>
        <p:txBody>
          <a:bodyPr/>
          <a:lstStyle/>
          <a:p>
            <a:endParaRPr lang="en-US"/>
          </a:p>
        </p:txBody>
      </p:sp>
      <p:pic>
        <p:nvPicPr>
          <p:cNvPr id="10242" name="Picture 2">
            <a:extLst>
              <a:ext uri="{FF2B5EF4-FFF2-40B4-BE49-F238E27FC236}">
                <a16:creationId xmlns:a16="http://schemas.microsoft.com/office/drawing/2014/main" id="{0900CDB1-ECCB-5BA9-FF10-5D76085674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794" y="367259"/>
            <a:ext cx="9841345" cy="53925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98122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43B78D-90CC-EB6D-25C0-20988A76BA8E}"/>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D0071D-6AD6-6159-4D04-5CD9A5D9172B}"/>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F9F26473-60CB-58C9-1D31-4311A7A8FFB8}"/>
              </a:ext>
            </a:extLst>
          </p:cNvPr>
          <p:cNvSpPr>
            <a:spLocks noGrp="1"/>
          </p:cNvSpPr>
          <p:nvPr>
            <p:ph type="title"/>
          </p:nvPr>
        </p:nvSpPr>
        <p:spPr/>
        <p:txBody>
          <a:bodyPr/>
          <a:lstStyle/>
          <a:p>
            <a:endParaRPr lang="en-US"/>
          </a:p>
        </p:txBody>
      </p:sp>
      <p:pic>
        <p:nvPicPr>
          <p:cNvPr id="17410" name="Picture 2">
            <a:extLst>
              <a:ext uri="{FF2B5EF4-FFF2-40B4-BE49-F238E27FC236}">
                <a16:creationId xmlns:a16="http://schemas.microsoft.com/office/drawing/2014/main" id="{498773DB-0623-7EB5-FEA0-C03734C64E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0388" y="125291"/>
            <a:ext cx="5805487" cy="5634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69312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BA5E05-7703-1605-5264-66A2E147448B}"/>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D207092-5473-09B5-9041-7012F32E199C}"/>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19A43DAF-5C07-6FA7-B84F-E91C0E620BA0}"/>
              </a:ext>
            </a:extLst>
          </p:cNvPr>
          <p:cNvSpPr>
            <a:spLocks noGrp="1"/>
          </p:cNvSpPr>
          <p:nvPr>
            <p:ph type="title"/>
          </p:nvPr>
        </p:nvSpPr>
        <p:spPr/>
        <p:txBody>
          <a:bodyPr/>
          <a:lstStyle/>
          <a:p>
            <a:endParaRPr lang="en-US"/>
          </a:p>
        </p:txBody>
      </p:sp>
      <p:pic>
        <p:nvPicPr>
          <p:cNvPr id="16386" name="Picture 2">
            <a:extLst>
              <a:ext uri="{FF2B5EF4-FFF2-40B4-BE49-F238E27FC236}">
                <a16:creationId xmlns:a16="http://schemas.microsoft.com/office/drawing/2014/main" id="{687B13A1-E2CB-A3F4-6CFE-11F746C2EA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9546" y="0"/>
            <a:ext cx="7591425" cy="6257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83114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464832-0EA3-B0F4-F9AA-93CD8201B4BE}"/>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89F7D6B-5234-6DF7-A1D1-A814E59C3CDC}"/>
              </a:ext>
            </a:extLst>
          </p:cNvPr>
          <p:cNvSpPr>
            <a:spLocks noGrp="1"/>
          </p:cNvSpPr>
          <p:nvPr>
            <p:ph idx="1"/>
          </p:nvPr>
        </p:nvSpPr>
        <p:spPr/>
        <p:txBody>
          <a:bodyPr/>
          <a:lstStyle/>
          <a:p>
            <a:r>
              <a:rPr lang="en-US" dirty="0">
                <a:latin typeface="+mn-lt"/>
              </a:rPr>
              <a:t>Review + Create</a:t>
            </a:r>
          </a:p>
        </p:txBody>
      </p:sp>
      <p:sp>
        <p:nvSpPr>
          <p:cNvPr id="3" name="Title 2">
            <a:extLst>
              <a:ext uri="{FF2B5EF4-FFF2-40B4-BE49-F238E27FC236}">
                <a16:creationId xmlns:a16="http://schemas.microsoft.com/office/drawing/2014/main" id="{ED471903-5D52-71D5-8832-0CCDBAF5B856}"/>
              </a:ext>
            </a:extLst>
          </p:cNvPr>
          <p:cNvSpPr>
            <a:spLocks noGrp="1"/>
          </p:cNvSpPr>
          <p:nvPr>
            <p:ph type="title"/>
          </p:nvPr>
        </p:nvSpPr>
        <p:spPr/>
        <p:txBody>
          <a:bodyPr/>
          <a:lstStyle/>
          <a:p>
            <a:r>
              <a:rPr lang="en-US" dirty="0"/>
              <a:t>Finalize Application Insights</a:t>
            </a:r>
          </a:p>
        </p:txBody>
      </p:sp>
      <p:pic>
        <p:nvPicPr>
          <p:cNvPr id="15362" name="Picture 2">
            <a:extLst>
              <a:ext uri="{FF2B5EF4-FFF2-40B4-BE49-F238E27FC236}">
                <a16:creationId xmlns:a16="http://schemas.microsoft.com/office/drawing/2014/main" id="{5857ED9C-B51F-3FCD-97DF-2D402AA364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15238" y="1576387"/>
            <a:ext cx="4086225" cy="3705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18303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28862B-8071-D37E-685E-BFFA200C6805}"/>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A7E1FA9-7B29-07A9-B8C0-AF199EE00DB7}"/>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01A5D611-C638-2942-9E9C-4D3BD047D1EA}"/>
              </a:ext>
            </a:extLst>
          </p:cNvPr>
          <p:cNvSpPr>
            <a:spLocks noGrp="1"/>
          </p:cNvSpPr>
          <p:nvPr>
            <p:ph type="title"/>
          </p:nvPr>
        </p:nvSpPr>
        <p:spPr/>
        <p:txBody>
          <a:bodyPr/>
          <a:lstStyle/>
          <a:p>
            <a:endParaRPr lang="en-US"/>
          </a:p>
        </p:txBody>
      </p:sp>
      <p:pic>
        <p:nvPicPr>
          <p:cNvPr id="14338" name="Picture 2">
            <a:extLst>
              <a:ext uri="{FF2B5EF4-FFF2-40B4-BE49-F238E27FC236}">
                <a16:creationId xmlns:a16="http://schemas.microsoft.com/office/drawing/2014/main" id="{806B4F2E-2A3F-2BD8-6BB4-1EFBC5E5E6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795" y="367258"/>
            <a:ext cx="11406204" cy="50619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7485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169736-5821-1C74-891C-FA198DD6339B}"/>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68B36F2-3A05-4BCD-0619-B94DD48F3F8E}"/>
              </a:ext>
            </a:extLst>
          </p:cNvPr>
          <p:cNvSpPr>
            <a:spLocks noGrp="1"/>
          </p:cNvSpPr>
          <p:nvPr>
            <p:ph idx="1"/>
          </p:nvPr>
        </p:nvSpPr>
        <p:spPr/>
        <p:txBody>
          <a:bodyPr/>
          <a:lstStyle/>
          <a:p>
            <a:endParaRPr lang="en-US" dirty="0"/>
          </a:p>
        </p:txBody>
      </p:sp>
      <p:sp>
        <p:nvSpPr>
          <p:cNvPr id="3" name="Title 2">
            <a:extLst>
              <a:ext uri="{FF2B5EF4-FFF2-40B4-BE49-F238E27FC236}">
                <a16:creationId xmlns:a16="http://schemas.microsoft.com/office/drawing/2014/main" id="{8E91D7BD-377F-EDF5-6009-E22E151D9AE6}"/>
              </a:ext>
            </a:extLst>
          </p:cNvPr>
          <p:cNvSpPr>
            <a:spLocks noGrp="1"/>
          </p:cNvSpPr>
          <p:nvPr>
            <p:ph type="title"/>
          </p:nvPr>
        </p:nvSpPr>
        <p:spPr/>
        <p:txBody>
          <a:bodyPr/>
          <a:lstStyle/>
          <a:p>
            <a:r>
              <a:rPr lang="en-US" dirty="0"/>
              <a:t>Back to Business Central</a:t>
            </a:r>
          </a:p>
        </p:txBody>
      </p:sp>
      <p:pic>
        <p:nvPicPr>
          <p:cNvPr id="13316" name="Picture 4">
            <a:extLst>
              <a:ext uri="{FF2B5EF4-FFF2-40B4-BE49-F238E27FC236}">
                <a16:creationId xmlns:a16="http://schemas.microsoft.com/office/drawing/2014/main" id="{938F8C0F-F42C-DB41-15E7-4CB219B19E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796" y="1357459"/>
            <a:ext cx="10671968" cy="44023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81713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D5DDE5-3B54-AB0F-A842-7E63C5C2EB57}"/>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F24CC6B-5192-E4F4-D0D4-E0C7878F9C50}"/>
              </a:ext>
            </a:extLst>
          </p:cNvPr>
          <p:cNvSpPr>
            <a:spLocks noGrp="1"/>
          </p:cNvSpPr>
          <p:nvPr>
            <p:ph idx="1"/>
          </p:nvPr>
        </p:nvSpPr>
        <p:spPr/>
        <p:txBody>
          <a:bodyPr/>
          <a:lstStyle/>
          <a:p>
            <a:r>
              <a:rPr lang="en-US" dirty="0">
                <a:latin typeface="+mn-lt"/>
              </a:rPr>
              <a:t>Paste in Connection String</a:t>
            </a:r>
          </a:p>
          <a:p>
            <a:r>
              <a:rPr lang="en-US" dirty="0">
                <a:latin typeface="+mn-lt"/>
              </a:rPr>
              <a:t>BC will reboot!!!</a:t>
            </a:r>
          </a:p>
        </p:txBody>
      </p:sp>
      <p:sp>
        <p:nvSpPr>
          <p:cNvPr id="3" name="Title 2">
            <a:extLst>
              <a:ext uri="{FF2B5EF4-FFF2-40B4-BE49-F238E27FC236}">
                <a16:creationId xmlns:a16="http://schemas.microsoft.com/office/drawing/2014/main" id="{920197FC-C738-FE1B-9F79-5FB98342F3CE}"/>
              </a:ext>
            </a:extLst>
          </p:cNvPr>
          <p:cNvSpPr>
            <a:spLocks noGrp="1"/>
          </p:cNvSpPr>
          <p:nvPr>
            <p:ph type="title"/>
          </p:nvPr>
        </p:nvSpPr>
        <p:spPr/>
        <p:txBody>
          <a:bodyPr/>
          <a:lstStyle/>
          <a:p>
            <a:r>
              <a:rPr lang="en-US" dirty="0"/>
              <a:t>Configure BC</a:t>
            </a:r>
          </a:p>
        </p:txBody>
      </p:sp>
      <p:pic>
        <p:nvPicPr>
          <p:cNvPr id="22530" name="Picture 2">
            <a:extLst>
              <a:ext uri="{FF2B5EF4-FFF2-40B4-BE49-F238E27FC236}">
                <a16:creationId xmlns:a16="http://schemas.microsoft.com/office/drawing/2014/main" id="{E3B3FD8E-0EF0-31C5-0B67-3C201764EA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6538" y="590550"/>
            <a:ext cx="5076825" cy="4743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96545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51DAA0-48B3-53E0-ED2B-16E75DB8DFDD}"/>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187F7E9-113B-1AE9-9129-EEDBDA1ACBBF}"/>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734BED0B-99D7-7639-F33F-4649774E0AF4}"/>
              </a:ext>
            </a:extLst>
          </p:cNvPr>
          <p:cNvSpPr>
            <a:spLocks noGrp="1"/>
          </p:cNvSpPr>
          <p:nvPr>
            <p:ph type="title"/>
          </p:nvPr>
        </p:nvSpPr>
        <p:spPr/>
        <p:txBody>
          <a:bodyPr/>
          <a:lstStyle/>
          <a:p>
            <a:endParaRPr lang="en-US" dirty="0"/>
          </a:p>
        </p:txBody>
      </p:sp>
      <p:pic>
        <p:nvPicPr>
          <p:cNvPr id="21506" name="Picture 2">
            <a:extLst>
              <a:ext uri="{FF2B5EF4-FFF2-40B4-BE49-F238E27FC236}">
                <a16:creationId xmlns:a16="http://schemas.microsoft.com/office/drawing/2014/main" id="{F9C2E158-8D62-0D70-5EAB-5F82091A4E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1675" y="0"/>
            <a:ext cx="82486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93204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810DED-481F-96F2-6218-56EB5098D8BE}"/>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B49B2D4-82A4-97FF-B2C5-79CCDC8CBB20}"/>
              </a:ext>
            </a:extLst>
          </p:cNvPr>
          <p:cNvSpPr>
            <a:spLocks noGrp="1"/>
          </p:cNvSpPr>
          <p:nvPr>
            <p:ph idx="1"/>
          </p:nvPr>
        </p:nvSpPr>
        <p:spPr/>
        <p:txBody>
          <a:bodyPr/>
          <a:lstStyle/>
          <a:p>
            <a:r>
              <a:rPr lang="en-US" dirty="0"/>
              <a:t>Browser Timings</a:t>
            </a:r>
          </a:p>
          <a:p>
            <a:r>
              <a:rPr lang="en-US" dirty="0"/>
              <a:t>Page Views</a:t>
            </a:r>
          </a:p>
          <a:p>
            <a:r>
              <a:rPr lang="en-US" dirty="0"/>
              <a:t>Traces</a:t>
            </a:r>
          </a:p>
        </p:txBody>
      </p:sp>
      <p:sp>
        <p:nvSpPr>
          <p:cNvPr id="3" name="Title 2">
            <a:extLst>
              <a:ext uri="{FF2B5EF4-FFF2-40B4-BE49-F238E27FC236}">
                <a16:creationId xmlns:a16="http://schemas.microsoft.com/office/drawing/2014/main" id="{D8F1DF40-DEC6-3B02-D6D6-873E9CBBF6F6}"/>
              </a:ext>
            </a:extLst>
          </p:cNvPr>
          <p:cNvSpPr>
            <a:spLocks noGrp="1"/>
          </p:cNvSpPr>
          <p:nvPr>
            <p:ph type="title"/>
          </p:nvPr>
        </p:nvSpPr>
        <p:spPr/>
        <p:txBody>
          <a:bodyPr/>
          <a:lstStyle/>
          <a:p>
            <a:r>
              <a:rPr lang="en-US" dirty="0"/>
              <a:t>Tracked Metrics</a:t>
            </a:r>
          </a:p>
        </p:txBody>
      </p:sp>
    </p:spTree>
    <p:extLst>
      <p:ext uri="{BB962C8B-B14F-4D97-AF65-F5344CB8AC3E}">
        <p14:creationId xmlns:p14="http://schemas.microsoft.com/office/powerpoint/2010/main" val="41504319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787DE4-E931-5835-074C-77E13B3CECA4}"/>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B687B7F-6799-85A0-E222-7C087633E715}"/>
              </a:ext>
            </a:extLst>
          </p:cNvPr>
          <p:cNvSpPr>
            <a:spLocks noGrp="1"/>
          </p:cNvSpPr>
          <p:nvPr>
            <p:ph idx="1"/>
          </p:nvPr>
        </p:nvSpPr>
        <p:spPr/>
        <p:txBody>
          <a:bodyPr/>
          <a:lstStyle/>
          <a:p>
            <a:r>
              <a:rPr lang="en-US" dirty="0">
                <a:latin typeface="+mn-lt"/>
              </a:rPr>
              <a:t>Identify tools and technology to analyze Business Central Performance</a:t>
            </a:r>
          </a:p>
          <a:p>
            <a:endParaRPr lang="en-US" dirty="0">
              <a:latin typeface="+mn-lt"/>
            </a:endParaRPr>
          </a:p>
          <a:p>
            <a:r>
              <a:rPr lang="en-US" dirty="0">
                <a:latin typeface="+mn-lt"/>
              </a:rPr>
              <a:t>Understand the limitations of each tool set</a:t>
            </a:r>
          </a:p>
          <a:p>
            <a:endParaRPr lang="en-US" dirty="0">
              <a:latin typeface="+mn-lt"/>
            </a:endParaRPr>
          </a:p>
          <a:p>
            <a:r>
              <a:rPr lang="en-US" dirty="0">
                <a:latin typeface="+mn-lt"/>
              </a:rPr>
              <a:t>Breakdown the common barriers to good Business Central Performance</a:t>
            </a:r>
          </a:p>
          <a:p>
            <a:endParaRPr lang="en-US" dirty="0">
              <a:latin typeface="+mn-lt"/>
            </a:endParaRPr>
          </a:p>
          <a:p>
            <a:r>
              <a:rPr lang="en-US" dirty="0">
                <a:latin typeface="+mn-lt"/>
              </a:rPr>
              <a:t>Have a good time and learn something</a:t>
            </a:r>
          </a:p>
        </p:txBody>
      </p:sp>
      <p:sp>
        <p:nvSpPr>
          <p:cNvPr id="3" name="Title 2">
            <a:extLst>
              <a:ext uri="{FF2B5EF4-FFF2-40B4-BE49-F238E27FC236}">
                <a16:creationId xmlns:a16="http://schemas.microsoft.com/office/drawing/2014/main" id="{94197868-2370-057A-07AD-C0293F435E27}"/>
              </a:ext>
            </a:extLst>
          </p:cNvPr>
          <p:cNvSpPr>
            <a:spLocks noGrp="1"/>
          </p:cNvSpPr>
          <p:nvPr>
            <p:ph type="title"/>
          </p:nvPr>
        </p:nvSpPr>
        <p:spPr/>
        <p:txBody>
          <a:bodyPr/>
          <a:lstStyle/>
          <a:p>
            <a:r>
              <a:rPr lang="en-US" dirty="0"/>
              <a:t>Session Goals</a:t>
            </a:r>
          </a:p>
        </p:txBody>
      </p:sp>
      <p:pic>
        <p:nvPicPr>
          <p:cNvPr id="4" name="Picture 3" descr="A bird with a colorful neck&#10;&#10;AI-generated content may be incorrect.">
            <a:extLst>
              <a:ext uri="{FF2B5EF4-FFF2-40B4-BE49-F238E27FC236}">
                <a16:creationId xmlns:a16="http://schemas.microsoft.com/office/drawing/2014/main" id="{A5365D81-CA6B-5FB6-9A85-ED2D509425B4}"/>
              </a:ext>
            </a:extLst>
          </p:cNvPr>
          <p:cNvPicPr>
            <a:picLocks noChangeAspect="1"/>
          </p:cNvPicPr>
          <p:nvPr/>
        </p:nvPicPr>
        <p:blipFill>
          <a:blip r:embed="rId2"/>
          <a:stretch>
            <a:fillRect/>
          </a:stretch>
        </p:blipFill>
        <p:spPr>
          <a:xfrm>
            <a:off x="11019870" y="5185930"/>
            <a:ext cx="852053" cy="852053"/>
          </a:xfrm>
          <a:prstGeom prst="rect">
            <a:avLst/>
          </a:prstGeom>
        </p:spPr>
      </p:pic>
    </p:spTree>
    <p:extLst>
      <p:ext uri="{BB962C8B-B14F-4D97-AF65-F5344CB8AC3E}">
        <p14:creationId xmlns:p14="http://schemas.microsoft.com/office/powerpoint/2010/main" val="21432325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ECB39C-6EDD-833E-82EF-40E451156C43}"/>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E31F04A-A5A1-355C-79DC-D47FCB15B705}"/>
              </a:ext>
            </a:extLst>
          </p:cNvPr>
          <p:cNvSpPr>
            <a:spLocks noGrp="1"/>
          </p:cNvSpPr>
          <p:nvPr>
            <p:ph idx="1"/>
          </p:nvPr>
        </p:nvSpPr>
        <p:spPr/>
        <p:txBody>
          <a:bodyPr/>
          <a:lstStyle/>
          <a:p>
            <a:r>
              <a:rPr lang="en-US" sz="4000" dirty="0">
                <a:latin typeface="+mn-lt"/>
              </a:rPr>
              <a:t>The query language used to parse Telemetry files</a:t>
            </a:r>
          </a:p>
          <a:p>
            <a:endParaRPr lang="en-US" sz="4000" dirty="0">
              <a:latin typeface="+mn-lt"/>
            </a:endParaRPr>
          </a:p>
          <a:p>
            <a:r>
              <a:rPr lang="en-US" sz="4000" dirty="0">
                <a:latin typeface="+mn-lt"/>
              </a:rPr>
              <a:t>Useful to filter through the scads of data</a:t>
            </a:r>
          </a:p>
          <a:p>
            <a:endParaRPr lang="en-US" sz="4000" dirty="0">
              <a:latin typeface="+mn-lt"/>
            </a:endParaRPr>
          </a:p>
          <a:p>
            <a:r>
              <a:rPr lang="en-US" sz="4000" dirty="0">
                <a:latin typeface="+mn-lt"/>
              </a:rPr>
              <a:t>Very useful when exporting the query to Power BI</a:t>
            </a:r>
          </a:p>
          <a:p>
            <a:endParaRPr lang="en-US" dirty="0"/>
          </a:p>
          <a:p>
            <a:endParaRPr lang="en-US" dirty="0"/>
          </a:p>
        </p:txBody>
      </p:sp>
      <p:sp>
        <p:nvSpPr>
          <p:cNvPr id="3" name="Title 2">
            <a:extLst>
              <a:ext uri="{FF2B5EF4-FFF2-40B4-BE49-F238E27FC236}">
                <a16:creationId xmlns:a16="http://schemas.microsoft.com/office/drawing/2014/main" id="{E5A082DB-77F7-0522-D3D0-F457FA3C4108}"/>
              </a:ext>
            </a:extLst>
          </p:cNvPr>
          <p:cNvSpPr>
            <a:spLocks noGrp="1"/>
          </p:cNvSpPr>
          <p:nvPr>
            <p:ph type="title"/>
          </p:nvPr>
        </p:nvSpPr>
        <p:spPr/>
        <p:txBody>
          <a:bodyPr/>
          <a:lstStyle/>
          <a:p>
            <a:r>
              <a:rPr lang="en-US" dirty="0"/>
              <a:t>The Kusto Query aka KQL</a:t>
            </a:r>
          </a:p>
        </p:txBody>
      </p:sp>
    </p:spTree>
    <p:extLst>
      <p:ext uri="{BB962C8B-B14F-4D97-AF65-F5344CB8AC3E}">
        <p14:creationId xmlns:p14="http://schemas.microsoft.com/office/powerpoint/2010/main" val="30635378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B05377-BFB6-6B27-306A-12C29BF231B4}"/>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412927B-3C22-CDB5-83BE-656FF81E9634}"/>
              </a:ext>
            </a:extLst>
          </p:cNvPr>
          <p:cNvPicPr>
            <a:picLocks noChangeAspect="1"/>
          </p:cNvPicPr>
          <p:nvPr/>
        </p:nvPicPr>
        <p:blipFill>
          <a:blip r:embed="rId2"/>
          <a:stretch>
            <a:fillRect/>
          </a:stretch>
        </p:blipFill>
        <p:spPr>
          <a:xfrm>
            <a:off x="312420" y="275494"/>
            <a:ext cx="11559540" cy="4043614"/>
          </a:xfrm>
          <a:prstGeom prst="rect">
            <a:avLst/>
          </a:prstGeom>
        </p:spPr>
      </p:pic>
    </p:spTree>
    <p:extLst>
      <p:ext uri="{BB962C8B-B14F-4D97-AF65-F5344CB8AC3E}">
        <p14:creationId xmlns:p14="http://schemas.microsoft.com/office/powerpoint/2010/main" val="7803369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A8F9D1-4074-BADA-D889-38B757CFB25E}"/>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ADDC823-FD3B-D7F0-B8ED-EC8400A05FA2}"/>
              </a:ext>
            </a:extLst>
          </p:cNvPr>
          <p:cNvSpPr>
            <a:spLocks noGrp="1"/>
          </p:cNvSpPr>
          <p:nvPr>
            <p:ph idx="1"/>
          </p:nvPr>
        </p:nvSpPr>
        <p:spPr/>
        <p:txBody>
          <a:bodyPr/>
          <a:lstStyle/>
          <a:p>
            <a:pPr marL="0" indent="0">
              <a:buNone/>
            </a:pPr>
            <a:r>
              <a:rPr lang="en-US" dirty="0"/>
              <a:t>https://learn.microsoft.com/en-us/dynamics365/business-central/dev-itpro/administration/telemetry-analyze-with-kql#how-can-i-query-telemetry-from-log-analytics</a:t>
            </a:r>
          </a:p>
        </p:txBody>
      </p:sp>
      <p:sp>
        <p:nvSpPr>
          <p:cNvPr id="3" name="Title 2">
            <a:extLst>
              <a:ext uri="{FF2B5EF4-FFF2-40B4-BE49-F238E27FC236}">
                <a16:creationId xmlns:a16="http://schemas.microsoft.com/office/drawing/2014/main" id="{6D91F714-E973-C1B2-6F5F-E57E01B56A46}"/>
              </a:ext>
            </a:extLst>
          </p:cNvPr>
          <p:cNvSpPr>
            <a:spLocks noGrp="1"/>
          </p:cNvSpPr>
          <p:nvPr>
            <p:ph type="title"/>
          </p:nvPr>
        </p:nvSpPr>
        <p:spPr/>
        <p:txBody>
          <a:bodyPr>
            <a:normAutofit fontScale="90000"/>
          </a:bodyPr>
          <a:lstStyle/>
          <a:p>
            <a:pPr marL="0" indent="0">
              <a:buNone/>
            </a:pPr>
            <a:r>
              <a:rPr lang="en-US" dirty="0"/>
              <a:t>Analyze and monitor telemetry with KQL</a:t>
            </a:r>
          </a:p>
        </p:txBody>
      </p:sp>
    </p:spTree>
    <p:extLst>
      <p:ext uri="{BB962C8B-B14F-4D97-AF65-F5344CB8AC3E}">
        <p14:creationId xmlns:p14="http://schemas.microsoft.com/office/powerpoint/2010/main" val="20286851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41A8E7-DF6E-B56C-0E9B-0D195702DB70}"/>
            </a:ext>
          </a:extLst>
        </p:cNvPr>
        <p:cNvGrpSpPr/>
        <p:nvPr/>
      </p:nvGrpSpPr>
      <p:grpSpPr>
        <a:xfrm>
          <a:off x="0" y="0"/>
          <a:ext cx="0" cy="0"/>
          <a:chOff x="0" y="0"/>
          <a:chExt cx="0" cy="0"/>
        </a:xfrm>
      </p:grpSpPr>
      <p:pic>
        <p:nvPicPr>
          <p:cNvPr id="5" name="Picture 4" descr="A blue city skyline with clouds&#10;&#10;AI-generated content may be incorrect.">
            <a:extLst>
              <a:ext uri="{FF2B5EF4-FFF2-40B4-BE49-F238E27FC236}">
                <a16:creationId xmlns:a16="http://schemas.microsoft.com/office/drawing/2014/main" id="{7A9EDC0B-83BE-63E0-E00B-3671AA3A1A65}"/>
              </a:ext>
            </a:extLst>
          </p:cNvPr>
          <p:cNvPicPr>
            <a:picLocks noChangeAspect="1"/>
          </p:cNvPicPr>
          <p:nvPr/>
        </p:nvPicPr>
        <p:blipFill>
          <a:blip r:embed="rId2"/>
          <a:stretch>
            <a:fillRect/>
          </a:stretch>
        </p:blipFill>
        <p:spPr>
          <a:xfrm>
            <a:off x="-36947" y="-19985"/>
            <a:ext cx="12265895" cy="6897971"/>
          </a:xfrm>
          <a:prstGeom prst="rect">
            <a:avLst/>
          </a:prstGeom>
        </p:spPr>
      </p:pic>
      <p:pic>
        <p:nvPicPr>
          <p:cNvPr id="7" name="Picture 6">
            <a:extLst>
              <a:ext uri="{FF2B5EF4-FFF2-40B4-BE49-F238E27FC236}">
                <a16:creationId xmlns:a16="http://schemas.microsoft.com/office/drawing/2014/main" id="{22164144-18FE-8702-8309-50F6EFA7EE4A}"/>
              </a:ext>
            </a:extLst>
          </p:cNvPr>
          <p:cNvPicPr>
            <a:picLocks noChangeAspect="1"/>
          </p:cNvPicPr>
          <p:nvPr/>
        </p:nvPicPr>
        <p:blipFill>
          <a:blip r:embed="rId3"/>
          <a:stretch>
            <a:fillRect/>
          </a:stretch>
        </p:blipFill>
        <p:spPr>
          <a:xfrm>
            <a:off x="-36948" y="526920"/>
            <a:ext cx="10887199" cy="840061"/>
          </a:xfrm>
          <a:prstGeom prst="rect">
            <a:avLst/>
          </a:prstGeom>
        </p:spPr>
      </p:pic>
      <p:pic>
        <p:nvPicPr>
          <p:cNvPr id="2" name="Picture 1" descr="A white billboard with blue trim&#10;&#10;AI-generated content may be incorrect.">
            <a:extLst>
              <a:ext uri="{FF2B5EF4-FFF2-40B4-BE49-F238E27FC236}">
                <a16:creationId xmlns:a16="http://schemas.microsoft.com/office/drawing/2014/main" id="{9059EF32-BE52-655E-FEF0-F43C3C138E41}"/>
              </a:ext>
            </a:extLst>
          </p:cNvPr>
          <p:cNvPicPr>
            <a:picLocks noChangeAspect="1"/>
          </p:cNvPicPr>
          <p:nvPr/>
        </p:nvPicPr>
        <p:blipFill>
          <a:blip r:embed="rId4"/>
          <a:stretch>
            <a:fillRect/>
          </a:stretch>
        </p:blipFill>
        <p:spPr>
          <a:xfrm>
            <a:off x="-136070" y="2965706"/>
            <a:ext cx="4359277" cy="4359277"/>
          </a:xfrm>
          <a:prstGeom prst="rect">
            <a:avLst/>
          </a:prstGeom>
        </p:spPr>
      </p:pic>
      <p:sp>
        <p:nvSpPr>
          <p:cNvPr id="3" name="TextBox 2">
            <a:extLst>
              <a:ext uri="{FF2B5EF4-FFF2-40B4-BE49-F238E27FC236}">
                <a16:creationId xmlns:a16="http://schemas.microsoft.com/office/drawing/2014/main" id="{C93F1C1D-0B3F-C8F3-3A93-5ADCDA2DCAA9}"/>
              </a:ext>
            </a:extLst>
          </p:cNvPr>
          <p:cNvSpPr txBox="1"/>
          <p:nvPr/>
        </p:nvSpPr>
        <p:spPr>
          <a:xfrm>
            <a:off x="504825" y="3829050"/>
            <a:ext cx="3152775" cy="1384995"/>
          </a:xfrm>
          <a:prstGeom prst="rect">
            <a:avLst/>
          </a:prstGeom>
          <a:noFill/>
        </p:spPr>
        <p:txBody>
          <a:bodyPr wrap="square" rtlCol="0">
            <a:spAutoFit/>
          </a:bodyPr>
          <a:lstStyle/>
          <a:p>
            <a:pPr algn="ctr"/>
            <a:r>
              <a:rPr lang="en-US" sz="2800" dirty="0"/>
              <a:t>Tool 4</a:t>
            </a:r>
          </a:p>
          <a:p>
            <a:pPr algn="ctr"/>
            <a:r>
              <a:rPr lang="en-US" sz="2800" dirty="0"/>
              <a:t>Power BI Dashboard</a:t>
            </a:r>
          </a:p>
        </p:txBody>
      </p:sp>
    </p:spTree>
    <p:extLst>
      <p:ext uri="{BB962C8B-B14F-4D97-AF65-F5344CB8AC3E}">
        <p14:creationId xmlns:p14="http://schemas.microsoft.com/office/powerpoint/2010/main" val="5970255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B68C69-FC50-917E-5DA2-A5D10C79063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B8DEC9B-1570-C01C-AB91-8BF7AB0EBAA7}"/>
              </a:ext>
            </a:extLst>
          </p:cNvPr>
          <p:cNvSpPr>
            <a:spLocks noGrp="1"/>
          </p:cNvSpPr>
          <p:nvPr>
            <p:ph type="title"/>
          </p:nvPr>
        </p:nvSpPr>
        <p:spPr/>
        <p:txBody>
          <a:bodyPr/>
          <a:lstStyle/>
          <a:p>
            <a:r>
              <a:rPr lang="en-US" dirty="0"/>
              <a:t>Power BI Reporting</a:t>
            </a:r>
          </a:p>
        </p:txBody>
      </p:sp>
      <p:pic>
        <p:nvPicPr>
          <p:cNvPr id="18434" name="Picture 2">
            <a:extLst>
              <a:ext uri="{FF2B5EF4-FFF2-40B4-BE49-F238E27FC236}">
                <a16:creationId xmlns:a16="http://schemas.microsoft.com/office/drawing/2014/main" id="{52553701-8423-BD31-D0FF-510525BD83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315" y="1357460"/>
            <a:ext cx="11307890" cy="23858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77710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a:extLst>
              <a:ext uri="{FF2B5EF4-FFF2-40B4-BE49-F238E27FC236}">
                <a16:creationId xmlns:a16="http://schemas.microsoft.com/office/drawing/2014/main" id="{EAD4D9FD-6E6F-0877-61BE-83D6A04DAC1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81228" y="1247303"/>
            <a:ext cx="4497995" cy="440213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C2207AB7-9EA0-8E9B-78F9-E4D3E4723C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9854" y="367259"/>
            <a:ext cx="2732562" cy="5370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92975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6276FC-BB9F-52E5-0ADB-A738F5622DF6}"/>
            </a:ext>
          </a:extLst>
        </p:cNvPr>
        <p:cNvGrpSpPr/>
        <p:nvPr/>
      </p:nvGrpSpPr>
      <p:grpSpPr>
        <a:xfrm>
          <a:off x="0" y="0"/>
          <a:ext cx="0" cy="0"/>
          <a:chOff x="0" y="0"/>
          <a:chExt cx="0" cy="0"/>
        </a:xfrm>
      </p:grpSpPr>
      <p:pic>
        <p:nvPicPr>
          <p:cNvPr id="25602" name="Picture 2">
            <a:extLst>
              <a:ext uri="{FF2B5EF4-FFF2-40B4-BE49-F238E27FC236}">
                <a16:creationId xmlns:a16="http://schemas.microsoft.com/office/drawing/2014/main" id="{AFC724CF-F6FA-5016-56FE-8ECACB2A44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571500"/>
            <a:ext cx="97536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69367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B4A5D3-8FB6-6519-A596-8767B26FDAE2}"/>
            </a:ext>
          </a:extLst>
        </p:cNvPr>
        <p:cNvGrpSpPr/>
        <p:nvPr/>
      </p:nvGrpSpPr>
      <p:grpSpPr>
        <a:xfrm>
          <a:off x="0" y="0"/>
          <a:ext cx="0" cy="0"/>
          <a:chOff x="0" y="0"/>
          <a:chExt cx="0" cy="0"/>
        </a:xfrm>
      </p:grpSpPr>
      <p:pic>
        <p:nvPicPr>
          <p:cNvPr id="26626" name="Picture 2">
            <a:extLst>
              <a:ext uri="{FF2B5EF4-FFF2-40B4-BE49-F238E27FC236}">
                <a16:creationId xmlns:a16="http://schemas.microsoft.com/office/drawing/2014/main" id="{72140DAD-DBB6-ED89-CA87-89D04A2393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392" y="332423"/>
            <a:ext cx="11129215" cy="50320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20122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AE310E-554C-A858-8002-15D00826E59E}"/>
            </a:ext>
          </a:extLst>
        </p:cNvPr>
        <p:cNvGrpSpPr/>
        <p:nvPr/>
      </p:nvGrpSpPr>
      <p:grpSpPr>
        <a:xfrm>
          <a:off x="0" y="0"/>
          <a:ext cx="0" cy="0"/>
          <a:chOff x="0" y="0"/>
          <a:chExt cx="0" cy="0"/>
        </a:xfrm>
      </p:grpSpPr>
      <p:pic>
        <p:nvPicPr>
          <p:cNvPr id="27650" name="Picture 2">
            <a:extLst>
              <a:ext uri="{FF2B5EF4-FFF2-40B4-BE49-F238E27FC236}">
                <a16:creationId xmlns:a16="http://schemas.microsoft.com/office/drawing/2014/main" id="{A87364B1-C6C9-F9E3-CB2F-F145E4AC76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7765" y="371475"/>
            <a:ext cx="9734550" cy="5657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98481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9A4BDE-2193-BB0D-955E-FDBCABDB544A}"/>
            </a:ext>
          </a:extLst>
        </p:cNvPr>
        <p:cNvGrpSpPr/>
        <p:nvPr/>
      </p:nvGrpSpPr>
      <p:grpSpPr>
        <a:xfrm>
          <a:off x="0" y="0"/>
          <a:ext cx="0" cy="0"/>
          <a:chOff x="0" y="0"/>
          <a:chExt cx="0" cy="0"/>
        </a:xfrm>
      </p:grpSpPr>
      <p:pic>
        <p:nvPicPr>
          <p:cNvPr id="28674" name="Picture 2">
            <a:extLst>
              <a:ext uri="{FF2B5EF4-FFF2-40B4-BE49-F238E27FC236}">
                <a16:creationId xmlns:a16="http://schemas.microsoft.com/office/drawing/2014/main" id="{A5DC4744-59D0-AC33-8A5C-53AD923CEC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336233"/>
            <a:ext cx="9753600" cy="5667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80559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4EC997-2853-7ACC-0596-E95EFDD22AB7}"/>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0A30E6F-85DC-E054-5FEF-C0A1EA116CEF}"/>
              </a:ext>
            </a:extLst>
          </p:cNvPr>
          <p:cNvSpPr>
            <a:spLocks noGrp="1"/>
          </p:cNvSpPr>
          <p:nvPr>
            <p:ph idx="1"/>
          </p:nvPr>
        </p:nvSpPr>
        <p:spPr/>
        <p:txBody>
          <a:bodyPr>
            <a:normAutofit fontScale="92500" lnSpcReduction="10000"/>
          </a:bodyPr>
          <a:lstStyle/>
          <a:p>
            <a:r>
              <a:rPr lang="en-US" sz="3600" b="1" dirty="0">
                <a:latin typeface="+mn-lt"/>
              </a:rPr>
              <a:t>Tools and Technology</a:t>
            </a:r>
          </a:p>
          <a:p>
            <a:pPr lvl="1"/>
            <a:r>
              <a:rPr lang="en-US" sz="3200" dirty="0">
                <a:latin typeface="+mn-lt"/>
              </a:rPr>
              <a:t>In Business Central Performance Profiler</a:t>
            </a:r>
          </a:p>
          <a:p>
            <a:pPr lvl="1"/>
            <a:r>
              <a:rPr lang="en-US" sz="3200" dirty="0">
                <a:latin typeface="+mn-lt"/>
              </a:rPr>
              <a:t>Application Insights</a:t>
            </a:r>
          </a:p>
          <a:p>
            <a:pPr lvl="1"/>
            <a:r>
              <a:rPr lang="en-US" sz="3200" dirty="0">
                <a:latin typeface="+mn-lt"/>
              </a:rPr>
              <a:t>Visual Studio Code</a:t>
            </a:r>
          </a:p>
          <a:p>
            <a:r>
              <a:rPr lang="en-US" sz="3600" b="1" dirty="0">
                <a:latin typeface="+mn-lt"/>
              </a:rPr>
              <a:t>Reporting and Analysis</a:t>
            </a:r>
          </a:p>
          <a:p>
            <a:pPr lvl="1"/>
            <a:r>
              <a:rPr lang="en-US" sz="3200" dirty="0">
                <a:latin typeface="+mn-lt"/>
              </a:rPr>
              <a:t>KQL Reporting</a:t>
            </a:r>
          </a:p>
          <a:p>
            <a:pPr lvl="1"/>
            <a:r>
              <a:rPr lang="en-US" sz="3200" dirty="0">
                <a:latin typeface="+mn-lt"/>
              </a:rPr>
              <a:t>Power BI Dashboards</a:t>
            </a:r>
          </a:p>
          <a:p>
            <a:r>
              <a:rPr lang="en-US" sz="3600" b="1" dirty="0">
                <a:latin typeface="+mn-lt"/>
              </a:rPr>
              <a:t>Case Study Analysis</a:t>
            </a:r>
          </a:p>
          <a:p>
            <a:r>
              <a:rPr lang="en-US" sz="3600" b="1" dirty="0">
                <a:latin typeface="+mn-lt"/>
              </a:rPr>
              <a:t>Q&amp;A</a:t>
            </a:r>
          </a:p>
        </p:txBody>
      </p:sp>
      <p:sp>
        <p:nvSpPr>
          <p:cNvPr id="3" name="Title 2">
            <a:extLst>
              <a:ext uri="{FF2B5EF4-FFF2-40B4-BE49-F238E27FC236}">
                <a16:creationId xmlns:a16="http://schemas.microsoft.com/office/drawing/2014/main" id="{8F2861C0-A67D-D9C8-F2F7-33034CD739E9}"/>
              </a:ext>
            </a:extLst>
          </p:cNvPr>
          <p:cNvSpPr>
            <a:spLocks noGrp="1"/>
          </p:cNvSpPr>
          <p:nvPr>
            <p:ph type="title"/>
          </p:nvPr>
        </p:nvSpPr>
        <p:spPr/>
        <p:txBody>
          <a:bodyPr/>
          <a:lstStyle/>
          <a:p>
            <a:r>
              <a:rPr lang="en-US" dirty="0"/>
              <a:t>Session Agenda</a:t>
            </a:r>
          </a:p>
        </p:txBody>
      </p:sp>
      <p:pic>
        <p:nvPicPr>
          <p:cNvPr id="4" name="Picture 3">
            <a:extLst>
              <a:ext uri="{FF2B5EF4-FFF2-40B4-BE49-F238E27FC236}">
                <a16:creationId xmlns:a16="http://schemas.microsoft.com/office/drawing/2014/main" id="{82EE8A34-DCC4-9781-1CD9-4F5BCCC6A5A8}"/>
              </a:ext>
            </a:extLst>
          </p:cNvPr>
          <p:cNvPicPr>
            <a:picLocks noChangeAspect="1"/>
          </p:cNvPicPr>
          <p:nvPr/>
        </p:nvPicPr>
        <p:blipFill>
          <a:blip r:embed="rId3"/>
          <a:stretch>
            <a:fillRect/>
          </a:stretch>
        </p:blipFill>
        <p:spPr>
          <a:xfrm>
            <a:off x="9492669" y="3429000"/>
            <a:ext cx="2182092" cy="2182092"/>
          </a:xfrm>
          <a:prstGeom prst="rect">
            <a:avLst/>
          </a:prstGeom>
        </p:spPr>
      </p:pic>
    </p:spTree>
    <p:extLst>
      <p:ext uri="{BB962C8B-B14F-4D97-AF65-F5344CB8AC3E}">
        <p14:creationId xmlns:p14="http://schemas.microsoft.com/office/powerpoint/2010/main" val="39309975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C8C695-6C0D-41EC-2E17-6A157C97ABC2}"/>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9EE3292B-7C50-131C-047A-407E47059F9E}"/>
              </a:ext>
            </a:extLst>
          </p:cNvPr>
          <p:cNvPicPr>
            <a:picLocks noChangeAspect="1"/>
          </p:cNvPicPr>
          <p:nvPr/>
        </p:nvPicPr>
        <p:blipFill>
          <a:blip r:embed="rId2"/>
          <a:stretch>
            <a:fillRect/>
          </a:stretch>
        </p:blipFill>
        <p:spPr>
          <a:xfrm>
            <a:off x="843456" y="309304"/>
            <a:ext cx="10026869" cy="5144328"/>
          </a:xfrm>
          <a:prstGeom prst="rect">
            <a:avLst/>
          </a:prstGeom>
        </p:spPr>
      </p:pic>
    </p:spTree>
    <p:extLst>
      <p:ext uri="{BB962C8B-B14F-4D97-AF65-F5344CB8AC3E}">
        <p14:creationId xmlns:p14="http://schemas.microsoft.com/office/powerpoint/2010/main" val="4701095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7725E0-4798-BACB-D6AD-8385D9BC33D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C1133D9-6B3E-625D-8AA0-E9DE8A87616B}"/>
              </a:ext>
            </a:extLst>
          </p:cNvPr>
          <p:cNvPicPr>
            <a:picLocks noChangeAspect="1"/>
          </p:cNvPicPr>
          <p:nvPr/>
        </p:nvPicPr>
        <p:blipFill>
          <a:blip r:embed="rId2"/>
          <a:stretch>
            <a:fillRect/>
          </a:stretch>
        </p:blipFill>
        <p:spPr>
          <a:xfrm>
            <a:off x="327660" y="245453"/>
            <a:ext cx="11551920" cy="5801784"/>
          </a:xfrm>
          <a:prstGeom prst="rect">
            <a:avLst/>
          </a:prstGeom>
        </p:spPr>
      </p:pic>
    </p:spTree>
    <p:extLst>
      <p:ext uri="{BB962C8B-B14F-4D97-AF65-F5344CB8AC3E}">
        <p14:creationId xmlns:p14="http://schemas.microsoft.com/office/powerpoint/2010/main" val="2725888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515881-32A1-670B-0A34-1D3716093C0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FEEAC01-CEDB-F199-C8C5-812341AB6B30}"/>
              </a:ext>
            </a:extLst>
          </p:cNvPr>
          <p:cNvSpPr>
            <a:spLocks noGrp="1"/>
          </p:cNvSpPr>
          <p:nvPr>
            <p:ph type="title"/>
          </p:nvPr>
        </p:nvSpPr>
        <p:spPr/>
        <p:txBody>
          <a:bodyPr/>
          <a:lstStyle/>
          <a:p>
            <a:r>
              <a:rPr lang="en-US" dirty="0"/>
              <a:t>Report Load Performance</a:t>
            </a:r>
          </a:p>
        </p:txBody>
      </p:sp>
      <p:pic>
        <p:nvPicPr>
          <p:cNvPr id="4" name="Content Placeholder 3">
            <a:extLst>
              <a:ext uri="{FF2B5EF4-FFF2-40B4-BE49-F238E27FC236}">
                <a16:creationId xmlns:a16="http://schemas.microsoft.com/office/drawing/2014/main" id="{0017546B-2B5F-0297-AAC0-953F0E28178F}"/>
              </a:ext>
            </a:extLst>
          </p:cNvPr>
          <p:cNvPicPr>
            <a:picLocks noGrp="1" noChangeAspect="1"/>
          </p:cNvPicPr>
          <p:nvPr>
            <p:ph idx="1"/>
          </p:nvPr>
        </p:nvPicPr>
        <p:blipFill>
          <a:blip r:embed="rId2"/>
          <a:stretch>
            <a:fillRect/>
          </a:stretch>
        </p:blipFill>
        <p:spPr>
          <a:xfrm>
            <a:off x="393700" y="2061055"/>
            <a:ext cx="11382375" cy="2994653"/>
          </a:xfrm>
          <a:prstGeom prst="rect">
            <a:avLst/>
          </a:prstGeom>
        </p:spPr>
      </p:pic>
    </p:spTree>
    <p:extLst>
      <p:ext uri="{BB962C8B-B14F-4D97-AF65-F5344CB8AC3E}">
        <p14:creationId xmlns:p14="http://schemas.microsoft.com/office/powerpoint/2010/main" val="39645729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1BDAF9-EA8F-A808-9AB8-BEEE0AAF009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E6E9288-DE0C-34E8-9435-8BE897AA732E}"/>
              </a:ext>
            </a:extLst>
          </p:cNvPr>
          <p:cNvSpPr>
            <a:spLocks noGrp="1"/>
          </p:cNvSpPr>
          <p:nvPr>
            <p:ph type="title"/>
          </p:nvPr>
        </p:nvSpPr>
        <p:spPr/>
        <p:txBody>
          <a:bodyPr/>
          <a:lstStyle/>
          <a:p>
            <a:r>
              <a:rPr lang="en-US" dirty="0"/>
              <a:t>Web Service Performance</a:t>
            </a:r>
          </a:p>
        </p:txBody>
      </p:sp>
      <p:pic>
        <p:nvPicPr>
          <p:cNvPr id="7" name="Content Placeholder 6">
            <a:extLst>
              <a:ext uri="{FF2B5EF4-FFF2-40B4-BE49-F238E27FC236}">
                <a16:creationId xmlns:a16="http://schemas.microsoft.com/office/drawing/2014/main" id="{2EA4D65E-1BF2-CE8B-81FF-9A61089D30DD}"/>
              </a:ext>
            </a:extLst>
          </p:cNvPr>
          <p:cNvPicPr>
            <a:picLocks noGrp="1" noChangeAspect="1"/>
          </p:cNvPicPr>
          <p:nvPr>
            <p:ph idx="1"/>
          </p:nvPr>
        </p:nvPicPr>
        <p:blipFill>
          <a:blip r:embed="rId2"/>
          <a:stretch>
            <a:fillRect/>
          </a:stretch>
        </p:blipFill>
        <p:spPr>
          <a:xfrm>
            <a:off x="619168" y="1357313"/>
            <a:ext cx="10931438" cy="4402137"/>
          </a:xfrm>
        </p:spPr>
      </p:pic>
    </p:spTree>
    <p:extLst>
      <p:ext uri="{BB962C8B-B14F-4D97-AF65-F5344CB8AC3E}">
        <p14:creationId xmlns:p14="http://schemas.microsoft.com/office/powerpoint/2010/main" val="19626026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FDD140-A5E7-A856-2314-EE3EBAF2ACF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7552A91-C669-A75B-CD47-E3E1BFA7F0DB}"/>
              </a:ext>
            </a:extLst>
          </p:cNvPr>
          <p:cNvSpPr>
            <a:spLocks noGrp="1"/>
          </p:cNvSpPr>
          <p:nvPr>
            <p:ph type="title"/>
          </p:nvPr>
        </p:nvSpPr>
        <p:spPr/>
        <p:txBody>
          <a:bodyPr/>
          <a:lstStyle/>
          <a:p>
            <a:r>
              <a:rPr lang="en-US" dirty="0"/>
              <a:t>BC Object Performance</a:t>
            </a:r>
          </a:p>
        </p:txBody>
      </p:sp>
      <p:pic>
        <p:nvPicPr>
          <p:cNvPr id="6" name="Content Placeholder 5">
            <a:extLst>
              <a:ext uri="{FF2B5EF4-FFF2-40B4-BE49-F238E27FC236}">
                <a16:creationId xmlns:a16="http://schemas.microsoft.com/office/drawing/2014/main" id="{2A45EB1F-5C83-551A-6A03-D0378ECE6A47}"/>
              </a:ext>
            </a:extLst>
          </p:cNvPr>
          <p:cNvPicPr>
            <a:picLocks noGrp="1" noChangeAspect="1"/>
          </p:cNvPicPr>
          <p:nvPr>
            <p:ph idx="1"/>
          </p:nvPr>
        </p:nvPicPr>
        <p:blipFill>
          <a:blip r:embed="rId2"/>
          <a:stretch>
            <a:fillRect/>
          </a:stretch>
        </p:blipFill>
        <p:spPr>
          <a:xfrm>
            <a:off x="1674525" y="1357313"/>
            <a:ext cx="8820724" cy="4402137"/>
          </a:xfrm>
        </p:spPr>
      </p:pic>
    </p:spTree>
    <p:extLst>
      <p:ext uri="{BB962C8B-B14F-4D97-AF65-F5344CB8AC3E}">
        <p14:creationId xmlns:p14="http://schemas.microsoft.com/office/powerpoint/2010/main" val="7784064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33B177-3489-C2B7-345D-A801701EBBA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314C0DF-BE33-67D1-A6A8-AE04B656CEF7}"/>
              </a:ext>
            </a:extLst>
          </p:cNvPr>
          <p:cNvSpPr>
            <a:spLocks noGrp="1"/>
          </p:cNvSpPr>
          <p:nvPr>
            <p:ph type="title"/>
          </p:nvPr>
        </p:nvSpPr>
        <p:spPr/>
        <p:txBody>
          <a:bodyPr/>
          <a:lstStyle/>
          <a:p>
            <a:r>
              <a:rPr lang="en-US" dirty="0"/>
              <a:t>SQL Performance</a:t>
            </a:r>
          </a:p>
        </p:txBody>
      </p:sp>
      <p:pic>
        <p:nvPicPr>
          <p:cNvPr id="6" name="Content Placeholder 5">
            <a:extLst>
              <a:ext uri="{FF2B5EF4-FFF2-40B4-BE49-F238E27FC236}">
                <a16:creationId xmlns:a16="http://schemas.microsoft.com/office/drawing/2014/main" id="{CA7AFDF1-9163-8CBC-4F71-FC5C6D2F5FD9}"/>
              </a:ext>
            </a:extLst>
          </p:cNvPr>
          <p:cNvPicPr>
            <a:picLocks noGrp="1" noChangeAspect="1"/>
          </p:cNvPicPr>
          <p:nvPr>
            <p:ph idx="1"/>
          </p:nvPr>
        </p:nvPicPr>
        <p:blipFill>
          <a:blip r:embed="rId3"/>
          <a:stretch>
            <a:fillRect/>
          </a:stretch>
        </p:blipFill>
        <p:spPr>
          <a:xfrm>
            <a:off x="413149" y="1357313"/>
            <a:ext cx="11343477" cy="4402137"/>
          </a:xfrm>
        </p:spPr>
      </p:pic>
    </p:spTree>
    <p:extLst>
      <p:ext uri="{BB962C8B-B14F-4D97-AF65-F5344CB8AC3E}">
        <p14:creationId xmlns:p14="http://schemas.microsoft.com/office/powerpoint/2010/main" val="363125933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D51AEC-C50A-20C4-D3ED-4FCAE0F02D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1E68D5-8BC5-83EB-59D9-259167DC8033}"/>
              </a:ext>
            </a:extLst>
          </p:cNvPr>
          <p:cNvSpPr>
            <a:spLocks noGrp="1"/>
          </p:cNvSpPr>
          <p:nvPr>
            <p:ph type="title"/>
          </p:nvPr>
        </p:nvSpPr>
        <p:spPr/>
        <p:txBody>
          <a:bodyPr/>
          <a:lstStyle/>
          <a:p>
            <a:r>
              <a:rPr lang="en-US" dirty="0"/>
              <a:t>Common Issues</a:t>
            </a:r>
          </a:p>
        </p:txBody>
      </p:sp>
      <p:sp>
        <p:nvSpPr>
          <p:cNvPr id="3" name="Text Placeholder 2">
            <a:extLst>
              <a:ext uri="{FF2B5EF4-FFF2-40B4-BE49-F238E27FC236}">
                <a16:creationId xmlns:a16="http://schemas.microsoft.com/office/drawing/2014/main" id="{06A13656-42E0-7FEE-F6D5-7E107EC83691}"/>
              </a:ext>
            </a:extLst>
          </p:cNvPr>
          <p:cNvSpPr>
            <a:spLocks noGrp="1"/>
          </p:cNvSpPr>
          <p:nvPr>
            <p:ph type="body" idx="1"/>
          </p:nvPr>
        </p:nvSpPr>
        <p:spPr/>
        <p:txBody>
          <a:bodyPr/>
          <a:lstStyle/>
          <a:p>
            <a:r>
              <a:rPr lang="en-US" dirty="0"/>
              <a:t>and how to address them.</a:t>
            </a:r>
          </a:p>
        </p:txBody>
      </p:sp>
      <p:pic>
        <p:nvPicPr>
          <p:cNvPr id="4" name="Picture 3" descr="A person in a helmet and a hard hat holding a toolbox&#10;&#10;AI-generated content may be incorrect.">
            <a:extLst>
              <a:ext uri="{FF2B5EF4-FFF2-40B4-BE49-F238E27FC236}">
                <a16:creationId xmlns:a16="http://schemas.microsoft.com/office/drawing/2014/main" id="{BCF6E5A7-DA68-C248-7921-424EFE0231BE}"/>
              </a:ext>
            </a:extLst>
          </p:cNvPr>
          <p:cNvPicPr>
            <a:picLocks noChangeAspect="1"/>
          </p:cNvPicPr>
          <p:nvPr/>
        </p:nvPicPr>
        <p:blipFill>
          <a:blip r:embed="rId2"/>
          <a:stretch>
            <a:fillRect/>
          </a:stretch>
        </p:blipFill>
        <p:spPr>
          <a:xfrm>
            <a:off x="9344578" y="3508415"/>
            <a:ext cx="2182092" cy="2182092"/>
          </a:xfrm>
          <a:prstGeom prst="rect">
            <a:avLst/>
          </a:prstGeom>
        </p:spPr>
      </p:pic>
    </p:spTree>
    <p:extLst>
      <p:ext uri="{BB962C8B-B14F-4D97-AF65-F5344CB8AC3E}">
        <p14:creationId xmlns:p14="http://schemas.microsoft.com/office/powerpoint/2010/main" val="409757220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0024D4-B8C9-DA00-6FB8-2E9A933A1B80}"/>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97687D5-A464-F2EE-ED62-2E5EB64463E4}"/>
              </a:ext>
            </a:extLst>
          </p:cNvPr>
          <p:cNvSpPr>
            <a:spLocks noGrp="1"/>
          </p:cNvSpPr>
          <p:nvPr>
            <p:ph idx="1"/>
          </p:nvPr>
        </p:nvSpPr>
        <p:spPr/>
        <p:txBody>
          <a:bodyPr>
            <a:normAutofit lnSpcReduction="10000"/>
          </a:bodyPr>
          <a:lstStyle/>
          <a:p>
            <a:r>
              <a:rPr lang="en-US" sz="4000" dirty="0">
                <a:latin typeface="+mn-lt"/>
              </a:rPr>
              <a:t>Network Duration</a:t>
            </a:r>
          </a:p>
          <a:p>
            <a:endParaRPr lang="en-US" sz="4000" dirty="0">
              <a:latin typeface="+mn-lt"/>
            </a:endParaRPr>
          </a:p>
          <a:p>
            <a:r>
              <a:rPr lang="en-US" sz="4000" dirty="0">
                <a:latin typeface="+mn-lt"/>
              </a:rPr>
              <a:t>Send Duration</a:t>
            </a:r>
          </a:p>
          <a:p>
            <a:endParaRPr lang="en-US" sz="4000" dirty="0">
              <a:latin typeface="+mn-lt"/>
            </a:endParaRPr>
          </a:p>
          <a:p>
            <a:r>
              <a:rPr lang="en-US" sz="4000" dirty="0">
                <a:latin typeface="+mn-lt"/>
              </a:rPr>
              <a:t>Receive Duration</a:t>
            </a:r>
          </a:p>
          <a:p>
            <a:endParaRPr lang="en-US" sz="4000" dirty="0">
              <a:latin typeface="+mn-lt"/>
            </a:endParaRPr>
          </a:p>
          <a:p>
            <a:r>
              <a:rPr lang="en-US" sz="4000" dirty="0">
                <a:latin typeface="+mn-lt"/>
              </a:rPr>
              <a:t>Processing Duration</a:t>
            </a:r>
          </a:p>
        </p:txBody>
      </p:sp>
      <p:sp>
        <p:nvSpPr>
          <p:cNvPr id="3" name="Title 2">
            <a:extLst>
              <a:ext uri="{FF2B5EF4-FFF2-40B4-BE49-F238E27FC236}">
                <a16:creationId xmlns:a16="http://schemas.microsoft.com/office/drawing/2014/main" id="{9D3660CD-B8CD-CBFC-8BED-8D587B15F2A2}"/>
              </a:ext>
            </a:extLst>
          </p:cNvPr>
          <p:cNvSpPr>
            <a:spLocks noGrp="1"/>
          </p:cNvSpPr>
          <p:nvPr>
            <p:ph type="title"/>
          </p:nvPr>
        </p:nvSpPr>
        <p:spPr/>
        <p:txBody>
          <a:bodyPr/>
          <a:lstStyle/>
          <a:p>
            <a:r>
              <a:rPr lang="en-US" dirty="0"/>
              <a:t>Network Analysis</a:t>
            </a:r>
          </a:p>
        </p:txBody>
      </p:sp>
      <p:pic>
        <p:nvPicPr>
          <p:cNvPr id="19458" name="Picture 2">
            <a:extLst>
              <a:ext uri="{FF2B5EF4-FFF2-40B4-BE49-F238E27FC236}">
                <a16:creationId xmlns:a16="http://schemas.microsoft.com/office/drawing/2014/main" id="{82E80C3F-5CBC-BCBA-00BA-1A4164F0A5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8900" y="140027"/>
            <a:ext cx="5619750" cy="5619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406589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A41645-6F5E-9E49-85C2-E481C22A0CC9}"/>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CF437CB-7D0B-792B-A0C8-E82C9596D8F6}"/>
              </a:ext>
            </a:extLst>
          </p:cNvPr>
          <p:cNvSpPr>
            <a:spLocks noGrp="1"/>
          </p:cNvSpPr>
          <p:nvPr>
            <p:ph idx="1"/>
          </p:nvPr>
        </p:nvSpPr>
        <p:spPr/>
        <p:txBody>
          <a:bodyPr>
            <a:normAutofit/>
          </a:bodyPr>
          <a:lstStyle/>
          <a:p>
            <a:r>
              <a:rPr lang="en-US" sz="4000" dirty="0">
                <a:latin typeface="+mn-lt"/>
              </a:rPr>
              <a:t>Too many rollups</a:t>
            </a:r>
          </a:p>
          <a:p>
            <a:endParaRPr lang="en-US" sz="4000" dirty="0">
              <a:latin typeface="+mn-lt"/>
            </a:endParaRPr>
          </a:p>
          <a:p>
            <a:r>
              <a:rPr lang="en-US" sz="4000" dirty="0">
                <a:latin typeface="+mn-lt"/>
              </a:rPr>
              <a:t>Too many </a:t>
            </a:r>
            <a:r>
              <a:rPr lang="en-US" sz="4000" dirty="0" err="1">
                <a:latin typeface="+mn-lt"/>
              </a:rPr>
              <a:t>OnAfterGetRecord</a:t>
            </a:r>
            <a:r>
              <a:rPr lang="en-US" sz="4000" dirty="0">
                <a:latin typeface="+mn-lt"/>
              </a:rPr>
              <a:t> calculations</a:t>
            </a:r>
          </a:p>
          <a:p>
            <a:endParaRPr lang="en-US" sz="4000" dirty="0">
              <a:latin typeface="+mn-lt"/>
            </a:endParaRPr>
          </a:p>
          <a:p>
            <a:r>
              <a:rPr lang="en-US" sz="4000" dirty="0">
                <a:latin typeface="+mn-lt"/>
              </a:rPr>
              <a:t>Insufficient Database Indexing</a:t>
            </a:r>
          </a:p>
        </p:txBody>
      </p:sp>
      <p:sp>
        <p:nvSpPr>
          <p:cNvPr id="3" name="Title 2">
            <a:extLst>
              <a:ext uri="{FF2B5EF4-FFF2-40B4-BE49-F238E27FC236}">
                <a16:creationId xmlns:a16="http://schemas.microsoft.com/office/drawing/2014/main" id="{969163AB-AC34-02D5-9381-BD1FF3420A76}"/>
              </a:ext>
            </a:extLst>
          </p:cNvPr>
          <p:cNvSpPr>
            <a:spLocks noGrp="1"/>
          </p:cNvSpPr>
          <p:nvPr>
            <p:ph type="title"/>
          </p:nvPr>
        </p:nvSpPr>
        <p:spPr/>
        <p:txBody>
          <a:bodyPr/>
          <a:lstStyle/>
          <a:p>
            <a:r>
              <a:rPr lang="en-US" dirty="0"/>
              <a:t>Slow Data Retrieval</a:t>
            </a:r>
          </a:p>
        </p:txBody>
      </p:sp>
    </p:spTree>
    <p:extLst>
      <p:ext uri="{BB962C8B-B14F-4D97-AF65-F5344CB8AC3E}">
        <p14:creationId xmlns:p14="http://schemas.microsoft.com/office/powerpoint/2010/main" val="188968519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9E0B93-8A57-887A-F2FC-23380FF8C484}"/>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CDC97A7-B127-973A-7B66-14C1E280D42C}"/>
              </a:ext>
            </a:extLst>
          </p:cNvPr>
          <p:cNvSpPr>
            <a:spLocks noGrp="1"/>
          </p:cNvSpPr>
          <p:nvPr>
            <p:ph idx="1"/>
          </p:nvPr>
        </p:nvSpPr>
        <p:spPr/>
        <p:txBody>
          <a:bodyPr/>
          <a:lstStyle/>
          <a:p>
            <a:endParaRPr lang="en-US" dirty="0"/>
          </a:p>
        </p:txBody>
      </p:sp>
      <p:sp>
        <p:nvSpPr>
          <p:cNvPr id="3" name="Title 2">
            <a:extLst>
              <a:ext uri="{FF2B5EF4-FFF2-40B4-BE49-F238E27FC236}">
                <a16:creationId xmlns:a16="http://schemas.microsoft.com/office/drawing/2014/main" id="{61AC76C0-4427-AE0A-7D43-D390E6B6FFB9}"/>
              </a:ext>
            </a:extLst>
          </p:cNvPr>
          <p:cNvSpPr>
            <a:spLocks noGrp="1"/>
          </p:cNvSpPr>
          <p:nvPr>
            <p:ph type="title"/>
          </p:nvPr>
        </p:nvSpPr>
        <p:spPr/>
        <p:txBody>
          <a:bodyPr/>
          <a:lstStyle/>
          <a:p>
            <a:r>
              <a:rPr lang="en-US" dirty="0"/>
              <a:t>Database Missing Index</a:t>
            </a:r>
          </a:p>
        </p:txBody>
      </p:sp>
      <p:pic>
        <p:nvPicPr>
          <p:cNvPr id="1026" name="Picture 2">
            <a:extLst>
              <a:ext uri="{FF2B5EF4-FFF2-40B4-BE49-F238E27FC236}">
                <a16:creationId xmlns:a16="http://schemas.microsoft.com/office/drawing/2014/main" id="{9BD0A7BD-A9F4-7A1D-BD72-C3CA5731D9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795" y="1247303"/>
            <a:ext cx="6524625" cy="3581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62156FB8-4320-F080-2F17-D9BD4D4C93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6286" y="2294559"/>
            <a:ext cx="9172575" cy="3676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60043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4A72B4-0E47-20AD-A512-E845AE0E36AF}"/>
            </a:ext>
          </a:extLst>
        </p:cNvPr>
        <p:cNvGrpSpPr/>
        <p:nvPr/>
      </p:nvGrpSpPr>
      <p:grpSpPr>
        <a:xfrm>
          <a:off x="0" y="0"/>
          <a:ext cx="0" cy="0"/>
          <a:chOff x="0" y="0"/>
          <a:chExt cx="0" cy="0"/>
        </a:xfrm>
      </p:grpSpPr>
      <p:pic>
        <p:nvPicPr>
          <p:cNvPr id="5" name="Picture 4" descr="A blue city skyline with clouds&#10;&#10;AI-generated content may be incorrect.">
            <a:extLst>
              <a:ext uri="{FF2B5EF4-FFF2-40B4-BE49-F238E27FC236}">
                <a16:creationId xmlns:a16="http://schemas.microsoft.com/office/drawing/2014/main" id="{81DC077C-3C05-085B-4638-4C6A5795112D}"/>
              </a:ext>
            </a:extLst>
          </p:cNvPr>
          <p:cNvPicPr>
            <a:picLocks noChangeAspect="1"/>
          </p:cNvPicPr>
          <p:nvPr/>
        </p:nvPicPr>
        <p:blipFill>
          <a:blip r:embed="rId2"/>
          <a:stretch>
            <a:fillRect/>
          </a:stretch>
        </p:blipFill>
        <p:spPr>
          <a:xfrm>
            <a:off x="-36947" y="-19985"/>
            <a:ext cx="12265895" cy="6897971"/>
          </a:xfrm>
          <a:prstGeom prst="rect">
            <a:avLst/>
          </a:prstGeom>
        </p:spPr>
      </p:pic>
      <p:pic>
        <p:nvPicPr>
          <p:cNvPr id="7" name="Picture 6">
            <a:extLst>
              <a:ext uri="{FF2B5EF4-FFF2-40B4-BE49-F238E27FC236}">
                <a16:creationId xmlns:a16="http://schemas.microsoft.com/office/drawing/2014/main" id="{DF0E335C-38A8-A7E5-7426-84A22CA93BFE}"/>
              </a:ext>
            </a:extLst>
          </p:cNvPr>
          <p:cNvPicPr>
            <a:picLocks noChangeAspect="1"/>
          </p:cNvPicPr>
          <p:nvPr/>
        </p:nvPicPr>
        <p:blipFill>
          <a:blip r:embed="rId3"/>
          <a:stretch>
            <a:fillRect/>
          </a:stretch>
        </p:blipFill>
        <p:spPr>
          <a:xfrm>
            <a:off x="-36948" y="526920"/>
            <a:ext cx="10887199" cy="840061"/>
          </a:xfrm>
          <a:prstGeom prst="rect">
            <a:avLst/>
          </a:prstGeom>
        </p:spPr>
      </p:pic>
      <p:pic>
        <p:nvPicPr>
          <p:cNvPr id="2" name="Picture 1" descr="A white billboard with blue trim&#10;&#10;AI-generated content may be incorrect.">
            <a:extLst>
              <a:ext uri="{FF2B5EF4-FFF2-40B4-BE49-F238E27FC236}">
                <a16:creationId xmlns:a16="http://schemas.microsoft.com/office/drawing/2014/main" id="{969977DF-429D-4FE1-EBFF-06260CD36BC8}"/>
              </a:ext>
            </a:extLst>
          </p:cNvPr>
          <p:cNvPicPr>
            <a:picLocks noChangeAspect="1"/>
          </p:cNvPicPr>
          <p:nvPr/>
        </p:nvPicPr>
        <p:blipFill>
          <a:blip r:embed="rId4"/>
          <a:stretch>
            <a:fillRect/>
          </a:stretch>
        </p:blipFill>
        <p:spPr>
          <a:xfrm>
            <a:off x="-136070" y="2965706"/>
            <a:ext cx="4359277" cy="4359277"/>
          </a:xfrm>
          <a:prstGeom prst="rect">
            <a:avLst/>
          </a:prstGeom>
        </p:spPr>
      </p:pic>
      <p:sp>
        <p:nvSpPr>
          <p:cNvPr id="3" name="TextBox 2">
            <a:extLst>
              <a:ext uri="{FF2B5EF4-FFF2-40B4-BE49-F238E27FC236}">
                <a16:creationId xmlns:a16="http://schemas.microsoft.com/office/drawing/2014/main" id="{365CD9FA-0C2F-603A-3D46-6A31F56BA70B}"/>
              </a:ext>
            </a:extLst>
          </p:cNvPr>
          <p:cNvSpPr txBox="1"/>
          <p:nvPr/>
        </p:nvSpPr>
        <p:spPr>
          <a:xfrm>
            <a:off x="504825" y="3829050"/>
            <a:ext cx="3152775" cy="1384995"/>
          </a:xfrm>
          <a:prstGeom prst="rect">
            <a:avLst/>
          </a:prstGeom>
          <a:noFill/>
        </p:spPr>
        <p:txBody>
          <a:bodyPr wrap="square" rtlCol="0">
            <a:spAutoFit/>
          </a:bodyPr>
          <a:lstStyle/>
          <a:p>
            <a:pPr algn="ctr"/>
            <a:r>
              <a:rPr lang="en-US" sz="2800" dirty="0"/>
              <a:t>Tool 1</a:t>
            </a:r>
          </a:p>
          <a:p>
            <a:pPr algn="ctr"/>
            <a:r>
              <a:rPr lang="en-US" sz="2800" dirty="0"/>
              <a:t>Performance Profiler</a:t>
            </a:r>
          </a:p>
        </p:txBody>
      </p:sp>
    </p:spTree>
    <p:extLst>
      <p:ext uri="{BB962C8B-B14F-4D97-AF65-F5344CB8AC3E}">
        <p14:creationId xmlns:p14="http://schemas.microsoft.com/office/powerpoint/2010/main" val="90027800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764ECD-7D9E-8C82-9BE9-ABCAFD4D680F}"/>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54C4E24-D702-20EF-AF3A-9239579B785E}"/>
              </a:ext>
            </a:extLst>
          </p:cNvPr>
          <p:cNvSpPr>
            <a:spLocks noGrp="1"/>
          </p:cNvSpPr>
          <p:nvPr>
            <p:ph idx="1"/>
          </p:nvPr>
        </p:nvSpPr>
        <p:spPr/>
        <p:txBody>
          <a:bodyPr>
            <a:normAutofit/>
          </a:bodyPr>
          <a:lstStyle/>
          <a:p>
            <a:r>
              <a:rPr lang="en-US" sz="3200" dirty="0">
                <a:latin typeface="+mn-lt"/>
              </a:rPr>
              <a:t>Added to the Tables in BC</a:t>
            </a:r>
          </a:p>
          <a:p>
            <a:endParaRPr lang="en-US" sz="3200" dirty="0">
              <a:latin typeface="+mn-lt"/>
            </a:endParaRPr>
          </a:p>
          <a:p>
            <a:r>
              <a:rPr lang="en-US" sz="3200" dirty="0">
                <a:latin typeface="+mn-lt"/>
              </a:rPr>
              <a:t>Needs to be an Extension</a:t>
            </a:r>
          </a:p>
          <a:p>
            <a:endParaRPr lang="en-US" sz="3200" dirty="0">
              <a:latin typeface="+mn-lt"/>
            </a:endParaRPr>
          </a:p>
          <a:p>
            <a:r>
              <a:rPr lang="en-US" sz="3200" dirty="0">
                <a:latin typeface="+mn-lt"/>
              </a:rPr>
              <a:t>Indexes improve Load Time</a:t>
            </a:r>
          </a:p>
          <a:p>
            <a:endParaRPr lang="en-US" sz="3200" dirty="0">
              <a:latin typeface="+mn-lt"/>
            </a:endParaRPr>
          </a:p>
          <a:p>
            <a:r>
              <a:rPr lang="en-US" sz="3200" dirty="0">
                <a:latin typeface="+mn-lt"/>
              </a:rPr>
              <a:t>Indexes </a:t>
            </a:r>
            <a:r>
              <a:rPr lang="en-US" sz="3200" b="1" u="sng" dirty="0">
                <a:latin typeface="+mn-lt"/>
              </a:rPr>
              <a:t>cost</a:t>
            </a:r>
            <a:r>
              <a:rPr lang="en-US" sz="3200" dirty="0">
                <a:latin typeface="+mn-lt"/>
              </a:rPr>
              <a:t> Save Time</a:t>
            </a:r>
          </a:p>
        </p:txBody>
      </p:sp>
      <p:sp>
        <p:nvSpPr>
          <p:cNvPr id="3" name="Title 2">
            <a:extLst>
              <a:ext uri="{FF2B5EF4-FFF2-40B4-BE49-F238E27FC236}">
                <a16:creationId xmlns:a16="http://schemas.microsoft.com/office/drawing/2014/main" id="{E72E6472-DEA1-16B3-F2D7-134222BE7FF9}"/>
              </a:ext>
            </a:extLst>
          </p:cNvPr>
          <p:cNvSpPr>
            <a:spLocks noGrp="1"/>
          </p:cNvSpPr>
          <p:nvPr>
            <p:ph type="title"/>
          </p:nvPr>
        </p:nvSpPr>
        <p:spPr/>
        <p:txBody>
          <a:bodyPr/>
          <a:lstStyle/>
          <a:p>
            <a:r>
              <a:rPr lang="en-US" dirty="0"/>
              <a:t>Adding Indexes to Business  Central</a:t>
            </a:r>
          </a:p>
        </p:txBody>
      </p:sp>
      <p:pic>
        <p:nvPicPr>
          <p:cNvPr id="6" name="Picture 5">
            <a:extLst>
              <a:ext uri="{FF2B5EF4-FFF2-40B4-BE49-F238E27FC236}">
                <a16:creationId xmlns:a16="http://schemas.microsoft.com/office/drawing/2014/main" id="{C248FAFB-2E99-A866-9CFD-302637F923DE}"/>
              </a:ext>
            </a:extLst>
          </p:cNvPr>
          <p:cNvPicPr>
            <a:picLocks noChangeAspect="1"/>
          </p:cNvPicPr>
          <p:nvPr/>
        </p:nvPicPr>
        <p:blipFill>
          <a:blip r:embed="rId3"/>
          <a:stretch>
            <a:fillRect/>
          </a:stretch>
        </p:blipFill>
        <p:spPr>
          <a:xfrm>
            <a:off x="5557939" y="1437997"/>
            <a:ext cx="6239746" cy="3982006"/>
          </a:xfrm>
          <a:prstGeom prst="rect">
            <a:avLst/>
          </a:prstGeom>
        </p:spPr>
      </p:pic>
    </p:spTree>
    <p:extLst>
      <p:ext uri="{BB962C8B-B14F-4D97-AF65-F5344CB8AC3E}">
        <p14:creationId xmlns:p14="http://schemas.microsoft.com/office/powerpoint/2010/main" val="125659142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DD2B31-F54D-C552-BD7F-5A22713DCDB7}"/>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2A87EF1-29C7-9238-18A8-CB2CD51C8129}"/>
              </a:ext>
            </a:extLst>
          </p:cNvPr>
          <p:cNvSpPr>
            <a:spLocks noGrp="1"/>
          </p:cNvSpPr>
          <p:nvPr>
            <p:ph idx="1"/>
          </p:nvPr>
        </p:nvSpPr>
        <p:spPr/>
        <p:txBody>
          <a:bodyPr>
            <a:normAutofit fontScale="92500" lnSpcReduction="20000"/>
          </a:bodyPr>
          <a:lstStyle/>
          <a:p>
            <a:r>
              <a:rPr lang="en-US" sz="3200" dirty="0">
                <a:latin typeface="+mn-lt"/>
              </a:rPr>
              <a:t>Flow Fields perform aggregation over a data set</a:t>
            </a:r>
          </a:p>
          <a:p>
            <a:pPr lvl="1"/>
            <a:r>
              <a:rPr lang="en-US" sz="2800" dirty="0">
                <a:latin typeface="+mn-lt"/>
              </a:rPr>
              <a:t>Min, Max, Sum, Lookup…</a:t>
            </a:r>
          </a:p>
          <a:p>
            <a:pPr lvl="1"/>
            <a:endParaRPr lang="en-US" sz="2800" dirty="0">
              <a:latin typeface="+mn-lt"/>
            </a:endParaRPr>
          </a:p>
          <a:p>
            <a:r>
              <a:rPr lang="en-US" sz="3200" dirty="0">
                <a:latin typeface="+mn-lt"/>
              </a:rPr>
              <a:t>Performs a large data query and should be properly indexed</a:t>
            </a:r>
          </a:p>
          <a:p>
            <a:endParaRPr lang="en-US" sz="3200" dirty="0">
              <a:latin typeface="+mn-lt"/>
            </a:endParaRPr>
          </a:p>
          <a:p>
            <a:r>
              <a:rPr lang="en-US" sz="3200" dirty="0">
                <a:latin typeface="+mn-lt"/>
              </a:rPr>
              <a:t>SIFT Keys are important for Min/Max/Sum calculations</a:t>
            </a:r>
          </a:p>
          <a:p>
            <a:endParaRPr lang="en-US" sz="3200" dirty="0">
              <a:latin typeface="+mn-lt"/>
            </a:endParaRPr>
          </a:p>
          <a:p>
            <a:r>
              <a:rPr lang="en-US" sz="3200" dirty="0">
                <a:latin typeface="+mn-lt"/>
              </a:rPr>
              <a:t>Can have a high impact when used on a List</a:t>
            </a:r>
          </a:p>
          <a:p>
            <a:endParaRPr lang="en-US" sz="3200" dirty="0">
              <a:latin typeface="+mn-lt"/>
            </a:endParaRPr>
          </a:p>
          <a:p>
            <a:r>
              <a:rPr lang="en-US" sz="3200" dirty="0">
                <a:latin typeface="+mn-lt"/>
              </a:rPr>
              <a:t>Best on a limited list, card, or fact box</a:t>
            </a:r>
          </a:p>
        </p:txBody>
      </p:sp>
      <p:sp>
        <p:nvSpPr>
          <p:cNvPr id="3" name="Title 2">
            <a:extLst>
              <a:ext uri="{FF2B5EF4-FFF2-40B4-BE49-F238E27FC236}">
                <a16:creationId xmlns:a16="http://schemas.microsoft.com/office/drawing/2014/main" id="{38129252-4DF4-ACE0-10DF-9151F3F058CE}"/>
              </a:ext>
            </a:extLst>
          </p:cNvPr>
          <p:cNvSpPr>
            <a:spLocks noGrp="1"/>
          </p:cNvSpPr>
          <p:nvPr>
            <p:ph type="title"/>
          </p:nvPr>
        </p:nvSpPr>
        <p:spPr/>
        <p:txBody>
          <a:bodyPr/>
          <a:lstStyle/>
          <a:p>
            <a:r>
              <a:rPr lang="en-US" dirty="0"/>
              <a:t>Flow Field Tax</a:t>
            </a:r>
          </a:p>
        </p:txBody>
      </p:sp>
    </p:spTree>
    <p:extLst>
      <p:ext uri="{BB962C8B-B14F-4D97-AF65-F5344CB8AC3E}">
        <p14:creationId xmlns:p14="http://schemas.microsoft.com/office/powerpoint/2010/main" val="330937453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692517-9DB9-71E7-4BB8-387645BC5838}"/>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8556779-1EFB-E4E3-741C-EB6E34028FE2}"/>
              </a:ext>
            </a:extLst>
          </p:cNvPr>
          <p:cNvSpPr>
            <a:spLocks noGrp="1"/>
          </p:cNvSpPr>
          <p:nvPr>
            <p:ph idx="1"/>
          </p:nvPr>
        </p:nvSpPr>
        <p:spPr/>
        <p:txBody>
          <a:bodyPr>
            <a:normAutofit lnSpcReduction="10000"/>
          </a:bodyPr>
          <a:lstStyle/>
          <a:p>
            <a:r>
              <a:rPr lang="en-US" sz="3600" dirty="0">
                <a:latin typeface="+mn-lt"/>
              </a:rPr>
              <a:t>Can be used to perform calculation not possible with a Flow Field</a:t>
            </a:r>
          </a:p>
          <a:p>
            <a:endParaRPr lang="en-US" sz="3600" dirty="0">
              <a:latin typeface="+mn-lt"/>
            </a:endParaRPr>
          </a:p>
          <a:p>
            <a:r>
              <a:rPr lang="en-US" sz="3600" dirty="0">
                <a:latin typeface="+mn-lt"/>
              </a:rPr>
              <a:t>Could be even more costly than a Flow Field</a:t>
            </a:r>
          </a:p>
          <a:p>
            <a:endParaRPr lang="en-US" sz="3600" dirty="0">
              <a:latin typeface="+mn-lt"/>
            </a:endParaRPr>
          </a:p>
          <a:p>
            <a:r>
              <a:rPr lang="en-US" sz="3600" dirty="0">
                <a:latin typeface="+mn-lt"/>
              </a:rPr>
              <a:t>Runs on Lists in the background, adding data costs</a:t>
            </a:r>
          </a:p>
          <a:p>
            <a:endParaRPr lang="en-US" sz="3600" dirty="0">
              <a:latin typeface="+mn-lt"/>
            </a:endParaRPr>
          </a:p>
          <a:p>
            <a:r>
              <a:rPr lang="en-US" sz="3600" dirty="0">
                <a:latin typeface="+mn-lt"/>
              </a:rPr>
              <a:t>Use on Cards, sparingly on Lists</a:t>
            </a:r>
          </a:p>
        </p:txBody>
      </p:sp>
      <p:sp>
        <p:nvSpPr>
          <p:cNvPr id="3" name="Title 2">
            <a:extLst>
              <a:ext uri="{FF2B5EF4-FFF2-40B4-BE49-F238E27FC236}">
                <a16:creationId xmlns:a16="http://schemas.microsoft.com/office/drawing/2014/main" id="{988E1F5F-9834-E515-CC2F-E29F29F20DE8}"/>
              </a:ext>
            </a:extLst>
          </p:cNvPr>
          <p:cNvSpPr>
            <a:spLocks noGrp="1"/>
          </p:cNvSpPr>
          <p:nvPr>
            <p:ph type="title"/>
          </p:nvPr>
        </p:nvSpPr>
        <p:spPr/>
        <p:txBody>
          <a:bodyPr/>
          <a:lstStyle/>
          <a:p>
            <a:r>
              <a:rPr lang="en-US" dirty="0"/>
              <a:t>Inefficient </a:t>
            </a:r>
            <a:r>
              <a:rPr lang="en-US" dirty="0" err="1"/>
              <a:t>OnGetRecord</a:t>
            </a:r>
            <a:endParaRPr lang="en-US" dirty="0"/>
          </a:p>
        </p:txBody>
      </p:sp>
    </p:spTree>
    <p:extLst>
      <p:ext uri="{BB962C8B-B14F-4D97-AF65-F5344CB8AC3E}">
        <p14:creationId xmlns:p14="http://schemas.microsoft.com/office/powerpoint/2010/main" val="146582096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124758-8474-D770-D6FE-0544E4924D44}"/>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ECB5EE1-29B4-FC2F-1EEB-77DA0B5B57FB}"/>
              </a:ext>
            </a:extLst>
          </p:cNvPr>
          <p:cNvSpPr>
            <a:spLocks noGrp="1"/>
          </p:cNvSpPr>
          <p:nvPr>
            <p:ph idx="1"/>
          </p:nvPr>
        </p:nvSpPr>
        <p:spPr/>
        <p:txBody>
          <a:bodyPr/>
          <a:lstStyle/>
          <a:p>
            <a:r>
              <a:rPr lang="en-US" sz="3200" dirty="0">
                <a:latin typeface="+mn-lt"/>
              </a:rPr>
              <a:t>Many processes in BC require exclusive access to a table.</a:t>
            </a:r>
          </a:p>
          <a:p>
            <a:endParaRPr lang="en-US" sz="3200" dirty="0">
              <a:latin typeface="+mn-lt"/>
            </a:endParaRPr>
          </a:p>
          <a:p>
            <a:r>
              <a:rPr lang="en-US" sz="3200" dirty="0">
                <a:latin typeface="+mn-lt"/>
              </a:rPr>
              <a:t>These should be designed to complete quickly, but…</a:t>
            </a:r>
          </a:p>
          <a:p>
            <a:endParaRPr lang="en-US" sz="3200" dirty="0">
              <a:latin typeface="+mn-lt"/>
            </a:endParaRPr>
          </a:p>
          <a:p>
            <a:r>
              <a:rPr lang="en-US" sz="3200" dirty="0">
                <a:latin typeface="+mn-lt"/>
              </a:rPr>
              <a:t>Poor indexing could drive these processes to take too long</a:t>
            </a:r>
          </a:p>
          <a:p>
            <a:pPr lvl="1"/>
            <a:r>
              <a:rPr lang="en-US" sz="2800" dirty="0">
                <a:latin typeface="+mn-lt"/>
              </a:rPr>
              <a:t>Under indexing OR over indexing</a:t>
            </a:r>
          </a:p>
          <a:p>
            <a:pPr lvl="1"/>
            <a:endParaRPr lang="en-US" sz="2800" dirty="0">
              <a:latin typeface="+mn-lt"/>
            </a:endParaRPr>
          </a:p>
          <a:p>
            <a:r>
              <a:rPr lang="en-US" sz="3200" dirty="0">
                <a:latin typeface="+mn-lt"/>
              </a:rPr>
              <a:t>Moving to scheduled jobs or delegated responsibility</a:t>
            </a:r>
          </a:p>
          <a:p>
            <a:endParaRPr lang="en-US" dirty="0"/>
          </a:p>
        </p:txBody>
      </p:sp>
      <p:sp>
        <p:nvSpPr>
          <p:cNvPr id="3" name="Title 2">
            <a:extLst>
              <a:ext uri="{FF2B5EF4-FFF2-40B4-BE49-F238E27FC236}">
                <a16:creationId xmlns:a16="http://schemas.microsoft.com/office/drawing/2014/main" id="{49B7685E-4BAD-315F-FF39-58111DA81B34}"/>
              </a:ext>
            </a:extLst>
          </p:cNvPr>
          <p:cNvSpPr>
            <a:spLocks noGrp="1"/>
          </p:cNvSpPr>
          <p:nvPr>
            <p:ph type="title"/>
          </p:nvPr>
        </p:nvSpPr>
        <p:spPr/>
        <p:txBody>
          <a:bodyPr>
            <a:normAutofit/>
          </a:bodyPr>
          <a:lstStyle/>
          <a:p>
            <a:r>
              <a:rPr lang="en-US" dirty="0"/>
              <a:t>Database Locked Tables</a:t>
            </a:r>
          </a:p>
        </p:txBody>
      </p:sp>
    </p:spTree>
    <p:extLst>
      <p:ext uri="{BB962C8B-B14F-4D97-AF65-F5344CB8AC3E}">
        <p14:creationId xmlns:p14="http://schemas.microsoft.com/office/powerpoint/2010/main" val="263833744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74D96F-33E0-8D75-05CE-4760D7757803}"/>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0DD27B7-D784-741D-FF84-E5D278D49FA8}"/>
              </a:ext>
            </a:extLst>
          </p:cNvPr>
          <p:cNvSpPr>
            <a:spLocks noGrp="1"/>
          </p:cNvSpPr>
          <p:nvPr>
            <p:ph idx="1"/>
          </p:nvPr>
        </p:nvSpPr>
        <p:spPr/>
        <p:txBody>
          <a:bodyPr>
            <a:normAutofit/>
          </a:bodyPr>
          <a:lstStyle/>
          <a:p>
            <a:r>
              <a:rPr lang="en-US" sz="3600" dirty="0">
                <a:latin typeface="+mn-lt"/>
              </a:rPr>
              <a:t>A special designation in the design of an API</a:t>
            </a:r>
          </a:p>
          <a:p>
            <a:endParaRPr lang="en-US" sz="3600" dirty="0">
              <a:latin typeface="+mn-lt"/>
            </a:endParaRPr>
          </a:p>
          <a:p>
            <a:r>
              <a:rPr lang="en-US" sz="3600" dirty="0">
                <a:latin typeface="+mn-lt"/>
              </a:rPr>
              <a:t>Uses a Read Only version of the tables to avoid locks</a:t>
            </a:r>
          </a:p>
          <a:p>
            <a:endParaRPr lang="en-US" sz="3600" dirty="0">
              <a:latin typeface="+mn-lt"/>
            </a:endParaRPr>
          </a:p>
          <a:p>
            <a:r>
              <a:rPr lang="en-US" sz="3600" dirty="0">
                <a:latin typeface="+mn-lt"/>
              </a:rPr>
              <a:t>Not an option when exposing a Page as a Web Service</a:t>
            </a:r>
          </a:p>
        </p:txBody>
      </p:sp>
      <p:sp>
        <p:nvSpPr>
          <p:cNvPr id="3" name="Title 2">
            <a:extLst>
              <a:ext uri="{FF2B5EF4-FFF2-40B4-BE49-F238E27FC236}">
                <a16:creationId xmlns:a16="http://schemas.microsoft.com/office/drawing/2014/main" id="{87CEABF6-C574-8844-A00D-81C538AE3537}"/>
              </a:ext>
            </a:extLst>
          </p:cNvPr>
          <p:cNvSpPr>
            <a:spLocks noGrp="1"/>
          </p:cNvSpPr>
          <p:nvPr>
            <p:ph type="title"/>
          </p:nvPr>
        </p:nvSpPr>
        <p:spPr/>
        <p:txBody>
          <a:bodyPr/>
          <a:lstStyle/>
          <a:p>
            <a:r>
              <a:rPr lang="en-US" dirty="0"/>
              <a:t>Reporting APIs</a:t>
            </a:r>
          </a:p>
        </p:txBody>
      </p:sp>
    </p:spTree>
    <p:extLst>
      <p:ext uri="{BB962C8B-B14F-4D97-AF65-F5344CB8AC3E}">
        <p14:creationId xmlns:p14="http://schemas.microsoft.com/office/powerpoint/2010/main" val="197156758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6EAAF9-CBB8-DD70-30C5-718FCE16F4AA}"/>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3B71588-2A62-4425-FEDC-50994DC63AE8}"/>
              </a:ext>
            </a:extLst>
          </p:cNvPr>
          <p:cNvSpPr>
            <a:spLocks noGrp="1"/>
          </p:cNvSpPr>
          <p:nvPr>
            <p:ph idx="1"/>
          </p:nvPr>
        </p:nvSpPr>
        <p:spPr/>
        <p:txBody>
          <a:bodyPr>
            <a:normAutofit/>
          </a:bodyPr>
          <a:lstStyle/>
          <a:p>
            <a:r>
              <a:rPr lang="en-US" sz="3200" dirty="0">
                <a:latin typeface="+mn-lt"/>
              </a:rPr>
              <a:t>Use the system!</a:t>
            </a:r>
          </a:p>
          <a:p>
            <a:endParaRPr lang="en-US" sz="3200" dirty="0">
              <a:latin typeface="+mn-lt"/>
            </a:endParaRPr>
          </a:p>
          <a:p>
            <a:r>
              <a:rPr lang="en-US" sz="3200" dirty="0">
                <a:latin typeface="+mn-lt"/>
              </a:rPr>
              <a:t>Microsoft adjusts server resource allocations based on usage</a:t>
            </a:r>
          </a:p>
          <a:p>
            <a:endParaRPr lang="en-US" sz="3200" dirty="0">
              <a:latin typeface="+mn-lt"/>
            </a:endParaRPr>
          </a:p>
          <a:p>
            <a:r>
              <a:rPr lang="en-US" sz="3200" dirty="0">
                <a:latin typeface="+mn-lt"/>
              </a:rPr>
              <a:t>Don’t back off due to slowness during go-live</a:t>
            </a:r>
          </a:p>
        </p:txBody>
      </p:sp>
      <p:sp>
        <p:nvSpPr>
          <p:cNvPr id="3" name="Title 2">
            <a:extLst>
              <a:ext uri="{FF2B5EF4-FFF2-40B4-BE49-F238E27FC236}">
                <a16:creationId xmlns:a16="http://schemas.microsoft.com/office/drawing/2014/main" id="{CBA78CBE-4A2C-D1E2-7BD1-7D326A525C45}"/>
              </a:ext>
            </a:extLst>
          </p:cNvPr>
          <p:cNvSpPr>
            <a:spLocks noGrp="1"/>
          </p:cNvSpPr>
          <p:nvPr>
            <p:ph type="title"/>
          </p:nvPr>
        </p:nvSpPr>
        <p:spPr/>
        <p:txBody>
          <a:bodyPr/>
          <a:lstStyle/>
          <a:p>
            <a:r>
              <a:rPr lang="en-US" dirty="0"/>
              <a:t>Auto Tuning</a:t>
            </a:r>
          </a:p>
        </p:txBody>
      </p:sp>
    </p:spTree>
    <p:extLst>
      <p:ext uri="{BB962C8B-B14F-4D97-AF65-F5344CB8AC3E}">
        <p14:creationId xmlns:p14="http://schemas.microsoft.com/office/powerpoint/2010/main" val="134295026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9B5EA8-E4BD-3456-0114-315F0A89DF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911C75-5481-C897-3F7D-B5E1F6478079}"/>
              </a:ext>
            </a:extLst>
          </p:cNvPr>
          <p:cNvSpPr>
            <a:spLocks noGrp="1"/>
          </p:cNvSpPr>
          <p:nvPr>
            <p:ph type="title"/>
          </p:nvPr>
        </p:nvSpPr>
        <p:spPr/>
        <p:txBody>
          <a:bodyPr/>
          <a:lstStyle/>
          <a:p>
            <a:r>
              <a:rPr lang="en-US" dirty="0"/>
              <a:t>Questions?</a:t>
            </a:r>
          </a:p>
        </p:txBody>
      </p:sp>
      <p:sp>
        <p:nvSpPr>
          <p:cNvPr id="3" name="Text Placeholder 2">
            <a:extLst>
              <a:ext uri="{FF2B5EF4-FFF2-40B4-BE49-F238E27FC236}">
                <a16:creationId xmlns:a16="http://schemas.microsoft.com/office/drawing/2014/main" id="{5121E630-4811-F5E4-DC5C-C23D1F95F68B}"/>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3556013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36ADCD-715D-8AAA-0D0A-236A7530073A}"/>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F85EA51-C4C3-6F67-30F4-B87AF456798D}"/>
              </a:ext>
            </a:extLst>
          </p:cNvPr>
          <p:cNvSpPr>
            <a:spLocks noGrp="1"/>
          </p:cNvSpPr>
          <p:nvPr>
            <p:ph idx="1"/>
          </p:nvPr>
        </p:nvSpPr>
        <p:spPr/>
        <p:txBody>
          <a:bodyPr/>
          <a:lstStyle/>
          <a:p>
            <a:r>
              <a:rPr lang="en-US" dirty="0"/>
              <a:t>Performance Profiler</a:t>
            </a:r>
          </a:p>
          <a:p>
            <a:pPr lvl="1"/>
            <a:r>
              <a:rPr lang="en-US" dirty="0">
                <a:hlinkClick r:id="rId2"/>
              </a:rPr>
              <a:t>https://aardvarklabs.blog/2024/10/11/monitor-business-central-performance-with-performance-profiling/</a:t>
            </a:r>
            <a:endParaRPr lang="en-US" dirty="0"/>
          </a:p>
          <a:p>
            <a:r>
              <a:rPr lang="en-US" dirty="0"/>
              <a:t>VS Code Snapshot</a:t>
            </a:r>
          </a:p>
          <a:p>
            <a:pPr lvl="1"/>
            <a:r>
              <a:rPr lang="en-US" dirty="0">
                <a:hlinkClick r:id="rId3"/>
              </a:rPr>
              <a:t>https://aardvarklabs.blog/2024/10/25/development-of-responsive-al-code-with-the-al-performance-tools/</a:t>
            </a:r>
            <a:endParaRPr lang="en-US" dirty="0"/>
          </a:p>
          <a:p>
            <a:r>
              <a:rPr lang="en-US" dirty="0"/>
              <a:t>Application Insights</a:t>
            </a:r>
          </a:p>
          <a:p>
            <a:pPr lvl="1"/>
            <a:r>
              <a:rPr lang="en-US" dirty="0">
                <a:hlinkClick r:id="rId4"/>
              </a:rPr>
              <a:t>https://aardvarklabs.blog/2024/10/04/monitor-business-central-performance-with-application-insights/</a:t>
            </a:r>
            <a:endParaRPr lang="en-US" dirty="0"/>
          </a:p>
          <a:p>
            <a:pPr lvl="1"/>
            <a:endParaRPr lang="en-US" dirty="0"/>
          </a:p>
          <a:p>
            <a:endParaRPr lang="en-US" dirty="0"/>
          </a:p>
        </p:txBody>
      </p:sp>
      <p:sp>
        <p:nvSpPr>
          <p:cNvPr id="3" name="Title 2">
            <a:extLst>
              <a:ext uri="{FF2B5EF4-FFF2-40B4-BE49-F238E27FC236}">
                <a16:creationId xmlns:a16="http://schemas.microsoft.com/office/drawing/2014/main" id="{30AE83BB-2D2B-EC69-6123-87C807B86BA1}"/>
              </a:ext>
            </a:extLst>
          </p:cNvPr>
          <p:cNvSpPr>
            <a:spLocks noGrp="1"/>
          </p:cNvSpPr>
          <p:nvPr>
            <p:ph type="title"/>
          </p:nvPr>
        </p:nvSpPr>
        <p:spPr/>
        <p:txBody>
          <a:bodyPr/>
          <a:lstStyle/>
          <a:p>
            <a:r>
              <a:rPr lang="en-US" dirty="0"/>
              <a:t>Walkthrough Blog Posts</a:t>
            </a:r>
          </a:p>
        </p:txBody>
      </p:sp>
      <p:pic>
        <p:nvPicPr>
          <p:cNvPr id="4" name="Picture 3" descr="A cartoon of a pig wearing a suit and typing on a keyboard&#10;&#10;AI-generated content may be incorrect.">
            <a:extLst>
              <a:ext uri="{FF2B5EF4-FFF2-40B4-BE49-F238E27FC236}">
                <a16:creationId xmlns:a16="http://schemas.microsoft.com/office/drawing/2014/main" id="{23FD42F0-24F3-7F9B-54C5-8FA670D8B6F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10408229" y="0"/>
            <a:ext cx="1730431" cy="1730431"/>
          </a:xfrm>
          <a:prstGeom prst="rect">
            <a:avLst/>
          </a:prstGeom>
        </p:spPr>
      </p:pic>
    </p:spTree>
    <p:extLst>
      <p:ext uri="{BB962C8B-B14F-4D97-AF65-F5344CB8AC3E}">
        <p14:creationId xmlns:p14="http://schemas.microsoft.com/office/powerpoint/2010/main" val="256612702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697C54-D9B9-FD4F-08FC-45B0F816D760}"/>
            </a:ext>
          </a:extLst>
        </p:cNvPr>
        <p:cNvGrpSpPr/>
        <p:nvPr/>
      </p:nvGrpSpPr>
      <p:grpSpPr>
        <a:xfrm>
          <a:off x="0" y="0"/>
          <a:ext cx="0" cy="0"/>
          <a:chOff x="0" y="0"/>
          <a:chExt cx="0" cy="0"/>
        </a:xfrm>
      </p:grpSpPr>
      <p:pic>
        <p:nvPicPr>
          <p:cNvPr id="5" name="Picture 4" descr="A logo of a comic book character&#10;&#10;AI-generated content may be incorrect.">
            <a:extLst>
              <a:ext uri="{FF2B5EF4-FFF2-40B4-BE49-F238E27FC236}">
                <a16:creationId xmlns:a16="http://schemas.microsoft.com/office/drawing/2014/main" id="{0B696B79-5018-252C-ADEE-210AD0E02F3F}"/>
              </a:ext>
            </a:extLst>
          </p:cNvPr>
          <p:cNvPicPr>
            <a:picLocks noChangeAspect="1"/>
          </p:cNvPicPr>
          <p:nvPr/>
        </p:nvPicPr>
        <p:blipFill>
          <a:blip r:embed="rId3"/>
          <a:stretch>
            <a:fillRect/>
          </a:stretch>
        </p:blipFill>
        <p:spPr>
          <a:xfrm>
            <a:off x="2467" y="0"/>
            <a:ext cx="12187066" cy="6858000"/>
          </a:xfrm>
          <a:prstGeom prst="rect">
            <a:avLst/>
          </a:prstGeom>
        </p:spPr>
      </p:pic>
      <p:pic>
        <p:nvPicPr>
          <p:cNvPr id="2" name="Picture 1" descr="A white clouds in the sky&#10;&#10;AI-generated content may be incorrect.">
            <a:extLst>
              <a:ext uri="{FF2B5EF4-FFF2-40B4-BE49-F238E27FC236}">
                <a16:creationId xmlns:a16="http://schemas.microsoft.com/office/drawing/2014/main" id="{DD530B86-5711-B87C-6901-273265BCA079}"/>
              </a:ext>
            </a:extLst>
          </p:cNvPr>
          <p:cNvPicPr>
            <a:picLocks noChangeAspect="1"/>
          </p:cNvPicPr>
          <p:nvPr/>
        </p:nvPicPr>
        <p:blipFill>
          <a:blip r:embed="rId4"/>
          <a:stretch>
            <a:fillRect/>
          </a:stretch>
        </p:blipFill>
        <p:spPr>
          <a:xfrm rot="10800000">
            <a:off x="-2467" y="7803"/>
            <a:ext cx="12192000" cy="1586338"/>
          </a:xfrm>
          <a:prstGeom prst="rect">
            <a:avLst/>
          </a:prstGeom>
        </p:spPr>
      </p:pic>
      <p:sp>
        <p:nvSpPr>
          <p:cNvPr id="3" name="TextBox 2">
            <a:extLst>
              <a:ext uri="{FF2B5EF4-FFF2-40B4-BE49-F238E27FC236}">
                <a16:creationId xmlns:a16="http://schemas.microsoft.com/office/drawing/2014/main" id="{BC445273-695F-9E4D-77A4-07615F26533E}"/>
              </a:ext>
            </a:extLst>
          </p:cNvPr>
          <p:cNvSpPr txBox="1"/>
          <p:nvPr/>
        </p:nvSpPr>
        <p:spPr>
          <a:xfrm>
            <a:off x="1392945" y="-114300"/>
            <a:ext cx="9401175" cy="1015663"/>
          </a:xfrm>
          <a:prstGeom prst="rect">
            <a:avLst/>
          </a:prstGeom>
          <a:noFill/>
        </p:spPr>
        <p:txBody>
          <a:bodyPr wrap="square" rtlCol="0">
            <a:spAutoFit/>
          </a:bodyPr>
          <a:lstStyle/>
          <a:p>
            <a:pPr algn="ctr"/>
            <a:r>
              <a:rPr lang="en-US" sz="6000" dirty="0">
                <a:latin typeface="+mj-lt"/>
              </a:rPr>
              <a:t>Thank you</a:t>
            </a:r>
          </a:p>
        </p:txBody>
      </p:sp>
      <p:sp>
        <p:nvSpPr>
          <p:cNvPr id="4" name="TextBox 3">
            <a:extLst>
              <a:ext uri="{FF2B5EF4-FFF2-40B4-BE49-F238E27FC236}">
                <a16:creationId xmlns:a16="http://schemas.microsoft.com/office/drawing/2014/main" id="{B921BE26-DEE1-CF00-6715-0B96EF3C1DE8}"/>
              </a:ext>
            </a:extLst>
          </p:cNvPr>
          <p:cNvSpPr txBox="1"/>
          <p:nvPr/>
        </p:nvSpPr>
        <p:spPr>
          <a:xfrm>
            <a:off x="3716567" y="754053"/>
            <a:ext cx="4753930" cy="523220"/>
          </a:xfrm>
          <a:prstGeom prst="rect">
            <a:avLst/>
          </a:prstGeom>
          <a:noFill/>
        </p:spPr>
        <p:txBody>
          <a:bodyPr wrap="none" rtlCol="0">
            <a:spAutoFit/>
          </a:bodyPr>
          <a:lstStyle/>
          <a:p>
            <a:r>
              <a:rPr lang="en-US" sz="2800" dirty="0"/>
              <a:t>Find me at </a:t>
            </a:r>
            <a:r>
              <a:rPr lang="en-US" sz="2800" dirty="0" err="1"/>
              <a:t>AardvarkLabs.blog</a:t>
            </a:r>
            <a:endParaRPr lang="en-US" dirty="0"/>
          </a:p>
        </p:txBody>
      </p:sp>
      <p:pic>
        <p:nvPicPr>
          <p:cNvPr id="6" name="Picture 5" descr="A cartoon of a pig wearing a suit and typing on a keyboard&#10;&#10;AI-generated content may be incorrect.">
            <a:extLst>
              <a:ext uri="{FF2B5EF4-FFF2-40B4-BE49-F238E27FC236}">
                <a16:creationId xmlns:a16="http://schemas.microsoft.com/office/drawing/2014/main" id="{517A6B1D-FC25-CFC4-47FD-5DCD36E101B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10461569" y="-136289"/>
            <a:ext cx="1730431" cy="1730431"/>
          </a:xfrm>
          <a:prstGeom prst="rect">
            <a:avLst/>
          </a:prstGeom>
        </p:spPr>
      </p:pic>
    </p:spTree>
    <p:extLst>
      <p:ext uri="{BB962C8B-B14F-4D97-AF65-F5344CB8AC3E}">
        <p14:creationId xmlns:p14="http://schemas.microsoft.com/office/powerpoint/2010/main" val="422923874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98144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B92870-9CDA-3AD7-2D40-1282087D4C0B}"/>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2EBDE92-DB29-279D-56AC-DD2D53074073}"/>
              </a:ext>
            </a:extLst>
          </p:cNvPr>
          <p:cNvSpPr>
            <a:spLocks noGrp="1"/>
          </p:cNvSpPr>
          <p:nvPr>
            <p:ph idx="1"/>
          </p:nvPr>
        </p:nvSpPr>
        <p:spPr/>
        <p:txBody>
          <a:bodyPr>
            <a:normAutofit lnSpcReduction="10000"/>
          </a:bodyPr>
          <a:lstStyle/>
          <a:p>
            <a:r>
              <a:rPr lang="en-US" sz="3600" dirty="0">
                <a:latin typeface="+mn-lt"/>
              </a:rPr>
              <a:t>Built-in to Business Central</a:t>
            </a:r>
          </a:p>
          <a:p>
            <a:pPr lvl="1"/>
            <a:r>
              <a:rPr lang="en-US" sz="3200" dirty="0">
                <a:latin typeface="+mn-lt"/>
              </a:rPr>
              <a:t>Also called the In-Client Performance Profiler</a:t>
            </a:r>
          </a:p>
          <a:p>
            <a:pPr lvl="1"/>
            <a:endParaRPr lang="en-US" sz="3200" dirty="0">
              <a:latin typeface="+mn-lt"/>
            </a:endParaRPr>
          </a:p>
          <a:p>
            <a:r>
              <a:rPr lang="en-US" sz="3600" dirty="0">
                <a:latin typeface="+mn-lt"/>
              </a:rPr>
              <a:t>Useful to isolate a repeatable problem</a:t>
            </a:r>
          </a:p>
          <a:p>
            <a:endParaRPr lang="en-US" sz="3600" dirty="0">
              <a:latin typeface="+mn-lt"/>
            </a:endParaRPr>
          </a:p>
          <a:p>
            <a:r>
              <a:rPr lang="en-US" sz="3600" dirty="0">
                <a:latin typeface="+mn-lt"/>
              </a:rPr>
              <a:t>Can be used to benchmark a process</a:t>
            </a:r>
          </a:p>
          <a:p>
            <a:endParaRPr lang="en-US" sz="3600" dirty="0">
              <a:latin typeface="+mn-lt"/>
            </a:endParaRPr>
          </a:p>
          <a:p>
            <a:r>
              <a:rPr lang="en-US" sz="3600" dirty="0">
                <a:latin typeface="+mn-lt"/>
              </a:rPr>
              <a:t>Limited to 10 minutes or 100mb whichever comes first.</a:t>
            </a:r>
          </a:p>
        </p:txBody>
      </p:sp>
      <p:sp>
        <p:nvSpPr>
          <p:cNvPr id="3" name="Title 2">
            <a:extLst>
              <a:ext uri="{FF2B5EF4-FFF2-40B4-BE49-F238E27FC236}">
                <a16:creationId xmlns:a16="http://schemas.microsoft.com/office/drawing/2014/main" id="{D3764B8E-8769-4CE4-7CC2-2FE516C36EB0}"/>
              </a:ext>
            </a:extLst>
          </p:cNvPr>
          <p:cNvSpPr>
            <a:spLocks noGrp="1"/>
          </p:cNvSpPr>
          <p:nvPr>
            <p:ph type="title"/>
          </p:nvPr>
        </p:nvSpPr>
        <p:spPr/>
        <p:txBody>
          <a:bodyPr/>
          <a:lstStyle/>
          <a:p>
            <a:r>
              <a:rPr lang="en-US" dirty="0"/>
              <a:t>Business Central Performance Profiler</a:t>
            </a:r>
          </a:p>
        </p:txBody>
      </p:sp>
    </p:spTree>
    <p:extLst>
      <p:ext uri="{BB962C8B-B14F-4D97-AF65-F5344CB8AC3E}">
        <p14:creationId xmlns:p14="http://schemas.microsoft.com/office/powerpoint/2010/main" val="243352951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D73C8-EC0A-5002-6DBC-E09A298A81EF}"/>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9CF548CE-1AD8-A7AC-02D1-DA658290837A}"/>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1887824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E02BD-0927-91D1-D764-35D3D9FB6AF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4517E72-846C-64BC-64BD-529B5E52686A}"/>
              </a:ext>
            </a:extLst>
          </p:cNvPr>
          <p:cNvSpPr>
            <a:spLocks noGrp="1"/>
          </p:cNvSpPr>
          <p:nvPr>
            <p:ph sz="half" idx="1"/>
          </p:nvPr>
        </p:nvSpPr>
        <p:spPr/>
        <p:txBody>
          <a:bodyPr/>
          <a:lstStyle/>
          <a:p>
            <a:endParaRPr lang="en-US" dirty="0"/>
          </a:p>
        </p:txBody>
      </p:sp>
      <p:sp>
        <p:nvSpPr>
          <p:cNvPr id="4" name="Content Placeholder 3">
            <a:extLst>
              <a:ext uri="{FF2B5EF4-FFF2-40B4-BE49-F238E27FC236}">
                <a16:creationId xmlns:a16="http://schemas.microsoft.com/office/drawing/2014/main" id="{F6CE7F37-AF38-0AB8-9744-D748A91F7C62}"/>
              </a:ext>
            </a:extLst>
          </p:cNvPr>
          <p:cNvSpPr>
            <a:spLocks noGrp="1"/>
          </p:cNvSpPr>
          <p:nvPr>
            <p:ph sz="half" idx="10"/>
          </p:nvPr>
        </p:nvSpPr>
        <p:spPr/>
        <p:txBody>
          <a:bodyPr/>
          <a:lstStyle/>
          <a:p>
            <a:endParaRPr lang="en-US"/>
          </a:p>
        </p:txBody>
      </p:sp>
    </p:spTree>
    <p:extLst>
      <p:ext uri="{BB962C8B-B14F-4D97-AF65-F5344CB8AC3E}">
        <p14:creationId xmlns:p14="http://schemas.microsoft.com/office/powerpoint/2010/main" val="201299233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EAB2F-C5C6-72EF-7B59-247F9F8A6EB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BA0F892-5D7B-9E18-1CA8-054D35ECDB29}"/>
              </a:ext>
            </a:extLst>
          </p:cNvPr>
          <p:cNvSpPr>
            <a:spLocks noGrp="1"/>
          </p:cNvSpPr>
          <p:nvPr>
            <p:ph idx="10"/>
          </p:nvPr>
        </p:nvSpPr>
        <p:spPr/>
        <p:txBody>
          <a:bodyPr/>
          <a:lstStyle/>
          <a:p>
            <a:endParaRPr lang="en-US"/>
          </a:p>
        </p:txBody>
      </p:sp>
      <p:sp>
        <p:nvSpPr>
          <p:cNvPr id="4" name="Content Placeholder 3">
            <a:extLst>
              <a:ext uri="{FF2B5EF4-FFF2-40B4-BE49-F238E27FC236}">
                <a16:creationId xmlns:a16="http://schemas.microsoft.com/office/drawing/2014/main" id="{C73B6909-5059-EA5C-74C9-FCB84C87195D}"/>
              </a:ext>
            </a:extLst>
          </p:cNvPr>
          <p:cNvSpPr>
            <a:spLocks noGrp="1"/>
          </p:cNvSpPr>
          <p:nvPr>
            <p:ph sz="half" idx="2"/>
          </p:nvPr>
        </p:nvSpPr>
        <p:spPr/>
        <p:txBody>
          <a:bodyPr/>
          <a:lstStyle/>
          <a:p>
            <a:endParaRPr lang="en-US"/>
          </a:p>
        </p:txBody>
      </p:sp>
      <p:sp>
        <p:nvSpPr>
          <p:cNvPr id="5" name="Content Placeholder 4">
            <a:extLst>
              <a:ext uri="{FF2B5EF4-FFF2-40B4-BE49-F238E27FC236}">
                <a16:creationId xmlns:a16="http://schemas.microsoft.com/office/drawing/2014/main" id="{9831E0F9-60AA-65CC-B08D-92360C599C7C}"/>
              </a:ext>
            </a:extLst>
          </p:cNvPr>
          <p:cNvSpPr>
            <a:spLocks noGrp="1"/>
          </p:cNvSpPr>
          <p:nvPr>
            <p:ph sz="half" idx="11"/>
          </p:nvPr>
        </p:nvSpPr>
        <p:spPr/>
        <p:txBody>
          <a:bodyPr/>
          <a:lstStyle/>
          <a:p>
            <a:endParaRPr lang="en-US"/>
          </a:p>
        </p:txBody>
      </p:sp>
    </p:spTree>
    <p:extLst>
      <p:ext uri="{BB962C8B-B14F-4D97-AF65-F5344CB8AC3E}">
        <p14:creationId xmlns:p14="http://schemas.microsoft.com/office/powerpoint/2010/main" val="401823775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C693B-ED59-E47F-0854-C7C17E6A35E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CDEBE0D-7A2C-954A-ECB9-E3C3A1205976}"/>
              </a:ext>
            </a:extLst>
          </p:cNvPr>
          <p:cNvSpPr>
            <a:spLocks noGrp="1"/>
          </p:cNvSpPr>
          <p:nvPr>
            <p:ph idx="10"/>
          </p:nvPr>
        </p:nvSpPr>
        <p:spPr/>
        <p:txBody>
          <a:bodyPr/>
          <a:lstStyle/>
          <a:p>
            <a:endParaRPr lang="en-US"/>
          </a:p>
        </p:txBody>
      </p:sp>
      <p:sp>
        <p:nvSpPr>
          <p:cNvPr id="4" name="Content Placeholder 3">
            <a:extLst>
              <a:ext uri="{FF2B5EF4-FFF2-40B4-BE49-F238E27FC236}">
                <a16:creationId xmlns:a16="http://schemas.microsoft.com/office/drawing/2014/main" id="{64F57F86-54AF-C753-1609-4BA5B1EA2EAD}"/>
              </a:ext>
            </a:extLst>
          </p:cNvPr>
          <p:cNvSpPr>
            <a:spLocks noGrp="1"/>
          </p:cNvSpPr>
          <p:nvPr>
            <p:ph sz="half" idx="2"/>
          </p:nvPr>
        </p:nvSpPr>
        <p:spPr/>
        <p:txBody>
          <a:bodyPr/>
          <a:lstStyle/>
          <a:p>
            <a:endParaRPr lang="en-US"/>
          </a:p>
        </p:txBody>
      </p:sp>
      <p:sp>
        <p:nvSpPr>
          <p:cNvPr id="5" name="Content Placeholder 4">
            <a:extLst>
              <a:ext uri="{FF2B5EF4-FFF2-40B4-BE49-F238E27FC236}">
                <a16:creationId xmlns:a16="http://schemas.microsoft.com/office/drawing/2014/main" id="{4AC0EEFF-E896-B273-E382-DF924D1E47E1}"/>
              </a:ext>
            </a:extLst>
          </p:cNvPr>
          <p:cNvSpPr>
            <a:spLocks noGrp="1"/>
          </p:cNvSpPr>
          <p:nvPr>
            <p:ph sz="half" idx="11"/>
          </p:nvPr>
        </p:nvSpPr>
        <p:spPr/>
        <p:txBody>
          <a:bodyPr/>
          <a:lstStyle/>
          <a:p>
            <a:endParaRPr lang="en-US"/>
          </a:p>
        </p:txBody>
      </p:sp>
    </p:spTree>
    <p:extLst>
      <p:ext uri="{BB962C8B-B14F-4D97-AF65-F5344CB8AC3E}">
        <p14:creationId xmlns:p14="http://schemas.microsoft.com/office/powerpoint/2010/main" val="256285485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D63D2-EC39-EF0B-C0E1-3EBBBA0EDC7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0FA72C5-5784-DC11-DC39-2A44B877B16B}"/>
              </a:ext>
            </a:extLst>
          </p:cNvPr>
          <p:cNvSpPr>
            <a:spLocks noGrp="1"/>
          </p:cNvSpPr>
          <p:nvPr>
            <p:ph idx="10"/>
          </p:nvPr>
        </p:nvSpPr>
        <p:spPr/>
        <p:txBody>
          <a:bodyPr/>
          <a:lstStyle/>
          <a:p>
            <a:endParaRPr lang="en-US"/>
          </a:p>
        </p:txBody>
      </p:sp>
      <p:sp>
        <p:nvSpPr>
          <p:cNvPr id="4" name="Content Placeholder 3">
            <a:extLst>
              <a:ext uri="{FF2B5EF4-FFF2-40B4-BE49-F238E27FC236}">
                <a16:creationId xmlns:a16="http://schemas.microsoft.com/office/drawing/2014/main" id="{EF68F3B3-863B-0770-B041-85615F1D10C5}"/>
              </a:ext>
            </a:extLst>
          </p:cNvPr>
          <p:cNvSpPr>
            <a:spLocks noGrp="1"/>
          </p:cNvSpPr>
          <p:nvPr>
            <p:ph sz="half" idx="11"/>
          </p:nvPr>
        </p:nvSpPr>
        <p:spPr/>
        <p:txBody>
          <a:bodyPr/>
          <a:lstStyle/>
          <a:p>
            <a:endParaRPr lang="en-US"/>
          </a:p>
        </p:txBody>
      </p:sp>
      <p:sp>
        <p:nvSpPr>
          <p:cNvPr id="5" name="Content Placeholder 4">
            <a:extLst>
              <a:ext uri="{FF2B5EF4-FFF2-40B4-BE49-F238E27FC236}">
                <a16:creationId xmlns:a16="http://schemas.microsoft.com/office/drawing/2014/main" id="{EB5ECBD7-6E62-D6FB-B5C6-6C9DA2A3319B}"/>
              </a:ext>
            </a:extLst>
          </p:cNvPr>
          <p:cNvSpPr>
            <a:spLocks noGrp="1"/>
          </p:cNvSpPr>
          <p:nvPr>
            <p:ph sz="half" idx="12"/>
          </p:nvPr>
        </p:nvSpPr>
        <p:spPr/>
        <p:txBody>
          <a:bodyPr/>
          <a:lstStyle/>
          <a:p>
            <a:endParaRPr lang="en-US"/>
          </a:p>
        </p:txBody>
      </p:sp>
      <p:sp>
        <p:nvSpPr>
          <p:cNvPr id="6" name="Content Placeholder 5">
            <a:extLst>
              <a:ext uri="{FF2B5EF4-FFF2-40B4-BE49-F238E27FC236}">
                <a16:creationId xmlns:a16="http://schemas.microsoft.com/office/drawing/2014/main" id="{E2860DD7-C3B3-1BBC-2D23-A1FDDDF2B019}"/>
              </a:ext>
            </a:extLst>
          </p:cNvPr>
          <p:cNvSpPr>
            <a:spLocks noGrp="1"/>
          </p:cNvSpPr>
          <p:nvPr>
            <p:ph sz="half" idx="13"/>
          </p:nvPr>
        </p:nvSpPr>
        <p:spPr/>
        <p:txBody>
          <a:bodyPr/>
          <a:lstStyle/>
          <a:p>
            <a:endParaRPr lang="en-US"/>
          </a:p>
        </p:txBody>
      </p:sp>
    </p:spTree>
    <p:extLst>
      <p:ext uri="{BB962C8B-B14F-4D97-AF65-F5344CB8AC3E}">
        <p14:creationId xmlns:p14="http://schemas.microsoft.com/office/powerpoint/2010/main" val="190442628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3399F-4B4F-75C0-3A78-77AAEC8029B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A75C8EB-AD7C-8C32-11B5-484A60DCA4D0}"/>
              </a:ext>
            </a:extLst>
          </p:cNvPr>
          <p:cNvSpPr>
            <a:spLocks noGrp="1"/>
          </p:cNvSpPr>
          <p:nvPr>
            <p:ph idx="10"/>
          </p:nvPr>
        </p:nvSpPr>
        <p:spPr/>
        <p:txBody>
          <a:bodyPr/>
          <a:lstStyle/>
          <a:p>
            <a:endParaRPr lang="en-US"/>
          </a:p>
        </p:txBody>
      </p:sp>
      <p:sp>
        <p:nvSpPr>
          <p:cNvPr id="4" name="Content Placeholder 3">
            <a:extLst>
              <a:ext uri="{FF2B5EF4-FFF2-40B4-BE49-F238E27FC236}">
                <a16:creationId xmlns:a16="http://schemas.microsoft.com/office/drawing/2014/main" id="{4CAB19B4-FD62-F7B8-F148-D1FE87EA7D9D}"/>
              </a:ext>
            </a:extLst>
          </p:cNvPr>
          <p:cNvSpPr>
            <a:spLocks noGrp="1"/>
          </p:cNvSpPr>
          <p:nvPr>
            <p:ph sz="half" idx="11"/>
          </p:nvPr>
        </p:nvSpPr>
        <p:spPr/>
        <p:txBody>
          <a:bodyPr/>
          <a:lstStyle/>
          <a:p>
            <a:endParaRPr lang="en-US"/>
          </a:p>
        </p:txBody>
      </p:sp>
      <p:sp>
        <p:nvSpPr>
          <p:cNvPr id="5" name="Content Placeholder 4">
            <a:extLst>
              <a:ext uri="{FF2B5EF4-FFF2-40B4-BE49-F238E27FC236}">
                <a16:creationId xmlns:a16="http://schemas.microsoft.com/office/drawing/2014/main" id="{7A04FFBE-8116-D059-6B33-78CF1CA68C0D}"/>
              </a:ext>
            </a:extLst>
          </p:cNvPr>
          <p:cNvSpPr>
            <a:spLocks noGrp="1"/>
          </p:cNvSpPr>
          <p:nvPr>
            <p:ph sz="half" idx="12"/>
          </p:nvPr>
        </p:nvSpPr>
        <p:spPr/>
        <p:txBody>
          <a:bodyPr/>
          <a:lstStyle/>
          <a:p>
            <a:endParaRPr lang="en-US"/>
          </a:p>
        </p:txBody>
      </p:sp>
      <p:sp>
        <p:nvSpPr>
          <p:cNvPr id="6" name="Content Placeholder 5">
            <a:extLst>
              <a:ext uri="{FF2B5EF4-FFF2-40B4-BE49-F238E27FC236}">
                <a16:creationId xmlns:a16="http://schemas.microsoft.com/office/drawing/2014/main" id="{EDCCA781-DFE5-C1D9-630E-60B27DFF6BA1}"/>
              </a:ext>
            </a:extLst>
          </p:cNvPr>
          <p:cNvSpPr>
            <a:spLocks noGrp="1"/>
          </p:cNvSpPr>
          <p:nvPr>
            <p:ph sz="half" idx="13"/>
          </p:nvPr>
        </p:nvSpPr>
        <p:spPr/>
        <p:txBody>
          <a:bodyPr/>
          <a:lstStyle/>
          <a:p>
            <a:endParaRPr lang="en-US"/>
          </a:p>
        </p:txBody>
      </p:sp>
    </p:spTree>
    <p:extLst>
      <p:ext uri="{BB962C8B-B14F-4D97-AF65-F5344CB8AC3E}">
        <p14:creationId xmlns:p14="http://schemas.microsoft.com/office/powerpoint/2010/main" val="213373760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25B6D-F422-4AD8-A0B4-DC81BEE9F8C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8567CC7-3878-A562-DB02-58FE35B80614}"/>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34425704-0D86-F6F5-3FBD-13DE0839926F}"/>
              </a:ext>
            </a:extLst>
          </p:cNvPr>
          <p:cNvSpPr>
            <a:spLocks noGrp="1"/>
          </p:cNvSpPr>
          <p:nvPr>
            <p:ph sz="half" idx="10"/>
          </p:nvPr>
        </p:nvSpPr>
        <p:spPr/>
        <p:txBody>
          <a:bodyPr/>
          <a:lstStyle/>
          <a:p>
            <a:endParaRPr lang="en-US"/>
          </a:p>
        </p:txBody>
      </p:sp>
      <p:sp>
        <p:nvSpPr>
          <p:cNvPr id="5" name="Content Placeholder 4">
            <a:extLst>
              <a:ext uri="{FF2B5EF4-FFF2-40B4-BE49-F238E27FC236}">
                <a16:creationId xmlns:a16="http://schemas.microsoft.com/office/drawing/2014/main" id="{BC04E003-A41F-7D49-6D81-A20F7F1D7D41}"/>
              </a:ext>
            </a:extLst>
          </p:cNvPr>
          <p:cNvSpPr>
            <a:spLocks noGrp="1"/>
          </p:cNvSpPr>
          <p:nvPr>
            <p:ph sz="half" idx="11"/>
          </p:nvPr>
        </p:nvSpPr>
        <p:spPr/>
        <p:txBody>
          <a:bodyPr/>
          <a:lstStyle/>
          <a:p>
            <a:endParaRPr lang="en-US"/>
          </a:p>
        </p:txBody>
      </p:sp>
      <p:sp>
        <p:nvSpPr>
          <p:cNvPr id="6" name="Content Placeholder 5">
            <a:extLst>
              <a:ext uri="{FF2B5EF4-FFF2-40B4-BE49-F238E27FC236}">
                <a16:creationId xmlns:a16="http://schemas.microsoft.com/office/drawing/2014/main" id="{A3349470-6980-0A3C-7F9C-F6D8E542C5CB}"/>
              </a:ext>
            </a:extLst>
          </p:cNvPr>
          <p:cNvSpPr>
            <a:spLocks noGrp="1"/>
          </p:cNvSpPr>
          <p:nvPr>
            <p:ph sz="half" idx="12"/>
          </p:nvPr>
        </p:nvSpPr>
        <p:spPr/>
        <p:txBody>
          <a:bodyPr/>
          <a:lstStyle/>
          <a:p>
            <a:endParaRPr lang="en-US"/>
          </a:p>
        </p:txBody>
      </p:sp>
      <p:sp>
        <p:nvSpPr>
          <p:cNvPr id="7" name="Content Placeholder 6">
            <a:extLst>
              <a:ext uri="{FF2B5EF4-FFF2-40B4-BE49-F238E27FC236}">
                <a16:creationId xmlns:a16="http://schemas.microsoft.com/office/drawing/2014/main" id="{0A6A3A18-F80B-D66F-0BD2-7D12E27CC2DB}"/>
              </a:ext>
            </a:extLst>
          </p:cNvPr>
          <p:cNvSpPr>
            <a:spLocks noGrp="1"/>
          </p:cNvSpPr>
          <p:nvPr>
            <p:ph sz="half" idx="13"/>
          </p:nvPr>
        </p:nvSpPr>
        <p:spPr/>
        <p:txBody>
          <a:bodyPr/>
          <a:lstStyle/>
          <a:p>
            <a:endParaRPr lang="en-US"/>
          </a:p>
        </p:txBody>
      </p:sp>
    </p:spTree>
    <p:extLst>
      <p:ext uri="{BB962C8B-B14F-4D97-AF65-F5344CB8AC3E}">
        <p14:creationId xmlns:p14="http://schemas.microsoft.com/office/powerpoint/2010/main" val="20195088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8A58D-F16E-1B60-577D-24834BA95DB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16D334C-664D-F4D5-BE15-0606A3F3C5A8}"/>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F5993ADE-E487-BFA9-DD03-07C4CBD33569}"/>
              </a:ext>
            </a:extLst>
          </p:cNvPr>
          <p:cNvSpPr>
            <a:spLocks noGrp="1"/>
          </p:cNvSpPr>
          <p:nvPr>
            <p:ph sz="half" idx="12"/>
          </p:nvPr>
        </p:nvSpPr>
        <p:spPr/>
        <p:txBody>
          <a:bodyPr/>
          <a:lstStyle/>
          <a:p>
            <a:endParaRPr lang="en-US"/>
          </a:p>
        </p:txBody>
      </p:sp>
      <p:sp>
        <p:nvSpPr>
          <p:cNvPr id="5" name="Content Placeholder 4">
            <a:extLst>
              <a:ext uri="{FF2B5EF4-FFF2-40B4-BE49-F238E27FC236}">
                <a16:creationId xmlns:a16="http://schemas.microsoft.com/office/drawing/2014/main" id="{7022CBDB-91D4-DD11-C32E-0A687CC77CE8}"/>
              </a:ext>
            </a:extLst>
          </p:cNvPr>
          <p:cNvSpPr>
            <a:spLocks noGrp="1"/>
          </p:cNvSpPr>
          <p:nvPr>
            <p:ph sz="half" idx="13"/>
          </p:nvPr>
        </p:nvSpPr>
        <p:spPr/>
        <p:txBody>
          <a:bodyPr/>
          <a:lstStyle/>
          <a:p>
            <a:endParaRPr lang="en-US"/>
          </a:p>
        </p:txBody>
      </p:sp>
      <p:sp>
        <p:nvSpPr>
          <p:cNvPr id="6" name="Content Placeholder 5">
            <a:extLst>
              <a:ext uri="{FF2B5EF4-FFF2-40B4-BE49-F238E27FC236}">
                <a16:creationId xmlns:a16="http://schemas.microsoft.com/office/drawing/2014/main" id="{928DF8F0-B119-008B-B32E-1C582CEEA8B2}"/>
              </a:ext>
            </a:extLst>
          </p:cNvPr>
          <p:cNvSpPr>
            <a:spLocks noGrp="1"/>
          </p:cNvSpPr>
          <p:nvPr>
            <p:ph sz="half" idx="14"/>
          </p:nvPr>
        </p:nvSpPr>
        <p:spPr/>
        <p:txBody>
          <a:bodyPr/>
          <a:lstStyle/>
          <a:p>
            <a:endParaRPr lang="en-US"/>
          </a:p>
        </p:txBody>
      </p:sp>
    </p:spTree>
    <p:extLst>
      <p:ext uri="{BB962C8B-B14F-4D97-AF65-F5344CB8AC3E}">
        <p14:creationId xmlns:p14="http://schemas.microsoft.com/office/powerpoint/2010/main" val="325372244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rick wall with multicolored bricks&#10;&#10;AI-generated content may be incorrect.">
            <a:extLst>
              <a:ext uri="{FF2B5EF4-FFF2-40B4-BE49-F238E27FC236}">
                <a16:creationId xmlns:a16="http://schemas.microsoft.com/office/drawing/2014/main" id="{7F714838-F42E-F1C3-2F08-508427CF999D}"/>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descr="A colorful graffiti on a black background&#10;&#10;AI-generated content may be incorrect.">
            <a:extLst>
              <a:ext uri="{FF2B5EF4-FFF2-40B4-BE49-F238E27FC236}">
                <a16:creationId xmlns:a16="http://schemas.microsoft.com/office/drawing/2014/main" id="{B924CF64-A468-A711-6791-CE547006F158}"/>
              </a:ext>
            </a:extLst>
          </p:cNvPr>
          <p:cNvPicPr>
            <a:picLocks noChangeAspect="1"/>
          </p:cNvPicPr>
          <p:nvPr/>
        </p:nvPicPr>
        <p:blipFill>
          <a:blip r:embed="rId3"/>
          <a:stretch>
            <a:fillRect/>
          </a:stretch>
        </p:blipFill>
        <p:spPr>
          <a:xfrm>
            <a:off x="2209800" y="1243013"/>
            <a:ext cx="7772400" cy="4371975"/>
          </a:xfrm>
          <a:prstGeom prst="rect">
            <a:avLst/>
          </a:prstGeom>
          <a:effectLst>
            <a:outerShdw blurRad="50800" dist="38100" dir="5400000" algn="t" rotWithShape="0">
              <a:prstClr val="black">
                <a:alpha val="40000"/>
              </a:prstClr>
            </a:outerShdw>
          </a:effectLst>
        </p:spPr>
      </p:pic>
      <p:sp>
        <p:nvSpPr>
          <p:cNvPr id="8" name="Rectangle 7">
            <a:extLst>
              <a:ext uri="{FF2B5EF4-FFF2-40B4-BE49-F238E27FC236}">
                <a16:creationId xmlns:a16="http://schemas.microsoft.com/office/drawing/2014/main" id="{DABB2EB3-7A81-92B5-30B2-C58637BC9352}"/>
              </a:ext>
            </a:extLst>
          </p:cNvPr>
          <p:cNvSpPr/>
          <p:nvPr/>
        </p:nvSpPr>
        <p:spPr>
          <a:xfrm>
            <a:off x="0" y="0"/>
            <a:ext cx="12192000" cy="775855"/>
          </a:xfrm>
          <a:prstGeom prst="rect">
            <a:avLst/>
          </a:prstGeom>
          <a:solidFill>
            <a:schemeClr val="tx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EB7F681-2026-92D3-38C4-F614C56D7550}"/>
              </a:ext>
            </a:extLst>
          </p:cNvPr>
          <p:cNvSpPr txBox="1"/>
          <p:nvPr/>
        </p:nvSpPr>
        <p:spPr>
          <a:xfrm>
            <a:off x="1489434" y="49233"/>
            <a:ext cx="10663513" cy="646331"/>
          </a:xfrm>
          <a:prstGeom prst="rect">
            <a:avLst/>
          </a:prstGeom>
          <a:noFill/>
        </p:spPr>
        <p:txBody>
          <a:bodyPr wrap="square" rtlCol="0">
            <a:spAutoFit/>
          </a:bodyPr>
          <a:lstStyle/>
          <a:p>
            <a:pPr algn="r" rtl="0" fontAlgn="base"/>
            <a:r>
              <a:rPr lang="en-US" b="1" i="0" u="none" strike="noStrike" dirty="0">
                <a:solidFill>
                  <a:schemeClr val="bg1"/>
                </a:solidFill>
                <a:effectLst/>
                <a:latin typeface="Open Sans Extrabold" pitchFamily="2" charset="0"/>
              </a:rPr>
              <a:t>THE ELEMENTS AND BACKGROUNDS ON THE FOLLOWING PAGES CAN BE COPIED AND PASTED INTO YOUR SLIDES.</a:t>
            </a:r>
            <a:r>
              <a:rPr lang="en-US" b="0" i="0" u="none" strike="noStrike" dirty="0">
                <a:solidFill>
                  <a:schemeClr val="bg1"/>
                </a:solidFill>
                <a:effectLst/>
                <a:latin typeface="Open Sans Extrabold" pitchFamily="2" charset="0"/>
              </a:rPr>
              <a:t>​</a:t>
            </a:r>
            <a:r>
              <a:rPr lang="en-US" dirty="0">
                <a:solidFill>
                  <a:schemeClr val="bg1"/>
                </a:solidFill>
                <a:latin typeface="Segoe UI" panose="020B0502040204020203" pitchFamily="34" charset="0"/>
              </a:rPr>
              <a:t> </a:t>
            </a:r>
            <a:r>
              <a:rPr lang="en-US" b="1" i="0" u="none" strike="noStrike" dirty="0">
                <a:solidFill>
                  <a:schemeClr val="bg1"/>
                </a:solidFill>
                <a:effectLst/>
                <a:latin typeface="Open Sans Extrabold" pitchFamily="2" charset="0"/>
              </a:rPr>
              <a:t>VISIT </a:t>
            </a:r>
            <a:r>
              <a:rPr lang="en-US" i="0" u="sng" strike="noStrike" dirty="0">
                <a:solidFill>
                  <a:srgbClr val="F9ED4E"/>
                </a:solidFill>
                <a:effectLst/>
                <a:latin typeface="Open Sans Extrabold" pitchFamily="2" charset="0"/>
                <a:hlinkClick r:id="rId4">
                  <a:extLst>
                    <a:ext uri="{A12FA001-AC4F-418D-AE19-62706E023703}">
                      <ahyp:hlinkClr xmlns:ahyp="http://schemas.microsoft.com/office/drawing/2018/hyperlinkcolor" val="tx"/>
                    </a:ext>
                  </a:extLst>
                </a:hlinkClick>
              </a:rPr>
              <a:t>DYNAMICSCON.COM</a:t>
            </a:r>
            <a:r>
              <a:rPr lang="en-US" i="0" strike="noStrike" dirty="0">
                <a:solidFill>
                  <a:srgbClr val="F9ED4E"/>
                </a:solidFill>
                <a:effectLst/>
                <a:latin typeface="Open Sans Extrabold" pitchFamily="2" charset="0"/>
                <a:hlinkClick r:id="rId4">
                  <a:extLst>
                    <a:ext uri="{A12FA001-AC4F-418D-AE19-62706E023703}">
                      <ahyp:hlinkClr xmlns:ahyp="http://schemas.microsoft.com/office/drawing/2018/hyperlinkcolor" val="tx"/>
                    </a:ext>
                  </a:extLst>
                </a:hlinkClick>
              </a:rPr>
              <a:t> </a:t>
            </a:r>
            <a:r>
              <a:rPr lang="en-US" b="1" i="0" u="none" strike="noStrike" dirty="0">
                <a:solidFill>
                  <a:schemeClr val="bg1"/>
                </a:solidFill>
                <a:effectLst/>
                <a:latin typeface="Open Sans Extrabold" pitchFamily="2" charset="0"/>
              </a:rPr>
              <a:t>TO DOWNLOAD MORE</a:t>
            </a:r>
            <a:r>
              <a:rPr lang="en-US" sz="1200" b="1" i="0" u="none" strike="noStrike" dirty="0">
                <a:solidFill>
                  <a:srgbClr val="3B4598"/>
                </a:solidFill>
                <a:effectLst/>
                <a:latin typeface="Open Sans Extrabold" pitchFamily="2" charset="0"/>
              </a:rPr>
              <a:t>.</a:t>
            </a:r>
            <a:endParaRPr lang="en-US" sz="1200" b="0" i="0" u="none" strike="noStrike" dirty="0">
              <a:solidFill>
                <a:srgbClr val="3B4598"/>
              </a:solidFill>
              <a:effectLst/>
              <a:latin typeface="Segoe UI" panose="020B0502040204020203" pitchFamily="34" charset="0"/>
            </a:endParaRPr>
          </a:p>
        </p:txBody>
      </p:sp>
    </p:spTree>
    <p:extLst>
      <p:ext uri="{BB962C8B-B14F-4D97-AF65-F5344CB8AC3E}">
        <p14:creationId xmlns:p14="http://schemas.microsoft.com/office/powerpoint/2010/main" val="98366224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ench in front of a city&#10;&#10;AI-generated content may be incorrect.">
            <a:extLst>
              <a:ext uri="{FF2B5EF4-FFF2-40B4-BE49-F238E27FC236}">
                <a16:creationId xmlns:a16="http://schemas.microsoft.com/office/drawing/2014/main" id="{747EF6E4-E7DA-DE4D-6F15-5B7EED2BB697}"/>
              </a:ext>
            </a:extLst>
          </p:cNvPr>
          <p:cNvPicPr>
            <a:picLocks noChangeAspect="1"/>
          </p:cNvPicPr>
          <p:nvPr/>
        </p:nvPicPr>
        <p:blipFill>
          <a:blip r:embed="rId2"/>
          <a:stretch>
            <a:fillRect/>
          </a:stretch>
        </p:blipFill>
        <p:spPr>
          <a:xfrm>
            <a:off x="0" y="0"/>
            <a:ext cx="12192000" cy="6858000"/>
          </a:xfrm>
          <a:prstGeom prst="rect">
            <a:avLst/>
          </a:prstGeom>
        </p:spPr>
      </p:pic>
      <p:pic>
        <p:nvPicPr>
          <p:cNvPr id="9" name="Picture 8" descr="A cartoon of a firefighter&#10;&#10;AI-generated content may be incorrect.">
            <a:extLst>
              <a:ext uri="{FF2B5EF4-FFF2-40B4-BE49-F238E27FC236}">
                <a16:creationId xmlns:a16="http://schemas.microsoft.com/office/drawing/2014/main" id="{971AA20B-F814-9673-9CFB-A037B25A6D11}"/>
              </a:ext>
            </a:extLst>
          </p:cNvPr>
          <p:cNvPicPr>
            <a:picLocks noChangeAspect="1"/>
          </p:cNvPicPr>
          <p:nvPr/>
        </p:nvPicPr>
        <p:blipFill>
          <a:blip r:embed="rId3"/>
          <a:stretch>
            <a:fillRect/>
          </a:stretch>
        </p:blipFill>
        <p:spPr>
          <a:xfrm>
            <a:off x="-381001" y="3789217"/>
            <a:ext cx="2182092" cy="2182092"/>
          </a:xfrm>
          <a:prstGeom prst="rect">
            <a:avLst/>
          </a:prstGeom>
        </p:spPr>
      </p:pic>
      <p:pic>
        <p:nvPicPr>
          <p:cNvPr id="11" name="Picture 10" descr="A cartoon of a person in a superhero garment&#10;&#10;AI-generated content may be incorrect.">
            <a:extLst>
              <a:ext uri="{FF2B5EF4-FFF2-40B4-BE49-F238E27FC236}">
                <a16:creationId xmlns:a16="http://schemas.microsoft.com/office/drawing/2014/main" id="{47E1CC59-42C0-2AAB-18C7-273EDA7A77F4}"/>
              </a:ext>
            </a:extLst>
          </p:cNvPr>
          <p:cNvPicPr>
            <a:picLocks noChangeAspect="1"/>
          </p:cNvPicPr>
          <p:nvPr/>
        </p:nvPicPr>
        <p:blipFill>
          <a:blip r:embed="rId4"/>
          <a:stretch>
            <a:fillRect/>
          </a:stretch>
        </p:blipFill>
        <p:spPr>
          <a:xfrm>
            <a:off x="653474" y="3953885"/>
            <a:ext cx="1997363" cy="1997363"/>
          </a:xfrm>
          <a:prstGeom prst="rect">
            <a:avLst/>
          </a:prstGeom>
        </p:spPr>
      </p:pic>
      <p:pic>
        <p:nvPicPr>
          <p:cNvPr id="13" name="Picture 12">
            <a:extLst>
              <a:ext uri="{FF2B5EF4-FFF2-40B4-BE49-F238E27FC236}">
                <a16:creationId xmlns:a16="http://schemas.microsoft.com/office/drawing/2014/main" id="{0C379DD3-545E-B32B-F0F7-20FEFE54D17B}"/>
              </a:ext>
            </a:extLst>
          </p:cNvPr>
          <p:cNvPicPr>
            <a:picLocks noChangeAspect="1"/>
          </p:cNvPicPr>
          <p:nvPr/>
        </p:nvPicPr>
        <p:blipFill>
          <a:blip r:embed="rId5"/>
          <a:stretch>
            <a:fillRect/>
          </a:stretch>
        </p:blipFill>
        <p:spPr>
          <a:xfrm>
            <a:off x="1415469" y="3789217"/>
            <a:ext cx="2182092" cy="2182092"/>
          </a:xfrm>
          <a:prstGeom prst="rect">
            <a:avLst/>
          </a:prstGeom>
        </p:spPr>
      </p:pic>
      <p:pic>
        <p:nvPicPr>
          <p:cNvPr id="15" name="Picture 14" descr="A person in a garment holding a baby&#10;&#10;AI-generated content may be incorrect.">
            <a:extLst>
              <a:ext uri="{FF2B5EF4-FFF2-40B4-BE49-F238E27FC236}">
                <a16:creationId xmlns:a16="http://schemas.microsoft.com/office/drawing/2014/main" id="{0D00E7AC-25CA-E5B3-2E0B-69BBE7E64BF3}"/>
              </a:ext>
            </a:extLst>
          </p:cNvPr>
          <p:cNvPicPr>
            <a:picLocks noChangeAspect="1"/>
          </p:cNvPicPr>
          <p:nvPr/>
        </p:nvPicPr>
        <p:blipFill>
          <a:blip r:embed="rId6"/>
          <a:stretch>
            <a:fillRect/>
          </a:stretch>
        </p:blipFill>
        <p:spPr>
          <a:xfrm>
            <a:off x="2292924" y="3544599"/>
            <a:ext cx="2075872" cy="2075872"/>
          </a:xfrm>
          <a:prstGeom prst="rect">
            <a:avLst/>
          </a:prstGeom>
        </p:spPr>
      </p:pic>
      <p:pic>
        <p:nvPicPr>
          <p:cNvPr id="17" name="Picture 16" descr="A cartoon of a doctor&#10;&#10;AI-generated content may be incorrect.">
            <a:extLst>
              <a:ext uri="{FF2B5EF4-FFF2-40B4-BE49-F238E27FC236}">
                <a16:creationId xmlns:a16="http://schemas.microsoft.com/office/drawing/2014/main" id="{354AB446-0DFA-2A1F-1477-B1533101BA94}"/>
              </a:ext>
            </a:extLst>
          </p:cNvPr>
          <p:cNvPicPr>
            <a:picLocks noChangeAspect="1"/>
          </p:cNvPicPr>
          <p:nvPr/>
        </p:nvPicPr>
        <p:blipFill>
          <a:blip r:embed="rId7"/>
          <a:stretch>
            <a:fillRect/>
          </a:stretch>
        </p:blipFill>
        <p:spPr>
          <a:xfrm>
            <a:off x="3499497" y="3953885"/>
            <a:ext cx="1951037" cy="1951037"/>
          </a:xfrm>
          <a:prstGeom prst="rect">
            <a:avLst/>
          </a:prstGeom>
        </p:spPr>
      </p:pic>
      <p:pic>
        <p:nvPicPr>
          <p:cNvPr id="19" name="Picture 18" descr="A person in a helmet and a hard hat holding a toolbox&#10;&#10;AI-generated content may be incorrect.">
            <a:extLst>
              <a:ext uri="{FF2B5EF4-FFF2-40B4-BE49-F238E27FC236}">
                <a16:creationId xmlns:a16="http://schemas.microsoft.com/office/drawing/2014/main" id="{F64FD698-63EB-D51C-89FD-6CC997054DAC}"/>
              </a:ext>
            </a:extLst>
          </p:cNvPr>
          <p:cNvPicPr>
            <a:picLocks noChangeAspect="1"/>
          </p:cNvPicPr>
          <p:nvPr/>
        </p:nvPicPr>
        <p:blipFill>
          <a:blip r:embed="rId8"/>
          <a:stretch>
            <a:fillRect/>
          </a:stretch>
        </p:blipFill>
        <p:spPr>
          <a:xfrm>
            <a:off x="4338238" y="3722830"/>
            <a:ext cx="2182092" cy="2182092"/>
          </a:xfrm>
          <a:prstGeom prst="rect">
            <a:avLst/>
          </a:prstGeom>
        </p:spPr>
      </p:pic>
      <p:pic>
        <p:nvPicPr>
          <p:cNvPr id="21" name="Picture 20" descr="A bird with a colorful neck&#10;&#10;AI-generated content may be incorrect.">
            <a:extLst>
              <a:ext uri="{FF2B5EF4-FFF2-40B4-BE49-F238E27FC236}">
                <a16:creationId xmlns:a16="http://schemas.microsoft.com/office/drawing/2014/main" id="{2FB8082E-4B04-7F98-B639-7D1402B75475}"/>
              </a:ext>
            </a:extLst>
          </p:cNvPr>
          <p:cNvPicPr>
            <a:picLocks noChangeAspect="1"/>
          </p:cNvPicPr>
          <p:nvPr/>
        </p:nvPicPr>
        <p:blipFill>
          <a:blip r:embed="rId9"/>
          <a:stretch>
            <a:fillRect/>
          </a:stretch>
        </p:blipFill>
        <p:spPr>
          <a:xfrm>
            <a:off x="10943670" y="5119255"/>
            <a:ext cx="852053" cy="852053"/>
          </a:xfrm>
          <a:prstGeom prst="rect">
            <a:avLst/>
          </a:prstGeom>
        </p:spPr>
      </p:pic>
      <p:pic>
        <p:nvPicPr>
          <p:cNvPr id="22" name="Picture 21" descr="A white circle with a pink border&#10;&#10;AI-generated content may be incorrect.">
            <a:extLst>
              <a:ext uri="{FF2B5EF4-FFF2-40B4-BE49-F238E27FC236}">
                <a16:creationId xmlns:a16="http://schemas.microsoft.com/office/drawing/2014/main" id="{002679B6-8FE6-5A96-A30C-C1F5056992EA}"/>
              </a:ext>
            </a:extLst>
          </p:cNvPr>
          <p:cNvPicPr>
            <a:picLocks noChangeAspect="1"/>
          </p:cNvPicPr>
          <p:nvPr/>
        </p:nvPicPr>
        <p:blipFill>
          <a:blip r:embed="rId10"/>
          <a:stretch>
            <a:fillRect/>
          </a:stretch>
        </p:blipFill>
        <p:spPr>
          <a:xfrm flipH="1">
            <a:off x="10246935" y="2089610"/>
            <a:ext cx="2418425" cy="2418425"/>
          </a:xfrm>
          <a:prstGeom prst="rect">
            <a:avLst/>
          </a:prstGeom>
          <a:ln>
            <a:noFill/>
          </a:ln>
        </p:spPr>
      </p:pic>
      <p:pic>
        <p:nvPicPr>
          <p:cNvPr id="24" name="Picture 23" descr="A cartoon of a person holding a white rectangular sign&#10;&#10;AI-generated content may be incorrect.">
            <a:extLst>
              <a:ext uri="{FF2B5EF4-FFF2-40B4-BE49-F238E27FC236}">
                <a16:creationId xmlns:a16="http://schemas.microsoft.com/office/drawing/2014/main" id="{735C772A-DD20-F5DD-AF74-846BE201D938}"/>
              </a:ext>
            </a:extLst>
          </p:cNvPr>
          <p:cNvPicPr>
            <a:picLocks noChangeAspect="1"/>
          </p:cNvPicPr>
          <p:nvPr/>
        </p:nvPicPr>
        <p:blipFill>
          <a:blip r:embed="rId11"/>
          <a:stretch>
            <a:fillRect/>
          </a:stretch>
        </p:blipFill>
        <p:spPr>
          <a:xfrm>
            <a:off x="6244320" y="3619654"/>
            <a:ext cx="5294206" cy="2977991"/>
          </a:xfrm>
          <a:prstGeom prst="rect">
            <a:avLst/>
          </a:prstGeom>
        </p:spPr>
      </p:pic>
      <p:pic>
        <p:nvPicPr>
          <p:cNvPr id="27" name="Picture 26">
            <a:extLst>
              <a:ext uri="{FF2B5EF4-FFF2-40B4-BE49-F238E27FC236}">
                <a16:creationId xmlns:a16="http://schemas.microsoft.com/office/drawing/2014/main" id="{D637BEEB-C645-058E-4658-BF75302E1F02}"/>
              </a:ext>
            </a:extLst>
          </p:cNvPr>
          <p:cNvPicPr>
            <a:picLocks noChangeAspect="1"/>
          </p:cNvPicPr>
          <p:nvPr/>
        </p:nvPicPr>
        <p:blipFill>
          <a:blip r:embed="rId12"/>
          <a:stretch>
            <a:fillRect/>
          </a:stretch>
        </p:blipFill>
        <p:spPr>
          <a:xfrm>
            <a:off x="0" y="783603"/>
            <a:ext cx="7772386" cy="599721"/>
          </a:xfrm>
          <a:prstGeom prst="rect">
            <a:avLst/>
          </a:prstGeom>
        </p:spPr>
      </p:pic>
    </p:spTree>
    <p:extLst>
      <p:ext uri="{BB962C8B-B14F-4D97-AF65-F5344CB8AC3E}">
        <p14:creationId xmlns:p14="http://schemas.microsoft.com/office/powerpoint/2010/main" val="3977425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457F65-258F-7C85-1987-4B5122931DE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F0B06E9-FCC7-2EF8-E834-BEC51A4F185F}"/>
              </a:ext>
            </a:extLst>
          </p:cNvPr>
          <p:cNvSpPr>
            <a:spLocks noGrp="1"/>
          </p:cNvSpPr>
          <p:nvPr>
            <p:ph type="title"/>
          </p:nvPr>
        </p:nvSpPr>
        <p:spPr/>
        <p:txBody>
          <a:bodyPr/>
          <a:lstStyle/>
          <a:p>
            <a:endParaRPr lang="en-US" dirty="0"/>
          </a:p>
        </p:txBody>
      </p:sp>
      <p:pic>
        <p:nvPicPr>
          <p:cNvPr id="2050" name="Picture 2">
            <a:extLst>
              <a:ext uri="{FF2B5EF4-FFF2-40B4-BE49-F238E27FC236}">
                <a16:creationId xmlns:a16="http://schemas.microsoft.com/office/drawing/2014/main" id="{B1EFB0F7-7FE4-0CDE-1652-D3625F3E3B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315" y="367259"/>
            <a:ext cx="11396409" cy="4890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360665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ity skyline with buildings in the background&#10;&#10;AI-generated content may be incorrect.">
            <a:extLst>
              <a:ext uri="{FF2B5EF4-FFF2-40B4-BE49-F238E27FC236}">
                <a16:creationId xmlns:a16="http://schemas.microsoft.com/office/drawing/2014/main" id="{969D10E3-39F7-96C2-7E82-B90C35F0EF42}"/>
              </a:ext>
            </a:extLst>
          </p:cNvPr>
          <p:cNvPicPr>
            <a:picLocks noChangeAspect="1"/>
          </p:cNvPicPr>
          <p:nvPr/>
        </p:nvPicPr>
        <p:blipFill>
          <a:blip r:embed="rId2"/>
          <a:stretch>
            <a:fillRect/>
          </a:stretch>
        </p:blipFill>
        <p:spPr>
          <a:xfrm>
            <a:off x="0" y="1785"/>
            <a:ext cx="12192000" cy="6854430"/>
          </a:xfrm>
          <a:prstGeom prst="rect">
            <a:avLst/>
          </a:prstGeom>
        </p:spPr>
      </p:pic>
      <p:pic>
        <p:nvPicPr>
          <p:cNvPr id="11" name="Picture 10" descr="A water fountain with jets of water&#10;&#10;AI-generated content may be incorrect.">
            <a:extLst>
              <a:ext uri="{FF2B5EF4-FFF2-40B4-BE49-F238E27FC236}">
                <a16:creationId xmlns:a16="http://schemas.microsoft.com/office/drawing/2014/main" id="{544CEE20-3B7B-4AEE-5645-89A2A7459F82}"/>
              </a:ext>
            </a:extLst>
          </p:cNvPr>
          <p:cNvPicPr>
            <a:picLocks noChangeAspect="1"/>
          </p:cNvPicPr>
          <p:nvPr/>
        </p:nvPicPr>
        <p:blipFill>
          <a:blip r:embed="rId3"/>
          <a:stretch>
            <a:fillRect/>
          </a:stretch>
        </p:blipFill>
        <p:spPr>
          <a:xfrm>
            <a:off x="91209" y="3807691"/>
            <a:ext cx="2717800" cy="2717800"/>
          </a:xfrm>
          <a:prstGeom prst="rect">
            <a:avLst/>
          </a:prstGeom>
        </p:spPr>
      </p:pic>
      <p:pic>
        <p:nvPicPr>
          <p:cNvPr id="13" name="Picture 12" descr="A blue bus with a white banner&#10;&#10;AI-generated content may be incorrect.">
            <a:extLst>
              <a:ext uri="{FF2B5EF4-FFF2-40B4-BE49-F238E27FC236}">
                <a16:creationId xmlns:a16="http://schemas.microsoft.com/office/drawing/2014/main" id="{FE5BD01E-397B-292B-7A91-D18052B02110}"/>
              </a:ext>
            </a:extLst>
          </p:cNvPr>
          <p:cNvPicPr>
            <a:picLocks noChangeAspect="1"/>
          </p:cNvPicPr>
          <p:nvPr/>
        </p:nvPicPr>
        <p:blipFill>
          <a:blip r:embed="rId4"/>
          <a:srcRect t="29192" b="31179"/>
          <a:stretch/>
        </p:blipFill>
        <p:spPr>
          <a:xfrm>
            <a:off x="7250545" y="4811176"/>
            <a:ext cx="4850246" cy="1922134"/>
          </a:xfrm>
          <a:prstGeom prst="rect">
            <a:avLst/>
          </a:prstGeom>
        </p:spPr>
      </p:pic>
      <p:pic>
        <p:nvPicPr>
          <p:cNvPr id="15" name="Picture 14" descr="A white and green arch&#10;&#10;AI-generated content may be incorrect.">
            <a:extLst>
              <a:ext uri="{FF2B5EF4-FFF2-40B4-BE49-F238E27FC236}">
                <a16:creationId xmlns:a16="http://schemas.microsoft.com/office/drawing/2014/main" id="{B54A8BFD-E1D4-51A7-3598-2A453E70FA13}"/>
              </a:ext>
            </a:extLst>
          </p:cNvPr>
          <p:cNvPicPr>
            <a:picLocks noChangeAspect="1"/>
          </p:cNvPicPr>
          <p:nvPr/>
        </p:nvPicPr>
        <p:blipFill>
          <a:blip r:embed="rId5"/>
          <a:stretch>
            <a:fillRect/>
          </a:stretch>
        </p:blipFill>
        <p:spPr>
          <a:xfrm>
            <a:off x="3973746" y="4525683"/>
            <a:ext cx="1796608" cy="1796608"/>
          </a:xfrm>
          <a:prstGeom prst="rect">
            <a:avLst/>
          </a:prstGeom>
        </p:spPr>
      </p:pic>
      <p:pic>
        <p:nvPicPr>
          <p:cNvPr id="19" name="Picture 18" descr="A white rectangular object with blue frame&#10;&#10;AI-generated content may be incorrect.">
            <a:extLst>
              <a:ext uri="{FF2B5EF4-FFF2-40B4-BE49-F238E27FC236}">
                <a16:creationId xmlns:a16="http://schemas.microsoft.com/office/drawing/2014/main" id="{68380C41-FBE4-1D12-E56D-AA65E1D16C51}"/>
              </a:ext>
            </a:extLst>
          </p:cNvPr>
          <p:cNvPicPr>
            <a:picLocks noChangeAspect="1"/>
          </p:cNvPicPr>
          <p:nvPr/>
        </p:nvPicPr>
        <p:blipFill>
          <a:blip r:embed="rId6"/>
          <a:stretch>
            <a:fillRect/>
          </a:stretch>
        </p:blipFill>
        <p:spPr>
          <a:xfrm>
            <a:off x="5333566" y="4454813"/>
            <a:ext cx="1993032" cy="1993032"/>
          </a:xfrm>
          <a:prstGeom prst="rect">
            <a:avLst/>
          </a:prstGeom>
        </p:spPr>
      </p:pic>
      <p:pic>
        <p:nvPicPr>
          <p:cNvPr id="21" name="Picture 20" descr="A cartoon of a person holding a sign&#10;&#10;AI-generated content may be incorrect.">
            <a:extLst>
              <a:ext uri="{FF2B5EF4-FFF2-40B4-BE49-F238E27FC236}">
                <a16:creationId xmlns:a16="http://schemas.microsoft.com/office/drawing/2014/main" id="{777828D0-5137-1541-1E7A-6120DDA4D20A}"/>
              </a:ext>
            </a:extLst>
          </p:cNvPr>
          <p:cNvPicPr>
            <a:picLocks noChangeAspect="1"/>
          </p:cNvPicPr>
          <p:nvPr/>
        </p:nvPicPr>
        <p:blipFill>
          <a:blip r:embed="rId7"/>
          <a:stretch>
            <a:fillRect/>
          </a:stretch>
        </p:blipFill>
        <p:spPr>
          <a:xfrm>
            <a:off x="2479669" y="4740279"/>
            <a:ext cx="1993032" cy="1993032"/>
          </a:xfrm>
          <a:prstGeom prst="rect">
            <a:avLst/>
          </a:prstGeom>
        </p:spPr>
      </p:pic>
      <p:pic>
        <p:nvPicPr>
          <p:cNvPr id="24" name="Picture 23">
            <a:extLst>
              <a:ext uri="{FF2B5EF4-FFF2-40B4-BE49-F238E27FC236}">
                <a16:creationId xmlns:a16="http://schemas.microsoft.com/office/drawing/2014/main" id="{2D426F3E-081D-A4D0-FD95-3274845911C9}"/>
              </a:ext>
            </a:extLst>
          </p:cNvPr>
          <p:cNvPicPr>
            <a:picLocks noChangeAspect="1"/>
          </p:cNvPicPr>
          <p:nvPr/>
        </p:nvPicPr>
        <p:blipFill>
          <a:blip r:embed="rId8"/>
          <a:stretch>
            <a:fillRect/>
          </a:stretch>
        </p:blipFill>
        <p:spPr>
          <a:xfrm>
            <a:off x="-262376" y="1679844"/>
            <a:ext cx="5674886" cy="437877"/>
          </a:xfrm>
          <a:prstGeom prst="rect">
            <a:avLst/>
          </a:prstGeom>
        </p:spPr>
      </p:pic>
    </p:spTree>
    <p:extLst>
      <p:ext uri="{BB962C8B-B14F-4D97-AF65-F5344CB8AC3E}">
        <p14:creationId xmlns:p14="http://schemas.microsoft.com/office/powerpoint/2010/main" val="174271809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city skyline with clouds&#10;&#10;AI-generated content may be incorrect.">
            <a:extLst>
              <a:ext uri="{FF2B5EF4-FFF2-40B4-BE49-F238E27FC236}">
                <a16:creationId xmlns:a16="http://schemas.microsoft.com/office/drawing/2014/main" id="{23E9776D-7019-E00D-EA84-84FF19D91323}"/>
              </a:ext>
            </a:extLst>
          </p:cNvPr>
          <p:cNvPicPr>
            <a:picLocks noChangeAspect="1"/>
          </p:cNvPicPr>
          <p:nvPr/>
        </p:nvPicPr>
        <p:blipFill>
          <a:blip r:embed="rId2"/>
          <a:stretch>
            <a:fillRect/>
          </a:stretch>
        </p:blipFill>
        <p:spPr>
          <a:xfrm>
            <a:off x="-36947" y="-19985"/>
            <a:ext cx="12265895" cy="6897971"/>
          </a:xfrm>
          <a:prstGeom prst="rect">
            <a:avLst/>
          </a:prstGeom>
        </p:spPr>
      </p:pic>
      <p:pic>
        <p:nvPicPr>
          <p:cNvPr id="7" name="Picture 6">
            <a:extLst>
              <a:ext uri="{FF2B5EF4-FFF2-40B4-BE49-F238E27FC236}">
                <a16:creationId xmlns:a16="http://schemas.microsoft.com/office/drawing/2014/main" id="{CAE0D578-312E-E547-994D-DC46EFA0FA15}"/>
              </a:ext>
            </a:extLst>
          </p:cNvPr>
          <p:cNvPicPr>
            <a:picLocks noChangeAspect="1"/>
          </p:cNvPicPr>
          <p:nvPr/>
        </p:nvPicPr>
        <p:blipFill>
          <a:blip r:embed="rId3"/>
          <a:stretch>
            <a:fillRect/>
          </a:stretch>
        </p:blipFill>
        <p:spPr>
          <a:xfrm>
            <a:off x="-36948" y="526920"/>
            <a:ext cx="10887199" cy="840061"/>
          </a:xfrm>
          <a:prstGeom prst="rect">
            <a:avLst/>
          </a:prstGeom>
        </p:spPr>
      </p:pic>
      <p:pic>
        <p:nvPicPr>
          <p:cNvPr id="2" name="Picture 1" descr="A white billboard with blue trim&#10;&#10;AI-generated content may be incorrect.">
            <a:extLst>
              <a:ext uri="{FF2B5EF4-FFF2-40B4-BE49-F238E27FC236}">
                <a16:creationId xmlns:a16="http://schemas.microsoft.com/office/drawing/2014/main" id="{75B56A3B-A039-182C-3D73-71565FAC0176}"/>
              </a:ext>
            </a:extLst>
          </p:cNvPr>
          <p:cNvPicPr>
            <a:picLocks noChangeAspect="1"/>
          </p:cNvPicPr>
          <p:nvPr/>
        </p:nvPicPr>
        <p:blipFill>
          <a:blip r:embed="rId4"/>
          <a:stretch>
            <a:fillRect/>
          </a:stretch>
        </p:blipFill>
        <p:spPr>
          <a:xfrm>
            <a:off x="-136070" y="2965706"/>
            <a:ext cx="4359277" cy="4359277"/>
          </a:xfrm>
          <a:prstGeom prst="rect">
            <a:avLst/>
          </a:prstGeom>
        </p:spPr>
      </p:pic>
    </p:spTree>
    <p:extLst>
      <p:ext uri="{BB962C8B-B14F-4D97-AF65-F5344CB8AC3E}">
        <p14:creationId xmlns:p14="http://schemas.microsoft.com/office/powerpoint/2010/main" val="153876000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city with sailboats and a ship&#10;&#10;AI-generated content may be incorrect.">
            <a:extLst>
              <a:ext uri="{FF2B5EF4-FFF2-40B4-BE49-F238E27FC236}">
                <a16:creationId xmlns:a16="http://schemas.microsoft.com/office/drawing/2014/main" id="{90B93B4E-ADA9-E35B-8F47-AAE5FD1B658B}"/>
              </a:ext>
            </a:extLst>
          </p:cNvPr>
          <p:cNvPicPr>
            <a:picLocks noChangeAspect="1"/>
          </p:cNvPicPr>
          <p:nvPr/>
        </p:nvPicPr>
        <p:blipFill>
          <a:blip r:embed="rId2"/>
          <a:stretch>
            <a:fillRect/>
          </a:stretch>
        </p:blipFill>
        <p:spPr>
          <a:xfrm>
            <a:off x="5638" y="0"/>
            <a:ext cx="12180725" cy="6858000"/>
          </a:xfrm>
          <a:prstGeom prst="rect">
            <a:avLst/>
          </a:prstGeom>
        </p:spPr>
      </p:pic>
      <p:pic>
        <p:nvPicPr>
          <p:cNvPr id="4" name="Picture 3" descr="A yellow and blue logo&#10;&#10;AI-generated content may be incorrect.">
            <a:extLst>
              <a:ext uri="{FF2B5EF4-FFF2-40B4-BE49-F238E27FC236}">
                <a16:creationId xmlns:a16="http://schemas.microsoft.com/office/drawing/2014/main" id="{BBC08F89-5170-E3B6-4C27-3CCC2B2B8619}"/>
              </a:ext>
            </a:extLst>
          </p:cNvPr>
          <p:cNvPicPr>
            <a:picLocks noChangeAspect="1"/>
          </p:cNvPicPr>
          <p:nvPr/>
        </p:nvPicPr>
        <p:blipFill>
          <a:blip r:embed="rId3"/>
          <a:stretch>
            <a:fillRect/>
          </a:stretch>
        </p:blipFill>
        <p:spPr>
          <a:xfrm>
            <a:off x="4769858" y="5570910"/>
            <a:ext cx="1004286" cy="1004286"/>
          </a:xfrm>
          <a:prstGeom prst="rect">
            <a:avLst/>
          </a:prstGeom>
        </p:spPr>
      </p:pic>
      <p:pic>
        <p:nvPicPr>
          <p:cNvPr id="7" name="Picture 6" descr="A yellow and black logo&#10;&#10;AI-generated content may be incorrect.">
            <a:extLst>
              <a:ext uri="{FF2B5EF4-FFF2-40B4-BE49-F238E27FC236}">
                <a16:creationId xmlns:a16="http://schemas.microsoft.com/office/drawing/2014/main" id="{AF634792-1ABC-F18C-0331-EAC6E0A5CBCF}"/>
              </a:ext>
            </a:extLst>
          </p:cNvPr>
          <p:cNvPicPr>
            <a:picLocks noChangeAspect="1"/>
          </p:cNvPicPr>
          <p:nvPr/>
        </p:nvPicPr>
        <p:blipFill>
          <a:blip r:embed="rId4"/>
          <a:stretch>
            <a:fillRect/>
          </a:stretch>
        </p:blipFill>
        <p:spPr>
          <a:xfrm>
            <a:off x="6010141" y="5572568"/>
            <a:ext cx="1001700" cy="1002627"/>
          </a:xfrm>
          <a:prstGeom prst="rect">
            <a:avLst/>
          </a:prstGeom>
        </p:spPr>
      </p:pic>
      <p:pic>
        <p:nvPicPr>
          <p:cNvPr id="9" name="Picture 8" descr="A colorful circle with yellow text&#10;&#10;AI-generated content may be incorrect.">
            <a:extLst>
              <a:ext uri="{FF2B5EF4-FFF2-40B4-BE49-F238E27FC236}">
                <a16:creationId xmlns:a16="http://schemas.microsoft.com/office/drawing/2014/main" id="{67614F37-DBC9-3140-47C4-81CC51BCB9C1}"/>
              </a:ext>
            </a:extLst>
          </p:cNvPr>
          <p:cNvPicPr>
            <a:picLocks noChangeAspect="1"/>
          </p:cNvPicPr>
          <p:nvPr/>
        </p:nvPicPr>
        <p:blipFill>
          <a:blip r:embed="rId5"/>
          <a:stretch>
            <a:fillRect/>
          </a:stretch>
        </p:blipFill>
        <p:spPr>
          <a:xfrm>
            <a:off x="10962588" y="5570910"/>
            <a:ext cx="1004286" cy="1004286"/>
          </a:xfrm>
          <a:prstGeom prst="rect">
            <a:avLst/>
          </a:prstGeom>
        </p:spPr>
      </p:pic>
      <p:pic>
        <p:nvPicPr>
          <p:cNvPr id="11" name="Picture 10" descr="A logo with yellow letters and a pink circle&#10;&#10;AI-generated content may be incorrect.">
            <a:extLst>
              <a:ext uri="{FF2B5EF4-FFF2-40B4-BE49-F238E27FC236}">
                <a16:creationId xmlns:a16="http://schemas.microsoft.com/office/drawing/2014/main" id="{7AE3B386-48F8-7380-E0AD-FA6438F42AF1}"/>
              </a:ext>
            </a:extLst>
          </p:cNvPr>
          <p:cNvPicPr>
            <a:picLocks noChangeAspect="1"/>
          </p:cNvPicPr>
          <p:nvPr/>
        </p:nvPicPr>
        <p:blipFill>
          <a:blip r:embed="rId6"/>
          <a:stretch>
            <a:fillRect/>
          </a:stretch>
        </p:blipFill>
        <p:spPr>
          <a:xfrm>
            <a:off x="7247838" y="5570910"/>
            <a:ext cx="1003358" cy="1004286"/>
          </a:xfrm>
          <a:prstGeom prst="rect">
            <a:avLst/>
          </a:prstGeom>
        </p:spPr>
      </p:pic>
      <p:pic>
        <p:nvPicPr>
          <p:cNvPr id="13" name="Picture 12" descr="A yellow and blue circle with a black background&#10;&#10;AI-generated content may be incorrect.">
            <a:extLst>
              <a:ext uri="{FF2B5EF4-FFF2-40B4-BE49-F238E27FC236}">
                <a16:creationId xmlns:a16="http://schemas.microsoft.com/office/drawing/2014/main" id="{582B045F-BD4A-9393-8E27-E33F8438B890}"/>
              </a:ext>
            </a:extLst>
          </p:cNvPr>
          <p:cNvPicPr>
            <a:picLocks noChangeAspect="1"/>
          </p:cNvPicPr>
          <p:nvPr/>
        </p:nvPicPr>
        <p:blipFill>
          <a:blip r:embed="rId7"/>
          <a:stretch>
            <a:fillRect/>
          </a:stretch>
        </p:blipFill>
        <p:spPr>
          <a:xfrm>
            <a:off x="9724890" y="5572568"/>
            <a:ext cx="1001700" cy="1002627"/>
          </a:xfrm>
          <a:prstGeom prst="rect">
            <a:avLst/>
          </a:prstGeom>
        </p:spPr>
      </p:pic>
      <p:pic>
        <p:nvPicPr>
          <p:cNvPr id="15" name="Picture 14" descr="A yellow lightning bolt in a purple circle&#10;&#10;AI-generated content may be incorrect.">
            <a:extLst>
              <a:ext uri="{FF2B5EF4-FFF2-40B4-BE49-F238E27FC236}">
                <a16:creationId xmlns:a16="http://schemas.microsoft.com/office/drawing/2014/main" id="{DEF853D6-D446-9DFD-F203-7EB93C058BD3}"/>
              </a:ext>
            </a:extLst>
          </p:cNvPr>
          <p:cNvPicPr>
            <a:picLocks noChangeAspect="1"/>
          </p:cNvPicPr>
          <p:nvPr/>
        </p:nvPicPr>
        <p:blipFill>
          <a:blip r:embed="rId8"/>
          <a:stretch>
            <a:fillRect/>
          </a:stretch>
        </p:blipFill>
        <p:spPr>
          <a:xfrm>
            <a:off x="8487193" y="5572568"/>
            <a:ext cx="1001700" cy="1002627"/>
          </a:xfrm>
          <a:prstGeom prst="rect">
            <a:avLst/>
          </a:prstGeom>
        </p:spPr>
      </p:pic>
    </p:spTree>
    <p:extLst>
      <p:ext uri="{BB962C8B-B14F-4D97-AF65-F5344CB8AC3E}">
        <p14:creationId xmlns:p14="http://schemas.microsoft.com/office/powerpoint/2010/main" val="372920719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logo of a comic book character&#10;&#10;AI-generated content may be incorrect.">
            <a:extLst>
              <a:ext uri="{FF2B5EF4-FFF2-40B4-BE49-F238E27FC236}">
                <a16:creationId xmlns:a16="http://schemas.microsoft.com/office/drawing/2014/main" id="{FD4D2E3D-79F7-A44D-0E0C-4CE8426B67A0}"/>
              </a:ext>
            </a:extLst>
          </p:cNvPr>
          <p:cNvPicPr>
            <a:picLocks noChangeAspect="1"/>
          </p:cNvPicPr>
          <p:nvPr/>
        </p:nvPicPr>
        <p:blipFill>
          <a:blip r:embed="rId2"/>
          <a:stretch>
            <a:fillRect/>
          </a:stretch>
        </p:blipFill>
        <p:spPr>
          <a:xfrm>
            <a:off x="2467" y="0"/>
            <a:ext cx="12187066" cy="6858000"/>
          </a:xfrm>
          <a:prstGeom prst="rect">
            <a:avLst/>
          </a:prstGeom>
        </p:spPr>
      </p:pic>
    </p:spTree>
    <p:extLst>
      <p:ext uri="{BB962C8B-B14F-4D97-AF65-F5344CB8AC3E}">
        <p14:creationId xmlns:p14="http://schemas.microsoft.com/office/powerpoint/2010/main" val="40872898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59FDD1-6997-AD9D-757C-6F2936C651E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77A8A83-0C10-4677-B50D-ED373949FC99}"/>
              </a:ext>
            </a:extLst>
          </p:cNvPr>
          <p:cNvSpPr>
            <a:spLocks noGrp="1"/>
          </p:cNvSpPr>
          <p:nvPr>
            <p:ph type="title"/>
          </p:nvPr>
        </p:nvSpPr>
        <p:spPr/>
        <p:txBody>
          <a:bodyPr/>
          <a:lstStyle/>
          <a:p>
            <a:endParaRPr lang="en-US"/>
          </a:p>
        </p:txBody>
      </p:sp>
      <p:pic>
        <p:nvPicPr>
          <p:cNvPr id="3074" name="Picture 2">
            <a:extLst>
              <a:ext uri="{FF2B5EF4-FFF2-40B4-BE49-F238E27FC236}">
                <a16:creationId xmlns:a16="http://schemas.microsoft.com/office/drawing/2014/main" id="{BEA3C318-1773-1E7B-58A7-E6D8B00243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795" y="367259"/>
            <a:ext cx="11339554" cy="46333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94291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518ec24c-f428-4057-9a36-4cb948a7b407">
      <Terms xmlns="http://schemas.microsoft.com/office/infopath/2007/PartnerControls"/>
    </lcf76f155ced4ddcb4097134ff3c332f>
    <TaxCatchAll xmlns="6fe25bdf-ae0e-48a7-b6e5-bc8a1849b98e"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0EFDC198DA1424AA2DE7340ED8C291E" ma:contentTypeVersion="20" ma:contentTypeDescription="Create a new document." ma:contentTypeScope="" ma:versionID="e17e278717a8b3a9d1b0341905e9f118">
  <xsd:schema xmlns:xsd="http://www.w3.org/2001/XMLSchema" xmlns:xs="http://www.w3.org/2001/XMLSchema" xmlns:p="http://schemas.microsoft.com/office/2006/metadata/properties" xmlns:ns2="6fe25bdf-ae0e-48a7-b6e5-bc8a1849b98e" xmlns:ns3="518ec24c-f428-4057-9a36-4cb948a7b407" targetNamespace="http://schemas.microsoft.com/office/2006/metadata/properties" ma:root="true" ma:fieldsID="64d06730524467017972f768cafcd2f5" ns2:_="" ns3:_="">
    <xsd:import namespace="6fe25bdf-ae0e-48a7-b6e5-bc8a1849b98e"/>
    <xsd:import namespace="518ec24c-f428-4057-9a36-4cb948a7b40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fe25bdf-ae0e-48a7-b6e5-bc8a1849b98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4419aa8-21d6-4bea-8eac-28a8efdd9d04}" ma:internalName="TaxCatchAll" ma:showField="CatchAllData" ma:web="6fe25bdf-ae0e-48a7-b6e5-bc8a1849b98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18ec24c-f428-4057-9a36-4cb948a7b407"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37c3b37-2320-48ce-b319-ec387555f39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CCC9168-1AF7-4F22-A7E1-AA5CA9871E6C}">
  <ds:schemaRefs>
    <ds:schemaRef ds:uri="http://schemas.microsoft.com/sharepoint/v3/contenttype/forms"/>
  </ds:schemaRefs>
</ds:datastoreItem>
</file>

<file path=customXml/itemProps2.xml><?xml version="1.0" encoding="utf-8"?>
<ds:datastoreItem xmlns:ds="http://schemas.openxmlformats.org/officeDocument/2006/customXml" ds:itemID="{097B75BE-6E85-4BC9-B65E-BA5D0420B3C8}">
  <ds:schemaRefs>
    <ds:schemaRef ds:uri="http://schemas.microsoft.com/office/2006/metadata/properties"/>
    <ds:schemaRef ds:uri="http://schemas.microsoft.com/office/infopath/2007/PartnerControls"/>
    <ds:schemaRef ds:uri="518ec24c-f428-4057-9a36-4cb948a7b407"/>
    <ds:schemaRef ds:uri="6fe25bdf-ae0e-48a7-b6e5-bc8a1849b98e"/>
  </ds:schemaRefs>
</ds:datastoreItem>
</file>

<file path=customXml/itemProps3.xml><?xml version="1.0" encoding="utf-8"?>
<ds:datastoreItem xmlns:ds="http://schemas.openxmlformats.org/officeDocument/2006/customXml" ds:itemID="{ED04DCF2-D9D4-4703-8D0D-9BA35C49A00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fe25bdf-ae0e-48a7-b6e5-bc8a1849b98e"/>
    <ds:schemaRef ds:uri="518ec24c-f428-4057-9a36-4cb948a7b40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1405</TotalTime>
  <Words>1104</Words>
  <Application>Microsoft Office PowerPoint</Application>
  <PresentationFormat>Widescreen</PresentationFormat>
  <Paragraphs>203</Paragraphs>
  <Slides>83</Slides>
  <Notes>16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83</vt:i4>
      </vt:variant>
    </vt:vector>
  </HeadingPairs>
  <TitlesOfParts>
    <vt:vector size="92" baseType="lpstr">
      <vt:lpstr>Aptos</vt:lpstr>
      <vt:lpstr>Aptos Display</vt:lpstr>
      <vt:lpstr>Arial</vt:lpstr>
      <vt:lpstr>Open Sans Extrabold</vt:lpstr>
      <vt:lpstr>Open Sans Extrabold</vt:lpstr>
      <vt:lpstr>Open Sans Light</vt:lpstr>
      <vt:lpstr>Open Sans SemiBold</vt:lpstr>
      <vt:lpstr>Segoe UI</vt:lpstr>
      <vt:lpstr>Office Theme</vt:lpstr>
      <vt:lpstr>PowerPoint Presentation</vt:lpstr>
      <vt:lpstr>PowerPoint Presentation</vt:lpstr>
      <vt:lpstr>PowerPoint Presentation</vt:lpstr>
      <vt:lpstr>Session Goals</vt:lpstr>
      <vt:lpstr>Session Agenda</vt:lpstr>
      <vt:lpstr>PowerPoint Presentation</vt:lpstr>
      <vt:lpstr>Business Central Performance Profiler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Sneaky Issues</vt:lpstr>
      <vt:lpstr>PowerPoint Presentation</vt:lpstr>
      <vt:lpstr>Visual Studio Code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Application Insights</vt:lpstr>
      <vt:lpstr>Step 1: Application Insights</vt:lpstr>
      <vt:lpstr>PowerPoint Presentation</vt:lpstr>
      <vt:lpstr>PowerPoint Presentation</vt:lpstr>
      <vt:lpstr>PowerPoint Presentation</vt:lpstr>
      <vt:lpstr>PowerPoint Presentation</vt:lpstr>
      <vt:lpstr>Finalize Application Insights</vt:lpstr>
      <vt:lpstr>PowerPoint Presentation</vt:lpstr>
      <vt:lpstr>Back to Business Central</vt:lpstr>
      <vt:lpstr>Configure BC</vt:lpstr>
      <vt:lpstr>PowerPoint Presentation</vt:lpstr>
      <vt:lpstr>Tracked Metrics</vt:lpstr>
      <vt:lpstr>The Kusto Query aka KQL</vt:lpstr>
      <vt:lpstr>PowerPoint Presentation</vt:lpstr>
      <vt:lpstr>Analyze and monitor telemetry with KQL</vt:lpstr>
      <vt:lpstr>PowerPoint Presentation</vt:lpstr>
      <vt:lpstr>Power BI Reporting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Report Load Performance</vt:lpstr>
      <vt:lpstr>Web Service Performance</vt:lpstr>
      <vt:lpstr>BC Object Performance</vt:lpstr>
      <vt:lpstr>SQL Performance</vt:lpstr>
      <vt:lpstr>Common Issues</vt:lpstr>
      <vt:lpstr>Network Analysis</vt:lpstr>
      <vt:lpstr>Slow Data Retrieval</vt:lpstr>
      <vt:lpstr>Database Missing Index</vt:lpstr>
      <vt:lpstr>Adding Indexes to Business  Central</vt:lpstr>
      <vt:lpstr>Flow Field Tax</vt:lpstr>
      <vt:lpstr>Inefficient OnGetRecord</vt:lpstr>
      <vt:lpstr>Database Locked Tables</vt:lpstr>
      <vt:lpstr>Reporting APIs</vt:lpstr>
      <vt:lpstr>Auto Tuning</vt:lpstr>
      <vt:lpstr>Questions?</vt:lpstr>
      <vt:lpstr>Walkthrough Blog Posts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Lauren Bishop</dc:creator>
  <cp:lastModifiedBy>Marc Chabot</cp:lastModifiedBy>
  <cp:revision>62</cp:revision>
  <dcterms:created xsi:type="dcterms:W3CDTF">2025-01-23T18:40:19Z</dcterms:created>
  <dcterms:modified xsi:type="dcterms:W3CDTF">2025-03-26T02:45:12Z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0x01010040EFDC198DA1424AA2DE7340ED8C291E</vt:lpwstr>
  </property>
  <property fmtid="{D5CDD505-2E9C-101B-9397-08002B2CF9AE}" pid="3" name="MediaServiceImageTags">
    <vt:lpwstr/>
  </property>
</Properties>
</file>