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83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535"/>
    <a:srgbClr val="F9ED4E"/>
    <a:srgbClr val="ED3F7B"/>
    <a:srgbClr val="3B4598"/>
    <a:srgbClr val="42ABE3"/>
    <a:srgbClr val="9C3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452CC-ABF8-CDE9-A4CF-C90B03C56EA4}" v="65" dt="2025-04-08T22:28:05.961"/>
    <p1510:client id="{42F36B40-18F6-B78E-C7E1-1DBBCA9F2E5B}" v="10" dt="2025-04-08T22:49:13.104"/>
    <p1510:client id="{81C3EAEF-8385-6ED1-1DF7-BB08F4E7A35F}" v="196" dt="2025-04-08T21:21:59.083"/>
    <p1510:client id="{C52DB374-E0BC-4E02-0AE5-6C0799DDE8B7}" v="2" dt="2025-04-08T21:17:05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3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C84B-CB64-4C09-9441-509F1FEF524B}" type="datetimeFigureOut"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055AC-D74D-42DC-974B-FAFE65DE0F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9DBA28-4A88-8FEC-5975-51748A7C2B34}"/>
              </a:ext>
            </a:extLst>
          </p:cNvPr>
          <p:cNvSpPr/>
          <p:nvPr userDrawn="1"/>
        </p:nvSpPr>
        <p:spPr>
          <a:xfrm>
            <a:off x="0" y="1"/>
            <a:ext cx="12192000" cy="3840480"/>
          </a:xfrm>
          <a:prstGeom prst="rect">
            <a:avLst/>
          </a:prstGeom>
          <a:gradFill flip="none" rotWithShape="1">
            <a:gsLst>
              <a:gs pos="0">
                <a:srgbClr val="9C3C9A"/>
              </a:gs>
              <a:gs pos="40000">
                <a:srgbClr val="ED3F7B"/>
              </a:gs>
              <a:gs pos="80000">
                <a:srgbClr val="F9ED4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6A399047-29B9-4A00-1B29-747FCE260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08" r="1663"/>
          <a:stretch/>
        </p:blipFill>
        <p:spPr>
          <a:xfrm>
            <a:off x="-1" y="586839"/>
            <a:ext cx="12191999" cy="4238039"/>
          </a:xfrm>
          <a:prstGeom prst="rect">
            <a:avLst/>
          </a:prstGeom>
        </p:spPr>
      </p:pic>
      <p:pic>
        <p:nvPicPr>
          <p:cNvPr id="15" name="Picture 14" descr="A purple and yellow city skyline&#10;&#10;AI-generated content may be incorrect.">
            <a:extLst>
              <a:ext uri="{FF2B5EF4-FFF2-40B4-BE49-F238E27FC236}">
                <a16:creationId xmlns:a16="http://schemas.microsoft.com/office/drawing/2014/main" id="{261BE470-0F59-AC23-6494-86C4E2971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24" r="5642"/>
          <a:stretch/>
        </p:blipFill>
        <p:spPr>
          <a:xfrm flipH="1">
            <a:off x="0" y="777698"/>
            <a:ext cx="12192000" cy="4484011"/>
          </a:xfrm>
          <a:prstGeom prst="rect">
            <a:avLst/>
          </a:prstGeom>
        </p:spPr>
      </p:pic>
      <p:pic>
        <p:nvPicPr>
          <p:cNvPr id="19" name="Picture 18" descr="A city skyline at night&#10;&#10;AI-generated content may be incorrect.">
            <a:extLst>
              <a:ext uri="{FF2B5EF4-FFF2-40B4-BE49-F238E27FC236}">
                <a16:creationId xmlns:a16="http://schemas.microsoft.com/office/drawing/2014/main" id="{00653E19-581D-5710-3AA1-6B3CF3917E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867" t="22029" r="2494" b="5361"/>
          <a:stretch/>
        </p:blipFill>
        <p:spPr>
          <a:xfrm>
            <a:off x="0" y="1596290"/>
            <a:ext cx="12191998" cy="5261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1DF37-A950-0B8C-2DB0-35007DB17288}"/>
              </a:ext>
            </a:extLst>
          </p:cNvPr>
          <p:cNvSpPr txBox="1"/>
          <p:nvPr userDrawn="1"/>
        </p:nvSpPr>
        <p:spPr>
          <a:xfrm>
            <a:off x="94521" y="6369700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sng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dynamicscon.com</a:t>
            </a:r>
            <a:endParaRPr lang="en-US" sz="1400" b="1" i="0" u="sng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18F232-04F8-4E2E-F9AF-7253BF82138A}"/>
              </a:ext>
            </a:extLst>
          </p:cNvPr>
          <p:cNvGrpSpPr/>
          <p:nvPr userDrawn="1"/>
        </p:nvGrpSpPr>
        <p:grpSpPr>
          <a:xfrm>
            <a:off x="1601913" y="958184"/>
            <a:ext cx="8988174" cy="5443417"/>
            <a:chOff x="1601913" y="958184"/>
            <a:chExt cx="8988174" cy="5443417"/>
          </a:xfrm>
        </p:grpSpPr>
        <p:pic>
          <p:nvPicPr>
            <p:cNvPr id="3" name="Picture 2" descr="A logo of a city&#10;&#10;AI-generated content may be incorrect.">
              <a:extLst>
                <a:ext uri="{FF2B5EF4-FFF2-40B4-BE49-F238E27FC236}">
                  <a16:creationId xmlns:a16="http://schemas.microsoft.com/office/drawing/2014/main" id="{4772473F-1BC2-B356-662E-EAFC4C164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028007" y="3847837"/>
              <a:ext cx="4224746" cy="2553764"/>
            </a:xfrm>
            <a:prstGeom prst="rect">
              <a:avLst/>
            </a:prstGeom>
          </p:spPr>
        </p:pic>
        <p:pic>
          <p:nvPicPr>
            <p:cNvPr id="6" name="Picture 5" descr="A yellow text on a black background&#10;&#10;AI-generated content may be incorrect.">
              <a:extLst>
                <a:ext uri="{FF2B5EF4-FFF2-40B4-BE49-F238E27FC236}">
                  <a16:creationId xmlns:a16="http://schemas.microsoft.com/office/drawing/2014/main" id="{6DFF3C90-20D3-7E53-F389-45BBC1E09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601913" y="958184"/>
              <a:ext cx="8988174" cy="46443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9F7B16-B410-A365-F137-A120E7389A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23279" y="616079"/>
            <a:ext cx="4433677" cy="342105"/>
          </a:xfrm>
          <a:prstGeom prst="rect">
            <a:avLst/>
          </a:prstGeom>
        </p:spPr>
      </p:pic>
      <p:pic>
        <p:nvPicPr>
          <p:cNvPr id="11" name="Picture 10" descr="A couple of superheroes sitting on a fountain&#10;&#10;AI-generated content may be incorrect.">
            <a:extLst>
              <a:ext uri="{FF2B5EF4-FFF2-40B4-BE49-F238E27FC236}">
                <a16:creationId xmlns:a16="http://schemas.microsoft.com/office/drawing/2014/main" id="{54F15541-A593-CDD9-2CC1-59DE0D0C70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36293" y="3881406"/>
            <a:ext cx="2986058" cy="29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, and 2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2E582-579C-EFF5-3EDC-EEA3CCCC2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8665-153F-0B31-B067-B0588C5936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1709AC-2F2B-8B78-0EED-55EC063F156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E8B48-D665-6114-7498-7ACA53C41F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974744-3FE8-1ECB-F688-A8D96292CB4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167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42ABE3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566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D4767A-CB43-DDF1-3971-33914854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2706FC-B096-B52E-4615-7DC39DAD9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09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A06A9C-FB58-4491-3974-B1E6EA36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BC5458-4486-FE70-DBF3-3F5730396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1EA29B-6DEB-BEA0-914D-B70BED13D1F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75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36479-8D30-0366-98A8-B1F99459F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F462C1-2CFF-D0A0-6B38-AB8AFBAE6F5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B68249-C779-95E6-8347-096090E8A8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8F2154-FAB8-6148-B867-71F96F37739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02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443E7-83B6-9D9D-95B0-95C13945E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3D06AF-E740-17F1-FABD-186A5F24F6C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A4AA9F0-8950-9B11-B323-EB868A65E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9AD557-FD79-25E6-091F-823A037D903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8731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0A905-A4EE-CDDD-2A6B-C7475222E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915BCC-F1D1-C2EF-6928-13D7487A97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EDDDE5A-0B5C-DE40-DB11-7ECFC3CB0C0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6D1CA3-81B6-D575-9ADA-66E89436E03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5E11FC8-53E7-5FFB-404E-CC2FB9E2EB1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6550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8BFC4-4E31-2888-F812-62A2B962D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F95820-6C20-4F94-DDD8-E825B362F3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7187696-4112-ED8D-1C60-7ADC2672CE5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3FA28F-BE9A-BE71-1D57-A205E28D420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75704D-EFE8-1909-BFE1-CAC28334142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2265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F1874-DFE4-A1C9-9DBD-34D1F411A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F513F-4F4E-BFBF-DE4B-21F592BBC76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14CE42-4C50-3788-F472-3BF58358B15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433F95-E050-2FC7-892D-F468C8DB83D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0198F9-6632-99BA-A505-76ECD147072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2610093-46F8-9D87-110A-7D7D72C3523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8843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2943D-7B16-B6C5-5304-D5B0ED879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854EEB-977D-57C9-827F-0F27D4A454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82B45-889F-5142-BC0F-D45E525DF04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CDB073-0680-7F55-1F46-B744F046286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5C6F3-1234-EE7F-022F-A09807F53B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614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ED3F7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4586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F4F6-A377-102F-21E4-65F71066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5FDF-F36E-1E86-88D7-F805B5A83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2589-A922-4544-404A-A5703F7B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BCE2-1626-CD37-772A-B152E261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23B5B-D966-84C6-A3D9-951249C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3C7F-EE87-485B-467F-06692F72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542E-DC40-CFC3-16BA-CADE736D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B1641-5E9A-ADFA-3070-E42BCA5B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E8E95-6A05-5B6C-FFD0-0083B214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B8AE-4F5D-C434-057E-AAB644D0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FE0E1-414E-FFE8-C837-4DEE2CC0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9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FE54-3880-AA4C-F032-2D3D21F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58F92-0635-A403-EA30-92607F5B7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30E7-EAFB-9465-9872-D7CF1AA56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67C39-2BDC-C99B-F4D7-7DFC3791F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F93E6-2F44-E7A1-99A4-D82A692E7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C3099-B0E4-3DC2-6B63-B9D964FC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86309-1628-B814-C2FD-76AF47DF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F44B4-C8B5-51DB-5307-0E7AE738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A67-8478-A358-5499-248DAD0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39709-B1B9-B59F-1F65-AEA8F5E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6886E-3AEB-8E0B-421B-8F188855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EE027-F325-70E1-CE56-8D8EC1C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D02B-FAC9-3918-9CB5-CE8CE9C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B6D17-0A99-46F0-7353-6CAB6A94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6C87-2EE8-E13D-5C78-88F5BD5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6B0B-A774-A488-FFE5-7C3FAB9F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7E3-FCF2-B714-176D-EBE23725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05F0-740D-1966-EE8D-87BDD393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6CEA-0F88-E037-7A45-5FAB300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324D-739C-A329-31D7-0754104E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A541-BD2E-AA13-06CB-49D937B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7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8B69-B14E-E370-0B98-73FDEA1D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4CDCD-2995-3354-FC2F-6FB3A96D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8B48-1FF4-DDEB-CE3B-17A5B405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1679-7946-EB79-6C8B-47AB5F6C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FBDF-C98E-8C97-BA0B-14CD6583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114F-7C56-A33F-2D7F-663B25BC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A0BE-E6E1-DDB5-576A-6E1389D0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44BC-A011-19F6-5A94-37C13412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6D42-E720-F2C2-0E6B-63D13F4E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1BEC-D288-76D0-6302-126DD60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7C70-3296-899F-EFA8-146733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4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536A0-8893-DFB5-F3D9-BF93C292E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AB9BA-8C69-613C-DBE2-2A3A33495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81C4-FC08-6253-721C-40663047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6646-D7D1-5D3E-EFFE-D858528F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41F9-6864-9CFD-8B75-C903A382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2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E445174-8AAE-2646-B634-D9F9F517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550" y="6454775"/>
            <a:ext cx="42545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7FE98A-78B1-495F-8A5C-53E48422F9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13284D-1E7B-9640-8727-0AC9E8F0F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79" y="6481064"/>
            <a:ext cx="647192" cy="148336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2394637-9504-6240-8BAD-4C3FE8F172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373" y="1033669"/>
            <a:ext cx="7658099" cy="2744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Subhead location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44F460C-318D-7A40-89AB-0CB815D748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80" y="590047"/>
            <a:ext cx="7658100" cy="3738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add title</a:t>
            </a:r>
            <a:endParaRPr lang="en-US" sz="1800" spc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EDD8CF5-B766-0540-9E25-329C831C97DF}"/>
              </a:ext>
            </a:extLst>
          </p:cNvPr>
          <p:cNvSpPr/>
          <p:nvPr userDrawn="1"/>
        </p:nvSpPr>
        <p:spPr>
          <a:xfrm rot="10800000" flipH="1" flipV="1">
            <a:off x="6991682" y="-14991"/>
            <a:ext cx="5221659" cy="1117829"/>
          </a:xfrm>
          <a:custGeom>
            <a:avLst/>
            <a:gdLst>
              <a:gd name="connsiteX0" fmla="*/ 0 w 2015613"/>
              <a:gd name="connsiteY0" fmla="*/ 0 h 1524000"/>
              <a:gd name="connsiteX1" fmla="*/ 2015613 w 2015613"/>
              <a:gd name="connsiteY1" fmla="*/ 1524000 h 1524000"/>
              <a:gd name="connsiteX2" fmla="*/ 2015613 w 2015613"/>
              <a:gd name="connsiteY2" fmla="*/ 9832 h 1524000"/>
              <a:gd name="connsiteX3" fmla="*/ 0 w 2015613"/>
              <a:gd name="connsiteY3" fmla="*/ 0 h 1524000"/>
              <a:gd name="connsiteX0" fmla="*/ 0 w 2015613"/>
              <a:gd name="connsiteY0" fmla="*/ 0 h 1524000"/>
              <a:gd name="connsiteX1" fmla="*/ 2015613 w 2015613"/>
              <a:gd name="connsiteY1" fmla="*/ 1524000 h 1524000"/>
              <a:gd name="connsiteX2" fmla="*/ 2006088 w 2015613"/>
              <a:gd name="connsiteY2" fmla="*/ 63807 h 1524000"/>
              <a:gd name="connsiteX3" fmla="*/ 0 w 2015613"/>
              <a:gd name="connsiteY3" fmla="*/ 0 h 1524000"/>
              <a:gd name="connsiteX0" fmla="*/ 0 w 2015613"/>
              <a:gd name="connsiteY0" fmla="*/ 0 h 1524000"/>
              <a:gd name="connsiteX1" fmla="*/ 2015613 w 2015613"/>
              <a:gd name="connsiteY1" fmla="*/ 1524000 h 1524000"/>
              <a:gd name="connsiteX2" fmla="*/ 2006088 w 2015613"/>
              <a:gd name="connsiteY2" fmla="*/ 3482 h 1524000"/>
              <a:gd name="connsiteX3" fmla="*/ 0 w 2015613"/>
              <a:gd name="connsiteY3" fmla="*/ 0 h 1524000"/>
              <a:gd name="connsiteX0" fmla="*/ 0 w 1443939"/>
              <a:gd name="connsiteY0" fmla="*/ 0 h 1536700"/>
              <a:gd name="connsiteX1" fmla="*/ 1443939 w 1443939"/>
              <a:gd name="connsiteY1" fmla="*/ 1536700 h 1536700"/>
              <a:gd name="connsiteX2" fmla="*/ 1434414 w 1443939"/>
              <a:gd name="connsiteY2" fmla="*/ 16182 h 1536700"/>
              <a:gd name="connsiteX3" fmla="*/ 0 w 1443939"/>
              <a:gd name="connsiteY3" fmla="*/ 0 h 1536700"/>
              <a:gd name="connsiteX0" fmla="*/ 0 w 1477677"/>
              <a:gd name="connsiteY0" fmla="*/ 0 h 1536700"/>
              <a:gd name="connsiteX1" fmla="*/ 1477677 w 1477677"/>
              <a:gd name="connsiteY1" fmla="*/ 1536700 h 1536700"/>
              <a:gd name="connsiteX2" fmla="*/ 1468152 w 1477677"/>
              <a:gd name="connsiteY2" fmla="*/ 16182 h 1536700"/>
              <a:gd name="connsiteX3" fmla="*/ 0 w 1477677"/>
              <a:gd name="connsiteY3" fmla="*/ 0 h 1536700"/>
              <a:gd name="connsiteX0" fmla="*/ 0 w 1490644"/>
              <a:gd name="connsiteY0" fmla="*/ 13798 h 1550498"/>
              <a:gd name="connsiteX1" fmla="*/ 1477677 w 1490644"/>
              <a:gd name="connsiteY1" fmla="*/ 1550498 h 1550498"/>
              <a:gd name="connsiteX2" fmla="*/ 1490644 w 1490644"/>
              <a:gd name="connsiteY2" fmla="*/ 0 h 1550498"/>
              <a:gd name="connsiteX3" fmla="*/ 0 w 1490644"/>
              <a:gd name="connsiteY3" fmla="*/ 13798 h 1550498"/>
              <a:gd name="connsiteX0" fmla="*/ 0 w 1580613"/>
              <a:gd name="connsiteY0" fmla="*/ 0 h 1551690"/>
              <a:gd name="connsiteX1" fmla="*/ 1567646 w 1580613"/>
              <a:gd name="connsiteY1" fmla="*/ 1551690 h 1551690"/>
              <a:gd name="connsiteX2" fmla="*/ 1580613 w 1580613"/>
              <a:gd name="connsiteY2" fmla="*/ 1192 h 1551690"/>
              <a:gd name="connsiteX3" fmla="*/ 0 w 1580613"/>
              <a:gd name="connsiteY3" fmla="*/ 0 h 1551690"/>
              <a:gd name="connsiteX0" fmla="*/ 0 w 7834883"/>
              <a:gd name="connsiteY0" fmla="*/ 0 h 1551690"/>
              <a:gd name="connsiteX1" fmla="*/ 7821916 w 7834883"/>
              <a:gd name="connsiteY1" fmla="*/ 1551690 h 1551690"/>
              <a:gd name="connsiteX2" fmla="*/ 7834883 w 7834883"/>
              <a:gd name="connsiteY2" fmla="*/ 1192 h 1551690"/>
              <a:gd name="connsiteX3" fmla="*/ 0 w 7834883"/>
              <a:gd name="connsiteY3" fmla="*/ 0 h 1551690"/>
              <a:gd name="connsiteX0" fmla="*/ 0 w 8000100"/>
              <a:gd name="connsiteY0" fmla="*/ 0 h 1088553"/>
              <a:gd name="connsiteX1" fmla="*/ 8000100 w 8000100"/>
              <a:gd name="connsiteY1" fmla="*/ 1088553 h 1088553"/>
              <a:gd name="connsiteX2" fmla="*/ 7834883 w 8000100"/>
              <a:gd name="connsiteY2" fmla="*/ 1192 h 1088553"/>
              <a:gd name="connsiteX3" fmla="*/ 0 w 8000100"/>
              <a:gd name="connsiteY3" fmla="*/ 0 h 1088553"/>
              <a:gd name="connsiteX0" fmla="*/ 0 w 7857553"/>
              <a:gd name="connsiteY0" fmla="*/ 0 h 1124179"/>
              <a:gd name="connsiteX1" fmla="*/ 7857553 w 7857553"/>
              <a:gd name="connsiteY1" fmla="*/ 1124179 h 1124179"/>
              <a:gd name="connsiteX2" fmla="*/ 7834883 w 7857553"/>
              <a:gd name="connsiteY2" fmla="*/ 1192 h 1124179"/>
              <a:gd name="connsiteX3" fmla="*/ 0 w 7857553"/>
              <a:gd name="connsiteY3" fmla="*/ 0 h 1124179"/>
              <a:gd name="connsiteX0" fmla="*/ 0 w 7834883"/>
              <a:gd name="connsiteY0" fmla="*/ 0 h 1117829"/>
              <a:gd name="connsiteX1" fmla="*/ 7828969 w 7834883"/>
              <a:gd name="connsiteY1" fmla="*/ 1117829 h 1117829"/>
              <a:gd name="connsiteX2" fmla="*/ 7834883 w 7834883"/>
              <a:gd name="connsiteY2" fmla="*/ 1192 h 1117829"/>
              <a:gd name="connsiteX3" fmla="*/ 0 w 7834883"/>
              <a:gd name="connsiteY3" fmla="*/ 0 h 111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4883" h="1117829">
                <a:moveTo>
                  <a:pt x="0" y="0"/>
                </a:moveTo>
                <a:lnTo>
                  <a:pt x="7828969" y="1117829"/>
                </a:lnTo>
                <a:cubicBezTo>
                  <a:pt x="7830940" y="745617"/>
                  <a:pt x="7832912" y="373404"/>
                  <a:pt x="7834883" y="119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BE2B9BD-CF20-3943-8CE4-F8A4E19DECBC}"/>
              </a:ext>
            </a:extLst>
          </p:cNvPr>
          <p:cNvSpPr/>
          <p:nvPr userDrawn="1"/>
        </p:nvSpPr>
        <p:spPr>
          <a:xfrm rot="5400000" flipH="1">
            <a:off x="33446" y="5673064"/>
            <a:ext cx="1151802" cy="1253501"/>
          </a:xfrm>
          <a:custGeom>
            <a:avLst/>
            <a:gdLst>
              <a:gd name="connsiteX0" fmla="*/ 20320 w 2407920"/>
              <a:gd name="connsiteY0" fmla="*/ 0 h 1137920"/>
              <a:gd name="connsiteX1" fmla="*/ 2407920 w 2407920"/>
              <a:gd name="connsiteY1" fmla="*/ 1137920 h 1137920"/>
              <a:gd name="connsiteX2" fmla="*/ 0 w 2407920"/>
              <a:gd name="connsiteY2" fmla="*/ 1137920 h 1137920"/>
              <a:gd name="connsiteX3" fmla="*/ 20320 w 2407920"/>
              <a:gd name="connsiteY3" fmla="*/ 0 h 1137920"/>
              <a:gd name="connsiteX0" fmla="*/ 1270 w 2388870"/>
              <a:gd name="connsiteY0" fmla="*/ 0 h 1137920"/>
              <a:gd name="connsiteX1" fmla="*/ 2388870 w 2388870"/>
              <a:gd name="connsiteY1" fmla="*/ 1137920 h 1137920"/>
              <a:gd name="connsiteX2" fmla="*/ 0 w 2388870"/>
              <a:gd name="connsiteY2" fmla="*/ 1137920 h 1137920"/>
              <a:gd name="connsiteX3" fmla="*/ 1270 w 2388870"/>
              <a:gd name="connsiteY3" fmla="*/ 0 h 1137920"/>
              <a:gd name="connsiteX0" fmla="*/ 1270 w 1130085"/>
              <a:gd name="connsiteY0" fmla="*/ 0 h 1197297"/>
              <a:gd name="connsiteX1" fmla="*/ 1130085 w 1130085"/>
              <a:gd name="connsiteY1" fmla="*/ 1197297 h 1197297"/>
              <a:gd name="connsiteX2" fmla="*/ 0 w 1130085"/>
              <a:gd name="connsiteY2" fmla="*/ 1137920 h 1197297"/>
              <a:gd name="connsiteX3" fmla="*/ 1270 w 1130085"/>
              <a:gd name="connsiteY3" fmla="*/ 0 h 1197297"/>
              <a:gd name="connsiteX0" fmla="*/ 1270 w 500693"/>
              <a:gd name="connsiteY0" fmla="*/ 0 h 1494180"/>
              <a:gd name="connsiteX1" fmla="*/ 500693 w 500693"/>
              <a:gd name="connsiteY1" fmla="*/ 1494180 h 1494180"/>
              <a:gd name="connsiteX2" fmla="*/ 0 w 500693"/>
              <a:gd name="connsiteY2" fmla="*/ 1137920 h 1494180"/>
              <a:gd name="connsiteX3" fmla="*/ 1270 w 500693"/>
              <a:gd name="connsiteY3" fmla="*/ 0 h 1494180"/>
              <a:gd name="connsiteX0" fmla="*/ 1270 w 1118210"/>
              <a:gd name="connsiteY0" fmla="*/ 0 h 1161674"/>
              <a:gd name="connsiteX1" fmla="*/ 1118210 w 1118210"/>
              <a:gd name="connsiteY1" fmla="*/ 1161674 h 1161674"/>
              <a:gd name="connsiteX2" fmla="*/ 0 w 1118210"/>
              <a:gd name="connsiteY2" fmla="*/ 1137920 h 1161674"/>
              <a:gd name="connsiteX3" fmla="*/ 1270 w 1118210"/>
              <a:gd name="connsiteY3" fmla="*/ 0 h 1161674"/>
              <a:gd name="connsiteX0" fmla="*/ 36896 w 1153836"/>
              <a:gd name="connsiteY0" fmla="*/ 0 h 1161674"/>
              <a:gd name="connsiteX1" fmla="*/ 1153836 w 1153836"/>
              <a:gd name="connsiteY1" fmla="*/ 1161674 h 1161674"/>
              <a:gd name="connsiteX2" fmla="*/ 0 w 1153836"/>
              <a:gd name="connsiteY2" fmla="*/ 1161671 h 1161674"/>
              <a:gd name="connsiteX3" fmla="*/ 36896 w 1153836"/>
              <a:gd name="connsiteY3" fmla="*/ 0 h 1161674"/>
              <a:gd name="connsiteX0" fmla="*/ 11 w 1164452"/>
              <a:gd name="connsiteY0" fmla="*/ 0 h 1256676"/>
              <a:gd name="connsiteX1" fmla="*/ 1164452 w 1164452"/>
              <a:gd name="connsiteY1" fmla="*/ 1256676 h 1256676"/>
              <a:gd name="connsiteX2" fmla="*/ 10616 w 1164452"/>
              <a:gd name="connsiteY2" fmla="*/ 1256673 h 1256676"/>
              <a:gd name="connsiteX3" fmla="*/ 11 w 1164452"/>
              <a:gd name="connsiteY3" fmla="*/ 0 h 1256676"/>
              <a:gd name="connsiteX0" fmla="*/ 11 w 1167627"/>
              <a:gd name="connsiteY0" fmla="*/ 0 h 1256673"/>
              <a:gd name="connsiteX1" fmla="*/ 1167627 w 1167627"/>
              <a:gd name="connsiteY1" fmla="*/ 1250326 h 1256673"/>
              <a:gd name="connsiteX2" fmla="*/ 10616 w 1167627"/>
              <a:gd name="connsiteY2" fmla="*/ 1256673 h 1256673"/>
              <a:gd name="connsiteX3" fmla="*/ 11 w 1167627"/>
              <a:gd name="connsiteY3" fmla="*/ 0 h 1256673"/>
              <a:gd name="connsiteX0" fmla="*/ 62420 w 1157011"/>
              <a:gd name="connsiteY0" fmla="*/ 0 h 1250323"/>
              <a:gd name="connsiteX1" fmla="*/ 1157011 w 1157011"/>
              <a:gd name="connsiteY1" fmla="*/ 1243976 h 1250323"/>
              <a:gd name="connsiteX2" fmla="*/ 0 w 1157011"/>
              <a:gd name="connsiteY2" fmla="*/ 1250323 h 1250323"/>
              <a:gd name="connsiteX3" fmla="*/ 62420 w 1157011"/>
              <a:gd name="connsiteY3" fmla="*/ 0 h 1250323"/>
              <a:gd name="connsiteX0" fmla="*/ 5270 w 1157011"/>
              <a:gd name="connsiteY0" fmla="*/ 0 h 1259848"/>
              <a:gd name="connsiteX1" fmla="*/ 1157011 w 1157011"/>
              <a:gd name="connsiteY1" fmla="*/ 1253501 h 1259848"/>
              <a:gd name="connsiteX2" fmla="*/ 0 w 1157011"/>
              <a:gd name="connsiteY2" fmla="*/ 1259848 h 1259848"/>
              <a:gd name="connsiteX3" fmla="*/ 5270 w 1157011"/>
              <a:gd name="connsiteY3" fmla="*/ 0 h 1259848"/>
              <a:gd name="connsiteX0" fmla="*/ 1 w 1151742"/>
              <a:gd name="connsiteY0" fmla="*/ 0 h 1253501"/>
              <a:gd name="connsiteX1" fmla="*/ 1151742 w 1151742"/>
              <a:gd name="connsiteY1" fmla="*/ 1253501 h 1253501"/>
              <a:gd name="connsiteX2" fmla="*/ 255081 w 1151742"/>
              <a:gd name="connsiteY2" fmla="*/ 1148723 h 1253501"/>
              <a:gd name="connsiteX3" fmla="*/ 1 w 1151742"/>
              <a:gd name="connsiteY3" fmla="*/ 0 h 1253501"/>
              <a:gd name="connsiteX0" fmla="*/ 61 w 1151802"/>
              <a:gd name="connsiteY0" fmla="*/ 0 h 1253501"/>
              <a:gd name="connsiteX1" fmla="*/ 1151802 w 1151802"/>
              <a:gd name="connsiteY1" fmla="*/ 1253501 h 1253501"/>
              <a:gd name="connsiteX2" fmla="*/ 1141 w 1151802"/>
              <a:gd name="connsiteY2" fmla="*/ 1250326 h 1253501"/>
              <a:gd name="connsiteX3" fmla="*/ 61 w 1151802"/>
              <a:gd name="connsiteY3" fmla="*/ 0 h 125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802" h="1253501">
                <a:moveTo>
                  <a:pt x="61" y="0"/>
                </a:moveTo>
                <a:lnTo>
                  <a:pt x="1151802" y="1253501"/>
                </a:lnTo>
                <a:lnTo>
                  <a:pt x="1141" y="1250326"/>
                </a:lnTo>
                <a:cubicBezTo>
                  <a:pt x="1564" y="871019"/>
                  <a:pt x="-362" y="379307"/>
                  <a:pt x="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005C40D2-3C10-0943-BDC8-D284EC86D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95" y="179994"/>
            <a:ext cx="2072755" cy="177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AEFE954-41BC-2A44-9F8B-918D0B95AA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0922" y="2266976"/>
            <a:ext cx="5126477" cy="3909379"/>
          </a:xfrm>
          <a:prstGeom prst="rect">
            <a:avLst/>
          </a:prstGeom>
        </p:spPr>
        <p:txBody>
          <a:bodyPr numCol="1"/>
          <a:lstStyle>
            <a:lvl1pPr marL="171450" indent="-171450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2pPr marL="287338" indent="-171450">
              <a:buClr>
                <a:schemeClr val="accent2"/>
              </a:buClr>
              <a:buSzPct val="100000"/>
              <a:buFont typeface="System Font Regular"/>
              <a:buChar char="–"/>
              <a:defRPr sz="1600"/>
            </a:lvl2pPr>
            <a:lvl3pPr marL="403225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/>
            </a:lvl3pPr>
            <a:lvl4pPr marL="520700" indent="-171450">
              <a:buClr>
                <a:schemeClr val="accent2"/>
              </a:buClr>
              <a:buFont typeface="System Font Regular"/>
              <a:buChar char="–"/>
              <a:defRPr/>
            </a:lvl4pPr>
            <a:lvl5pPr marL="636588" indent="-171450">
              <a:buClr>
                <a:schemeClr val="accent2"/>
              </a:buClr>
              <a:buFont typeface="System Font Regular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656780-2D29-5145-A2F3-55563E1863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8400" y="2266976"/>
            <a:ext cx="5126477" cy="3909379"/>
          </a:xfrm>
          <a:prstGeom prst="rect">
            <a:avLst/>
          </a:prstGeom>
        </p:spPr>
        <p:txBody>
          <a:bodyPr numCol="1"/>
          <a:lstStyle>
            <a:lvl1pPr marL="171450" indent="-171450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2pPr marL="287338" indent="-171450">
              <a:buClr>
                <a:schemeClr val="accent2"/>
              </a:buClr>
              <a:buSzPct val="100000"/>
              <a:buFont typeface="System Font Regular"/>
              <a:buChar char="–"/>
              <a:defRPr sz="1600"/>
            </a:lvl2pPr>
            <a:lvl3pPr marL="403225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/>
            </a:lvl3pPr>
            <a:lvl4pPr marL="520700" indent="-171450">
              <a:buClr>
                <a:schemeClr val="accent2"/>
              </a:buClr>
              <a:buFont typeface="System Font Regular"/>
              <a:buChar char="–"/>
              <a:defRPr/>
            </a:lvl4pPr>
            <a:lvl5pPr marL="636588" indent="-171450">
              <a:buClr>
                <a:schemeClr val="accent2"/>
              </a:buClr>
              <a:buFont typeface="System Font Regular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67A401-534F-83F4-D0F0-DF35AB8A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740080-3552-E965-5C4B-6B5AF93B8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60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D6ECEB-EEAA-5121-61A6-4A2F06880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2C302F-939E-5E71-CBFC-43FD0274D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E95EFA-C277-0DB3-1F35-091DEE00B28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35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BDAF7-7D88-44D0-BC27-CB75499A2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44C0-65DE-877D-FE31-0C379C882E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B1E3C-48F2-9EDD-568B-3257F7F03F2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E59C2F-82FD-FF57-D52C-2AEC5B9B7A4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321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37107-7096-0614-CEF7-0D912343D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992B-24BA-732D-725C-7E0BED47CB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12EFE-81F5-14F1-1C1D-2681575C21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6A787EF-7FEA-D30D-A9B7-EEED79B9789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665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F9B1B-D84E-1657-0E32-A18DC98AC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BFDD-F131-538C-82BF-60AA8B957B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7C7B0-5AB2-66CE-356D-80AB0118272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DC631C-88B6-4BA4-B1AA-125C4ADE11A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0019110-3022-F1D1-B092-9611490C83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9350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3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9AB42-CA9D-5E2C-ED3F-55D46A6AB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98D8-6201-A512-3F12-7ED26425DC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532DE5C-A3E2-9779-9A27-45FFC0E8B66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622280-39E4-F04A-3004-6BEB8C8CF1A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305A9A-0B32-C7E3-CE1A-0604730CC5A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170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4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958D4-94C7-5B2D-F38C-6DE49E01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BF2D8-7EFE-508F-4E6A-CD43C6C4D0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3F1AFD-3513-7DE6-31AF-11380D97A5C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E99042-B944-D3E3-48CE-0BA44DD378E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36DF96-D18C-05A4-89C3-BD28375FB94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5803C7-0B27-D664-4217-93EA1029717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7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B7E9-8EA7-88AC-CDDC-5E81BBB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C6FC-51FE-80FC-BA42-121E4A26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8646-EEDB-4412-5DEC-0955445A6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F657A-ACF9-4E40-A2DA-3323CFDC064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D493-2110-A893-929D-F273EB9D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8D4F-B5C1-966A-1FDE-A22812AF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678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3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E1922-02B1-5A2D-D14D-06E9A76FC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4E5DFD-73E6-098B-E6FC-76E8A142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3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98028-FBF2-8A6B-06F1-7290D54AC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41747-2E0E-57EB-96B3-A84C867DA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60332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20852-E084-59C5-C3EC-A05AEB315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EE45A-A77B-523C-B744-DC3FDFCB6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5865C8-0151-32A0-155C-C1EE1A86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2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ec24c-f428-4057-9a36-4cb948a7b407">
      <Terms xmlns="http://schemas.microsoft.com/office/infopath/2007/PartnerControls"/>
    </lcf76f155ced4ddcb4097134ff3c332f>
    <TaxCatchAll xmlns="6fe25bdf-ae0e-48a7-b6e5-bc8a1849b98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FDC198DA1424AA2DE7340ED8C291E" ma:contentTypeVersion="20" ma:contentTypeDescription="Create a new document." ma:contentTypeScope="" ma:versionID="e17e278717a8b3a9d1b0341905e9f118">
  <xsd:schema xmlns:xsd="http://www.w3.org/2001/XMLSchema" xmlns:xs="http://www.w3.org/2001/XMLSchema" xmlns:p="http://schemas.microsoft.com/office/2006/metadata/properties" xmlns:ns2="6fe25bdf-ae0e-48a7-b6e5-bc8a1849b98e" xmlns:ns3="518ec24c-f428-4057-9a36-4cb948a7b407" targetNamespace="http://schemas.microsoft.com/office/2006/metadata/properties" ma:root="true" ma:fieldsID="64d06730524467017972f768cafcd2f5" ns2:_="" ns3:_="">
    <xsd:import namespace="6fe25bdf-ae0e-48a7-b6e5-bc8a1849b98e"/>
    <xsd:import namespace="518ec24c-f428-4057-9a36-4cb948a7b4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25bdf-ae0e-48a7-b6e5-bc8a1849b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419aa8-21d6-4bea-8eac-28a8efdd9d04}" ma:internalName="TaxCatchAll" ma:showField="CatchAllData" ma:web="6fe25bdf-ae0e-48a7-b6e5-bc8a1849b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c24c-f428-4057-9a36-4cb948a7b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c3b37-2320-48ce-b319-ec387555f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7B75BE-6E85-4BC9-B65E-BA5D0420B3C8}">
  <ds:schemaRefs>
    <ds:schemaRef ds:uri="518ec24c-f428-4057-9a36-4cb948a7b407"/>
    <ds:schemaRef ds:uri="6fe25bdf-ae0e-48a7-b6e5-bc8a1849b98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04DCF2-D9D4-4703-8D0D-9BA35C49A00B}">
  <ds:schemaRefs>
    <ds:schemaRef ds:uri="518ec24c-f428-4057-9a36-4cb948a7b407"/>
    <ds:schemaRef ds:uri="6fe25bdf-ae0e-48a7-b6e5-bc8a1849b9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CCC9168-1AF7-4F22-A7E1-AA5CA9871E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Courier New</vt:lpstr>
      <vt:lpstr>Open Sans ExtraBold</vt:lpstr>
      <vt:lpstr>Open Sans Light</vt:lpstr>
      <vt:lpstr>Open Sans SemiBold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Bishop</dc:creator>
  <cp:lastModifiedBy>Lenore Flower</cp:lastModifiedBy>
  <cp:revision>2</cp:revision>
  <dcterms:created xsi:type="dcterms:W3CDTF">2025-01-23T18:40:19Z</dcterms:created>
  <dcterms:modified xsi:type="dcterms:W3CDTF">2025-04-09T21:25:25Z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0x01010040EFDC198DA1424AA2DE7340ED8C291E</vt:lpwstr>
  </property>
  <property fmtid="{D5CDD505-2E9C-101B-9397-08002B2CF9AE}" pid="3" name="MediaServiceImageTags">
    <vt:lpwstr/>
  </property>
</Properties>
</file>