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56" r:id="rId5"/>
    <p:sldId id="257" r:id="rId6"/>
    <p:sldId id="258" r:id="rId7"/>
    <p:sldId id="259" r:id="rId8"/>
    <p:sldId id="281" r:id="rId9"/>
    <p:sldId id="284" r:id="rId10"/>
    <p:sldId id="285" r:id="rId11"/>
    <p:sldId id="286" r:id="rId12"/>
    <p:sldId id="287" r:id="rId13"/>
    <p:sldId id="282" r:id="rId14"/>
    <p:sldId id="280" r:id="rId15"/>
    <p:sldId id="275" r:id="rId16"/>
    <p:sldId id="278" r:id="rId17"/>
    <p:sldId id="279" r:id="rId18"/>
    <p:sldId id="276"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B535"/>
    <a:srgbClr val="F9ED4E"/>
    <a:srgbClr val="ED3F7B"/>
    <a:srgbClr val="3B4598"/>
    <a:srgbClr val="42ABE3"/>
    <a:srgbClr val="9C3C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C14729-0B7A-434F-A57D-9FA46789D9E2}" v="1115" dt="2025-03-28T17:02:38.4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2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ecf886a2b64737fa8588349b1738373e64eb39accfa2624343389f5acdee77a0::" providerId="AD" clId="Web-{9D71B35F-D485-5247-A140-5812C69B4745}"/>
    <pc:docChg chg="modSld">
      <pc:chgData name="Guest User" userId="S::urn:spo:anon#ecf886a2b64737fa8588349b1738373e64eb39accfa2624343389f5acdee77a0::" providerId="AD" clId="Web-{9D71B35F-D485-5247-A140-5812C69B4745}" dt="2025-03-24T23:24:32.595" v="25" actId="20577"/>
      <pc:docMkLst>
        <pc:docMk/>
      </pc:docMkLst>
      <pc:sldChg chg="modSp">
        <pc:chgData name="Guest User" userId="S::urn:spo:anon#ecf886a2b64737fa8588349b1738373e64eb39accfa2624343389f5acdee77a0::" providerId="AD" clId="Web-{9D71B35F-D485-5247-A140-5812C69B4745}" dt="2025-03-24T23:24:32.595" v="25" actId="20577"/>
        <pc:sldMkLst>
          <pc:docMk/>
          <pc:sldMk cId="829331806" sldId="257"/>
        </pc:sldMkLst>
        <pc:spChg chg="mod">
          <ac:chgData name="Guest User" userId="S::urn:spo:anon#ecf886a2b64737fa8588349b1738373e64eb39accfa2624343389f5acdee77a0::" providerId="AD" clId="Web-{9D71B35F-D485-5247-A140-5812C69B4745}" dt="2025-03-24T23:24:32.595" v="25" actId="20577"/>
          <ac:spMkLst>
            <pc:docMk/>
            <pc:sldMk cId="829331806" sldId="257"/>
            <ac:spMk id="7" creationId="{3A4E6AEE-2211-044D-84DF-54508008A55E}"/>
          </ac:spMkLst>
        </pc:spChg>
      </pc:sldChg>
      <pc:sldChg chg="addSp delSp modSp">
        <pc:chgData name="Guest User" userId="S::urn:spo:anon#ecf886a2b64737fa8588349b1738373e64eb39accfa2624343389f5acdee77a0::" providerId="AD" clId="Web-{9D71B35F-D485-5247-A140-5812C69B4745}" dt="2025-03-24T23:23:59.938" v="24"/>
        <pc:sldMkLst>
          <pc:docMk/>
          <pc:sldMk cId="2568833961" sldId="258"/>
        </pc:sldMkLst>
      </pc:sldChg>
    </pc:docChg>
  </pc:docChgLst>
  <pc:docChgLst>
    <pc:chgData name="Guest User" userId="S::urn:spo:anon#ecf886a2b64737fa8588349b1738373e64eb39accfa2624343389f5acdee77a0::" providerId="AD" clId="Web-{C48699E6-4AAC-EAEB-767E-1746359F0BDC}"/>
    <pc:docChg chg="modSld">
      <pc:chgData name="Guest User" userId="S::urn:spo:anon#ecf886a2b64737fa8588349b1738373e64eb39accfa2624343389f5acdee77a0::" providerId="AD" clId="Web-{C48699E6-4AAC-EAEB-767E-1746359F0BDC}" dt="2025-02-07T22:16:56.704" v="237" actId="20577"/>
      <pc:docMkLst>
        <pc:docMk/>
      </pc:docMkLst>
      <pc:sldChg chg="modSp">
        <pc:chgData name="Guest User" userId="S::urn:spo:anon#ecf886a2b64737fa8588349b1738373e64eb39accfa2624343389f5acdee77a0::" providerId="AD" clId="Web-{C48699E6-4AAC-EAEB-767E-1746359F0BDC}" dt="2025-02-07T22:02:06.655" v="73" actId="1076"/>
        <pc:sldMkLst>
          <pc:docMk/>
          <pc:sldMk cId="829331806" sldId="257"/>
        </pc:sldMkLst>
      </pc:sldChg>
      <pc:sldChg chg="modSp">
        <pc:chgData name="Guest User" userId="S::urn:spo:anon#ecf886a2b64737fa8588349b1738373e64eb39accfa2624343389f5acdee77a0::" providerId="AD" clId="Web-{C48699E6-4AAC-EAEB-767E-1746359F0BDC}" dt="2025-02-07T22:14:22.042" v="162" actId="20577"/>
        <pc:sldMkLst>
          <pc:docMk/>
          <pc:sldMk cId="2568833961" sldId="258"/>
        </pc:sldMkLst>
        <pc:spChg chg="mod">
          <ac:chgData name="Guest User" userId="S::urn:spo:anon#ecf886a2b64737fa8588349b1738373e64eb39accfa2624343389f5acdee77a0::" providerId="AD" clId="Web-{C48699E6-4AAC-EAEB-767E-1746359F0BDC}" dt="2025-02-07T22:13:59.198" v="137" actId="20577"/>
          <ac:spMkLst>
            <pc:docMk/>
            <pc:sldMk cId="2568833961" sldId="258"/>
            <ac:spMk id="2" creationId="{C2949EBF-BF50-BE13-960B-0C8B8B23A533}"/>
          </ac:spMkLst>
        </pc:spChg>
      </pc:sldChg>
      <pc:sldChg chg="modSp">
        <pc:chgData name="Guest User" userId="S::urn:spo:anon#ecf886a2b64737fa8588349b1738373e64eb39accfa2624343389f5acdee77a0::" providerId="AD" clId="Web-{C48699E6-4AAC-EAEB-767E-1746359F0BDC}" dt="2025-02-07T22:15:24.982" v="169" actId="20577"/>
        <pc:sldMkLst>
          <pc:docMk/>
          <pc:sldMk cId="2409549668" sldId="259"/>
        </pc:sldMkLst>
      </pc:sldChg>
      <pc:sldChg chg="modSp">
        <pc:chgData name="Guest User" userId="S::urn:spo:anon#ecf886a2b64737fa8588349b1738373e64eb39accfa2624343389f5acdee77a0::" providerId="AD" clId="Web-{C48699E6-4AAC-EAEB-767E-1746359F0BDC}" dt="2025-02-07T22:16:21.015" v="189" actId="20577"/>
        <pc:sldMkLst>
          <pc:docMk/>
          <pc:sldMk cId="3719959699" sldId="260"/>
        </pc:sldMkLst>
      </pc:sldChg>
      <pc:sldChg chg="modSp">
        <pc:chgData name="Guest User" userId="S::urn:spo:anon#ecf886a2b64737fa8588349b1738373e64eb39accfa2624343389f5acdee77a0::" providerId="AD" clId="Web-{C48699E6-4AAC-EAEB-767E-1746359F0BDC}" dt="2025-02-07T22:16:44.938" v="215" actId="20577"/>
        <pc:sldMkLst>
          <pc:docMk/>
          <pc:sldMk cId="1565747907" sldId="261"/>
        </pc:sldMkLst>
      </pc:sldChg>
      <pc:sldChg chg="modSp">
        <pc:chgData name="Guest User" userId="S::urn:spo:anon#ecf886a2b64737fa8588349b1738373e64eb39accfa2624343389f5acdee77a0::" providerId="AD" clId="Web-{C48699E6-4AAC-EAEB-767E-1746359F0BDC}" dt="2025-02-07T22:16:56.704" v="237" actId="20577"/>
        <pc:sldMkLst>
          <pc:docMk/>
          <pc:sldMk cId="3973873801" sldId="262"/>
        </pc:sldMkLst>
      </pc:sldChg>
    </pc:docChg>
  </pc:docChgLst>
  <pc:docChgLst>
    <pc:chgData name="Guest User" userId="S::urn:spo:anon#ecf886a2b64737fa8588349b1738373e64eb39accfa2624343389f5acdee77a0::" providerId="AD" clId="Web-{AC5CD8A1-DA0C-7D20-4F37-F147D8C46472}"/>
    <pc:docChg chg="addSld delSld modSld">
      <pc:chgData name="Guest User" userId="S::urn:spo:anon#ecf886a2b64737fa8588349b1738373e64eb39accfa2624343389f5acdee77a0::" providerId="AD" clId="Web-{AC5CD8A1-DA0C-7D20-4F37-F147D8C46472}" dt="2025-02-24T17:43:59.898" v="176" actId="20577"/>
      <pc:docMkLst>
        <pc:docMk/>
      </pc:docMkLst>
      <pc:sldChg chg="modSp">
        <pc:chgData name="Guest User" userId="S::urn:spo:anon#ecf886a2b64737fa8588349b1738373e64eb39accfa2624343389f5acdee77a0::" providerId="AD" clId="Web-{AC5CD8A1-DA0C-7D20-4F37-F147D8C46472}" dt="2025-02-24T16:55:09.791" v="27" actId="20577"/>
        <pc:sldMkLst>
          <pc:docMk/>
          <pc:sldMk cId="829331806" sldId="257"/>
        </pc:sldMkLst>
        <pc:spChg chg="mod">
          <ac:chgData name="Guest User" userId="S::urn:spo:anon#ecf886a2b64737fa8588349b1738373e64eb39accfa2624343389f5acdee77a0::" providerId="AD" clId="Web-{AC5CD8A1-DA0C-7D20-4F37-F147D8C46472}" dt="2025-02-24T16:55:09.791" v="27" actId="20577"/>
          <ac:spMkLst>
            <pc:docMk/>
            <pc:sldMk cId="829331806" sldId="257"/>
            <ac:spMk id="5" creationId="{2F4E1922-02B1-5A2D-D14D-06E9A76FCC46}"/>
          </ac:spMkLst>
        </pc:spChg>
        <pc:spChg chg="mod">
          <ac:chgData name="Guest User" userId="S::urn:spo:anon#ecf886a2b64737fa8588349b1738373e64eb39accfa2624343389f5acdee77a0::" providerId="AD" clId="Web-{AC5CD8A1-DA0C-7D20-4F37-F147D8C46472}" dt="2025-02-24T16:54:45.931" v="14" actId="20577"/>
          <ac:spMkLst>
            <pc:docMk/>
            <pc:sldMk cId="829331806" sldId="257"/>
            <ac:spMk id="7" creationId="{3A4E6AEE-2211-044D-84DF-54508008A55E}"/>
          </ac:spMkLst>
        </pc:spChg>
      </pc:sldChg>
      <pc:sldChg chg="addSp delSp modSp mod setBg addAnim">
        <pc:chgData name="Guest User" userId="S::urn:spo:anon#ecf886a2b64737fa8588349b1738373e64eb39accfa2624343389f5acdee77a0::" providerId="AD" clId="Web-{AC5CD8A1-DA0C-7D20-4F37-F147D8C46472}" dt="2025-02-24T17:37:05.748" v="111"/>
        <pc:sldMkLst>
          <pc:docMk/>
          <pc:sldMk cId="2568833961" sldId="258"/>
        </pc:sldMkLst>
        <pc:spChg chg="mod ord">
          <ac:chgData name="Guest User" userId="S::urn:spo:anon#ecf886a2b64737fa8588349b1738373e64eb39accfa2624343389f5acdee77a0::" providerId="AD" clId="Web-{AC5CD8A1-DA0C-7D20-4F37-F147D8C46472}" dt="2025-02-24T16:57:55.936" v="38"/>
          <ac:spMkLst>
            <pc:docMk/>
            <pc:sldMk cId="2568833961" sldId="258"/>
            <ac:spMk id="2" creationId="{C2949EBF-BF50-BE13-960B-0C8B8B23A533}"/>
          </ac:spMkLst>
        </pc:spChg>
        <pc:spChg chg="mod">
          <ac:chgData name="Guest User" userId="S::urn:spo:anon#ecf886a2b64737fa8588349b1738373e64eb39accfa2624343389f5acdee77a0::" providerId="AD" clId="Web-{AC5CD8A1-DA0C-7D20-4F37-F147D8C46472}" dt="2025-02-24T16:59:46.111" v="103" actId="14100"/>
          <ac:spMkLst>
            <pc:docMk/>
            <pc:sldMk cId="2568833961" sldId="258"/>
            <ac:spMk id="5" creationId="{7F863422-292E-BC9D-A753-602C935A1B6A}"/>
          </ac:spMkLst>
        </pc:spChg>
      </pc:sldChg>
      <pc:sldChg chg="delSp modSp addAnim">
        <pc:chgData name="Guest User" userId="S::urn:spo:anon#ecf886a2b64737fa8588349b1738373e64eb39accfa2624343389f5acdee77a0::" providerId="AD" clId="Web-{AC5CD8A1-DA0C-7D20-4F37-F147D8C46472}" dt="2025-02-24T17:41:21.847" v="140" actId="20577"/>
        <pc:sldMkLst>
          <pc:docMk/>
          <pc:sldMk cId="2409549668" sldId="259"/>
        </pc:sldMkLst>
        <pc:spChg chg="mod">
          <ac:chgData name="Guest User" userId="S::urn:spo:anon#ecf886a2b64737fa8588349b1738373e64eb39accfa2624343389f5acdee77a0::" providerId="AD" clId="Web-{AC5CD8A1-DA0C-7D20-4F37-F147D8C46472}" dt="2025-02-24T17:41:21.847" v="140" actId="20577"/>
          <ac:spMkLst>
            <pc:docMk/>
            <pc:sldMk cId="2409549668" sldId="259"/>
            <ac:spMk id="6" creationId="{14F6E878-D4D7-4259-2134-1A1CBA3F1E88}"/>
          </ac:spMkLst>
        </pc:spChg>
      </pc:sldChg>
      <pc:sldChg chg="del">
        <pc:chgData name="Guest User" userId="S::urn:spo:anon#ecf886a2b64737fa8588349b1738373e64eb39accfa2624343389f5acdee77a0::" providerId="AD" clId="Web-{AC5CD8A1-DA0C-7D20-4F37-F147D8C46472}" dt="2025-02-24T17:41:31.723" v="141"/>
        <pc:sldMkLst>
          <pc:docMk/>
          <pc:sldMk cId="3719959699" sldId="260"/>
        </pc:sldMkLst>
      </pc:sldChg>
      <pc:sldChg chg="del">
        <pc:chgData name="Guest User" userId="S::urn:spo:anon#ecf886a2b64737fa8588349b1738373e64eb39accfa2624343389f5acdee77a0::" providerId="AD" clId="Web-{AC5CD8A1-DA0C-7D20-4F37-F147D8C46472}" dt="2025-02-24T17:41:33.082" v="142"/>
        <pc:sldMkLst>
          <pc:docMk/>
          <pc:sldMk cId="1565747907" sldId="261"/>
        </pc:sldMkLst>
      </pc:sldChg>
      <pc:sldChg chg="del">
        <pc:chgData name="Guest User" userId="S::urn:spo:anon#ecf886a2b64737fa8588349b1738373e64eb39accfa2624343389f5acdee77a0::" providerId="AD" clId="Web-{AC5CD8A1-DA0C-7D20-4F37-F147D8C46472}" dt="2025-02-24T17:41:34.582" v="143"/>
        <pc:sldMkLst>
          <pc:docMk/>
          <pc:sldMk cId="3973873801" sldId="262"/>
        </pc:sldMkLst>
      </pc:sldChg>
      <pc:sldChg chg="del">
        <pc:chgData name="Guest User" userId="S::urn:spo:anon#ecf886a2b64737fa8588349b1738373e64eb39accfa2624343389f5acdee77a0::" providerId="AD" clId="Web-{AC5CD8A1-DA0C-7D20-4F37-F147D8C46472}" dt="2025-02-24T17:41:35.848" v="144"/>
        <pc:sldMkLst>
          <pc:docMk/>
          <pc:sldMk cId="1234448108" sldId="263"/>
        </pc:sldMkLst>
      </pc:sldChg>
      <pc:sldChg chg="del">
        <pc:chgData name="Guest User" userId="S::urn:spo:anon#ecf886a2b64737fa8588349b1738373e64eb39accfa2624343389f5acdee77a0::" providerId="AD" clId="Web-{AC5CD8A1-DA0C-7D20-4F37-F147D8C46472}" dt="2025-02-24T17:41:37.238" v="145"/>
        <pc:sldMkLst>
          <pc:docMk/>
          <pc:sldMk cId="1816652437" sldId="264"/>
        </pc:sldMkLst>
      </pc:sldChg>
      <pc:sldChg chg="del">
        <pc:chgData name="Guest User" userId="S::urn:spo:anon#ecf886a2b64737fa8588349b1738373e64eb39accfa2624343389f5acdee77a0::" providerId="AD" clId="Web-{AC5CD8A1-DA0C-7D20-4F37-F147D8C46472}" dt="2025-02-24T17:41:39.363" v="146"/>
        <pc:sldMkLst>
          <pc:docMk/>
          <pc:sldMk cId="620438914" sldId="265"/>
        </pc:sldMkLst>
      </pc:sldChg>
      <pc:sldChg chg="del">
        <pc:chgData name="Guest User" userId="S::urn:spo:anon#ecf886a2b64737fa8588349b1738373e64eb39accfa2624343389f5acdee77a0::" providerId="AD" clId="Web-{AC5CD8A1-DA0C-7D20-4F37-F147D8C46472}" dt="2025-02-24T17:37:35.858" v="120"/>
        <pc:sldMkLst>
          <pc:docMk/>
          <pc:sldMk cId="218878248" sldId="266"/>
        </pc:sldMkLst>
      </pc:sldChg>
      <pc:sldChg chg="del">
        <pc:chgData name="Guest User" userId="S::urn:spo:anon#ecf886a2b64737fa8588349b1738373e64eb39accfa2624343389f5acdee77a0::" providerId="AD" clId="Web-{AC5CD8A1-DA0C-7D20-4F37-F147D8C46472}" dt="2025-02-24T17:37:35.858" v="119"/>
        <pc:sldMkLst>
          <pc:docMk/>
          <pc:sldMk cId="2789297593" sldId="267"/>
        </pc:sldMkLst>
      </pc:sldChg>
      <pc:sldChg chg="del">
        <pc:chgData name="Guest User" userId="S::urn:spo:anon#ecf886a2b64737fa8588349b1738373e64eb39accfa2624343389f5acdee77a0::" providerId="AD" clId="Web-{AC5CD8A1-DA0C-7D20-4F37-F147D8C46472}" dt="2025-02-24T17:37:35.858" v="118"/>
        <pc:sldMkLst>
          <pc:docMk/>
          <pc:sldMk cId="2012992338" sldId="268"/>
        </pc:sldMkLst>
      </pc:sldChg>
      <pc:sldChg chg="del">
        <pc:chgData name="Guest User" userId="S::urn:spo:anon#ecf886a2b64737fa8588349b1738373e64eb39accfa2624343389f5acdee77a0::" providerId="AD" clId="Web-{AC5CD8A1-DA0C-7D20-4F37-F147D8C46472}" dt="2025-02-24T17:37:35.858" v="117"/>
        <pc:sldMkLst>
          <pc:docMk/>
          <pc:sldMk cId="4018237756" sldId="269"/>
        </pc:sldMkLst>
      </pc:sldChg>
      <pc:sldChg chg="del">
        <pc:chgData name="Guest User" userId="S::urn:spo:anon#ecf886a2b64737fa8588349b1738373e64eb39accfa2624343389f5acdee77a0::" providerId="AD" clId="Web-{AC5CD8A1-DA0C-7D20-4F37-F147D8C46472}" dt="2025-02-24T17:37:35.858" v="116"/>
        <pc:sldMkLst>
          <pc:docMk/>
          <pc:sldMk cId="2562854852" sldId="270"/>
        </pc:sldMkLst>
      </pc:sldChg>
      <pc:sldChg chg="del">
        <pc:chgData name="Guest User" userId="S::urn:spo:anon#ecf886a2b64737fa8588349b1738373e64eb39accfa2624343389f5acdee77a0::" providerId="AD" clId="Web-{AC5CD8A1-DA0C-7D20-4F37-F147D8C46472}" dt="2025-02-24T17:37:35.858" v="115"/>
        <pc:sldMkLst>
          <pc:docMk/>
          <pc:sldMk cId="1904426285" sldId="271"/>
        </pc:sldMkLst>
      </pc:sldChg>
      <pc:sldChg chg="del">
        <pc:chgData name="Guest User" userId="S::urn:spo:anon#ecf886a2b64737fa8588349b1738373e64eb39accfa2624343389f5acdee77a0::" providerId="AD" clId="Web-{AC5CD8A1-DA0C-7D20-4F37-F147D8C46472}" dt="2025-02-24T17:37:35.858" v="114"/>
        <pc:sldMkLst>
          <pc:docMk/>
          <pc:sldMk cId="2133737605" sldId="272"/>
        </pc:sldMkLst>
      </pc:sldChg>
      <pc:sldChg chg="del">
        <pc:chgData name="Guest User" userId="S::urn:spo:anon#ecf886a2b64737fa8588349b1738373e64eb39accfa2624343389f5acdee77a0::" providerId="AD" clId="Web-{AC5CD8A1-DA0C-7D20-4F37-F147D8C46472}" dt="2025-02-24T17:37:35.858" v="113"/>
        <pc:sldMkLst>
          <pc:docMk/>
          <pc:sldMk cId="201950880" sldId="273"/>
        </pc:sldMkLst>
      </pc:sldChg>
      <pc:sldChg chg="del">
        <pc:chgData name="Guest User" userId="S::urn:spo:anon#ecf886a2b64737fa8588349b1738373e64eb39accfa2624343389f5acdee77a0::" providerId="AD" clId="Web-{AC5CD8A1-DA0C-7D20-4F37-F147D8C46472}" dt="2025-02-24T17:37:35.858" v="112"/>
        <pc:sldMkLst>
          <pc:docMk/>
          <pc:sldMk cId="3253722445" sldId="274"/>
        </pc:sldMkLst>
      </pc:sldChg>
      <pc:sldChg chg="modSp new addAnim">
        <pc:chgData name="Guest User" userId="S::urn:spo:anon#ecf886a2b64737fa8588349b1738373e64eb39accfa2624343389f5acdee77a0::" providerId="AD" clId="Web-{AC5CD8A1-DA0C-7D20-4F37-F147D8C46472}" dt="2025-02-24T17:42:25.146" v="166" actId="20577"/>
        <pc:sldMkLst>
          <pc:docMk/>
          <pc:sldMk cId="2037381734" sldId="281"/>
        </pc:sldMkLst>
        <pc:spChg chg="mod">
          <ac:chgData name="Guest User" userId="S::urn:spo:anon#ecf886a2b64737fa8588349b1738373e64eb39accfa2624343389f5acdee77a0::" providerId="AD" clId="Web-{AC5CD8A1-DA0C-7D20-4F37-F147D8C46472}" dt="2025-02-24T17:42:25.146" v="166" actId="20577"/>
          <ac:spMkLst>
            <pc:docMk/>
            <pc:sldMk cId="2037381734" sldId="281"/>
            <ac:spMk id="2" creationId="{840EAEDC-AD23-587C-6A23-92B6BB7EA2D5}"/>
          </ac:spMkLst>
        </pc:spChg>
        <pc:spChg chg="mod">
          <ac:chgData name="Guest User" userId="S::urn:spo:anon#ecf886a2b64737fa8588349b1738373e64eb39accfa2624343389f5acdee77a0::" providerId="AD" clId="Web-{AC5CD8A1-DA0C-7D20-4F37-F147D8C46472}" dt="2025-02-24T17:42:02.270" v="158" actId="20577"/>
          <ac:spMkLst>
            <pc:docMk/>
            <pc:sldMk cId="2037381734" sldId="281"/>
            <ac:spMk id="3" creationId="{EA86E3A3-35B5-4CBA-E13D-89E4607AEB42}"/>
          </ac:spMkLst>
        </pc:spChg>
      </pc:sldChg>
      <pc:sldChg chg="delSp modSp new">
        <pc:chgData name="Guest User" userId="S::urn:spo:anon#ecf886a2b64737fa8588349b1738373e64eb39accfa2624343389f5acdee77a0::" providerId="AD" clId="Web-{AC5CD8A1-DA0C-7D20-4F37-F147D8C46472}" dt="2025-02-24T17:43:59.898" v="176" actId="20577"/>
        <pc:sldMkLst>
          <pc:docMk/>
          <pc:sldMk cId="620653320" sldId="282"/>
        </pc:sldMkLst>
      </pc:sldChg>
    </pc:docChg>
  </pc:docChgLst>
  <pc:docChgLst>
    <pc:chgData name="Jessica Maldonado" userId="S::jessica@dynamicsusergroup.com::20886c0e-0317-4dd6-8960-163d3772d8ed" providerId="AD" clId="Web-{7D2425E1-8272-8FC9-1363-F78D3F0805B4}"/>
    <pc:docChg chg="modSld">
      <pc:chgData name="Jessica Maldonado" userId="S::jessica@dynamicsusergroup.com::20886c0e-0317-4dd6-8960-163d3772d8ed" providerId="AD" clId="Web-{7D2425E1-8272-8FC9-1363-F78D3F0805B4}" dt="2025-02-18T15:19:17.334" v="7"/>
      <pc:docMkLst>
        <pc:docMk/>
      </pc:docMkLst>
      <pc:sldChg chg="addSp delSp modSp">
        <pc:chgData name="Jessica Maldonado" userId="S::jessica@dynamicsusergroup.com::20886c0e-0317-4dd6-8960-163d3772d8ed" providerId="AD" clId="Web-{7D2425E1-8272-8FC9-1363-F78D3F0805B4}" dt="2025-02-18T15:16:21.797" v="1"/>
        <pc:sldMkLst>
          <pc:docMk/>
          <pc:sldMk cId="829331806" sldId="257"/>
        </pc:sldMkLst>
        <pc:spChg chg="add mod">
          <ac:chgData name="Jessica Maldonado" userId="S::jessica@dynamicsusergroup.com::20886c0e-0317-4dd6-8960-163d3772d8ed" providerId="AD" clId="Web-{7D2425E1-8272-8FC9-1363-F78D3F0805B4}" dt="2025-02-18T15:16:19.407" v="0"/>
          <ac:spMkLst>
            <pc:docMk/>
            <pc:sldMk cId="829331806" sldId="257"/>
            <ac:spMk id="5" creationId="{2F4E1922-02B1-5A2D-D14D-06E9A76FCC46}"/>
          </ac:spMkLst>
        </pc:spChg>
        <pc:spChg chg="add mod">
          <ac:chgData name="Jessica Maldonado" userId="S::jessica@dynamicsusergroup.com::20886c0e-0317-4dd6-8960-163d3772d8ed" providerId="AD" clId="Web-{7D2425E1-8272-8FC9-1363-F78D3F0805B4}" dt="2025-02-18T15:16:21.797" v="1"/>
          <ac:spMkLst>
            <pc:docMk/>
            <pc:sldMk cId="829331806" sldId="257"/>
            <ac:spMk id="7" creationId="{3A4E6AEE-2211-044D-84DF-54508008A55E}"/>
          </ac:spMkLst>
        </pc:spChg>
      </pc:sldChg>
      <pc:sldChg chg="addSp delSp modSp">
        <pc:chgData name="Jessica Maldonado" userId="S::jessica@dynamicsusergroup.com::20886c0e-0317-4dd6-8960-163d3772d8ed" providerId="AD" clId="Web-{7D2425E1-8272-8FC9-1363-F78D3F0805B4}" dt="2025-02-18T15:18:53.271" v="3"/>
        <pc:sldMkLst>
          <pc:docMk/>
          <pc:sldMk cId="2568833961" sldId="258"/>
        </pc:sldMkLst>
        <pc:spChg chg="mod">
          <ac:chgData name="Jessica Maldonado" userId="S::jessica@dynamicsusergroup.com::20886c0e-0317-4dd6-8960-163d3772d8ed" providerId="AD" clId="Web-{7D2425E1-8272-8FC9-1363-F78D3F0805B4}" dt="2025-02-18T15:16:28.016" v="2" actId="20577"/>
          <ac:spMkLst>
            <pc:docMk/>
            <pc:sldMk cId="2568833961" sldId="258"/>
            <ac:spMk id="2" creationId="{C2949EBF-BF50-BE13-960B-0C8B8B23A533}"/>
          </ac:spMkLst>
        </pc:spChg>
        <pc:spChg chg="add mod">
          <ac:chgData name="Jessica Maldonado" userId="S::jessica@dynamicsusergroup.com::20886c0e-0317-4dd6-8960-163d3772d8ed" providerId="AD" clId="Web-{7D2425E1-8272-8FC9-1363-F78D3F0805B4}" dt="2025-02-18T15:18:53.271" v="3"/>
          <ac:spMkLst>
            <pc:docMk/>
            <pc:sldMk cId="2568833961" sldId="258"/>
            <ac:spMk id="5" creationId="{7F863422-292E-BC9D-A753-602C935A1B6A}"/>
          </ac:spMkLst>
        </pc:spChg>
      </pc:sldChg>
      <pc:sldChg chg="addSp delSp modSp">
        <pc:chgData name="Jessica Maldonado" userId="S::jessica@dynamicsusergroup.com::20886c0e-0317-4dd6-8960-163d3772d8ed" providerId="AD" clId="Web-{7D2425E1-8272-8FC9-1363-F78D3F0805B4}" dt="2025-02-18T15:19:00.068" v="4"/>
        <pc:sldMkLst>
          <pc:docMk/>
          <pc:sldMk cId="2409549668" sldId="259"/>
        </pc:sldMkLst>
        <pc:spChg chg="add mod">
          <ac:chgData name="Jessica Maldonado" userId="S::jessica@dynamicsusergroup.com::20886c0e-0317-4dd6-8960-163d3772d8ed" providerId="AD" clId="Web-{7D2425E1-8272-8FC9-1363-F78D3F0805B4}" dt="2025-02-18T15:19:00.068" v="4"/>
          <ac:spMkLst>
            <pc:docMk/>
            <pc:sldMk cId="2409549668" sldId="259"/>
            <ac:spMk id="6" creationId="{14F6E878-D4D7-4259-2134-1A1CBA3F1E88}"/>
          </ac:spMkLst>
        </pc:spChg>
      </pc:sldChg>
      <pc:sldChg chg="addSp delSp modSp">
        <pc:chgData name="Jessica Maldonado" userId="S::jessica@dynamicsusergroup.com::20886c0e-0317-4dd6-8960-163d3772d8ed" providerId="AD" clId="Web-{7D2425E1-8272-8FC9-1363-F78D3F0805B4}" dt="2025-02-18T15:19:06.287" v="5"/>
        <pc:sldMkLst>
          <pc:docMk/>
          <pc:sldMk cId="3719959699" sldId="260"/>
        </pc:sldMkLst>
      </pc:sldChg>
      <pc:sldChg chg="addSp delSp modSp">
        <pc:chgData name="Jessica Maldonado" userId="S::jessica@dynamicsusergroup.com::20886c0e-0317-4dd6-8960-163d3772d8ed" providerId="AD" clId="Web-{7D2425E1-8272-8FC9-1363-F78D3F0805B4}" dt="2025-02-18T15:19:11.162" v="6"/>
        <pc:sldMkLst>
          <pc:docMk/>
          <pc:sldMk cId="1565747907" sldId="261"/>
        </pc:sldMkLst>
      </pc:sldChg>
      <pc:sldChg chg="addSp delSp modSp">
        <pc:chgData name="Jessica Maldonado" userId="S::jessica@dynamicsusergroup.com::20886c0e-0317-4dd6-8960-163d3772d8ed" providerId="AD" clId="Web-{7D2425E1-8272-8FC9-1363-F78D3F0805B4}" dt="2025-02-18T15:19:17.334" v="7"/>
        <pc:sldMkLst>
          <pc:docMk/>
          <pc:sldMk cId="3973873801" sldId="262"/>
        </pc:sldMkLst>
      </pc:sldChg>
    </pc:docChg>
  </pc:docChgLst>
  <pc:docChgLst>
    <pc:chgData name="Guest User" userId="S::urn:spo:anon#ecf886a2b64737fa8588349b1738373e64eb39accfa2624343389f5acdee77a0::" providerId="AD" clId="Web-{C7AF32A9-EF97-79F2-7542-CDA08EF6515C}"/>
    <pc:docChg chg="modSld">
      <pc:chgData name="Guest User" userId="S::urn:spo:anon#ecf886a2b64737fa8588349b1738373e64eb39accfa2624343389f5acdee77a0::" providerId="AD" clId="Web-{C7AF32A9-EF97-79F2-7542-CDA08EF6515C}" dt="2025-03-08T19:17:36.801" v="0" actId="1076"/>
      <pc:docMkLst>
        <pc:docMk/>
      </pc:docMkLst>
      <pc:sldChg chg="modSp">
        <pc:chgData name="Guest User" userId="S::urn:spo:anon#ecf886a2b64737fa8588349b1738373e64eb39accfa2624343389f5acdee77a0::" providerId="AD" clId="Web-{C7AF32A9-EF97-79F2-7542-CDA08EF6515C}" dt="2025-03-08T19:17:36.801" v="0" actId="1076"/>
        <pc:sldMkLst>
          <pc:docMk/>
          <pc:sldMk cId="1742718096" sldId="278"/>
        </pc:sldMkLst>
        <pc:picChg chg="mod">
          <ac:chgData name="Guest User" userId="S::urn:spo:anon#ecf886a2b64737fa8588349b1738373e64eb39accfa2624343389f5acdee77a0::" providerId="AD" clId="Web-{C7AF32A9-EF97-79F2-7542-CDA08EF6515C}" dt="2025-03-08T19:17:36.801" v="0" actId="1076"/>
          <ac:picMkLst>
            <pc:docMk/>
            <pc:sldMk cId="1742718096" sldId="278"/>
            <ac:picMk id="13" creationId="{FE5BD01E-397B-292B-7A91-D18052B02110}"/>
          </ac:picMkLst>
        </pc:picChg>
      </pc:sldChg>
    </pc:docChg>
  </pc:docChgLst>
  <pc:docChgLst>
    <pc:chgData name="Jessica Maldonado" userId="S::jessica@dynamicsusergroup.com::20886c0e-0317-4dd6-8960-163d3772d8ed" providerId="AD" clId="Web-{C0D40829-B1AC-4550-548F-D1B854CD7CE4}"/>
    <pc:docChg chg="addSld delSld modSld">
      <pc:chgData name="Jessica Maldonado" userId="S::jessica@dynamicsusergroup.com::20886c0e-0317-4dd6-8960-163d3772d8ed" providerId="AD" clId="Web-{C0D40829-B1AC-4550-548F-D1B854CD7CE4}" dt="2025-03-26T12:58:56.683" v="6"/>
      <pc:docMkLst>
        <pc:docMk/>
      </pc:docMkLst>
      <pc:sldChg chg="add">
        <pc:chgData name="Jessica Maldonado" userId="S::jessica@dynamicsusergroup.com::20886c0e-0317-4dd6-8960-163d3772d8ed" providerId="AD" clId="Web-{C0D40829-B1AC-4550-548F-D1B854CD7CE4}" dt="2025-03-26T12:58:51.918" v="5"/>
        <pc:sldMkLst>
          <pc:docMk/>
          <pc:sldMk cId="590937454" sldId="256"/>
        </pc:sldMkLst>
      </pc:sldChg>
      <pc:sldChg chg="modSp">
        <pc:chgData name="Jessica Maldonado" userId="S::jessica@dynamicsusergroup.com::20886c0e-0317-4dd6-8960-163d3772d8ed" providerId="AD" clId="Web-{C0D40829-B1AC-4550-548F-D1B854CD7CE4}" dt="2025-03-26T12:56:58.587" v="1" actId="20577"/>
        <pc:sldMkLst>
          <pc:docMk/>
          <pc:sldMk cId="829331806" sldId="257"/>
        </pc:sldMkLst>
        <pc:spChg chg="mod">
          <ac:chgData name="Jessica Maldonado" userId="S::jessica@dynamicsusergroup.com::20886c0e-0317-4dd6-8960-163d3772d8ed" providerId="AD" clId="Web-{C0D40829-B1AC-4550-548F-D1B854CD7CE4}" dt="2025-03-26T12:56:58.587" v="1" actId="20577"/>
          <ac:spMkLst>
            <pc:docMk/>
            <pc:sldMk cId="829331806" sldId="257"/>
            <ac:spMk id="7" creationId="{3A4E6AEE-2211-044D-84DF-54508008A55E}"/>
          </ac:spMkLst>
        </pc:spChg>
      </pc:sldChg>
      <pc:sldChg chg="delSp modSp del">
        <pc:chgData name="Jessica Maldonado" userId="S::jessica@dynamicsusergroup.com::20886c0e-0317-4dd6-8960-163d3772d8ed" providerId="AD" clId="Web-{C0D40829-B1AC-4550-548F-D1B854CD7CE4}" dt="2025-03-26T12:58:56.683" v="6"/>
        <pc:sldMkLst>
          <pc:docMk/>
          <pc:sldMk cId="538592130" sldId="283"/>
        </pc:sldMkLst>
      </pc:sldChg>
    </pc:docChg>
  </pc:docChgLst>
  <pc:docChgLst>
    <pc:chgData name="David Rohlfs" userId="ea349ca5-e116-444e-9d1d-79d50731c6f7" providerId="ADAL" clId="{1FC14729-0B7A-434F-A57D-9FA46789D9E2}"/>
    <pc:docChg chg="undo custSel addSld delSld modSld sldOrd">
      <pc:chgData name="David Rohlfs" userId="ea349ca5-e116-444e-9d1d-79d50731c6f7" providerId="ADAL" clId="{1FC14729-0B7A-434F-A57D-9FA46789D9E2}" dt="2025-03-28T17:02:38.458" v="2055" actId="20577"/>
      <pc:docMkLst>
        <pc:docMk/>
      </pc:docMkLst>
      <pc:sldChg chg="mod modShow">
        <pc:chgData name="David Rohlfs" userId="ea349ca5-e116-444e-9d1d-79d50731c6f7" providerId="ADAL" clId="{1FC14729-0B7A-434F-A57D-9FA46789D9E2}" dt="2025-03-26T18:04:09.220" v="1156" actId="729"/>
        <pc:sldMkLst>
          <pc:docMk/>
          <pc:sldMk cId="590937454" sldId="256"/>
        </pc:sldMkLst>
      </pc:sldChg>
      <pc:sldChg chg="addSp modSp mod">
        <pc:chgData name="David Rohlfs" userId="ea349ca5-e116-444e-9d1d-79d50731c6f7" providerId="ADAL" clId="{1FC14729-0B7A-434F-A57D-9FA46789D9E2}" dt="2025-03-26T17:58:53.101" v="1100" actId="207"/>
        <pc:sldMkLst>
          <pc:docMk/>
          <pc:sldMk cId="829331806" sldId="257"/>
        </pc:sldMkLst>
        <pc:spChg chg="add mod">
          <ac:chgData name="David Rohlfs" userId="ea349ca5-e116-444e-9d1d-79d50731c6f7" providerId="ADAL" clId="{1FC14729-0B7A-434F-A57D-9FA46789D9E2}" dt="2025-03-26T17:58:53.101" v="1100" actId="207"/>
          <ac:spMkLst>
            <pc:docMk/>
            <pc:sldMk cId="829331806" sldId="257"/>
            <ac:spMk id="2" creationId="{C207627E-0445-EEDA-984B-F190B761340A}"/>
          </ac:spMkLst>
        </pc:spChg>
        <pc:spChg chg="mod">
          <ac:chgData name="David Rohlfs" userId="ea349ca5-e116-444e-9d1d-79d50731c6f7" providerId="ADAL" clId="{1FC14729-0B7A-434F-A57D-9FA46789D9E2}" dt="2025-03-26T17:28:49.233" v="31" actId="20577"/>
          <ac:spMkLst>
            <pc:docMk/>
            <pc:sldMk cId="829331806" sldId="257"/>
            <ac:spMk id="7" creationId="{3A4E6AEE-2211-044D-84DF-54508008A55E}"/>
          </ac:spMkLst>
        </pc:spChg>
      </pc:sldChg>
      <pc:sldChg chg="addSp delSp modSp mod">
        <pc:chgData name="David Rohlfs" userId="ea349ca5-e116-444e-9d1d-79d50731c6f7" providerId="ADAL" clId="{1FC14729-0B7A-434F-A57D-9FA46789D9E2}" dt="2025-03-26T18:05:44.438" v="1160" actId="14100"/>
        <pc:sldMkLst>
          <pc:docMk/>
          <pc:sldMk cId="2568833961" sldId="258"/>
        </pc:sldMkLst>
        <pc:spChg chg="add mod">
          <ac:chgData name="David Rohlfs" userId="ea349ca5-e116-444e-9d1d-79d50731c6f7" providerId="ADAL" clId="{1FC14729-0B7A-434F-A57D-9FA46789D9E2}" dt="2025-03-26T18:05:44.438" v="1160" actId="14100"/>
          <ac:spMkLst>
            <pc:docMk/>
            <pc:sldMk cId="2568833961" sldId="258"/>
            <ac:spMk id="7" creationId="{78F14568-56CF-CE3B-73C2-A70D23C08172}"/>
          </ac:spMkLst>
        </pc:spChg>
        <pc:picChg chg="add mod">
          <ac:chgData name="David Rohlfs" userId="ea349ca5-e116-444e-9d1d-79d50731c6f7" providerId="ADAL" clId="{1FC14729-0B7A-434F-A57D-9FA46789D9E2}" dt="2025-03-26T17:30:41.233" v="46" actId="1076"/>
          <ac:picMkLst>
            <pc:docMk/>
            <pc:sldMk cId="2568833961" sldId="258"/>
            <ac:picMk id="3" creationId="{B9A673CB-38A5-E607-3681-63FC25FB7E16}"/>
          </ac:picMkLst>
        </pc:picChg>
        <pc:picChg chg="add mod">
          <ac:chgData name="David Rohlfs" userId="ea349ca5-e116-444e-9d1d-79d50731c6f7" providerId="ADAL" clId="{1FC14729-0B7A-434F-A57D-9FA46789D9E2}" dt="2025-03-26T17:30:43.091" v="47" actId="1076"/>
          <ac:picMkLst>
            <pc:docMk/>
            <pc:sldMk cId="2568833961" sldId="258"/>
            <ac:picMk id="4" creationId="{4E026EA1-64F5-D464-58F6-E5747BC675F3}"/>
          </ac:picMkLst>
        </pc:picChg>
        <pc:picChg chg="add mod">
          <ac:chgData name="David Rohlfs" userId="ea349ca5-e116-444e-9d1d-79d50731c6f7" providerId="ADAL" clId="{1FC14729-0B7A-434F-A57D-9FA46789D9E2}" dt="2025-03-26T17:30:39.553" v="45" actId="1076"/>
          <ac:picMkLst>
            <pc:docMk/>
            <pc:sldMk cId="2568833961" sldId="258"/>
            <ac:picMk id="8" creationId="{017591AE-8D92-9F63-E021-35E26D5A9D07}"/>
          </ac:picMkLst>
        </pc:picChg>
      </pc:sldChg>
      <pc:sldChg chg="addSp delSp modSp mod delAnim modAnim">
        <pc:chgData name="David Rohlfs" userId="ea349ca5-e116-444e-9d1d-79d50731c6f7" providerId="ADAL" clId="{1FC14729-0B7A-434F-A57D-9FA46789D9E2}" dt="2025-03-26T18:07:36.228" v="1164"/>
        <pc:sldMkLst>
          <pc:docMk/>
          <pc:sldMk cId="2409549668" sldId="259"/>
        </pc:sldMkLst>
        <pc:spChg chg="add mod">
          <ac:chgData name="David Rohlfs" userId="ea349ca5-e116-444e-9d1d-79d50731c6f7" providerId="ADAL" clId="{1FC14729-0B7A-434F-A57D-9FA46789D9E2}" dt="2025-03-26T17:37:00.657" v="363" actId="14"/>
          <ac:spMkLst>
            <pc:docMk/>
            <pc:sldMk cId="2409549668" sldId="259"/>
            <ac:spMk id="5" creationId="{CAEDE888-C4EC-712F-32E5-985EBDD3D90E}"/>
          </ac:spMkLst>
        </pc:spChg>
        <pc:spChg chg="mod">
          <ac:chgData name="David Rohlfs" userId="ea349ca5-e116-444e-9d1d-79d50731c6f7" providerId="ADAL" clId="{1FC14729-0B7A-434F-A57D-9FA46789D9E2}" dt="2025-03-26T17:31:36.287" v="59" actId="20577"/>
          <ac:spMkLst>
            <pc:docMk/>
            <pc:sldMk cId="2409549668" sldId="259"/>
            <ac:spMk id="6" creationId="{14F6E878-D4D7-4259-2134-1A1CBA3F1E88}"/>
          </ac:spMkLst>
        </pc:spChg>
      </pc:sldChg>
      <pc:sldChg chg="mod modShow">
        <pc:chgData name="David Rohlfs" userId="ea349ca5-e116-444e-9d1d-79d50731c6f7" providerId="ADAL" clId="{1FC14729-0B7A-434F-A57D-9FA46789D9E2}" dt="2025-03-26T18:03:05.748" v="1151" actId="729"/>
        <pc:sldMkLst>
          <pc:docMk/>
          <pc:sldMk cId="397742552" sldId="275"/>
        </pc:sldMkLst>
      </pc:sldChg>
      <pc:sldChg chg="mod modShow">
        <pc:chgData name="David Rohlfs" userId="ea349ca5-e116-444e-9d1d-79d50731c6f7" providerId="ADAL" clId="{1FC14729-0B7A-434F-A57D-9FA46789D9E2}" dt="2025-03-26T18:03:37.305" v="1154" actId="729"/>
        <pc:sldMkLst>
          <pc:docMk/>
          <pc:sldMk cId="3729207198" sldId="276"/>
        </pc:sldMkLst>
      </pc:sldChg>
      <pc:sldChg chg="mod modShow">
        <pc:chgData name="David Rohlfs" userId="ea349ca5-e116-444e-9d1d-79d50731c6f7" providerId="ADAL" clId="{1FC14729-0B7A-434F-A57D-9FA46789D9E2}" dt="2025-03-26T18:03:39.309" v="1155" actId="729"/>
        <pc:sldMkLst>
          <pc:docMk/>
          <pc:sldMk cId="4087289841" sldId="277"/>
        </pc:sldMkLst>
      </pc:sldChg>
      <pc:sldChg chg="mod modShow">
        <pc:chgData name="David Rohlfs" userId="ea349ca5-e116-444e-9d1d-79d50731c6f7" providerId="ADAL" clId="{1FC14729-0B7A-434F-A57D-9FA46789D9E2}" dt="2025-03-26T18:03:07.847" v="1152" actId="729"/>
        <pc:sldMkLst>
          <pc:docMk/>
          <pc:sldMk cId="1742718096" sldId="278"/>
        </pc:sldMkLst>
      </pc:sldChg>
      <pc:sldChg chg="mod modShow">
        <pc:chgData name="David Rohlfs" userId="ea349ca5-e116-444e-9d1d-79d50731c6f7" providerId="ADAL" clId="{1FC14729-0B7A-434F-A57D-9FA46789D9E2}" dt="2025-03-26T18:03:09.407" v="1153" actId="729"/>
        <pc:sldMkLst>
          <pc:docMk/>
          <pc:sldMk cId="1538760007" sldId="279"/>
        </pc:sldMkLst>
      </pc:sldChg>
      <pc:sldChg chg="mod modShow">
        <pc:chgData name="David Rohlfs" userId="ea349ca5-e116-444e-9d1d-79d50731c6f7" providerId="ADAL" clId="{1FC14729-0B7A-434F-A57D-9FA46789D9E2}" dt="2025-03-26T18:03:03.537" v="1150" actId="729"/>
        <pc:sldMkLst>
          <pc:docMk/>
          <pc:sldMk cId="983662244" sldId="280"/>
        </pc:sldMkLst>
      </pc:sldChg>
      <pc:sldChg chg="modSp mod ord modAnim">
        <pc:chgData name="David Rohlfs" userId="ea349ca5-e116-444e-9d1d-79d50731c6f7" providerId="ADAL" clId="{1FC14729-0B7A-434F-A57D-9FA46789D9E2}" dt="2025-03-28T17:02:38.458" v="2055" actId="20577"/>
        <pc:sldMkLst>
          <pc:docMk/>
          <pc:sldMk cId="2037381734" sldId="281"/>
        </pc:sldMkLst>
        <pc:spChg chg="mod">
          <ac:chgData name="David Rohlfs" userId="ea349ca5-e116-444e-9d1d-79d50731c6f7" providerId="ADAL" clId="{1FC14729-0B7A-434F-A57D-9FA46789D9E2}" dt="2025-03-28T17:02:38.458" v="2055" actId="20577"/>
          <ac:spMkLst>
            <pc:docMk/>
            <pc:sldMk cId="2037381734" sldId="281"/>
            <ac:spMk id="2" creationId="{840EAEDC-AD23-587C-6A23-92B6BB7EA2D5}"/>
          </ac:spMkLst>
        </pc:spChg>
        <pc:spChg chg="mod">
          <ac:chgData name="David Rohlfs" userId="ea349ca5-e116-444e-9d1d-79d50731c6f7" providerId="ADAL" clId="{1FC14729-0B7A-434F-A57D-9FA46789D9E2}" dt="2025-03-26T17:39:00.207" v="375" actId="20577"/>
          <ac:spMkLst>
            <pc:docMk/>
            <pc:sldMk cId="2037381734" sldId="281"/>
            <ac:spMk id="3" creationId="{EA86E3A3-35B5-4CBA-E13D-89E4607AEB42}"/>
          </ac:spMkLst>
        </pc:spChg>
      </pc:sldChg>
      <pc:sldChg chg="addSp delSp modSp mod">
        <pc:chgData name="David Rohlfs" userId="ea349ca5-e116-444e-9d1d-79d50731c6f7" providerId="ADAL" clId="{1FC14729-0B7A-434F-A57D-9FA46789D9E2}" dt="2025-03-26T18:10:22.077" v="1173" actId="1076"/>
        <pc:sldMkLst>
          <pc:docMk/>
          <pc:sldMk cId="620653320" sldId="282"/>
        </pc:sldMkLst>
        <pc:spChg chg="add mod">
          <ac:chgData name="David Rohlfs" userId="ea349ca5-e116-444e-9d1d-79d50731c6f7" providerId="ADAL" clId="{1FC14729-0B7A-434F-A57D-9FA46789D9E2}" dt="2025-03-26T18:10:22.077" v="1173" actId="1076"/>
          <ac:spMkLst>
            <pc:docMk/>
            <pc:sldMk cId="620653320" sldId="282"/>
            <ac:spMk id="4" creationId="{672CF7C0-4F39-E116-F7BF-28B8B2CE8B5F}"/>
          </ac:spMkLst>
        </pc:spChg>
        <pc:picChg chg="add mod ord">
          <ac:chgData name="David Rohlfs" userId="ea349ca5-e116-444e-9d1d-79d50731c6f7" providerId="ADAL" clId="{1FC14729-0B7A-434F-A57D-9FA46789D9E2}" dt="2025-03-26T18:09:56.458" v="1168" actId="167"/>
          <ac:picMkLst>
            <pc:docMk/>
            <pc:sldMk cId="620653320" sldId="282"/>
            <ac:picMk id="6" creationId="{8DEBD452-8DF5-51CC-EC2E-EAADC97F3FDF}"/>
          </ac:picMkLst>
        </pc:picChg>
      </pc:sldChg>
      <pc:sldChg chg="addSp delSp modSp add del mod">
        <pc:chgData name="David Rohlfs" userId="ea349ca5-e116-444e-9d1d-79d50731c6f7" providerId="ADAL" clId="{1FC14729-0B7A-434F-A57D-9FA46789D9E2}" dt="2025-03-26T17:43:14.869" v="640" actId="2696"/>
        <pc:sldMkLst>
          <pc:docMk/>
          <pc:sldMk cId="2856232771" sldId="283"/>
        </pc:sldMkLst>
      </pc:sldChg>
      <pc:sldChg chg="modSp add mod modAnim">
        <pc:chgData name="David Rohlfs" userId="ea349ca5-e116-444e-9d1d-79d50731c6f7" providerId="ADAL" clId="{1FC14729-0B7A-434F-A57D-9FA46789D9E2}" dt="2025-03-28T16:22:36.986" v="2042" actId="255"/>
        <pc:sldMkLst>
          <pc:docMk/>
          <pc:sldMk cId="1362110822" sldId="284"/>
        </pc:sldMkLst>
        <pc:spChg chg="mod">
          <ac:chgData name="David Rohlfs" userId="ea349ca5-e116-444e-9d1d-79d50731c6f7" providerId="ADAL" clId="{1FC14729-0B7A-434F-A57D-9FA46789D9E2}" dt="2025-03-28T16:22:36.986" v="2042" actId="255"/>
          <ac:spMkLst>
            <pc:docMk/>
            <pc:sldMk cId="1362110822" sldId="284"/>
            <ac:spMk id="2" creationId="{9444F2F0-E09B-61B6-6364-C1E6CDCA8190}"/>
          </ac:spMkLst>
        </pc:spChg>
        <pc:spChg chg="mod">
          <ac:chgData name="David Rohlfs" userId="ea349ca5-e116-444e-9d1d-79d50731c6f7" providerId="ADAL" clId="{1FC14729-0B7A-434F-A57D-9FA46789D9E2}" dt="2025-03-26T17:41:21.894" v="620" actId="20577"/>
          <ac:spMkLst>
            <pc:docMk/>
            <pc:sldMk cId="1362110822" sldId="284"/>
            <ac:spMk id="3" creationId="{56033461-075A-C9B6-354D-A75067F1471B}"/>
          </ac:spMkLst>
        </pc:spChg>
      </pc:sldChg>
      <pc:sldChg chg="addSp delSp modSp add mod ord">
        <pc:chgData name="David Rohlfs" userId="ea349ca5-e116-444e-9d1d-79d50731c6f7" providerId="ADAL" clId="{1FC14729-0B7A-434F-A57D-9FA46789D9E2}" dt="2025-03-28T15:23:02.592" v="1825"/>
        <pc:sldMkLst>
          <pc:docMk/>
          <pc:sldMk cId="4221865225" sldId="285"/>
        </pc:sldMkLst>
        <pc:picChg chg="add mod">
          <ac:chgData name="David Rohlfs" userId="ea349ca5-e116-444e-9d1d-79d50731c6f7" providerId="ADAL" clId="{1FC14729-0B7A-434F-A57D-9FA46789D9E2}" dt="2025-03-26T17:43:00.997" v="639" actId="1076"/>
          <ac:picMkLst>
            <pc:docMk/>
            <pc:sldMk cId="4221865225" sldId="285"/>
            <ac:picMk id="6" creationId="{B24FA481-ED74-BD11-1A88-A680FCA66F83}"/>
          </ac:picMkLst>
        </pc:picChg>
      </pc:sldChg>
      <pc:sldChg chg="addSp modSp add mod">
        <pc:chgData name="David Rohlfs" userId="ea349ca5-e116-444e-9d1d-79d50731c6f7" providerId="ADAL" clId="{1FC14729-0B7A-434F-A57D-9FA46789D9E2}" dt="2025-03-26T17:55:02.289" v="984" actId="207"/>
        <pc:sldMkLst>
          <pc:docMk/>
          <pc:sldMk cId="638933952" sldId="286"/>
        </pc:sldMkLst>
        <pc:spChg chg="add mod">
          <ac:chgData name="David Rohlfs" userId="ea349ca5-e116-444e-9d1d-79d50731c6f7" providerId="ADAL" clId="{1FC14729-0B7A-434F-A57D-9FA46789D9E2}" dt="2025-03-26T17:53:38.260" v="973" actId="1076"/>
          <ac:spMkLst>
            <pc:docMk/>
            <pc:sldMk cId="638933952" sldId="286"/>
            <ac:spMk id="2" creationId="{A69264E1-70B3-CBA6-7816-16E5C0209D51}"/>
          </ac:spMkLst>
        </pc:spChg>
        <pc:spChg chg="add mod">
          <ac:chgData name="David Rohlfs" userId="ea349ca5-e116-444e-9d1d-79d50731c6f7" providerId="ADAL" clId="{1FC14729-0B7A-434F-A57D-9FA46789D9E2}" dt="2025-03-26T17:55:02.289" v="984" actId="207"/>
          <ac:spMkLst>
            <pc:docMk/>
            <pc:sldMk cId="638933952" sldId="286"/>
            <ac:spMk id="5" creationId="{CAFA26A6-F600-55FF-4495-4B79AE859BC1}"/>
          </ac:spMkLst>
        </pc:spChg>
        <pc:picChg chg="add mod">
          <ac:chgData name="David Rohlfs" userId="ea349ca5-e116-444e-9d1d-79d50731c6f7" providerId="ADAL" clId="{1FC14729-0B7A-434F-A57D-9FA46789D9E2}" dt="2025-03-26T17:52:53.177" v="963" actId="1076"/>
          <ac:picMkLst>
            <pc:docMk/>
            <pc:sldMk cId="638933952" sldId="286"/>
            <ac:picMk id="4" creationId="{AA5847C6-AFA6-1619-6F98-069DC32FBD6C}"/>
          </ac:picMkLst>
        </pc:picChg>
        <pc:picChg chg="mod">
          <ac:chgData name="David Rohlfs" userId="ea349ca5-e116-444e-9d1d-79d50731c6f7" providerId="ADAL" clId="{1FC14729-0B7A-434F-A57D-9FA46789D9E2}" dt="2025-03-26T17:54:00.464" v="979" actId="1076"/>
          <ac:picMkLst>
            <pc:docMk/>
            <pc:sldMk cId="638933952" sldId="286"/>
            <ac:picMk id="21" creationId="{ADDF3EE9-66C4-CA96-D4F0-B9152401643A}"/>
          </ac:picMkLst>
        </pc:picChg>
        <pc:picChg chg="mod">
          <ac:chgData name="David Rohlfs" userId="ea349ca5-e116-444e-9d1d-79d50731c6f7" providerId="ADAL" clId="{1FC14729-0B7A-434F-A57D-9FA46789D9E2}" dt="2025-03-26T17:53:52.712" v="976" actId="1076"/>
          <ac:picMkLst>
            <pc:docMk/>
            <pc:sldMk cId="638933952" sldId="286"/>
            <ac:picMk id="24" creationId="{E32FB879-D83C-4E02-8992-D08422E51F26}"/>
          </ac:picMkLst>
        </pc:picChg>
        <pc:picChg chg="mod">
          <ac:chgData name="David Rohlfs" userId="ea349ca5-e116-444e-9d1d-79d50731c6f7" providerId="ADAL" clId="{1FC14729-0B7A-434F-A57D-9FA46789D9E2}" dt="2025-03-26T17:54:07.536" v="981" actId="14100"/>
          <ac:picMkLst>
            <pc:docMk/>
            <pc:sldMk cId="638933952" sldId="286"/>
            <ac:picMk id="27" creationId="{4C9AE3D8-49B8-7968-0643-D736562D3212}"/>
          </ac:picMkLst>
        </pc:picChg>
      </pc:sldChg>
      <pc:sldChg chg="modSp add mod ord modAnim">
        <pc:chgData name="David Rohlfs" userId="ea349ca5-e116-444e-9d1d-79d50731c6f7" providerId="ADAL" clId="{1FC14729-0B7A-434F-A57D-9FA46789D9E2}" dt="2025-03-28T16:22:47.796" v="2043"/>
        <pc:sldMkLst>
          <pc:docMk/>
          <pc:sldMk cId="2457647702" sldId="287"/>
        </pc:sldMkLst>
        <pc:spChg chg="mod">
          <ac:chgData name="David Rohlfs" userId="ea349ca5-e116-444e-9d1d-79d50731c6f7" providerId="ADAL" clId="{1FC14729-0B7A-434F-A57D-9FA46789D9E2}" dt="2025-03-28T16:22:29.345" v="2041" actId="255"/>
          <ac:spMkLst>
            <pc:docMk/>
            <pc:sldMk cId="2457647702" sldId="287"/>
            <ac:spMk id="2" creationId="{4C463D21-94FA-04D6-8253-D3CD21450500}"/>
          </ac:spMkLst>
        </pc:spChg>
        <pc:spChg chg="mod">
          <ac:chgData name="David Rohlfs" userId="ea349ca5-e116-444e-9d1d-79d50731c6f7" providerId="ADAL" clId="{1FC14729-0B7A-434F-A57D-9FA46789D9E2}" dt="2025-03-26T18:12:07.480" v="1202" actId="20577"/>
          <ac:spMkLst>
            <pc:docMk/>
            <pc:sldMk cId="2457647702" sldId="287"/>
            <ac:spMk id="3" creationId="{7EFB68EB-46F2-38F6-8A83-D4EE1DFA9C4B}"/>
          </ac:spMkLst>
        </pc:spChg>
      </pc:sldChg>
    </pc:docChg>
  </pc:docChgLst>
  <pc:docChgLst>
    <pc:chgData name="Guest User" userId="S::urn:spo:anon#ecf886a2b64737fa8588349b1738373e64eb39accfa2624343389f5acdee77a0::" providerId="AD" clId="Web-{0570F091-A40F-6EA1-0E00-4F0D311A9123}"/>
    <pc:docChg chg="addSld delSld modSld sldOrd">
      <pc:chgData name="Guest User" userId="S::urn:spo:anon#ecf886a2b64737fa8588349b1738373e64eb39accfa2624343389f5acdee77a0::" providerId="AD" clId="Web-{0570F091-A40F-6EA1-0E00-4F0D311A9123}" dt="2025-03-25T03:52:53.811" v="54" actId="20577"/>
      <pc:docMkLst>
        <pc:docMk/>
      </pc:docMkLst>
      <pc:sldChg chg="del">
        <pc:chgData name="Guest User" userId="S::urn:spo:anon#ecf886a2b64737fa8588349b1738373e64eb39accfa2624343389f5acdee77a0::" providerId="AD" clId="Web-{0570F091-A40F-6EA1-0E00-4F0D311A9123}" dt="2025-03-25T03:50:50.137" v="19"/>
        <pc:sldMkLst>
          <pc:docMk/>
          <pc:sldMk cId="590937454" sldId="256"/>
        </pc:sldMkLst>
      </pc:sldChg>
      <pc:sldChg chg="modSp">
        <pc:chgData name="Guest User" userId="S::urn:spo:anon#ecf886a2b64737fa8588349b1738373e64eb39accfa2624343389f5acdee77a0::" providerId="AD" clId="Web-{0570F091-A40F-6EA1-0E00-4F0D311A9123}" dt="2025-03-25T03:52:53.811" v="54" actId="20577"/>
        <pc:sldMkLst>
          <pc:docMk/>
          <pc:sldMk cId="829331806" sldId="257"/>
        </pc:sldMkLst>
        <pc:spChg chg="mod">
          <ac:chgData name="Guest User" userId="S::urn:spo:anon#ecf886a2b64737fa8588349b1738373e64eb39accfa2624343389f5acdee77a0::" providerId="AD" clId="Web-{0570F091-A40F-6EA1-0E00-4F0D311A9123}" dt="2025-03-25T03:52:53.811" v="54" actId="20577"/>
          <ac:spMkLst>
            <pc:docMk/>
            <pc:sldMk cId="829331806" sldId="257"/>
            <ac:spMk id="7" creationId="{3A4E6AEE-2211-044D-84DF-54508008A55E}"/>
          </ac:spMkLst>
        </pc:spChg>
      </pc:sldChg>
      <pc:sldChg chg="modSp">
        <pc:chgData name="Guest User" userId="S::urn:spo:anon#ecf886a2b64737fa8588349b1738373e64eb39accfa2624343389f5acdee77a0::" providerId="AD" clId="Web-{0570F091-A40F-6EA1-0E00-4F0D311A9123}" dt="2025-03-25T03:27:51.271" v="15"/>
        <pc:sldMkLst>
          <pc:docMk/>
          <pc:sldMk cId="397742552" sldId="275"/>
        </pc:sldMkLst>
        <pc:picChg chg="mod">
          <ac:chgData name="Guest User" userId="S::urn:spo:anon#ecf886a2b64737fa8588349b1738373e64eb39accfa2624343389f5acdee77a0::" providerId="AD" clId="Web-{0570F091-A40F-6EA1-0E00-4F0D311A9123}" dt="2025-03-25T03:26:48.659" v="1" actId="1076"/>
          <ac:picMkLst>
            <pc:docMk/>
            <pc:sldMk cId="397742552" sldId="275"/>
            <ac:picMk id="19" creationId="{F64FD698-63EB-D51C-89FD-6CC997054DAC}"/>
          </ac:picMkLst>
        </pc:picChg>
        <pc:picChg chg="mod">
          <ac:chgData name="Guest User" userId="S::urn:spo:anon#ecf886a2b64737fa8588349b1738373e64eb39accfa2624343389f5acdee77a0::" providerId="AD" clId="Web-{0570F091-A40F-6EA1-0E00-4F0D311A9123}" dt="2025-03-25T03:27:35.832" v="11" actId="1076"/>
          <ac:picMkLst>
            <pc:docMk/>
            <pc:sldMk cId="397742552" sldId="275"/>
            <ac:picMk id="21" creationId="{2FB8082E-4B04-7F98-B639-7D1402B75475}"/>
          </ac:picMkLst>
        </pc:picChg>
        <pc:picChg chg="mod">
          <ac:chgData name="Guest User" userId="S::urn:spo:anon#ecf886a2b64737fa8588349b1738373e64eb39accfa2624343389f5acdee77a0::" providerId="AD" clId="Web-{0570F091-A40F-6EA1-0E00-4F0D311A9123}" dt="2025-03-25T03:27:16.379" v="7" actId="1076"/>
          <ac:picMkLst>
            <pc:docMk/>
            <pc:sldMk cId="397742552" sldId="275"/>
            <ac:picMk id="24" creationId="{735C772A-DD20-F5DD-AF74-846BE201D938}"/>
          </ac:picMkLst>
        </pc:picChg>
        <pc:picChg chg="mod modCrop">
          <ac:chgData name="Guest User" userId="S::urn:spo:anon#ecf886a2b64737fa8588349b1738373e64eb39accfa2624343389f5acdee77a0::" providerId="AD" clId="Web-{0570F091-A40F-6EA1-0E00-4F0D311A9123}" dt="2025-03-25T03:27:51.271" v="15"/>
          <ac:picMkLst>
            <pc:docMk/>
            <pc:sldMk cId="397742552" sldId="275"/>
            <ac:picMk id="27" creationId="{D637BEEB-C645-058E-4658-BF75302E1F02}"/>
          </ac:picMkLst>
        </pc:picChg>
      </pc:sldChg>
      <pc:sldChg chg="modSp">
        <pc:chgData name="Guest User" userId="S::urn:spo:anon#ecf886a2b64737fa8588349b1738373e64eb39accfa2624343389f5acdee77a0::" providerId="AD" clId="Web-{0570F091-A40F-6EA1-0E00-4F0D311A9123}" dt="2025-03-25T03:27:02.503" v="6" actId="1076"/>
        <pc:sldMkLst>
          <pc:docMk/>
          <pc:sldMk cId="3729207198" sldId="276"/>
        </pc:sldMkLst>
        <pc:picChg chg="mod">
          <ac:chgData name="Guest User" userId="S::urn:spo:anon#ecf886a2b64737fa8588349b1738373e64eb39accfa2624343389f5acdee77a0::" providerId="AD" clId="Web-{0570F091-A40F-6EA1-0E00-4F0D311A9123}" dt="2025-03-25T03:27:02.503" v="6" actId="1076"/>
          <ac:picMkLst>
            <pc:docMk/>
            <pc:sldMk cId="3729207198" sldId="276"/>
            <ac:picMk id="4" creationId="{BBC08F89-5170-E3B6-4C27-3CCC2B2B8619}"/>
          </ac:picMkLst>
        </pc:picChg>
        <pc:picChg chg="mod">
          <ac:chgData name="Guest User" userId="S::urn:spo:anon#ecf886a2b64737fa8588349b1738373e64eb39accfa2624343389f5acdee77a0::" providerId="AD" clId="Web-{0570F091-A40F-6EA1-0E00-4F0D311A9123}" dt="2025-03-25T03:27:00.472" v="5" actId="1076"/>
          <ac:picMkLst>
            <pc:docMk/>
            <pc:sldMk cId="3729207198" sldId="276"/>
            <ac:picMk id="13" creationId="{582B045F-BD4A-9393-8E27-E33F8438B890}"/>
          </ac:picMkLst>
        </pc:picChg>
        <pc:picChg chg="mod">
          <ac:chgData name="Guest User" userId="S::urn:spo:anon#ecf886a2b64737fa8588349b1738373e64eb39accfa2624343389f5acdee77a0::" providerId="AD" clId="Web-{0570F091-A40F-6EA1-0E00-4F0D311A9123}" dt="2025-03-25T03:26:58.597" v="4" actId="1076"/>
          <ac:picMkLst>
            <pc:docMk/>
            <pc:sldMk cId="3729207198" sldId="276"/>
            <ac:picMk id="15" creationId="{DEF853D6-D446-9DFD-F203-7EB93C058BD3}"/>
          </ac:picMkLst>
        </pc:picChg>
      </pc:sldChg>
      <pc:sldChg chg="addSp delSp modSp add ord replId">
        <pc:chgData name="Guest User" userId="S::urn:spo:anon#ecf886a2b64737fa8588349b1738373e64eb39accfa2624343389f5acdee77a0::" providerId="AD" clId="Web-{0570F091-A40F-6EA1-0E00-4F0D311A9123}" dt="2025-03-25T03:52:26.155" v="47" actId="1076"/>
        <pc:sldMkLst>
          <pc:docMk/>
          <pc:sldMk cId="538592130" sldId="283"/>
        </pc:sldMkLst>
      </pc:sldChg>
    </pc:docChg>
  </pc:docChgLst>
  <pc:docChgLst>
    <pc:chgData name="Jessica Maldonado" userId="S::jessica@dynamicsusergroup.com::20886c0e-0317-4dd6-8960-163d3772d8ed" providerId="AD" clId="Web-{9923214A-5FB3-45E1-2B3F-9F245E7ECEBC}"/>
    <pc:docChg chg="modSld">
      <pc:chgData name="Jessica Maldonado" userId="S::jessica@dynamicsusergroup.com::20886c0e-0317-4dd6-8960-163d3772d8ed" providerId="AD" clId="Web-{9923214A-5FB3-45E1-2B3F-9F245E7ECEBC}" dt="2025-03-06T12:01:43.927" v="16"/>
      <pc:docMkLst>
        <pc:docMk/>
      </pc:docMkLst>
      <pc:sldChg chg="modSp">
        <pc:chgData name="Jessica Maldonado" userId="S::jessica@dynamicsusergroup.com::20886c0e-0317-4dd6-8960-163d3772d8ed" providerId="AD" clId="Web-{9923214A-5FB3-45E1-2B3F-9F245E7ECEBC}" dt="2025-03-06T12:00:34.501" v="1" actId="20577"/>
        <pc:sldMkLst>
          <pc:docMk/>
          <pc:sldMk cId="829331806" sldId="257"/>
        </pc:sldMkLst>
        <pc:spChg chg="mod">
          <ac:chgData name="Jessica Maldonado" userId="S::jessica@dynamicsusergroup.com::20886c0e-0317-4dd6-8960-163d3772d8ed" providerId="AD" clId="Web-{9923214A-5FB3-45E1-2B3F-9F245E7ECEBC}" dt="2025-03-06T12:00:34.501" v="1" actId="20577"/>
          <ac:spMkLst>
            <pc:docMk/>
            <pc:sldMk cId="829331806" sldId="257"/>
            <ac:spMk id="5" creationId="{2F4E1922-02B1-5A2D-D14D-06E9A76FCC46}"/>
          </ac:spMkLst>
        </pc:spChg>
        <pc:spChg chg="mod">
          <ac:chgData name="Jessica Maldonado" userId="S::jessica@dynamicsusergroup.com::20886c0e-0317-4dd6-8960-163d3772d8ed" providerId="AD" clId="Web-{9923214A-5FB3-45E1-2B3F-9F245E7ECEBC}" dt="2025-03-06T12:00:27.454" v="0" actId="20577"/>
          <ac:spMkLst>
            <pc:docMk/>
            <pc:sldMk cId="829331806" sldId="257"/>
            <ac:spMk id="7" creationId="{3A4E6AEE-2211-044D-84DF-54508008A55E}"/>
          </ac:spMkLst>
        </pc:spChg>
      </pc:sldChg>
      <pc:sldChg chg="delSp modSp delAnim">
        <pc:chgData name="Jessica Maldonado" userId="S::jessica@dynamicsusergroup.com::20886c0e-0317-4dd6-8960-163d3772d8ed" providerId="AD" clId="Web-{9923214A-5FB3-45E1-2B3F-9F245E7ECEBC}" dt="2025-03-06T12:00:45.189" v="7"/>
        <pc:sldMkLst>
          <pc:docMk/>
          <pc:sldMk cId="2568833961" sldId="258"/>
        </pc:sldMkLst>
        <pc:spChg chg="mod">
          <ac:chgData name="Jessica Maldonado" userId="S::jessica@dynamicsusergroup.com::20886c0e-0317-4dd6-8960-163d3772d8ed" providerId="AD" clId="Web-{9923214A-5FB3-45E1-2B3F-9F245E7ECEBC}" dt="2025-03-06T12:00:40.376" v="4" actId="20577"/>
          <ac:spMkLst>
            <pc:docMk/>
            <pc:sldMk cId="2568833961" sldId="258"/>
            <ac:spMk id="5" creationId="{7F863422-292E-BC9D-A753-602C935A1B6A}"/>
          </ac:spMkLst>
        </pc:spChg>
      </pc:sldChg>
      <pc:sldChg chg="modSp">
        <pc:chgData name="Jessica Maldonado" userId="S::jessica@dynamicsusergroup.com::20886c0e-0317-4dd6-8960-163d3772d8ed" providerId="AD" clId="Web-{9923214A-5FB3-45E1-2B3F-9F245E7ECEBC}" dt="2025-03-06T12:00:51.002" v="9" actId="20577"/>
        <pc:sldMkLst>
          <pc:docMk/>
          <pc:sldMk cId="2409549668" sldId="259"/>
        </pc:sldMkLst>
        <pc:spChg chg="mod">
          <ac:chgData name="Jessica Maldonado" userId="S::jessica@dynamicsusergroup.com::20886c0e-0317-4dd6-8960-163d3772d8ed" providerId="AD" clId="Web-{9923214A-5FB3-45E1-2B3F-9F245E7ECEBC}" dt="2025-03-06T12:00:51.002" v="9" actId="20577"/>
          <ac:spMkLst>
            <pc:docMk/>
            <pc:sldMk cId="2409549668" sldId="259"/>
            <ac:spMk id="6" creationId="{14F6E878-D4D7-4259-2134-1A1CBA3F1E88}"/>
          </ac:spMkLst>
        </pc:spChg>
      </pc:sldChg>
      <pc:sldChg chg="modSp">
        <pc:chgData name="Jessica Maldonado" userId="S::jessica@dynamicsusergroup.com::20886c0e-0317-4dd6-8960-163d3772d8ed" providerId="AD" clId="Web-{9923214A-5FB3-45E1-2B3F-9F245E7ECEBC}" dt="2025-03-06T12:00:58.690" v="11" actId="20577"/>
        <pc:sldMkLst>
          <pc:docMk/>
          <pc:sldMk cId="2037381734" sldId="281"/>
        </pc:sldMkLst>
        <pc:spChg chg="mod">
          <ac:chgData name="Jessica Maldonado" userId="S::jessica@dynamicsusergroup.com::20886c0e-0317-4dd6-8960-163d3772d8ed" providerId="AD" clId="Web-{9923214A-5FB3-45E1-2B3F-9F245E7ECEBC}" dt="2025-03-06T12:00:58.690" v="11" actId="20577"/>
          <ac:spMkLst>
            <pc:docMk/>
            <pc:sldMk cId="2037381734" sldId="281"/>
            <ac:spMk id="2" creationId="{840EAEDC-AD23-587C-6A23-92B6BB7EA2D5}"/>
          </ac:spMkLst>
        </pc:spChg>
        <pc:spChg chg="mod">
          <ac:chgData name="Jessica Maldonado" userId="S::jessica@dynamicsusergroup.com::20886c0e-0317-4dd6-8960-163d3772d8ed" providerId="AD" clId="Web-{9923214A-5FB3-45E1-2B3F-9F245E7ECEBC}" dt="2025-03-06T12:00:56.190" v="10" actId="20577"/>
          <ac:spMkLst>
            <pc:docMk/>
            <pc:sldMk cId="2037381734" sldId="281"/>
            <ac:spMk id="3" creationId="{EA86E3A3-35B5-4CBA-E13D-89E4607AEB42}"/>
          </ac:spMkLst>
        </pc:spChg>
      </pc:sldChg>
      <pc:sldChg chg="addSp delSp modSp">
        <pc:chgData name="Jessica Maldonado" userId="S::jessica@dynamicsusergroup.com::20886c0e-0317-4dd6-8960-163d3772d8ed" providerId="AD" clId="Web-{9923214A-5FB3-45E1-2B3F-9F245E7ECEBC}" dt="2025-03-06T12:01:43.927" v="16"/>
        <pc:sldMkLst>
          <pc:docMk/>
          <pc:sldMk cId="620653320" sldId="2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D8A275-6F93-4CC4-BB6A-4AE30F575CF2}"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0CE5F-2E25-4844-BAC2-6E5D776B6552}" type="slidenum">
              <a:rPr lang="en-US" smtClean="0"/>
              <a:t>‹#›</a:t>
            </a:fld>
            <a:endParaRPr lang="en-US"/>
          </a:p>
        </p:txBody>
      </p:sp>
    </p:spTree>
    <p:extLst>
      <p:ext uri="{BB962C8B-B14F-4D97-AF65-F5344CB8AC3E}">
        <p14:creationId xmlns:p14="http://schemas.microsoft.com/office/powerpoint/2010/main" val="1201103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0CE5F-2E25-4844-BAC2-6E5D776B6552}" type="slidenum">
              <a:rPr lang="en-US" smtClean="0"/>
              <a:t>3</a:t>
            </a:fld>
            <a:endParaRPr lang="en-US"/>
          </a:p>
        </p:txBody>
      </p:sp>
    </p:spTree>
    <p:extLst>
      <p:ext uri="{BB962C8B-B14F-4D97-AF65-F5344CB8AC3E}">
        <p14:creationId xmlns:p14="http://schemas.microsoft.com/office/powerpoint/2010/main" val="339483677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99DBA28-4A88-8FEC-5975-51748A7C2B34}"/>
              </a:ext>
            </a:extLst>
          </p:cNvPr>
          <p:cNvSpPr/>
          <p:nvPr userDrawn="1"/>
        </p:nvSpPr>
        <p:spPr>
          <a:xfrm>
            <a:off x="0" y="1"/>
            <a:ext cx="12192000" cy="3840480"/>
          </a:xfrm>
          <a:prstGeom prst="rect">
            <a:avLst/>
          </a:prstGeom>
          <a:gradFill flip="none" rotWithShape="1">
            <a:gsLst>
              <a:gs pos="0">
                <a:srgbClr val="9C3C9A"/>
              </a:gs>
              <a:gs pos="40000">
                <a:srgbClr val="ED3F7B"/>
              </a:gs>
              <a:gs pos="80000">
                <a:srgbClr val="F9ED4E"/>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ity skyline with many blue lights&#10;&#10;AI-generated content may be incorrect.">
            <a:extLst>
              <a:ext uri="{FF2B5EF4-FFF2-40B4-BE49-F238E27FC236}">
                <a16:creationId xmlns:a16="http://schemas.microsoft.com/office/drawing/2014/main" id="{6A399047-29B9-4A00-1B29-747FCE260DCE}"/>
              </a:ext>
            </a:extLst>
          </p:cNvPr>
          <p:cNvPicPr>
            <a:picLocks noChangeAspect="1"/>
          </p:cNvPicPr>
          <p:nvPr userDrawn="1"/>
        </p:nvPicPr>
        <p:blipFill>
          <a:blip r:embed="rId2"/>
          <a:srcRect l="1808" r="1663"/>
          <a:stretch/>
        </p:blipFill>
        <p:spPr>
          <a:xfrm>
            <a:off x="-1" y="586839"/>
            <a:ext cx="12191999" cy="4238039"/>
          </a:xfrm>
          <a:prstGeom prst="rect">
            <a:avLst/>
          </a:prstGeom>
        </p:spPr>
      </p:pic>
      <p:pic>
        <p:nvPicPr>
          <p:cNvPr id="15" name="Picture 14" descr="A purple and yellow city skyline&#10;&#10;AI-generated content may be incorrect.">
            <a:extLst>
              <a:ext uri="{FF2B5EF4-FFF2-40B4-BE49-F238E27FC236}">
                <a16:creationId xmlns:a16="http://schemas.microsoft.com/office/drawing/2014/main" id="{261BE470-0F59-AC23-6494-86C4E29710A4}"/>
              </a:ext>
            </a:extLst>
          </p:cNvPr>
          <p:cNvPicPr>
            <a:picLocks noChangeAspect="1"/>
          </p:cNvPicPr>
          <p:nvPr userDrawn="1"/>
        </p:nvPicPr>
        <p:blipFill>
          <a:blip r:embed="rId3"/>
          <a:srcRect l="3124" r="5642"/>
          <a:stretch/>
        </p:blipFill>
        <p:spPr>
          <a:xfrm flipH="1">
            <a:off x="0" y="777698"/>
            <a:ext cx="12192000" cy="4484011"/>
          </a:xfrm>
          <a:prstGeom prst="rect">
            <a:avLst/>
          </a:prstGeom>
        </p:spPr>
      </p:pic>
      <p:pic>
        <p:nvPicPr>
          <p:cNvPr id="19" name="Picture 18" descr="A city skyline at night&#10;&#10;AI-generated content may be incorrect.">
            <a:extLst>
              <a:ext uri="{FF2B5EF4-FFF2-40B4-BE49-F238E27FC236}">
                <a16:creationId xmlns:a16="http://schemas.microsoft.com/office/drawing/2014/main" id="{00653E19-581D-5710-3AA1-6B3CF3917ED5}"/>
              </a:ext>
            </a:extLst>
          </p:cNvPr>
          <p:cNvPicPr>
            <a:picLocks noChangeAspect="1"/>
          </p:cNvPicPr>
          <p:nvPr userDrawn="1"/>
        </p:nvPicPr>
        <p:blipFill>
          <a:blip r:embed="rId4"/>
          <a:srcRect l="2867" t="22029" r="2494" b="5361"/>
          <a:stretch/>
        </p:blipFill>
        <p:spPr>
          <a:xfrm>
            <a:off x="0" y="1596290"/>
            <a:ext cx="12191998" cy="5261709"/>
          </a:xfrm>
          <a:prstGeom prst="rect">
            <a:avLst/>
          </a:prstGeom>
        </p:spPr>
      </p:pic>
      <p:sp>
        <p:nvSpPr>
          <p:cNvPr id="7" name="TextBox 6">
            <a:extLst>
              <a:ext uri="{FF2B5EF4-FFF2-40B4-BE49-F238E27FC236}">
                <a16:creationId xmlns:a16="http://schemas.microsoft.com/office/drawing/2014/main" id="{A2B1DF37-A950-0B8C-2DB0-35007DB17288}"/>
              </a:ext>
            </a:extLst>
          </p:cNvPr>
          <p:cNvSpPr txBox="1"/>
          <p:nvPr userDrawn="1"/>
        </p:nvSpPr>
        <p:spPr>
          <a:xfrm>
            <a:off x="94521" y="6369700"/>
            <a:ext cx="183896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i="0" u="sng" err="1">
                <a:solidFill>
                  <a:schemeClr val="bg1"/>
                </a:solidFill>
                <a:latin typeface="Open Sans ExtraBold" pitchFamily="2" charset="0"/>
                <a:ea typeface="Open Sans ExtraBold" pitchFamily="2" charset="0"/>
                <a:cs typeface="Open Sans ExtraBold" pitchFamily="2" charset="0"/>
              </a:rPr>
              <a:t>dynamicscon.com</a:t>
            </a:r>
            <a:endParaRPr lang="en-US" sz="1400" b="1" i="0" u="sng">
              <a:solidFill>
                <a:schemeClr val="bg1"/>
              </a:solidFill>
              <a:latin typeface="Open Sans ExtraBold" pitchFamily="2" charset="0"/>
              <a:ea typeface="Open Sans ExtraBold" pitchFamily="2" charset="0"/>
              <a:cs typeface="Open Sans ExtraBold" pitchFamily="2" charset="0"/>
            </a:endParaRPr>
          </a:p>
        </p:txBody>
      </p:sp>
      <p:grpSp>
        <p:nvGrpSpPr>
          <p:cNvPr id="8" name="Group 7">
            <a:extLst>
              <a:ext uri="{FF2B5EF4-FFF2-40B4-BE49-F238E27FC236}">
                <a16:creationId xmlns:a16="http://schemas.microsoft.com/office/drawing/2014/main" id="{0418F232-04F8-4E2E-F9AF-7253BF82138A}"/>
              </a:ext>
            </a:extLst>
          </p:cNvPr>
          <p:cNvGrpSpPr/>
          <p:nvPr userDrawn="1"/>
        </p:nvGrpSpPr>
        <p:grpSpPr>
          <a:xfrm>
            <a:off x="1601913" y="958184"/>
            <a:ext cx="8988174" cy="5443417"/>
            <a:chOff x="1601913" y="958184"/>
            <a:chExt cx="8988174" cy="5443417"/>
          </a:xfrm>
        </p:grpSpPr>
        <p:pic>
          <p:nvPicPr>
            <p:cNvPr id="3" name="Picture 2" descr="A logo of a city&#10;&#10;AI-generated content may be incorrect.">
              <a:extLst>
                <a:ext uri="{FF2B5EF4-FFF2-40B4-BE49-F238E27FC236}">
                  <a16:creationId xmlns:a16="http://schemas.microsoft.com/office/drawing/2014/main" id="{4772473F-1BC2-B356-662E-EAFC4C164EAF}"/>
                </a:ext>
              </a:extLst>
            </p:cNvPr>
            <p:cNvPicPr>
              <a:picLocks noChangeAspect="1"/>
            </p:cNvPicPr>
            <p:nvPr userDrawn="1"/>
          </p:nvPicPr>
          <p:blipFill>
            <a:blip r:embed="rId5"/>
            <a:stretch>
              <a:fillRect/>
            </a:stretch>
          </p:blipFill>
          <p:spPr>
            <a:xfrm>
              <a:off x="2028007" y="3847837"/>
              <a:ext cx="4224746" cy="2553764"/>
            </a:xfrm>
            <a:prstGeom prst="rect">
              <a:avLst/>
            </a:prstGeom>
          </p:spPr>
        </p:pic>
        <p:pic>
          <p:nvPicPr>
            <p:cNvPr id="6" name="Picture 5" descr="A yellow text on a black background&#10;&#10;AI-generated content may be incorrect.">
              <a:extLst>
                <a:ext uri="{FF2B5EF4-FFF2-40B4-BE49-F238E27FC236}">
                  <a16:creationId xmlns:a16="http://schemas.microsoft.com/office/drawing/2014/main" id="{6DFF3C90-20D3-7E53-F389-45BBC1E09FA2}"/>
                </a:ext>
              </a:extLst>
            </p:cNvPr>
            <p:cNvPicPr>
              <a:picLocks noChangeAspect="1"/>
            </p:cNvPicPr>
            <p:nvPr userDrawn="1"/>
          </p:nvPicPr>
          <p:blipFill>
            <a:blip r:embed="rId6"/>
            <a:stretch>
              <a:fillRect/>
            </a:stretch>
          </p:blipFill>
          <p:spPr>
            <a:xfrm>
              <a:off x="1601913" y="958184"/>
              <a:ext cx="8988174" cy="4644391"/>
            </a:xfrm>
            <a:prstGeom prst="rect">
              <a:avLst/>
            </a:prstGeom>
          </p:spPr>
        </p:pic>
      </p:grpSp>
      <p:pic>
        <p:nvPicPr>
          <p:cNvPr id="4" name="Picture 3">
            <a:extLst>
              <a:ext uri="{FF2B5EF4-FFF2-40B4-BE49-F238E27FC236}">
                <a16:creationId xmlns:a16="http://schemas.microsoft.com/office/drawing/2014/main" id="{8B9F7B16-B410-A365-F137-A120E7389A82}"/>
              </a:ext>
            </a:extLst>
          </p:cNvPr>
          <p:cNvPicPr>
            <a:picLocks noChangeAspect="1"/>
          </p:cNvPicPr>
          <p:nvPr userDrawn="1"/>
        </p:nvPicPr>
        <p:blipFill>
          <a:blip r:embed="rId7"/>
          <a:stretch>
            <a:fillRect/>
          </a:stretch>
        </p:blipFill>
        <p:spPr>
          <a:xfrm>
            <a:off x="-923279" y="616079"/>
            <a:ext cx="4433677" cy="342105"/>
          </a:xfrm>
          <a:prstGeom prst="rect">
            <a:avLst/>
          </a:prstGeom>
        </p:spPr>
      </p:pic>
      <p:pic>
        <p:nvPicPr>
          <p:cNvPr id="11" name="Picture 10" descr="A couple of superheroes sitting on a fountain&#10;&#10;AI-generated content may be incorrect.">
            <a:extLst>
              <a:ext uri="{FF2B5EF4-FFF2-40B4-BE49-F238E27FC236}">
                <a16:creationId xmlns:a16="http://schemas.microsoft.com/office/drawing/2014/main" id="{54F15541-A593-CDD9-2CC1-59DE0D0C70D4}"/>
              </a:ext>
            </a:extLst>
          </p:cNvPr>
          <p:cNvPicPr>
            <a:picLocks noChangeAspect="1"/>
          </p:cNvPicPr>
          <p:nvPr userDrawn="1"/>
        </p:nvPicPr>
        <p:blipFill>
          <a:blip r:embed="rId8"/>
          <a:stretch>
            <a:fillRect/>
          </a:stretch>
        </p:blipFill>
        <p:spPr>
          <a:xfrm>
            <a:off x="9036293" y="3881406"/>
            <a:ext cx="2986058" cy="2986058"/>
          </a:xfrm>
          <a:prstGeom prst="rect">
            <a:avLst/>
          </a:prstGeom>
        </p:spPr>
      </p:pic>
    </p:spTree>
    <p:extLst>
      <p:ext uri="{BB962C8B-B14F-4D97-AF65-F5344CB8AC3E}">
        <p14:creationId xmlns:p14="http://schemas.microsoft.com/office/powerpoint/2010/main" val="403894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2 Text, and 2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E02E582-579C-EFF5-3EDC-EEA3CCCC2678}"/>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5C038665-153F-0B31-B067-B0588C59361E}"/>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2">
            <a:extLst>
              <a:ext uri="{FF2B5EF4-FFF2-40B4-BE49-F238E27FC236}">
                <a16:creationId xmlns:a16="http://schemas.microsoft.com/office/drawing/2014/main" id="{561709AC-2F2B-8B78-0EED-55EC063F156D}"/>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2">
            <a:extLst>
              <a:ext uri="{FF2B5EF4-FFF2-40B4-BE49-F238E27FC236}">
                <a16:creationId xmlns:a16="http://schemas.microsoft.com/office/drawing/2014/main" id="{452E8B48-D665-6114-7498-7ACA53C41FB2}"/>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2">
            <a:extLst>
              <a:ext uri="{FF2B5EF4-FFF2-40B4-BE49-F238E27FC236}">
                <a16:creationId xmlns:a16="http://schemas.microsoft.com/office/drawing/2014/main" id="{BD974744-3FE8-1ECB-F688-A8D96292CB4B}"/>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Tree>
    <p:extLst>
      <p:ext uri="{BB962C8B-B14F-4D97-AF65-F5344CB8AC3E}">
        <p14:creationId xmlns:p14="http://schemas.microsoft.com/office/powerpoint/2010/main" val="151676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42ABE3"/>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4195665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D5D4767A-CB43-DDF1-3971-339148541C2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432706FC-B096-B52E-4615-7DC39DAD98F2}"/>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Tree>
    <p:extLst>
      <p:ext uri="{BB962C8B-B14F-4D97-AF65-F5344CB8AC3E}">
        <p14:creationId xmlns:p14="http://schemas.microsoft.com/office/powerpoint/2010/main" val="116092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49A06A9C-FB58-4491-3974-B1E6EA36892D}"/>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C7BC5458-4486-FE70-DBF3-3F5730396A06}"/>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901EA29B-6DEB-BEA0-914D-B70BED13D1F3}"/>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752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2936479-8D30-0366-98A8-B1F99459F4AF}"/>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85F462C1-2CFF-D0A0-6B38-AB8AFBAE6F58}"/>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89B68249-C779-95E6-8347-096090E8A8B2}"/>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5B8F2154-FAB8-6148-B867-71F96F377399}"/>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65023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D1443E7-83B6-9D9D-95B0-95C13945E4D7}"/>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D53D06AF-E740-17F1-FABD-186A5F24F6C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9A4AA9F0-8950-9B11-B323-EB868A65E590}"/>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AA9AD557-FD79-25E6-091F-823A037D9039}"/>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1487313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E3C0A905-A4EE-CDDD-2A6B-C7475222E89C}"/>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8B915BCC-F1D1-C2EF-6928-13D7487A979E}"/>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4EDDDE5A-0B5C-DE40-DB11-7ECFC3CB0C08}"/>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986D1CA3-81B6-D575-9ADA-66E89436E03C}"/>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3">
            <a:extLst>
              <a:ext uri="{FF2B5EF4-FFF2-40B4-BE49-F238E27FC236}">
                <a16:creationId xmlns:a16="http://schemas.microsoft.com/office/drawing/2014/main" id="{15E11FC8-53E7-5FFB-404E-CC2FB9E2EB1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1565505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858BFC4-4E31-2888-F812-62A2B962DF7B}"/>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31F95820-6C20-4F94-DDD8-E825B362F339}"/>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3">
            <a:extLst>
              <a:ext uri="{FF2B5EF4-FFF2-40B4-BE49-F238E27FC236}">
                <a16:creationId xmlns:a16="http://schemas.microsoft.com/office/drawing/2014/main" id="{E7187696-4112-ED8D-1C60-7ADC2672CE52}"/>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3">
            <a:extLst>
              <a:ext uri="{FF2B5EF4-FFF2-40B4-BE49-F238E27FC236}">
                <a16:creationId xmlns:a16="http://schemas.microsoft.com/office/drawing/2014/main" id="{233FA28F-BE9A-BE71-1D57-A205E28D420D}"/>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3">
            <a:extLst>
              <a:ext uri="{FF2B5EF4-FFF2-40B4-BE49-F238E27FC236}">
                <a16:creationId xmlns:a16="http://schemas.microsoft.com/office/drawing/2014/main" id="{6275704D-EFE8-1909-BFE1-CAC283341426}"/>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226502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and Subtitle 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19DF1874-DFE4-A1C9-9DBD-34D1F411A50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A70F513F-4F4E-BFBF-DE4B-21F592BBC76A}"/>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2">
            <a:extLst>
              <a:ext uri="{FF2B5EF4-FFF2-40B4-BE49-F238E27FC236}">
                <a16:creationId xmlns:a16="http://schemas.microsoft.com/office/drawing/2014/main" id="{3B14CE42-4C50-3788-F472-3BF58358B155}"/>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2">
            <a:extLst>
              <a:ext uri="{FF2B5EF4-FFF2-40B4-BE49-F238E27FC236}">
                <a16:creationId xmlns:a16="http://schemas.microsoft.com/office/drawing/2014/main" id="{D7433F95-E050-2FC7-892D-F468C8DB83D4}"/>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2">
            <a:extLst>
              <a:ext uri="{FF2B5EF4-FFF2-40B4-BE49-F238E27FC236}">
                <a16:creationId xmlns:a16="http://schemas.microsoft.com/office/drawing/2014/main" id="{440198F9-6632-99BA-A505-76ECD1470727}"/>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8" name="Content Placeholder 2">
            <a:extLst>
              <a:ext uri="{FF2B5EF4-FFF2-40B4-BE49-F238E27FC236}">
                <a16:creationId xmlns:a16="http://schemas.microsoft.com/office/drawing/2014/main" id="{82610093-46F8-9D87-110A-7D7D72C3523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88432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Subtitle_Dus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42ABE3"/>
              </a:gs>
              <a:gs pos="11000">
                <a:srgbClr val="3B4598"/>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light&#10;&#10;AI-generated content may be incorrect.">
            <a:extLst>
              <a:ext uri="{FF2B5EF4-FFF2-40B4-BE49-F238E27FC236}">
                <a16:creationId xmlns:a16="http://schemas.microsoft.com/office/drawing/2014/main" id="{1DE38943-B87E-3DDD-2457-EC40482D9E8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ity skyline with many blue lights&#10;&#10;AI-generated content may be incorrect.">
            <a:extLst>
              <a:ext uri="{FF2B5EF4-FFF2-40B4-BE49-F238E27FC236}">
                <a16:creationId xmlns:a16="http://schemas.microsoft.com/office/drawing/2014/main" id="{7CFF8511-1BE4-4053-355D-247789DFBFD2}"/>
              </a:ext>
            </a:extLst>
          </p:cNvPr>
          <p:cNvPicPr>
            <a:picLocks noChangeAspect="1"/>
          </p:cNvPicPr>
          <p:nvPr userDrawn="1"/>
        </p:nvPicPr>
        <p:blipFill>
          <a:blip r:embed="rId3"/>
          <a:stretch>
            <a:fillRect/>
          </a:stretch>
        </p:blipFill>
        <p:spPr>
          <a:xfrm flipH="1">
            <a:off x="6590744" y="5575025"/>
            <a:ext cx="3772981" cy="1266000"/>
          </a:xfrm>
          <a:prstGeom prst="rect">
            <a:avLst/>
          </a:prstGeom>
        </p:spPr>
      </p:pic>
      <p:grpSp>
        <p:nvGrpSpPr>
          <p:cNvPr id="17" name="Group 16">
            <a:extLst>
              <a:ext uri="{FF2B5EF4-FFF2-40B4-BE49-F238E27FC236}">
                <a16:creationId xmlns:a16="http://schemas.microsoft.com/office/drawing/2014/main" id="{3067191C-B69B-B611-CAED-AE905CC1EAB1}"/>
              </a:ext>
            </a:extLst>
          </p:cNvPr>
          <p:cNvGrpSpPr/>
          <p:nvPr userDrawn="1"/>
        </p:nvGrpSpPr>
        <p:grpSpPr>
          <a:xfrm>
            <a:off x="-115456" y="5591999"/>
            <a:ext cx="12638560" cy="1274489"/>
            <a:chOff x="-115456" y="5591999"/>
            <a:chExt cx="12638560" cy="1274489"/>
          </a:xfrm>
        </p:grpSpPr>
        <p:pic>
          <p:nvPicPr>
            <p:cNvPr id="5" name="Picture 4" descr="A city skyline with many blue lights&#10;&#10;AI-generated content may be incorrect.">
              <a:extLst>
                <a:ext uri="{FF2B5EF4-FFF2-40B4-BE49-F238E27FC236}">
                  <a16:creationId xmlns:a16="http://schemas.microsoft.com/office/drawing/2014/main" id="{41598363-048E-6177-6064-D2391D64797E}"/>
                </a:ext>
              </a:extLst>
            </p:cNvPr>
            <p:cNvPicPr>
              <a:picLocks noChangeAspect="1"/>
            </p:cNvPicPr>
            <p:nvPr userDrawn="1"/>
          </p:nvPicPr>
          <p:blipFill>
            <a:blip r:embed="rId3"/>
            <a:stretch>
              <a:fillRect/>
            </a:stretch>
          </p:blipFill>
          <p:spPr>
            <a:xfrm>
              <a:off x="-115456" y="5600488"/>
              <a:ext cx="3772981" cy="1266000"/>
            </a:xfrm>
            <a:prstGeom prst="rect">
              <a:avLst/>
            </a:prstGeom>
          </p:spPr>
        </p:pic>
        <p:pic>
          <p:nvPicPr>
            <p:cNvPr id="6" name="Picture 5" descr="A city skyline with many blue lights&#10;&#10;AI-generated content may be incorrect.">
              <a:extLst>
                <a:ext uri="{FF2B5EF4-FFF2-40B4-BE49-F238E27FC236}">
                  <a16:creationId xmlns:a16="http://schemas.microsoft.com/office/drawing/2014/main" id="{325C84B0-6C3E-F97E-C662-C5BF151004C3}"/>
                </a:ext>
              </a:extLst>
            </p:cNvPr>
            <p:cNvPicPr>
              <a:picLocks noChangeAspect="1"/>
            </p:cNvPicPr>
            <p:nvPr userDrawn="1"/>
          </p:nvPicPr>
          <p:blipFill>
            <a:blip r:embed="rId3"/>
            <a:stretch>
              <a:fillRect/>
            </a:stretch>
          </p:blipFill>
          <p:spPr>
            <a:xfrm flipH="1">
              <a:off x="1883413" y="5599843"/>
              <a:ext cx="3772981" cy="1266000"/>
            </a:xfrm>
            <a:prstGeom prst="rect">
              <a:avLst/>
            </a:prstGeom>
          </p:spPr>
        </p:pic>
        <p:pic>
          <p:nvPicPr>
            <p:cNvPr id="7" name="Picture 6" descr="A city skyline with many blue lights&#10;&#10;AI-generated content may be incorrect.">
              <a:extLst>
                <a:ext uri="{FF2B5EF4-FFF2-40B4-BE49-F238E27FC236}">
                  <a16:creationId xmlns:a16="http://schemas.microsoft.com/office/drawing/2014/main" id="{BCF05869-0122-7A34-9782-8B8007770D13}"/>
                </a:ext>
              </a:extLst>
            </p:cNvPr>
            <p:cNvPicPr>
              <a:picLocks noChangeAspect="1"/>
            </p:cNvPicPr>
            <p:nvPr userDrawn="1"/>
          </p:nvPicPr>
          <p:blipFill>
            <a:blip r:embed="rId3"/>
            <a:stretch>
              <a:fillRect/>
            </a:stretch>
          </p:blipFill>
          <p:spPr>
            <a:xfrm>
              <a:off x="4591875" y="5591999"/>
              <a:ext cx="3772981" cy="1266000"/>
            </a:xfrm>
            <a:prstGeom prst="rect">
              <a:avLst/>
            </a:prstGeom>
          </p:spPr>
        </p:pic>
        <p:pic>
          <p:nvPicPr>
            <p:cNvPr id="11" name="Picture 10" descr="A city skyline with many blue lights&#10;&#10;AI-generated content may be incorrect.">
              <a:extLst>
                <a:ext uri="{FF2B5EF4-FFF2-40B4-BE49-F238E27FC236}">
                  <a16:creationId xmlns:a16="http://schemas.microsoft.com/office/drawing/2014/main" id="{CC619E1F-348F-EFCF-F2BB-AA9BF708EAF2}"/>
                </a:ext>
              </a:extLst>
            </p:cNvPr>
            <p:cNvPicPr>
              <a:picLocks noChangeAspect="1"/>
            </p:cNvPicPr>
            <p:nvPr userDrawn="1"/>
          </p:nvPicPr>
          <p:blipFill>
            <a:blip r:embed="rId3"/>
            <a:stretch>
              <a:fillRect/>
            </a:stretch>
          </p:blipFill>
          <p:spPr>
            <a:xfrm flipH="1">
              <a:off x="6590743" y="5592000"/>
              <a:ext cx="3772981" cy="1266000"/>
            </a:xfrm>
            <a:prstGeom prst="rect">
              <a:avLst/>
            </a:prstGeom>
          </p:spPr>
        </p:pic>
        <p:pic>
          <p:nvPicPr>
            <p:cNvPr id="16" name="Picture 15" descr="A city skyline with many blue lights&#10;&#10;AI-generated content may be incorrect.">
              <a:extLst>
                <a:ext uri="{FF2B5EF4-FFF2-40B4-BE49-F238E27FC236}">
                  <a16:creationId xmlns:a16="http://schemas.microsoft.com/office/drawing/2014/main" id="{25BEE0D5-2340-075E-6109-A3C3C1D8CC38}"/>
                </a:ext>
              </a:extLst>
            </p:cNvPr>
            <p:cNvPicPr>
              <a:picLocks noChangeAspect="1"/>
            </p:cNvPicPr>
            <p:nvPr userDrawn="1"/>
          </p:nvPicPr>
          <p:blipFill>
            <a:blip r:embed="rId3"/>
            <a:stretch>
              <a:fillRect/>
            </a:stretch>
          </p:blipFill>
          <p:spPr>
            <a:xfrm>
              <a:off x="8750123" y="5600488"/>
              <a:ext cx="377298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A582943D-7B16-B6C5-5304-D5B0ED879CBA}"/>
              </a:ext>
            </a:extLst>
          </p:cNvPr>
          <p:cNvSpPr>
            <a:spLocks noGrp="1"/>
          </p:cNvSpPr>
          <p:nvPr>
            <p:ph type="title" hasCustomPrompt="1"/>
          </p:nvPr>
        </p:nvSpPr>
        <p:spPr>
          <a:xfrm>
            <a:off x="394316" y="367259"/>
            <a:ext cx="11381889" cy="880044"/>
          </a:xfrm>
        </p:spPr>
        <p:txBody>
          <a:bodyPr>
            <a:normAutofit/>
          </a:bodyPr>
          <a:lstStyle>
            <a:lvl1pPr>
              <a:defRPr sz="4400" b="1" i="0">
                <a:solidFill>
                  <a:srgbClr val="3B4598"/>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4" name="Content Placeholder 2">
            <a:extLst>
              <a:ext uri="{FF2B5EF4-FFF2-40B4-BE49-F238E27FC236}">
                <a16:creationId xmlns:a16="http://schemas.microsoft.com/office/drawing/2014/main" id="{B2854EEB-977D-57C9-827F-0F27D4A454D3}"/>
              </a:ext>
            </a:extLst>
          </p:cNvPr>
          <p:cNvSpPr>
            <a:spLocks noGrp="1"/>
          </p:cNvSpPr>
          <p:nvPr>
            <p:ph sz="half" idx="1" hasCustomPrompt="1"/>
          </p:nvPr>
        </p:nvSpPr>
        <p:spPr>
          <a:xfrm>
            <a:off x="394316"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13" name="Content Placeholder 2">
            <a:extLst>
              <a:ext uri="{FF2B5EF4-FFF2-40B4-BE49-F238E27FC236}">
                <a16:creationId xmlns:a16="http://schemas.microsoft.com/office/drawing/2014/main" id="{4A482B45-889F-5142-BC0F-D45E525DF049}"/>
              </a:ext>
            </a:extLst>
          </p:cNvPr>
          <p:cNvSpPr>
            <a:spLocks noGrp="1"/>
          </p:cNvSpPr>
          <p:nvPr>
            <p:ph sz="half" idx="12" hasCustomPrompt="1"/>
          </p:nvPr>
        </p:nvSpPr>
        <p:spPr>
          <a:xfrm>
            <a:off x="4810926" y="1352141"/>
            <a:ext cx="2570148" cy="2176720"/>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4" name="Content Placeholder 2">
            <a:extLst>
              <a:ext uri="{FF2B5EF4-FFF2-40B4-BE49-F238E27FC236}">
                <a16:creationId xmlns:a16="http://schemas.microsoft.com/office/drawing/2014/main" id="{47CDB073-0680-7F55-1F46-B744F046286B}"/>
              </a:ext>
            </a:extLst>
          </p:cNvPr>
          <p:cNvSpPr>
            <a:spLocks noGrp="1"/>
          </p:cNvSpPr>
          <p:nvPr>
            <p:ph sz="half" idx="13" hasCustomPrompt="1"/>
          </p:nvPr>
        </p:nvSpPr>
        <p:spPr>
          <a:xfrm>
            <a:off x="4810926" y="3633699"/>
            <a:ext cx="2570148" cy="212607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15" name="Content Placeholder 2">
            <a:extLst>
              <a:ext uri="{FF2B5EF4-FFF2-40B4-BE49-F238E27FC236}">
                <a16:creationId xmlns:a16="http://schemas.microsoft.com/office/drawing/2014/main" id="{5525C6F3-1234-EE7F-022F-A09807F53B31}"/>
              </a:ext>
            </a:extLst>
          </p:cNvPr>
          <p:cNvSpPr>
            <a:spLocks noGrp="1"/>
          </p:cNvSpPr>
          <p:nvPr>
            <p:ph sz="half" idx="14" hasCustomPrompt="1"/>
          </p:nvPr>
        </p:nvSpPr>
        <p:spPr>
          <a:xfrm>
            <a:off x="7478697" y="1347708"/>
            <a:ext cx="4301971" cy="4449802"/>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Tree>
    <p:extLst>
      <p:ext uri="{BB962C8B-B14F-4D97-AF65-F5344CB8AC3E}">
        <p14:creationId xmlns:p14="http://schemas.microsoft.com/office/powerpoint/2010/main" val="661474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0">
            <a:extLst>
              <a:ext uri="{FF2B5EF4-FFF2-40B4-BE49-F238E27FC236}">
                <a16:creationId xmlns:a16="http://schemas.microsoft.com/office/drawing/2014/main" id="{34E64832-2A5E-1A03-F2D8-77A19644A590}"/>
              </a:ext>
            </a:extLst>
          </p:cNvPr>
          <p:cNvSpPr>
            <a:spLocks noGrp="1"/>
          </p:cNvSpPr>
          <p:nvPr>
            <p:ph type="title" hasCustomPrompt="1"/>
          </p:nvPr>
        </p:nvSpPr>
        <p:spPr>
          <a:xfrm>
            <a:off x="831850" y="2024023"/>
            <a:ext cx="10515600" cy="1325563"/>
          </a:xfrm>
        </p:spPr>
        <p:txBody>
          <a:bodyPr>
            <a:noAutofit/>
          </a:bodyPr>
          <a:lstStyle>
            <a:lvl1pPr algn="ctr">
              <a:defRPr sz="72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15" name="Text Placeholder 2">
            <a:extLst>
              <a:ext uri="{FF2B5EF4-FFF2-40B4-BE49-F238E27FC236}">
                <a16:creationId xmlns:a16="http://schemas.microsoft.com/office/drawing/2014/main" id="{D18C36EB-5529-72B2-87F7-9801C49E1409}"/>
              </a:ext>
            </a:extLst>
          </p:cNvPr>
          <p:cNvSpPr>
            <a:spLocks noGrp="1"/>
          </p:cNvSpPr>
          <p:nvPr>
            <p:ph type="body" idx="1" hasCustomPrompt="1"/>
          </p:nvPr>
        </p:nvSpPr>
        <p:spPr>
          <a:xfrm>
            <a:off x="831850" y="3508415"/>
            <a:ext cx="10515600" cy="1500187"/>
          </a:xfrm>
        </p:spPr>
        <p:txBody>
          <a:bodyPr>
            <a:normAutofit/>
          </a:bodyPr>
          <a:lstStyle>
            <a:lvl1pPr marL="0" indent="0" algn="ctr">
              <a:buNone/>
              <a:defRPr sz="3200" b="1" i="0">
                <a:solidFill>
                  <a:srgbClr val="ED3F7B"/>
                </a:solidFill>
                <a:latin typeface="Open Sans SemiBold" pitchFamily="2" charset="0"/>
                <a:ea typeface="Open Sans SemiBold" pitchFamily="2" charset="0"/>
                <a:cs typeface="Open Sans SemiBold"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Tree>
    <p:extLst>
      <p:ext uri="{BB962C8B-B14F-4D97-AF65-F5344CB8AC3E}">
        <p14:creationId xmlns:p14="http://schemas.microsoft.com/office/powerpoint/2010/main" val="3374586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2F4F6-A377-102F-21E4-65F7106631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45FDF-F36E-1E86-88D7-F805B5A83E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BB2589-A922-4544-404A-A5703F7B89BC}"/>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5" name="Footer Placeholder 4">
            <a:extLst>
              <a:ext uri="{FF2B5EF4-FFF2-40B4-BE49-F238E27FC236}">
                <a16:creationId xmlns:a16="http://schemas.microsoft.com/office/drawing/2014/main" id="{9527BCE2-1626-CD37-772A-B152E26139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023B5B-D966-84C6-A3D9-951249CB42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252388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73C7F-EE87-485B-467F-06692F7260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E542E-DC40-CFC3-16BA-CADE736DCA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9B1641-5E9A-ADFA-3070-E42BCA5B88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CE8E95-6A05-5B6C-FFD0-0083B214A34D}"/>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6" name="Footer Placeholder 5">
            <a:extLst>
              <a:ext uri="{FF2B5EF4-FFF2-40B4-BE49-F238E27FC236}">
                <a16:creationId xmlns:a16="http://schemas.microsoft.com/office/drawing/2014/main" id="{4A18B8AE-4F5D-C434-057E-AAB644D00C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5FE0E1-414E-FFE8-C837-4DEE2CC0FE57}"/>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824789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FE54-3880-AA4C-F032-2D3D21FB76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458F92-0635-A403-EA30-92607F5B7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0930E7-EAFB-9465-9872-D7CF1AA56D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C67C39-2BDC-C99B-F4D7-7DFC3791F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6F93E6-2F44-E7A1-99A4-D82A692E7B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C3099-B0E4-3DC2-6B63-B9D964FC8951}"/>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8" name="Footer Placeholder 7">
            <a:extLst>
              <a:ext uri="{FF2B5EF4-FFF2-40B4-BE49-F238E27FC236}">
                <a16:creationId xmlns:a16="http://schemas.microsoft.com/office/drawing/2014/main" id="{58E86309-1628-B814-C2FD-76AF47DF5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6F44B4-C8B5-51DB-5307-0E7AE738A899}"/>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698458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7A67-8478-A358-5499-248DAD0DBA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39709-B1B9-B59F-1F65-AEA8F5E3C65A}"/>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4" name="Footer Placeholder 3">
            <a:extLst>
              <a:ext uri="{FF2B5EF4-FFF2-40B4-BE49-F238E27FC236}">
                <a16:creationId xmlns:a16="http://schemas.microsoft.com/office/drawing/2014/main" id="{1526886E-3AEB-8E0B-421B-8F1888555D0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EEE027-F325-70E1-CE56-8D8EC1C9DD44}"/>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210693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4D02B-FAC9-3918-9CB5-CE8CE9CC8F1B}"/>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3" name="Footer Placeholder 2">
            <a:extLst>
              <a:ext uri="{FF2B5EF4-FFF2-40B4-BE49-F238E27FC236}">
                <a16:creationId xmlns:a16="http://schemas.microsoft.com/office/drawing/2014/main" id="{D6DB6D17-0A99-46F0-7353-6CAB6A949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C6C87-2EE8-E13D-5C78-88F5BD5AF54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94549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6B0B-A774-A488-FFE5-7C3FAB9F80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A747E3-FCF2-B714-176D-EBE2372540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3505F0-740D-1966-EE8D-87BDD39322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2F6CEA-0F88-E037-7A45-5FAB3008F29A}"/>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6" name="Footer Placeholder 5">
            <a:extLst>
              <a:ext uri="{FF2B5EF4-FFF2-40B4-BE49-F238E27FC236}">
                <a16:creationId xmlns:a16="http://schemas.microsoft.com/office/drawing/2014/main" id="{57B7324D-739C-A329-31D7-0754104E8C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41A541-BD2E-AA13-06CB-49D937B5525E}"/>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268093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8B69-B14E-E370-0B98-73FDEA1D28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B4CDCD-2995-3354-FC2F-6FB3A96D2C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908B48-1FF4-DDEB-CE3B-17A5B4055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0C1679-7946-EB79-6C8B-47AB5F6CA65C}"/>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6" name="Footer Placeholder 5">
            <a:extLst>
              <a:ext uri="{FF2B5EF4-FFF2-40B4-BE49-F238E27FC236}">
                <a16:creationId xmlns:a16="http://schemas.microsoft.com/office/drawing/2014/main" id="{40E7FBDF-C98E-8C97-BA0B-14CD65830F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60114F-7C56-A33F-2D7F-663B25BCA46D}"/>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1582831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4A0BE-E6E1-DDB5-576A-6E1389D0363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544BC-A011-19F6-5A94-37C13412D9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A6D42-E720-F2C2-0E6B-63D13F4E749E}"/>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5" name="Footer Placeholder 4">
            <a:extLst>
              <a:ext uri="{FF2B5EF4-FFF2-40B4-BE49-F238E27FC236}">
                <a16:creationId xmlns:a16="http://schemas.microsoft.com/office/drawing/2014/main" id="{FCE91BEC-D288-76D0-6302-126DD60560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567C70-3296-899F-EFA8-146733509D50}"/>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3900694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E536A0-8893-DFB5-F3D9-BF93C292E7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DAB9BA-8C69-613C-DBE2-2A3A33495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681C4-FC08-6253-721C-406630474D7B}"/>
              </a:ext>
            </a:extLst>
          </p:cNvPr>
          <p:cNvSpPr>
            <a:spLocks noGrp="1"/>
          </p:cNvSpPr>
          <p:nvPr>
            <p:ph type="dt" sz="half" idx="10"/>
          </p:nvPr>
        </p:nvSpPr>
        <p:spPr/>
        <p:txBody>
          <a:bodyPr/>
          <a:lstStyle/>
          <a:p>
            <a:fld id="{16AF657A-ACF9-4E40-A2DA-3323CFDC064A}" type="datetimeFigureOut">
              <a:rPr lang="en-US" smtClean="0"/>
              <a:t>3/27/2025</a:t>
            </a:fld>
            <a:endParaRPr lang="en-US"/>
          </a:p>
        </p:txBody>
      </p:sp>
      <p:sp>
        <p:nvSpPr>
          <p:cNvPr id="5" name="Footer Placeholder 4">
            <a:extLst>
              <a:ext uri="{FF2B5EF4-FFF2-40B4-BE49-F238E27FC236}">
                <a16:creationId xmlns:a16="http://schemas.microsoft.com/office/drawing/2014/main" id="{575F6646-D7D1-5D3E-EFFE-D858528F4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241F9-6864-9CFD-8B75-C903A3827F52}"/>
              </a:ext>
            </a:extLst>
          </p:cNvPr>
          <p:cNvSpPr>
            <a:spLocks noGrp="1"/>
          </p:cNvSpPr>
          <p:nvPr>
            <p:ph type="sldNum" sz="quarter" idx="12"/>
          </p:nvPr>
        </p:nvSpPr>
        <p:spPr/>
        <p:txBody>
          <a:bodyPr/>
          <a:lstStyle/>
          <a:p>
            <a:fld id="{F40DF7C2-04DF-C149-BAB4-89733FA27B6E}" type="slidenum">
              <a:rPr lang="en-US" smtClean="0"/>
              <a:t>‹#›</a:t>
            </a:fld>
            <a:endParaRPr lang="en-US"/>
          </a:p>
        </p:txBody>
      </p:sp>
    </p:spTree>
    <p:extLst>
      <p:ext uri="{BB962C8B-B14F-4D97-AF65-F5344CB8AC3E}">
        <p14:creationId xmlns:p14="http://schemas.microsoft.com/office/powerpoint/2010/main" val="4282462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Content Placeholder 2">
            <a:extLst>
              <a:ext uri="{FF2B5EF4-FFF2-40B4-BE49-F238E27FC236}">
                <a16:creationId xmlns:a16="http://schemas.microsoft.com/office/drawing/2014/main" id="{0D67A401-534F-83F4-D0F0-DF35AB8A0B7B}"/>
              </a:ext>
            </a:extLst>
          </p:cNvPr>
          <p:cNvSpPr>
            <a:spLocks noGrp="1"/>
          </p:cNvSpPr>
          <p:nvPr>
            <p:ph idx="1"/>
          </p:nvPr>
        </p:nvSpPr>
        <p:spPr>
          <a:xfrm>
            <a:off x="394315" y="1357460"/>
            <a:ext cx="11381889" cy="4402317"/>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1">
            <a:extLst>
              <a:ext uri="{FF2B5EF4-FFF2-40B4-BE49-F238E27FC236}">
                <a16:creationId xmlns:a16="http://schemas.microsoft.com/office/drawing/2014/main" id="{C6740080-3552-E965-5C4B-6B5AF93B8A6A}"/>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Tree>
    <p:extLst>
      <p:ext uri="{BB962C8B-B14F-4D97-AF65-F5344CB8AC3E}">
        <p14:creationId xmlns:p14="http://schemas.microsoft.com/office/powerpoint/2010/main" val="261601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Conten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4" name="Title 1">
            <a:extLst>
              <a:ext uri="{FF2B5EF4-FFF2-40B4-BE49-F238E27FC236}">
                <a16:creationId xmlns:a16="http://schemas.microsoft.com/office/drawing/2014/main" id="{D7D6ECEB-EEAA-5121-61A6-4A2F0688054C}"/>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5" name="Content Placeholder 2">
            <a:extLst>
              <a:ext uri="{FF2B5EF4-FFF2-40B4-BE49-F238E27FC236}">
                <a16:creationId xmlns:a16="http://schemas.microsoft.com/office/drawing/2014/main" id="{352C302F-939E-5E71-CBFC-43FD0274D19C}"/>
              </a:ext>
            </a:extLst>
          </p:cNvPr>
          <p:cNvSpPr>
            <a:spLocks noGrp="1"/>
          </p:cNvSpPr>
          <p:nvPr>
            <p:ph sz="half" idx="1"/>
          </p:nvPr>
        </p:nvSpPr>
        <p:spPr>
          <a:xfrm>
            <a:off x="394316" y="1349603"/>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A3E95EFA-C277-0DB3-1F35-091DEE00B28A}"/>
              </a:ext>
            </a:extLst>
          </p:cNvPr>
          <p:cNvSpPr>
            <a:spLocks noGrp="1"/>
          </p:cNvSpPr>
          <p:nvPr>
            <p:ph sz="half" idx="10"/>
          </p:nvPr>
        </p:nvSpPr>
        <p:spPr>
          <a:xfrm>
            <a:off x="6150721" y="1347708"/>
            <a:ext cx="5625484" cy="4421496"/>
          </a:xfrm>
        </p:spPr>
        <p:txBody>
          <a:bodyPr/>
          <a:lstStyle>
            <a:lvl1pPr>
              <a:defRPr b="0" i="0">
                <a:latin typeface="Open Sans Light" pitchFamily="2" charset="0"/>
                <a:ea typeface="Open Sans Light" pitchFamily="2" charset="0"/>
                <a:cs typeface="Open Sans Light" pitchFamily="2" charset="0"/>
              </a:defRPr>
            </a:lvl1pPr>
            <a:lvl2pPr>
              <a:defRPr b="0" i="0">
                <a:latin typeface="Open Sans Light" pitchFamily="2" charset="0"/>
                <a:ea typeface="Open Sans Light" pitchFamily="2" charset="0"/>
                <a:cs typeface="Open Sans Light" pitchFamily="2" charset="0"/>
              </a:defRPr>
            </a:lvl2pPr>
            <a:lvl3pPr>
              <a:defRPr b="0" i="0">
                <a:latin typeface="Open Sans Light" pitchFamily="2" charset="0"/>
                <a:ea typeface="Open Sans Light" pitchFamily="2" charset="0"/>
                <a:cs typeface="Open Sans Light" pitchFamily="2" charset="0"/>
              </a:defRPr>
            </a:lvl3pPr>
            <a:lvl4pPr>
              <a:defRPr b="0" i="0">
                <a:latin typeface="Open Sans Light" pitchFamily="2" charset="0"/>
                <a:ea typeface="Open Sans Light" pitchFamily="2" charset="0"/>
                <a:cs typeface="Open Sans Light" pitchFamily="2" charset="0"/>
              </a:defRPr>
            </a:lvl4pPr>
            <a:lvl5pPr>
              <a:defRPr b="0" i="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0358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57ABDAF7-7D88-44D0-BC27-CB75499A2B93}"/>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E59044C0-65DE-877D-FE31-0C379C882ED9}"/>
              </a:ext>
            </a:extLst>
          </p:cNvPr>
          <p:cNvSpPr>
            <a:spLocks noGrp="1"/>
          </p:cNvSpPr>
          <p:nvPr>
            <p:ph idx="10" hasCustomPrompt="1"/>
          </p:nvPr>
        </p:nvSpPr>
        <p:spPr>
          <a:xfrm>
            <a:off x="394316" y="3963177"/>
            <a:ext cx="11381889" cy="1796600"/>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CD3B1E3C-48F2-9EDD-568B-3257F7F03F2E}"/>
              </a:ext>
            </a:extLst>
          </p:cNvPr>
          <p:cNvSpPr>
            <a:spLocks noGrp="1"/>
          </p:cNvSpPr>
          <p:nvPr>
            <p:ph sz="half" idx="2" hasCustomPrompt="1"/>
          </p:nvPr>
        </p:nvSpPr>
        <p:spPr>
          <a:xfrm>
            <a:off x="6151106"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7AE59C2F-82FD-FF57-D52C-2AEC5B9B7A47}"/>
              </a:ext>
            </a:extLst>
          </p:cNvPr>
          <p:cNvSpPr>
            <a:spLocks noGrp="1"/>
          </p:cNvSpPr>
          <p:nvPr>
            <p:ph sz="half" idx="11" hasCustomPrompt="1"/>
          </p:nvPr>
        </p:nvSpPr>
        <p:spPr>
          <a:xfrm>
            <a:off x="406507" y="1347708"/>
            <a:ext cx="5628821" cy="2518929"/>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33218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75D37107-7096-0614-CEF7-0D912343D16F}"/>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C296992B-24BA-732D-725C-7E0BED47CBE5}"/>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F9112EFE-81F5-14F1-1C1D-2681575C2102}"/>
              </a:ext>
            </a:extLst>
          </p:cNvPr>
          <p:cNvSpPr>
            <a:spLocks noGrp="1"/>
          </p:cNvSpPr>
          <p:nvPr>
            <p:ph sz="half" idx="2" hasCustomPrompt="1"/>
          </p:nvPr>
        </p:nvSpPr>
        <p:spPr>
          <a:xfrm>
            <a:off x="6137983"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16A787EF-7FEA-D30D-A9B7-EEED79B97893}"/>
              </a:ext>
            </a:extLst>
          </p:cNvPr>
          <p:cNvSpPr>
            <a:spLocks noGrp="1"/>
          </p:cNvSpPr>
          <p:nvPr>
            <p:ph sz="half" idx="11" hasCustomPrompt="1"/>
          </p:nvPr>
        </p:nvSpPr>
        <p:spPr>
          <a:xfrm>
            <a:off x="393384" y="3183603"/>
            <a:ext cx="5628821" cy="2595028"/>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06657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3 Images, and Text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958F9B1B-D84E-1657-0E32-A18DC98AC94E}"/>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E6C5BFDD-F131-538C-82BF-60AA8B957B28}"/>
              </a:ext>
            </a:extLst>
          </p:cNvPr>
          <p:cNvSpPr>
            <a:spLocks noGrp="1"/>
          </p:cNvSpPr>
          <p:nvPr>
            <p:ph idx="10" hasCustomPrompt="1"/>
          </p:nvPr>
        </p:nvSpPr>
        <p:spPr>
          <a:xfrm>
            <a:off x="394316" y="3963176"/>
            <a:ext cx="11381889" cy="18060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3">
            <a:extLst>
              <a:ext uri="{FF2B5EF4-FFF2-40B4-BE49-F238E27FC236}">
                <a16:creationId xmlns:a16="http://schemas.microsoft.com/office/drawing/2014/main" id="{6DD7C7B0-5AB2-66CE-356D-80AB0118272A}"/>
              </a:ext>
            </a:extLst>
          </p:cNvPr>
          <p:cNvSpPr>
            <a:spLocks noGrp="1"/>
          </p:cNvSpPr>
          <p:nvPr>
            <p:ph sz="half" idx="11" hasCustomPrompt="1"/>
          </p:nvPr>
        </p:nvSpPr>
        <p:spPr>
          <a:xfrm>
            <a:off x="392451" y="1358222"/>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3">
            <a:extLst>
              <a:ext uri="{FF2B5EF4-FFF2-40B4-BE49-F238E27FC236}">
                <a16:creationId xmlns:a16="http://schemas.microsoft.com/office/drawing/2014/main" id="{43DC631C-88B6-4BA4-B1AA-125C4ADE11AF}"/>
              </a:ext>
            </a:extLst>
          </p:cNvPr>
          <p:cNvSpPr>
            <a:spLocks noGrp="1"/>
          </p:cNvSpPr>
          <p:nvPr>
            <p:ph sz="half" idx="12" hasCustomPrompt="1"/>
          </p:nvPr>
        </p:nvSpPr>
        <p:spPr>
          <a:xfrm>
            <a:off x="8032426" y="1347708"/>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3">
            <a:extLst>
              <a:ext uri="{FF2B5EF4-FFF2-40B4-BE49-F238E27FC236}">
                <a16:creationId xmlns:a16="http://schemas.microsoft.com/office/drawing/2014/main" id="{30019110-3022-F1D1-B092-9611490C83EE}"/>
              </a:ext>
            </a:extLst>
          </p:cNvPr>
          <p:cNvSpPr>
            <a:spLocks noGrp="1"/>
          </p:cNvSpPr>
          <p:nvPr>
            <p:ph sz="half" idx="13" hasCustomPrompt="1"/>
          </p:nvPr>
        </p:nvSpPr>
        <p:spPr>
          <a:xfrm>
            <a:off x="4212438" y="1356863"/>
            <a:ext cx="3739363" cy="2518929"/>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93509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3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8649AB42-CA9D-5E2C-ED3F-55D46A6AB021}"/>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F7E398D8-6201-A512-3F12-7ED26425DC73}"/>
              </a:ext>
            </a:extLst>
          </p:cNvPr>
          <p:cNvSpPr>
            <a:spLocks noGrp="1"/>
          </p:cNvSpPr>
          <p:nvPr>
            <p:ph idx="10" hasCustomPrompt="1"/>
          </p:nvPr>
        </p:nvSpPr>
        <p:spPr>
          <a:xfrm>
            <a:off x="394316" y="1347708"/>
            <a:ext cx="11381889" cy="1759156"/>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edit text</a:t>
            </a:r>
          </a:p>
        </p:txBody>
      </p:sp>
      <p:sp>
        <p:nvSpPr>
          <p:cNvPr id="5" name="Content Placeholder 3">
            <a:extLst>
              <a:ext uri="{FF2B5EF4-FFF2-40B4-BE49-F238E27FC236}">
                <a16:creationId xmlns:a16="http://schemas.microsoft.com/office/drawing/2014/main" id="{8532DE5C-A3E2-9779-9A27-45FFC0E8B66E}"/>
              </a:ext>
            </a:extLst>
          </p:cNvPr>
          <p:cNvSpPr>
            <a:spLocks noGrp="1"/>
          </p:cNvSpPr>
          <p:nvPr>
            <p:ph sz="half" idx="11" hasCustomPrompt="1"/>
          </p:nvPr>
        </p:nvSpPr>
        <p:spPr>
          <a:xfrm>
            <a:off x="392451" y="3209036"/>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3">
            <a:extLst>
              <a:ext uri="{FF2B5EF4-FFF2-40B4-BE49-F238E27FC236}">
                <a16:creationId xmlns:a16="http://schemas.microsoft.com/office/drawing/2014/main" id="{D6622280-39E4-F04A-3004-6BEB8C8CF1A1}"/>
              </a:ext>
            </a:extLst>
          </p:cNvPr>
          <p:cNvSpPr>
            <a:spLocks noGrp="1"/>
          </p:cNvSpPr>
          <p:nvPr>
            <p:ph sz="half" idx="12" hasCustomPrompt="1"/>
          </p:nvPr>
        </p:nvSpPr>
        <p:spPr>
          <a:xfrm>
            <a:off x="8032426" y="3198522"/>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7" name="Content Placeholder 3">
            <a:extLst>
              <a:ext uri="{FF2B5EF4-FFF2-40B4-BE49-F238E27FC236}">
                <a16:creationId xmlns:a16="http://schemas.microsoft.com/office/drawing/2014/main" id="{94305A9A-0B32-C7E3-CE1A-0604730CC5AB}"/>
              </a:ext>
            </a:extLst>
          </p:cNvPr>
          <p:cNvSpPr>
            <a:spLocks noGrp="1"/>
          </p:cNvSpPr>
          <p:nvPr>
            <p:ph sz="half" idx="13" hasCustomPrompt="1"/>
          </p:nvPr>
        </p:nvSpPr>
        <p:spPr>
          <a:xfrm>
            <a:off x="4212438" y="3207677"/>
            <a:ext cx="3739363" cy="2561527"/>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211704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4 Images Sunris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49F99D-6480-91B0-099C-0C87A608C289}"/>
              </a:ext>
            </a:extLst>
          </p:cNvPr>
          <p:cNvSpPr/>
          <p:nvPr userDrawn="1"/>
        </p:nvSpPr>
        <p:spPr>
          <a:xfrm rot="10800000">
            <a:off x="0" y="0"/>
            <a:ext cx="12192000" cy="6858000"/>
          </a:xfrm>
          <a:prstGeom prst="rect">
            <a:avLst/>
          </a:prstGeom>
          <a:gradFill>
            <a:gsLst>
              <a:gs pos="100000">
                <a:srgbClr val="3B4598"/>
              </a:gs>
              <a:gs pos="50000">
                <a:srgbClr val="9C3C9A"/>
              </a:gs>
              <a:gs pos="0">
                <a:srgbClr val="ED3F7B"/>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8D8D9E-103B-EBBB-911B-4955F18A0C0C}"/>
              </a:ext>
            </a:extLst>
          </p:cNvPr>
          <p:cNvSpPr/>
          <p:nvPr userDrawn="1"/>
        </p:nvSpPr>
        <p:spPr>
          <a:xfrm>
            <a:off x="302581" y="266854"/>
            <a:ext cx="11586839" cy="65911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bright light in the dark&#10;&#10;AI-generated content may be incorrect.">
            <a:extLst>
              <a:ext uri="{FF2B5EF4-FFF2-40B4-BE49-F238E27FC236}">
                <a16:creationId xmlns:a16="http://schemas.microsoft.com/office/drawing/2014/main" id="{3E5594DF-9208-4697-904A-8DA68C1D61C4}"/>
              </a:ext>
            </a:extLst>
          </p:cNvPr>
          <p:cNvPicPr>
            <a:picLocks noChangeAspect="1"/>
          </p:cNvPicPr>
          <p:nvPr userDrawn="1"/>
        </p:nvPicPr>
        <p:blipFill>
          <a:blip r:embed="rId2"/>
          <a:stretch>
            <a:fillRect/>
          </a:stretch>
        </p:blipFill>
        <p:spPr>
          <a:xfrm rot="1504020">
            <a:off x="10674513" y="4210539"/>
            <a:ext cx="2613910" cy="4220047"/>
          </a:xfrm>
          <a:prstGeom prst="rect">
            <a:avLst/>
          </a:prstGeom>
        </p:spPr>
      </p:pic>
      <p:grpSp>
        <p:nvGrpSpPr>
          <p:cNvPr id="24" name="Group 23">
            <a:extLst>
              <a:ext uri="{FF2B5EF4-FFF2-40B4-BE49-F238E27FC236}">
                <a16:creationId xmlns:a16="http://schemas.microsoft.com/office/drawing/2014/main" id="{9E820849-0AD2-0DF9-7E1F-A655D04AF34D}"/>
              </a:ext>
            </a:extLst>
          </p:cNvPr>
          <p:cNvGrpSpPr/>
          <p:nvPr userDrawn="1"/>
        </p:nvGrpSpPr>
        <p:grpSpPr>
          <a:xfrm>
            <a:off x="-115456" y="5592000"/>
            <a:ext cx="12646026" cy="1266001"/>
            <a:chOff x="-200297" y="5592000"/>
            <a:chExt cx="12646026" cy="1266001"/>
          </a:xfrm>
        </p:grpSpPr>
        <p:pic>
          <p:nvPicPr>
            <p:cNvPr id="19" name="Picture 18">
              <a:extLst>
                <a:ext uri="{FF2B5EF4-FFF2-40B4-BE49-F238E27FC236}">
                  <a16:creationId xmlns:a16="http://schemas.microsoft.com/office/drawing/2014/main" id="{D911F777-5810-21AF-2DDB-4648DC2CE60F}"/>
                </a:ext>
              </a:extLst>
            </p:cNvPr>
            <p:cNvPicPr>
              <a:picLocks noChangeAspect="1"/>
            </p:cNvPicPr>
            <p:nvPr userDrawn="1"/>
          </p:nvPicPr>
          <p:blipFill>
            <a:blip r:embed="rId3"/>
            <a:stretch>
              <a:fillRect/>
            </a:stretch>
          </p:blipFill>
          <p:spPr>
            <a:xfrm>
              <a:off x="-200297" y="5592001"/>
              <a:ext cx="3787911" cy="1266000"/>
            </a:xfrm>
            <a:prstGeom prst="rect">
              <a:avLst/>
            </a:prstGeom>
          </p:spPr>
        </p:pic>
        <p:pic>
          <p:nvPicPr>
            <p:cNvPr id="20" name="Picture 19">
              <a:extLst>
                <a:ext uri="{FF2B5EF4-FFF2-40B4-BE49-F238E27FC236}">
                  <a16:creationId xmlns:a16="http://schemas.microsoft.com/office/drawing/2014/main" id="{3C6BBEF0-ED0C-734C-C602-AA75B98BC689}"/>
                </a:ext>
              </a:extLst>
            </p:cNvPr>
            <p:cNvPicPr>
              <a:picLocks noChangeAspect="1"/>
            </p:cNvPicPr>
            <p:nvPr userDrawn="1"/>
          </p:nvPicPr>
          <p:blipFill>
            <a:blip r:embed="rId3"/>
            <a:stretch>
              <a:fillRect/>
            </a:stretch>
          </p:blipFill>
          <p:spPr>
            <a:xfrm flipH="1">
              <a:off x="1803781" y="5592001"/>
              <a:ext cx="3787911" cy="1266000"/>
            </a:xfrm>
            <a:prstGeom prst="rect">
              <a:avLst/>
            </a:prstGeom>
          </p:spPr>
        </p:pic>
        <p:pic>
          <p:nvPicPr>
            <p:cNvPr id="21" name="Picture 20">
              <a:extLst>
                <a:ext uri="{FF2B5EF4-FFF2-40B4-BE49-F238E27FC236}">
                  <a16:creationId xmlns:a16="http://schemas.microsoft.com/office/drawing/2014/main" id="{1974458A-5F50-8439-5525-3C9FD45534D9}"/>
                </a:ext>
              </a:extLst>
            </p:cNvPr>
            <p:cNvPicPr>
              <a:picLocks noChangeAspect="1"/>
            </p:cNvPicPr>
            <p:nvPr userDrawn="1"/>
          </p:nvPicPr>
          <p:blipFill>
            <a:blip r:embed="rId3"/>
            <a:stretch>
              <a:fillRect/>
            </a:stretch>
          </p:blipFill>
          <p:spPr>
            <a:xfrm>
              <a:off x="4510505" y="5592001"/>
              <a:ext cx="3787911" cy="1266000"/>
            </a:xfrm>
            <a:prstGeom prst="rect">
              <a:avLst/>
            </a:prstGeom>
          </p:spPr>
        </p:pic>
        <p:pic>
          <p:nvPicPr>
            <p:cNvPr id="22" name="Picture 21">
              <a:extLst>
                <a:ext uri="{FF2B5EF4-FFF2-40B4-BE49-F238E27FC236}">
                  <a16:creationId xmlns:a16="http://schemas.microsoft.com/office/drawing/2014/main" id="{5462E7BA-D1B1-A40D-DF99-06F394A68ED2}"/>
                </a:ext>
              </a:extLst>
            </p:cNvPr>
            <p:cNvPicPr>
              <a:picLocks noChangeAspect="1"/>
            </p:cNvPicPr>
            <p:nvPr userDrawn="1"/>
          </p:nvPicPr>
          <p:blipFill>
            <a:blip r:embed="rId3"/>
            <a:stretch>
              <a:fillRect/>
            </a:stretch>
          </p:blipFill>
          <p:spPr>
            <a:xfrm flipH="1">
              <a:off x="6600308" y="5592000"/>
              <a:ext cx="3787911" cy="1266000"/>
            </a:xfrm>
            <a:prstGeom prst="rect">
              <a:avLst/>
            </a:prstGeom>
          </p:spPr>
        </p:pic>
        <p:pic>
          <p:nvPicPr>
            <p:cNvPr id="23" name="Picture 22">
              <a:extLst>
                <a:ext uri="{FF2B5EF4-FFF2-40B4-BE49-F238E27FC236}">
                  <a16:creationId xmlns:a16="http://schemas.microsoft.com/office/drawing/2014/main" id="{ACA03C73-9CBF-581A-3DEB-C762B020C0AE}"/>
                </a:ext>
              </a:extLst>
            </p:cNvPr>
            <p:cNvPicPr>
              <a:picLocks noChangeAspect="1"/>
            </p:cNvPicPr>
            <p:nvPr userDrawn="1"/>
          </p:nvPicPr>
          <p:blipFill>
            <a:blip r:embed="rId3"/>
            <a:stretch>
              <a:fillRect/>
            </a:stretch>
          </p:blipFill>
          <p:spPr>
            <a:xfrm>
              <a:off x="8657818" y="5592000"/>
              <a:ext cx="3787911" cy="1266000"/>
            </a:xfrm>
            <a:prstGeom prst="rect">
              <a:avLst/>
            </a:prstGeom>
          </p:spPr>
        </p:pic>
      </p:grpSp>
      <p:pic>
        <p:nvPicPr>
          <p:cNvPr id="12" name="Picture 11">
            <a:extLst>
              <a:ext uri="{FF2B5EF4-FFF2-40B4-BE49-F238E27FC236}">
                <a16:creationId xmlns:a16="http://schemas.microsoft.com/office/drawing/2014/main" id="{E193B843-36FD-CE4C-0AEA-163E7C9F3B4A}"/>
              </a:ext>
            </a:extLst>
          </p:cNvPr>
          <p:cNvPicPr>
            <a:picLocks noChangeAspect="1"/>
          </p:cNvPicPr>
          <p:nvPr userDrawn="1"/>
        </p:nvPicPr>
        <p:blipFill>
          <a:blip r:embed="rId4"/>
          <a:stretch>
            <a:fillRect/>
          </a:stretch>
        </p:blipFill>
        <p:spPr>
          <a:xfrm>
            <a:off x="84402" y="5589492"/>
            <a:ext cx="1101947" cy="1179341"/>
          </a:xfrm>
          <a:prstGeom prst="rect">
            <a:avLst/>
          </a:prstGeom>
          <a:effectLst/>
        </p:spPr>
      </p:pic>
      <p:sp>
        <p:nvSpPr>
          <p:cNvPr id="2" name="Title 1">
            <a:extLst>
              <a:ext uri="{FF2B5EF4-FFF2-40B4-BE49-F238E27FC236}">
                <a16:creationId xmlns:a16="http://schemas.microsoft.com/office/drawing/2014/main" id="{F30958D4-94C7-5B2D-F38C-6DE49E011335}"/>
              </a:ext>
            </a:extLst>
          </p:cNvPr>
          <p:cNvSpPr>
            <a:spLocks noGrp="1"/>
          </p:cNvSpPr>
          <p:nvPr>
            <p:ph type="title" hasCustomPrompt="1"/>
          </p:nvPr>
        </p:nvSpPr>
        <p:spPr>
          <a:xfrm>
            <a:off x="394316" y="367259"/>
            <a:ext cx="11381889" cy="880044"/>
          </a:xfrm>
        </p:spPr>
        <p:txBody>
          <a:bodyPr>
            <a:normAutofit/>
          </a:bodyPr>
          <a:lstStyle>
            <a:lvl1pPr>
              <a:defRPr sz="4400" b="1" i="0">
                <a:solidFill>
                  <a:srgbClr val="9C3C9A"/>
                </a:solidFill>
                <a:latin typeface="Open Sans ExtraBold" pitchFamily="2" charset="0"/>
                <a:ea typeface="Open Sans ExtraBold" pitchFamily="2" charset="0"/>
                <a:cs typeface="Open Sans ExtraBold" pitchFamily="2" charset="0"/>
              </a:defRPr>
            </a:lvl1pPr>
          </a:lstStyle>
          <a:p>
            <a:r>
              <a:rPr lang="en-US"/>
              <a:t>Click to add title</a:t>
            </a:r>
          </a:p>
        </p:txBody>
      </p:sp>
      <p:sp>
        <p:nvSpPr>
          <p:cNvPr id="3" name="Content Placeholder 2">
            <a:extLst>
              <a:ext uri="{FF2B5EF4-FFF2-40B4-BE49-F238E27FC236}">
                <a16:creationId xmlns:a16="http://schemas.microsoft.com/office/drawing/2014/main" id="{17BBF2D8-7EFE-508F-4E6A-CD43C6C4D069}"/>
              </a:ext>
            </a:extLst>
          </p:cNvPr>
          <p:cNvSpPr>
            <a:spLocks noGrp="1"/>
          </p:cNvSpPr>
          <p:nvPr>
            <p:ph sz="half" idx="1" hasCustomPrompt="1"/>
          </p:nvPr>
        </p:nvSpPr>
        <p:spPr>
          <a:xfrm>
            <a:off x="3056199" y="1347708"/>
            <a:ext cx="6036643" cy="4421495"/>
          </a:xfrm>
        </p:spPr>
        <p:txBody>
          <a:bodyPr/>
          <a:lstStyle>
            <a:lvl1pPr>
              <a:defRPr>
                <a:latin typeface="Open Sans Light" pitchFamily="2" charset="0"/>
                <a:ea typeface="Open Sans Light" pitchFamily="2" charset="0"/>
                <a:cs typeface="Open Sans Light" pitchFamily="2" charset="0"/>
              </a:defRPr>
            </a:lvl1pPr>
          </a:lstStyle>
          <a:p>
            <a:pPr lvl="0"/>
            <a:r>
              <a:rPr lang="en-US"/>
              <a:t>Click to edit text</a:t>
            </a:r>
          </a:p>
        </p:txBody>
      </p:sp>
      <p:sp>
        <p:nvSpPr>
          <p:cNvPr id="4" name="Content Placeholder 2">
            <a:extLst>
              <a:ext uri="{FF2B5EF4-FFF2-40B4-BE49-F238E27FC236}">
                <a16:creationId xmlns:a16="http://schemas.microsoft.com/office/drawing/2014/main" id="{173F1AFD-3513-7DE6-31AF-11380D97A5CA}"/>
              </a:ext>
            </a:extLst>
          </p:cNvPr>
          <p:cNvSpPr>
            <a:spLocks noGrp="1"/>
          </p:cNvSpPr>
          <p:nvPr>
            <p:ph sz="half" idx="10" hasCustomPrompt="1"/>
          </p:nvPr>
        </p:nvSpPr>
        <p:spPr>
          <a:xfrm>
            <a:off x="394316" y="1347708"/>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5" name="Content Placeholder 2">
            <a:extLst>
              <a:ext uri="{FF2B5EF4-FFF2-40B4-BE49-F238E27FC236}">
                <a16:creationId xmlns:a16="http://schemas.microsoft.com/office/drawing/2014/main" id="{CDE99042-B944-D3E3-48CE-0BA44DD378ED}"/>
              </a:ext>
            </a:extLst>
          </p:cNvPr>
          <p:cNvSpPr>
            <a:spLocks noGrp="1"/>
          </p:cNvSpPr>
          <p:nvPr>
            <p:ph sz="half" idx="11" hasCustomPrompt="1"/>
          </p:nvPr>
        </p:nvSpPr>
        <p:spPr>
          <a:xfrm>
            <a:off x="394316" y="3578624"/>
            <a:ext cx="2570148" cy="2162873"/>
          </a:xfrm>
        </p:spPr>
        <p:txBody>
          <a:bodyPr/>
          <a:lstStyle>
            <a:lvl1pPr>
              <a:defRPr>
                <a:latin typeface="Open Sans Light" pitchFamily="2" charset="0"/>
                <a:ea typeface="Open Sans Light" pitchFamily="2" charset="0"/>
                <a:cs typeface="Open Sans Light" pitchFamily="2" charset="0"/>
              </a:defRPr>
            </a:lvl1pPr>
          </a:lstStyle>
          <a:p>
            <a:pPr lvl="0"/>
            <a:r>
              <a:rPr lang="en-US"/>
              <a:t>Click to add image</a:t>
            </a:r>
          </a:p>
        </p:txBody>
      </p:sp>
      <p:sp>
        <p:nvSpPr>
          <p:cNvPr id="6" name="Content Placeholder 2">
            <a:extLst>
              <a:ext uri="{FF2B5EF4-FFF2-40B4-BE49-F238E27FC236}">
                <a16:creationId xmlns:a16="http://schemas.microsoft.com/office/drawing/2014/main" id="{3536DF96-D18C-05A4-89C3-BD28375FB943}"/>
              </a:ext>
            </a:extLst>
          </p:cNvPr>
          <p:cNvSpPr>
            <a:spLocks noGrp="1"/>
          </p:cNvSpPr>
          <p:nvPr>
            <p:ph sz="half" idx="12" hasCustomPrompt="1"/>
          </p:nvPr>
        </p:nvSpPr>
        <p:spPr>
          <a:xfrm>
            <a:off x="9206057" y="1347708"/>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
        <p:nvSpPr>
          <p:cNvPr id="7" name="Content Placeholder 2">
            <a:extLst>
              <a:ext uri="{FF2B5EF4-FFF2-40B4-BE49-F238E27FC236}">
                <a16:creationId xmlns:a16="http://schemas.microsoft.com/office/drawing/2014/main" id="{225803C7-0B27-D664-4217-93EA10297177}"/>
              </a:ext>
            </a:extLst>
          </p:cNvPr>
          <p:cNvSpPr>
            <a:spLocks noGrp="1"/>
          </p:cNvSpPr>
          <p:nvPr>
            <p:ph sz="half" idx="13" hasCustomPrompt="1"/>
          </p:nvPr>
        </p:nvSpPr>
        <p:spPr>
          <a:xfrm>
            <a:off x="9206057" y="3578624"/>
            <a:ext cx="2570148" cy="2162873"/>
          </a:xfrm>
        </p:spPr>
        <p:txBody>
          <a:bodyPr/>
          <a:lstStyle>
            <a:lvl1pPr>
              <a:defRPr b="0" i="0">
                <a:latin typeface="Open Sans Light" pitchFamily="2" charset="0"/>
                <a:ea typeface="Open Sans Light" pitchFamily="2" charset="0"/>
                <a:cs typeface="Open Sans Light" pitchFamily="2" charset="0"/>
              </a:defRPr>
            </a:lvl1pPr>
          </a:lstStyle>
          <a:p>
            <a:pPr lvl="0"/>
            <a:r>
              <a:rPr lang="en-US"/>
              <a:t>Click to add image</a:t>
            </a:r>
          </a:p>
        </p:txBody>
      </p:sp>
    </p:spTree>
    <p:extLst>
      <p:ext uri="{BB962C8B-B14F-4D97-AF65-F5344CB8AC3E}">
        <p14:creationId xmlns:p14="http://schemas.microsoft.com/office/powerpoint/2010/main" val="36735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5B7E9-8EA7-88AC-CDDC-5E81BBB88E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23C6FC-51FE-80FC-BA42-121E4A268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28646-EEDB-4412-5DEC-0955445A65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6AF657A-ACF9-4E40-A2DA-3323CFDC064A}" type="datetimeFigureOut">
              <a:rPr lang="en-US" smtClean="0"/>
              <a:t>3/27/2025</a:t>
            </a:fld>
            <a:endParaRPr lang="en-US"/>
          </a:p>
        </p:txBody>
      </p:sp>
      <p:sp>
        <p:nvSpPr>
          <p:cNvPr id="5" name="Footer Placeholder 4">
            <a:extLst>
              <a:ext uri="{FF2B5EF4-FFF2-40B4-BE49-F238E27FC236}">
                <a16:creationId xmlns:a16="http://schemas.microsoft.com/office/drawing/2014/main" id="{CD04D493-2110-A893-929D-F273EB9DB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C08D4F-B5C1-966A-1FDE-A22812AF25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40DF7C2-04DF-C149-BAB4-89733FA27B6E}" type="slidenum">
              <a:rPr lang="en-US" smtClean="0"/>
              <a:t>‹#›</a:t>
            </a:fld>
            <a:endParaRPr lang="en-US"/>
          </a:p>
        </p:txBody>
      </p:sp>
    </p:spTree>
    <p:extLst>
      <p:ext uri="{BB962C8B-B14F-4D97-AF65-F5344CB8AC3E}">
        <p14:creationId xmlns:p14="http://schemas.microsoft.com/office/powerpoint/2010/main" val="1231782894"/>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hyperlink" Target="https://dynamicscon.com/event-information/media-ki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2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hyperlink" Target="https://epmstrategy.com/power-bi-dynamic-date-selection/"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93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text with a city in the background&#10;&#10;AI-generated content may be incorrect.">
            <a:extLst>
              <a:ext uri="{FF2B5EF4-FFF2-40B4-BE49-F238E27FC236}">
                <a16:creationId xmlns:a16="http://schemas.microsoft.com/office/drawing/2014/main" id="{8DEBD452-8DF5-51CC-EC2E-EAADC97F3FDF}"/>
              </a:ext>
            </a:extLst>
          </p:cNvPr>
          <p:cNvPicPr>
            <a:picLocks noChangeAspect="1"/>
          </p:cNvPicPr>
          <p:nvPr/>
        </p:nvPicPr>
        <p:blipFill>
          <a:blip r:embed="rId2"/>
          <a:stretch>
            <a:fillRect/>
          </a:stretch>
        </p:blipFill>
        <p:spPr>
          <a:xfrm>
            <a:off x="0" y="1473"/>
            <a:ext cx="12192000" cy="6855053"/>
          </a:xfrm>
          <a:prstGeom prst="rect">
            <a:avLst/>
          </a:prstGeom>
        </p:spPr>
      </p:pic>
      <p:sp>
        <p:nvSpPr>
          <p:cNvPr id="4" name="Title 3">
            <a:extLst>
              <a:ext uri="{FF2B5EF4-FFF2-40B4-BE49-F238E27FC236}">
                <a16:creationId xmlns:a16="http://schemas.microsoft.com/office/drawing/2014/main" id="{672CF7C0-4F39-E116-F7BF-28B8B2CE8B5F}"/>
              </a:ext>
            </a:extLst>
          </p:cNvPr>
          <p:cNvSpPr>
            <a:spLocks noGrp="1"/>
          </p:cNvSpPr>
          <p:nvPr>
            <p:ph type="title"/>
          </p:nvPr>
        </p:nvSpPr>
        <p:spPr>
          <a:xfrm>
            <a:off x="7411710" y="66514"/>
            <a:ext cx="3457395" cy="880044"/>
          </a:xfrm>
        </p:spPr>
        <p:txBody>
          <a:bodyPr/>
          <a:lstStyle/>
          <a:p>
            <a:r>
              <a:rPr lang="en-US" dirty="0">
                <a:solidFill>
                  <a:schemeClr val="bg1"/>
                </a:solidFill>
              </a:rPr>
              <a:t>Questions?</a:t>
            </a:r>
          </a:p>
        </p:txBody>
      </p:sp>
    </p:spTree>
    <p:extLst>
      <p:ext uri="{BB962C8B-B14F-4D97-AF65-F5344CB8AC3E}">
        <p14:creationId xmlns:p14="http://schemas.microsoft.com/office/powerpoint/2010/main" val="6206533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rick wall with multicolored bricks&#10;&#10;AI-generated content may be incorrect.">
            <a:extLst>
              <a:ext uri="{FF2B5EF4-FFF2-40B4-BE49-F238E27FC236}">
                <a16:creationId xmlns:a16="http://schemas.microsoft.com/office/drawing/2014/main" id="{7F714838-F42E-F1C3-2F08-508427CF999D}"/>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colorful graffiti on a black background&#10;&#10;AI-generated content may be incorrect.">
            <a:extLst>
              <a:ext uri="{FF2B5EF4-FFF2-40B4-BE49-F238E27FC236}">
                <a16:creationId xmlns:a16="http://schemas.microsoft.com/office/drawing/2014/main" id="{B924CF64-A468-A711-6791-CE547006F158}"/>
              </a:ext>
            </a:extLst>
          </p:cNvPr>
          <p:cNvPicPr>
            <a:picLocks noChangeAspect="1"/>
          </p:cNvPicPr>
          <p:nvPr/>
        </p:nvPicPr>
        <p:blipFill>
          <a:blip r:embed="rId3"/>
          <a:stretch>
            <a:fillRect/>
          </a:stretch>
        </p:blipFill>
        <p:spPr>
          <a:xfrm>
            <a:off x="2209800" y="1243013"/>
            <a:ext cx="7772400" cy="4371975"/>
          </a:xfrm>
          <a:prstGeom prst="rect">
            <a:avLst/>
          </a:prstGeom>
          <a:effectLst>
            <a:outerShdw blurRad="50800" dist="38100" dir="5400000" algn="t" rotWithShape="0">
              <a:prstClr val="black">
                <a:alpha val="40000"/>
              </a:prstClr>
            </a:outerShdw>
          </a:effectLst>
        </p:spPr>
      </p:pic>
      <p:sp>
        <p:nvSpPr>
          <p:cNvPr id="8" name="Rectangle 7">
            <a:extLst>
              <a:ext uri="{FF2B5EF4-FFF2-40B4-BE49-F238E27FC236}">
                <a16:creationId xmlns:a16="http://schemas.microsoft.com/office/drawing/2014/main" id="{DABB2EB3-7A81-92B5-30B2-C58637BC9352}"/>
              </a:ext>
            </a:extLst>
          </p:cNvPr>
          <p:cNvSpPr/>
          <p:nvPr/>
        </p:nvSpPr>
        <p:spPr>
          <a:xfrm>
            <a:off x="0" y="0"/>
            <a:ext cx="12192000" cy="775855"/>
          </a:xfrm>
          <a:prstGeom prst="rect">
            <a:avLst/>
          </a:prstGeom>
          <a:solidFill>
            <a:schemeClr val="tx1">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EB7F681-2026-92D3-38C4-F614C56D7550}"/>
              </a:ext>
            </a:extLst>
          </p:cNvPr>
          <p:cNvSpPr txBox="1"/>
          <p:nvPr/>
        </p:nvSpPr>
        <p:spPr>
          <a:xfrm>
            <a:off x="1489434" y="49233"/>
            <a:ext cx="10663513" cy="646331"/>
          </a:xfrm>
          <a:prstGeom prst="rect">
            <a:avLst/>
          </a:prstGeom>
          <a:noFill/>
        </p:spPr>
        <p:txBody>
          <a:bodyPr wrap="square" rtlCol="0">
            <a:spAutoFit/>
          </a:bodyPr>
          <a:lstStyle/>
          <a:p>
            <a:pPr algn="r" rtl="0" fontAlgn="base"/>
            <a:r>
              <a:rPr lang="en-US" b="1" i="0" u="none" strike="noStrike">
                <a:solidFill>
                  <a:schemeClr val="bg1"/>
                </a:solidFill>
                <a:effectLst/>
                <a:latin typeface="Open Sans Extrabold" pitchFamily="2" charset="0"/>
              </a:rPr>
              <a:t>THE ELEMENTS AND BACKGROUNDS ON THE FOLLOWING PAGES CAN BE COPIED AND PASTED INTO YOUR SLIDES.</a:t>
            </a:r>
            <a:r>
              <a:rPr lang="en-US" b="0" i="0" u="none" strike="noStrike">
                <a:solidFill>
                  <a:schemeClr val="bg1"/>
                </a:solidFill>
                <a:effectLst/>
                <a:latin typeface="Open Sans Extrabold" pitchFamily="2" charset="0"/>
              </a:rPr>
              <a:t>​</a:t>
            </a:r>
            <a:r>
              <a:rPr lang="en-US">
                <a:solidFill>
                  <a:schemeClr val="bg1"/>
                </a:solidFill>
                <a:latin typeface="Segoe UI" panose="020B0502040204020203" pitchFamily="34" charset="0"/>
              </a:rPr>
              <a:t> </a:t>
            </a:r>
            <a:r>
              <a:rPr lang="en-US" b="1" i="0" u="none" strike="noStrike">
                <a:solidFill>
                  <a:schemeClr val="bg1"/>
                </a:solidFill>
                <a:effectLst/>
                <a:latin typeface="Open Sans Extrabold" pitchFamily="2" charset="0"/>
              </a:rPr>
              <a:t>VISIT </a:t>
            </a:r>
            <a:r>
              <a:rPr lang="en-US" i="0" u="sng" strike="noStrike">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DYNAMICSCON.COM</a:t>
            </a:r>
            <a:r>
              <a:rPr lang="en-US" i="0" strike="noStrike">
                <a:solidFill>
                  <a:srgbClr val="F9ED4E"/>
                </a:solidFill>
                <a:effectLst/>
                <a:latin typeface="Open Sans Extrabold" pitchFamily="2" charset="0"/>
                <a:hlinkClick r:id="rId4">
                  <a:extLst>
                    <a:ext uri="{A12FA001-AC4F-418D-AE19-62706E023703}">
                      <ahyp:hlinkClr xmlns:ahyp="http://schemas.microsoft.com/office/drawing/2018/hyperlinkcolor" val="tx"/>
                    </a:ext>
                  </a:extLst>
                </a:hlinkClick>
              </a:rPr>
              <a:t> </a:t>
            </a:r>
            <a:r>
              <a:rPr lang="en-US" b="1" i="0" u="none" strike="noStrike">
                <a:solidFill>
                  <a:schemeClr val="bg1"/>
                </a:solidFill>
                <a:effectLst/>
                <a:latin typeface="Open Sans Extrabold" pitchFamily="2" charset="0"/>
              </a:rPr>
              <a:t>TO DOWNLOAD MORE</a:t>
            </a:r>
            <a:r>
              <a:rPr lang="en-US" sz="1200" b="1" i="0" u="none" strike="noStrike">
                <a:solidFill>
                  <a:srgbClr val="3B4598"/>
                </a:solidFill>
                <a:effectLst/>
                <a:latin typeface="Open Sans Extrabold" pitchFamily="2" charset="0"/>
              </a:rPr>
              <a:t>.</a:t>
            </a:r>
            <a:endParaRPr lang="en-US" sz="1200" b="0" i="0" u="none" strike="noStrike">
              <a:solidFill>
                <a:srgbClr val="3B4598"/>
              </a:solidFill>
              <a:effectLst/>
              <a:latin typeface="Segoe UI" panose="020B0502040204020203" pitchFamily="34" charset="0"/>
            </a:endParaRPr>
          </a:p>
        </p:txBody>
      </p:sp>
    </p:spTree>
    <p:extLst>
      <p:ext uri="{BB962C8B-B14F-4D97-AF65-F5344CB8AC3E}">
        <p14:creationId xmlns:p14="http://schemas.microsoft.com/office/powerpoint/2010/main" val="983662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bench in front of a city&#10;&#10;AI-generated content may be incorrect.">
            <a:extLst>
              <a:ext uri="{FF2B5EF4-FFF2-40B4-BE49-F238E27FC236}">
                <a16:creationId xmlns:a16="http://schemas.microsoft.com/office/drawing/2014/main" id="{747EF6E4-E7DA-DE4D-6F15-5B7EED2BB697}"/>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artoon of a firefighter&#10;&#10;AI-generated content may be incorrect.">
            <a:extLst>
              <a:ext uri="{FF2B5EF4-FFF2-40B4-BE49-F238E27FC236}">
                <a16:creationId xmlns:a16="http://schemas.microsoft.com/office/drawing/2014/main" id="{971AA20B-F814-9673-9CFB-A037B25A6D11}"/>
              </a:ext>
            </a:extLst>
          </p:cNvPr>
          <p:cNvPicPr>
            <a:picLocks noChangeAspect="1"/>
          </p:cNvPicPr>
          <p:nvPr/>
        </p:nvPicPr>
        <p:blipFill>
          <a:blip r:embed="rId3"/>
          <a:stretch>
            <a:fillRect/>
          </a:stretch>
        </p:blipFill>
        <p:spPr>
          <a:xfrm>
            <a:off x="-381001" y="3789217"/>
            <a:ext cx="2182092" cy="2182092"/>
          </a:xfrm>
          <a:prstGeom prst="rect">
            <a:avLst/>
          </a:prstGeom>
        </p:spPr>
      </p:pic>
      <p:pic>
        <p:nvPicPr>
          <p:cNvPr id="11" name="Picture 10" descr="A cartoon of a person in a superhero garment&#10;&#10;AI-generated content may be incorrect.">
            <a:extLst>
              <a:ext uri="{FF2B5EF4-FFF2-40B4-BE49-F238E27FC236}">
                <a16:creationId xmlns:a16="http://schemas.microsoft.com/office/drawing/2014/main" id="{47E1CC59-42C0-2AAB-18C7-273EDA7A77F4}"/>
              </a:ext>
            </a:extLst>
          </p:cNvPr>
          <p:cNvPicPr>
            <a:picLocks noChangeAspect="1"/>
          </p:cNvPicPr>
          <p:nvPr/>
        </p:nvPicPr>
        <p:blipFill>
          <a:blip r:embed="rId4"/>
          <a:stretch>
            <a:fillRect/>
          </a:stretch>
        </p:blipFill>
        <p:spPr>
          <a:xfrm>
            <a:off x="653474" y="3953885"/>
            <a:ext cx="1997363" cy="1997363"/>
          </a:xfrm>
          <a:prstGeom prst="rect">
            <a:avLst/>
          </a:prstGeom>
        </p:spPr>
      </p:pic>
      <p:pic>
        <p:nvPicPr>
          <p:cNvPr id="13" name="Picture 12">
            <a:extLst>
              <a:ext uri="{FF2B5EF4-FFF2-40B4-BE49-F238E27FC236}">
                <a16:creationId xmlns:a16="http://schemas.microsoft.com/office/drawing/2014/main" id="{0C379DD3-545E-B32B-F0F7-20FEFE54D17B}"/>
              </a:ext>
            </a:extLst>
          </p:cNvPr>
          <p:cNvPicPr>
            <a:picLocks noChangeAspect="1"/>
          </p:cNvPicPr>
          <p:nvPr/>
        </p:nvPicPr>
        <p:blipFill>
          <a:blip r:embed="rId5"/>
          <a:stretch>
            <a:fillRect/>
          </a:stretch>
        </p:blipFill>
        <p:spPr>
          <a:xfrm>
            <a:off x="1415469" y="3789217"/>
            <a:ext cx="2182092" cy="2182092"/>
          </a:xfrm>
          <a:prstGeom prst="rect">
            <a:avLst/>
          </a:prstGeom>
        </p:spPr>
      </p:pic>
      <p:pic>
        <p:nvPicPr>
          <p:cNvPr id="15" name="Picture 14" descr="A person in a garment holding a baby&#10;&#10;AI-generated content may be incorrect.">
            <a:extLst>
              <a:ext uri="{FF2B5EF4-FFF2-40B4-BE49-F238E27FC236}">
                <a16:creationId xmlns:a16="http://schemas.microsoft.com/office/drawing/2014/main" id="{0D00E7AC-25CA-E5B3-2E0B-69BBE7E64BF3}"/>
              </a:ext>
            </a:extLst>
          </p:cNvPr>
          <p:cNvPicPr>
            <a:picLocks noChangeAspect="1"/>
          </p:cNvPicPr>
          <p:nvPr/>
        </p:nvPicPr>
        <p:blipFill>
          <a:blip r:embed="rId6"/>
          <a:stretch>
            <a:fillRect/>
          </a:stretch>
        </p:blipFill>
        <p:spPr>
          <a:xfrm>
            <a:off x="2292924" y="3544599"/>
            <a:ext cx="2075872" cy="2075872"/>
          </a:xfrm>
          <a:prstGeom prst="rect">
            <a:avLst/>
          </a:prstGeom>
        </p:spPr>
      </p:pic>
      <p:pic>
        <p:nvPicPr>
          <p:cNvPr id="17" name="Picture 16" descr="A cartoon of a doctor&#10;&#10;AI-generated content may be incorrect.">
            <a:extLst>
              <a:ext uri="{FF2B5EF4-FFF2-40B4-BE49-F238E27FC236}">
                <a16:creationId xmlns:a16="http://schemas.microsoft.com/office/drawing/2014/main" id="{354AB446-0DFA-2A1F-1477-B1533101BA94}"/>
              </a:ext>
            </a:extLst>
          </p:cNvPr>
          <p:cNvPicPr>
            <a:picLocks noChangeAspect="1"/>
          </p:cNvPicPr>
          <p:nvPr/>
        </p:nvPicPr>
        <p:blipFill>
          <a:blip r:embed="rId7"/>
          <a:stretch>
            <a:fillRect/>
          </a:stretch>
        </p:blipFill>
        <p:spPr>
          <a:xfrm>
            <a:off x="3499497" y="3953885"/>
            <a:ext cx="1951037" cy="1951037"/>
          </a:xfrm>
          <a:prstGeom prst="rect">
            <a:avLst/>
          </a:prstGeom>
        </p:spPr>
      </p:pic>
      <p:pic>
        <p:nvPicPr>
          <p:cNvPr id="19" name="Picture 18" descr="A person in a helmet and a hard hat holding a toolbox&#10;&#10;AI-generated content may be incorrect.">
            <a:extLst>
              <a:ext uri="{FF2B5EF4-FFF2-40B4-BE49-F238E27FC236}">
                <a16:creationId xmlns:a16="http://schemas.microsoft.com/office/drawing/2014/main" id="{F64FD698-63EB-D51C-89FD-6CC997054DAC}"/>
              </a:ext>
            </a:extLst>
          </p:cNvPr>
          <p:cNvPicPr>
            <a:picLocks noChangeAspect="1"/>
          </p:cNvPicPr>
          <p:nvPr/>
        </p:nvPicPr>
        <p:blipFill>
          <a:blip r:embed="rId8"/>
          <a:stretch>
            <a:fillRect/>
          </a:stretch>
        </p:blipFill>
        <p:spPr>
          <a:xfrm>
            <a:off x="4476238" y="3632830"/>
            <a:ext cx="2182092" cy="2182092"/>
          </a:xfrm>
          <a:prstGeom prst="rect">
            <a:avLst/>
          </a:prstGeom>
        </p:spPr>
      </p:pic>
      <p:pic>
        <p:nvPicPr>
          <p:cNvPr id="21" name="Picture 20" descr="A bird with a colorful neck&#10;&#10;AI-generated content may be incorrect.">
            <a:extLst>
              <a:ext uri="{FF2B5EF4-FFF2-40B4-BE49-F238E27FC236}">
                <a16:creationId xmlns:a16="http://schemas.microsoft.com/office/drawing/2014/main" id="{2FB8082E-4B04-7F98-B639-7D1402B75475}"/>
              </a:ext>
            </a:extLst>
          </p:cNvPr>
          <p:cNvPicPr>
            <a:picLocks noChangeAspect="1"/>
          </p:cNvPicPr>
          <p:nvPr/>
        </p:nvPicPr>
        <p:blipFill>
          <a:blip r:embed="rId9"/>
          <a:stretch>
            <a:fillRect/>
          </a:stretch>
        </p:blipFill>
        <p:spPr>
          <a:xfrm>
            <a:off x="2021670" y="49255"/>
            <a:ext cx="6678053" cy="6678053"/>
          </a:xfrm>
          <a:prstGeom prst="rect">
            <a:avLst/>
          </a:prstGeom>
        </p:spPr>
      </p:pic>
      <p:pic>
        <p:nvPicPr>
          <p:cNvPr id="22" name="Picture 21" descr="A white circle with a pink border&#10;&#10;AI-generated content may be incorrect.">
            <a:extLst>
              <a:ext uri="{FF2B5EF4-FFF2-40B4-BE49-F238E27FC236}">
                <a16:creationId xmlns:a16="http://schemas.microsoft.com/office/drawing/2014/main" id="{002679B6-8FE6-5A96-A30C-C1F5056992EA}"/>
              </a:ext>
            </a:extLst>
          </p:cNvPr>
          <p:cNvPicPr>
            <a:picLocks noChangeAspect="1"/>
          </p:cNvPicPr>
          <p:nvPr/>
        </p:nvPicPr>
        <p:blipFill>
          <a:blip r:embed="rId10"/>
          <a:stretch>
            <a:fillRect/>
          </a:stretch>
        </p:blipFill>
        <p:spPr>
          <a:xfrm flipH="1">
            <a:off x="10246935" y="2089610"/>
            <a:ext cx="2418425" cy="2418425"/>
          </a:xfrm>
          <a:prstGeom prst="rect">
            <a:avLst/>
          </a:prstGeom>
          <a:ln>
            <a:noFill/>
          </a:ln>
        </p:spPr>
      </p:pic>
      <p:pic>
        <p:nvPicPr>
          <p:cNvPr id="24" name="Picture 23" descr="A cartoon of a person holding a white rectangular sign&#10;&#10;AI-generated content may be incorrect.">
            <a:extLst>
              <a:ext uri="{FF2B5EF4-FFF2-40B4-BE49-F238E27FC236}">
                <a16:creationId xmlns:a16="http://schemas.microsoft.com/office/drawing/2014/main" id="{735C772A-DD20-F5DD-AF74-846BE201D938}"/>
              </a:ext>
            </a:extLst>
          </p:cNvPr>
          <p:cNvPicPr>
            <a:picLocks noChangeAspect="1"/>
          </p:cNvPicPr>
          <p:nvPr/>
        </p:nvPicPr>
        <p:blipFill>
          <a:blip r:embed="rId11"/>
          <a:stretch>
            <a:fillRect/>
          </a:stretch>
        </p:blipFill>
        <p:spPr>
          <a:xfrm>
            <a:off x="5650330" y="2635794"/>
            <a:ext cx="5294206" cy="2977991"/>
          </a:xfrm>
          <a:prstGeom prst="rect">
            <a:avLst/>
          </a:prstGeom>
        </p:spPr>
      </p:pic>
      <p:pic>
        <p:nvPicPr>
          <p:cNvPr id="27" name="Picture 26">
            <a:extLst>
              <a:ext uri="{FF2B5EF4-FFF2-40B4-BE49-F238E27FC236}">
                <a16:creationId xmlns:a16="http://schemas.microsoft.com/office/drawing/2014/main" id="{D637BEEB-C645-058E-4658-BF75302E1F02}"/>
              </a:ext>
            </a:extLst>
          </p:cNvPr>
          <p:cNvPicPr>
            <a:picLocks noChangeAspect="1"/>
          </p:cNvPicPr>
          <p:nvPr/>
        </p:nvPicPr>
        <p:blipFill>
          <a:blip r:embed="rId12"/>
          <a:stretch>
            <a:fillRect/>
          </a:stretch>
        </p:blipFill>
        <p:spPr>
          <a:xfrm>
            <a:off x="0" y="783603"/>
            <a:ext cx="7772386" cy="599721"/>
          </a:xfrm>
          <a:prstGeom prst="rect">
            <a:avLst/>
          </a:prstGeom>
        </p:spPr>
      </p:pic>
    </p:spTree>
    <p:extLst>
      <p:ext uri="{BB962C8B-B14F-4D97-AF65-F5344CB8AC3E}">
        <p14:creationId xmlns:p14="http://schemas.microsoft.com/office/powerpoint/2010/main" val="397742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descr="A city skyline with buildings in the background&#10;&#10;AI-generated content may be incorrect.">
            <a:extLst>
              <a:ext uri="{FF2B5EF4-FFF2-40B4-BE49-F238E27FC236}">
                <a16:creationId xmlns:a16="http://schemas.microsoft.com/office/drawing/2014/main" id="{969D10E3-39F7-96C2-7E82-B90C35F0EF42}"/>
              </a:ext>
            </a:extLst>
          </p:cNvPr>
          <p:cNvPicPr>
            <a:picLocks noChangeAspect="1"/>
          </p:cNvPicPr>
          <p:nvPr/>
        </p:nvPicPr>
        <p:blipFill>
          <a:blip r:embed="rId2"/>
          <a:stretch>
            <a:fillRect/>
          </a:stretch>
        </p:blipFill>
        <p:spPr>
          <a:xfrm>
            <a:off x="0" y="1785"/>
            <a:ext cx="12192000" cy="6854430"/>
          </a:xfrm>
          <a:prstGeom prst="rect">
            <a:avLst/>
          </a:prstGeom>
        </p:spPr>
      </p:pic>
      <p:pic>
        <p:nvPicPr>
          <p:cNvPr id="11" name="Picture 10" descr="A water fountain with jets of water&#10;&#10;AI-generated content may be incorrect.">
            <a:extLst>
              <a:ext uri="{FF2B5EF4-FFF2-40B4-BE49-F238E27FC236}">
                <a16:creationId xmlns:a16="http://schemas.microsoft.com/office/drawing/2014/main" id="{544CEE20-3B7B-4AEE-5645-89A2A7459F82}"/>
              </a:ext>
            </a:extLst>
          </p:cNvPr>
          <p:cNvPicPr>
            <a:picLocks noChangeAspect="1"/>
          </p:cNvPicPr>
          <p:nvPr/>
        </p:nvPicPr>
        <p:blipFill>
          <a:blip r:embed="rId3"/>
          <a:stretch>
            <a:fillRect/>
          </a:stretch>
        </p:blipFill>
        <p:spPr>
          <a:xfrm>
            <a:off x="91209" y="3807691"/>
            <a:ext cx="2717800" cy="2717800"/>
          </a:xfrm>
          <a:prstGeom prst="rect">
            <a:avLst/>
          </a:prstGeom>
        </p:spPr>
      </p:pic>
      <p:pic>
        <p:nvPicPr>
          <p:cNvPr id="13" name="Picture 12" descr="A blue bus with a white banner&#10;&#10;AI-generated content may be incorrect.">
            <a:extLst>
              <a:ext uri="{FF2B5EF4-FFF2-40B4-BE49-F238E27FC236}">
                <a16:creationId xmlns:a16="http://schemas.microsoft.com/office/drawing/2014/main" id="{FE5BD01E-397B-292B-7A91-D18052B02110}"/>
              </a:ext>
            </a:extLst>
          </p:cNvPr>
          <p:cNvPicPr>
            <a:picLocks noChangeAspect="1"/>
          </p:cNvPicPr>
          <p:nvPr/>
        </p:nvPicPr>
        <p:blipFill>
          <a:blip r:embed="rId4"/>
          <a:srcRect t="29192" b="31179"/>
          <a:stretch/>
        </p:blipFill>
        <p:spPr>
          <a:xfrm>
            <a:off x="7339150" y="-1506336"/>
            <a:ext cx="4850246" cy="1922134"/>
          </a:xfrm>
          <a:prstGeom prst="rect">
            <a:avLst/>
          </a:prstGeom>
        </p:spPr>
      </p:pic>
      <p:pic>
        <p:nvPicPr>
          <p:cNvPr id="15" name="Picture 14" descr="A white and green arch&#10;&#10;AI-generated content may be incorrect.">
            <a:extLst>
              <a:ext uri="{FF2B5EF4-FFF2-40B4-BE49-F238E27FC236}">
                <a16:creationId xmlns:a16="http://schemas.microsoft.com/office/drawing/2014/main" id="{B54A8BFD-E1D4-51A7-3598-2A453E70FA13}"/>
              </a:ext>
            </a:extLst>
          </p:cNvPr>
          <p:cNvPicPr>
            <a:picLocks noChangeAspect="1"/>
          </p:cNvPicPr>
          <p:nvPr/>
        </p:nvPicPr>
        <p:blipFill>
          <a:blip r:embed="rId5"/>
          <a:stretch>
            <a:fillRect/>
          </a:stretch>
        </p:blipFill>
        <p:spPr>
          <a:xfrm>
            <a:off x="3973746" y="4525683"/>
            <a:ext cx="1796608" cy="1796608"/>
          </a:xfrm>
          <a:prstGeom prst="rect">
            <a:avLst/>
          </a:prstGeom>
        </p:spPr>
      </p:pic>
      <p:pic>
        <p:nvPicPr>
          <p:cNvPr id="19" name="Picture 18" descr="A white rectangular object with blue frame&#10;&#10;AI-generated content may be incorrect.">
            <a:extLst>
              <a:ext uri="{FF2B5EF4-FFF2-40B4-BE49-F238E27FC236}">
                <a16:creationId xmlns:a16="http://schemas.microsoft.com/office/drawing/2014/main" id="{68380C41-FBE4-1D12-E56D-AA65E1D16C51}"/>
              </a:ext>
            </a:extLst>
          </p:cNvPr>
          <p:cNvPicPr>
            <a:picLocks noChangeAspect="1"/>
          </p:cNvPicPr>
          <p:nvPr/>
        </p:nvPicPr>
        <p:blipFill>
          <a:blip r:embed="rId6"/>
          <a:stretch>
            <a:fillRect/>
          </a:stretch>
        </p:blipFill>
        <p:spPr>
          <a:xfrm>
            <a:off x="5333566" y="4454813"/>
            <a:ext cx="1993032" cy="1993032"/>
          </a:xfrm>
          <a:prstGeom prst="rect">
            <a:avLst/>
          </a:prstGeom>
        </p:spPr>
      </p:pic>
      <p:pic>
        <p:nvPicPr>
          <p:cNvPr id="21" name="Picture 20" descr="A cartoon of a person holding a sign&#10;&#10;AI-generated content may be incorrect.">
            <a:extLst>
              <a:ext uri="{FF2B5EF4-FFF2-40B4-BE49-F238E27FC236}">
                <a16:creationId xmlns:a16="http://schemas.microsoft.com/office/drawing/2014/main" id="{777828D0-5137-1541-1E7A-6120DDA4D20A}"/>
              </a:ext>
            </a:extLst>
          </p:cNvPr>
          <p:cNvPicPr>
            <a:picLocks noChangeAspect="1"/>
          </p:cNvPicPr>
          <p:nvPr/>
        </p:nvPicPr>
        <p:blipFill>
          <a:blip r:embed="rId7"/>
          <a:stretch>
            <a:fillRect/>
          </a:stretch>
        </p:blipFill>
        <p:spPr>
          <a:xfrm>
            <a:off x="2479669" y="4740279"/>
            <a:ext cx="1993032" cy="1993032"/>
          </a:xfrm>
          <a:prstGeom prst="rect">
            <a:avLst/>
          </a:prstGeom>
        </p:spPr>
      </p:pic>
      <p:pic>
        <p:nvPicPr>
          <p:cNvPr id="24" name="Picture 23">
            <a:extLst>
              <a:ext uri="{FF2B5EF4-FFF2-40B4-BE49-F238E27FC236}">
                <a16:creationId xmlns:a16="http://schemas.microsoft.com/office/drawing/2014/main" id="{2D426F3E-081D-A4D0-FD95-3274845911C9}"/>
              </a:ext>
            </a:extLst>
          </p:cNvPr>
          <p:cNvPicPr>
            <a:picLocks noChangeAspect="1"/>
          </p:cNvPicPr>
          <p:nvPr/>
        </p:nvPicPr>
        <p:blipFill>
          <a:blip r:embed="rId8"/>
          <a:stretch>
            <a:fillRect/>
          </a:stretch>
        </p:blipFill>
        <p:spPr>
          <a:xfrm>
            <a:off x="-262376" y="1679844"/>
            <a:ext cx="5674886" cy="437877"/>
          </a:xfrm>
          <a:prstGeom prst="rect">
            <a:avLst/>
          </a:prstGeom>
        </p:spPr>
      </p:pic>
    </p:spTree>
    <p:extLst>
      <p:ext uri="{BB962C8B-B14F-4D97-AF65-F5344CB8AC3E}">
        <p14:creationId xmlns:p14="http://schemas.microsoft.com/office/powerpoint/2010/main" val="1742718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23E9776D-7019-E00D-EA84-84FF19D91323}"/>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CAE0D578-312E-E547-994D-DC46EFA0FA15}"/>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75B56A3B-A039-182C-3D73-71565FAC0176}"/>
              </a:ext>
            </a:extLst>
          </p:cNvPr>
          <p:cNvPicPr>
            <a:picLocks noChangeAspect="1"/>
          </p:cNvPicPr>
          <p:nvPr/>
        </p:nvPicPr>
        <p:blipFill>
          <a:blip r:embed="rId4"/>
          <a:stretch>
            <a:fillRect/>
          </a:stretch>
        </p:blipFill>
        <p:spPr>
          <a:xfrm>
            <a:off x="-136070" y="2965706"/>
            <a:ext cx="4359277" cy="4359277"/>
          </a:xfrm>
          <a:prstGeom prst="rect">
            <a:avLst/>
          </a:prstGeom>
        </p:spPr>
      </p:pic>
    </p:spTree>
    <p:extLst>
      <p:ext uri="{BB962C8B-B14F-4D97-AF65-F5344CB8AC3E}">
        <p14:creationId xmlns:p14="http://schemas.microsoft.com/office/powerpoint/2010/main" val="1538760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A cartoon of a city with sailboats and a ship&#10;&#10;AI-generated content may be incorrect.">
            <a:extLst>
              <a:ext uri="{FF2B5EF4-FFF2-40B4-BE49-F238E27FC236}">
                <a16:creationId xmlns:a16="http://schemas.microsoft.com/office/drawing/2014/main" id="{90B93B4E-ADA9-E35B-8F47-AAE5FD1B658B}"/>
              </a:ext>
            </a:extLst>
          </p:cNvPr>
          <p:cNvPicPr>
            <a:picLocks noChangeAspect="1"/>
          </p:cNvPicPr>
          <p:nvPr/>
        </p:nvPicPr>
        <p:blipFill>
          <a:blip r:embed="rId2"/>
          <a:stretch>
            <a:fillRect/>
          </a:stretch>
        </p:blipFill>
        <p:spPr>
          <a:xfrm>
            <a:off x="5638" y="0"/>
            <a:ext cx="12180725" cy="6858000"/>
          </a:xfrm>
          <a:prstGeom prst="rect">
            <a:avLst/>
          </a:prstGeom>
        </p:spPr>
      </p:pic>
      <p:pic>
        <p:nvPicPr>
          <p:cNvPr id="4" name="Picture 3" descr="A yellow and blue logo&#10;&#10;AI-generated content may be incorrect.">
            <a:extLst>
              <a:ext uri="{FF2B5EF4-FFF2-40B4-BE49-F238E27FC236}">
                <a16:creationId xmlns:a16="http://schemas.microsoft.com/office/drawing/2014/main" id="{BBC08F89-5170-E3B6-4C27-3CCC2B2B8619}"/>
              </a:ext>
            </a:extLst>
          </p:cNvPr>
          <p:cNvPicPr>
            <a:picLocks noChangeAspect="1"/>
          </p:cNvPicPr>
          <p:nvPr/>
        </p:nvPicPr>
        <p:blipFill>
          <a:blip r:embed="rId3"/>
          <a:stretch>
            <a:fillRect/>
          </a:stretch>
        </p:blipFill>
        <p:spPr>
          <a:xfrm>
            <a:off x="4782249" y="5577105"/>
            <a:ext cx="1004286" cy="1004286"/>
          </a:xfrm>
          <a:prstGeom prst="rect">
            <a:avLst/>
          </a:prstGeom>
        </p:spPr>
      </p:pic>
      <p:pic>
        <p:nvPicPr>
          <p:cNvPr id="7" name="Picture 6" descr="A yellow and black logo&#10;&#10;AI-generated content may be incorrect.">
            <a:extLst>
              <a:ext uri="{FF2B5EF4-FFF2-40B4-BE49-F238E27FC236}">
                <a16:creationId xmlns:a16="http://schemas.microsoft.com/office/drawing/2014/main" id="{AF634792-1ABC-F18C-0331-EAC6E0A5CBCF}"/>
              </a:ext>
            </a:extLst>
          </p:cNvPr>
          <p:cNvPicPr>
            <a:picLocks noChangeAspect="1"/>
          </p:cNvPicPr>
          <p:nvPr/>
        </p:nvPicPr>
        <p:blipFill>
          <a:blip r:embed="rId4"/>
          <a:stretch>
            <a:fillRect/>
          </a:stretch>
        </p:blipFill>
        <p:spPr>
          <a:xfrm>
            <a:off x="6010141" y="5572568"/>
            <a:ext cx="1001700" cy="1002627"/>
          </a:xfrm>
          <a:prstGeom prst="rect">
            <a:avLst/>
          </a:prstGeom>
        </p:spPr>
      </p:pic>
      <p:pic>
        <p:nvPicPr>
          <p:cNvPr id="9" name="Picture 8" descr="A colorful circle with yellow text&#10;&#10;AI-generated content may be incorrect.">
            <a:extLst>
              <a:ext uri="{FF2B5EF4-FFF2-40B4-BE49-F238E27FC236}">
                <a16:creationId xmlns:a16="http://schemas.microsoft.com/office/drawing/2014/main" id="{67614F37-DBC9-3140-47C4-81CC51BCB9C1}"/>
              </a:ext>
            </a:extLst>
          </p:cNvPr>
          <p:cNvPicPr>
            <a:picLocks noChangeAspect="1"/>
          </p:cNvPicPr>
          <p:nvPr/>
        </p:nvPicPr>
        <p:blipFill>
          <a:blip r:embed="rId5"/>
          <a:stretch>
            <a:fillRect/>
          </a:stretch>
        </p:blipFill>
        <p:spPr>
          <a:xfrm>
            <a:off x="10962588" y="5570910"/>
            <a:ext cx="1004286" cy="1004286"/>
          </a:xfrm>
          <a:prstGeom prst="rect">
            <a:avLst/>
          </a:prstGeom>
        </p:spPr>
      </p:pic>
      <p:pic>
        <p:nvPicPr>
          <p:cNvPr id="11" name="Picture 10" descr="A logo with yellow letters and a pink circle&#10;&#10;AI-generated content may be incorrect.">
            <a:extLst>
              <a:ext uri="{FF2B5EF4-FFF2-40B4-BE49-F238E27FC236}">
                <a16:creationId xmlns:a16="http://schemas.microsoft.com/office/drawing/2014/main" id="{7AE3B386-48F8-7380-E0AD-FA6438F42AF1}"/>
              </a:ext>
            </a:extLst>
          </p:cNvPr>
          <p:cNvPicPr>
            <a:picLocks noChangeAspect="1"/>
          </p:cNvPicPr>
          <p:nvPr/>
        </p:nvPicPr>
        <p:blipFill>
          <a:blip r:embed="rId6"/>
          <a:stretch>
            <a:fillRect/>
          </a:stretch>
        </p:blipFill>
        <p:spPr>
          <a:xfrm>
            <a:off x="7247838" y="5570910"/>
            <a:ext cx="1003358" cy="1004286"/>
          </a:xfrm>
          <a:prstGeom prst="rect">
            <a:avLst/>
          </a:prstGeom>
        </p:spPr>
      </p:pic>
      <p:pic>
        <p:nvPicPr>
          <p:cNvPr id="13" name="Picture 12" descr="A yellow and blue circle with a black background&#10;&#10;AI-generated content may be incorrect.">
            <a:extLst>
              <a:ext uri="{FF2B5EF4-FFF2-40B4-BE49-F238E27FC236}">
                <a16:creationId xmlns:a16="http://schemas.microsoft.com/office/drawing/2014/main" id="{582B045F-BD4A-9393-8E27-E33F8438B890}"/>
              </a:ext>
            </a:extLst>
          </p:cNvPr>
          <p:cNvPicPr>
            <a:picLocks noChangeAspect="1"/>
          </p:cNvPicPr>
          <p:nvPr/>
        </p:nvPicPr>
        <p:blipFill>
          <a:blip r:embed="rId7"/>
          <a:stretch>
            <a:fillRect/>
          </a:stretch>
        </p:blipFill>
        <p:spPr>
          <a:xfrm>
            <a:off x="9662939" y="5572568"/>
            <a:ext cx="1001700" cy="1002627"/>
          </a:xfrm>
          <a:prstGeom prst="rect">
            <a:avLst/>
          </a:prstGeom>
        </p:spPr>
      </p:pic>
      <p:pic>
        <p:nvPicPr>
          <p:cNvPr id="15" name="Picture 14" descr="A yellow lightning bolt in a purple circle&#10;&#10;AI-generated content may be incorrect.">
            <a:extLst>
              <a:ext uri="{FF2B5EF4-FFF2-40B4-BE49-F238E27FC236}">
                <a16:creationId xmlns:a16="http://schemas.microsoft.com/office/drawing/2014/main" id="{DEF853D6-D446-9DFD-F203-7EB93C058BD3}"/>
              </a:ext>
            </a:extLst>
          </p:cNvPr>
          <p:cNvPicPr>
            <a:picLocks noChangeAspect="1"/>
          </p:cNvPicPr>
          <p:nvPr/>
        </p:nvPicPr>
        <p:blipFill>
          <a:blip r:embed="rId8"/>
          <a:stretch>
            <a:fillRect/>
          </a:stretch>
        </p:blipFill>
        <p:spPr>
          <a:xfrm>
            <a:off x="8499583" y="5578763"/>
            <a:ext cx="1001700" cy="1002627"/>
          </a:xfrm>
          <a:prstGeom prst="rect">
            <a:avLst/>
          </a:prstGeom>
        </p:spPr>
      </p:pic>
    </p:spTree>
    <p:extLst>
      <p:ext uri="{BB962C8B-B14F-4D97-AF65-F5344CB8AC3E}">
        <p14:creationId xmlns:p14="http://schemas.microsoft.com/office/powerpoint/2010/main" val="3729207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logo of a comic book character&#10;&#10;AI-generated content may be incorrect.">
            <a:extLst>
              <a:ext uri="{FF2B5EF4-FFF2-40B4-BE49-F238E27FC236}">
                <a16:creationId xmlns:a16="http://schemas.microsoft.com/office/drawing/2014/main" id="{FD4D2E3D-79F7-A44D-0E0C-4CE8426B67A0}"/>
              </a:ext>
            </a:extLst>
          </p:cNvPr>
          <p:cNvPicPr>
            <a:picLocks noChangeAspect="1"/>
          </p:cNvPicPr>
          <p:nvPr/>
        </p:nvPicPr>
        <p:blipFill>
          <a:blip r:embed="rId2"/>
          <a:stretch>
            <a:fillRect/>
          </a:stretch>
        </p:blipFill>
        <p:spPr>
          <a:xfrm>
            <a:off x="2467" y="0"/>
            <a:ext cx="12187066" cy="6858000"/>
          </a:xfrm>
          <a:prstGeom prst="rect">
            <a:avLst/>
          </a:prstGeom>
        </p:spPr>
      </p:pic>
    </p:spTree>
    <p:extLst>
      <p:ext uri="{BB962C8B-B14F-4D97-AF65-F5344CB8AC3E}">
        <p14:creationId xmlns:p14="http://schemas.microsoft.com/office/powerpoint/2010/main" val="4087289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F4E1922-02B1-5A2D-D14D-06E9A76FCC46}"/>
              </a:ext>
            </a:extLst>
          </p:cNvPr>
          <p:cNvSpPr>
            <a:spLocks noGrp="1"/>
          </p:cNvSpPr>
          <p:nvPr>
            <p:ph type="body" idx="1"/>
          </p:nvPr>
        </p:nvSpPr>
        <p:spPr/>
        <p:txBody>
          <a:bodyPr vert="horz" lIns="91440" tIns="45720" rIns="91440" bIns="45720" rtlCol="0" anchor="ctr">
            <a:noAutofit/>
          </a:bodyPr>
          <a:lstStyle/>
          <a:p>
            <a:pPr>
              <a:spcBef>
                <a:spcPct val="0"/>
              </a:spcBef>
            </a:pPr>
            <a:endParaRPr lang="en-US" sz="2500">
              <a:solidFill>
                <a:srgbClr val="9C3C9A"/>
              </a:solidFill>
              <a:latin typeface="Open Sans ExtraBold"/>
              <a:ea typeface="Open Sans ExtraBold"/>
              <a:cs typeface="Open Sans ExtraBold"/>
            </a:endParaRPr>
          </a:p>
          <a:p>
            <a:pPr>
              <a:spcBef>
                <a:spcPct val="0"/>
              </a:spcBef>
            </a:pPr>
            <a:endParaRPr lang="en-US" sz="7200">
              <a:solidFill>
                <a:srgbClr val="9C3C9A"/>
              </a:solidFill>
              <a:latin typeface="Open Sans ExtraBold"/>
              <a:ea typeface="Open Sans ExtraBold"/>
              <a:cs typeface="Open Sans ExtraBold"/>
            </a:endParaRPr>
          </a:p>
        </p:txBody>
      </p:sp>
      <p:sp>
        <p:nvSpPr>
          <p:cNvPr id="7" name="Title 6">
            <a:extLst>
              <a:ext uri="{FF2B5EF4-FFF2-40B4-BE49-F238E27FC236}">
                <a16:creationId xmlns:a16="http://schemas.microsoft.com/office/drawing/2014/main" id="{3A4E6AEE-2211-044D-84DF-54508008A55E}"/>
              </a:ext>
            </a:extLst>
          </p:cNvPr>
          <p:cNvSpPr>
            <a:spLocks noGrp="1"/>
          </p:cNvSpPr>
          <p:nvPr>
            <p:ph type="title"/>
          </p:nvPr>
        </p:nvSpPr>
        <p:spPr/>
        <p:txBody>
          <a:bodyPr/>
          <a:lstStyle/>
          <a:p>
            <a:r>
              <a:rPr lang="en-US" dirty="0"/>
              <a:t>Dynamic DAX Measures and Slicers</a:t>
            </a:r>
          </a:p>
        </p:txBody>
      </p:sp>
      <p:sp>
        <p:nvSpPr>
          <p:cNvPr id="2" name="TextBox 1">
            <a:extLst>
              <a:ext uri="{FF2B5EF4-FFF2-40B4-BE49-F238E27FC236}">
                <a16:creationId xmlns:a16="http://schemas.microsoft.com/office/drawing/2014/main" id="{C207627E-0445-EEDA-984B-F190B761340A}"/>
              </a:ext>
            </a:extLst>
          </p:cNvPr>
          <p:cNvSpPr txBox="1"/>
          <p:nvPr/>
        </p:nvSpPr>
        <p:spPr>
          <a:xfrm>
            <a:off x="3209544" y="4160520"/>
            <a:ext cx="5952744" cy="923330"/>
          </a:xfrm>
          <a:prstGeom prst="rect">
            <a:avLst/>
          </a:prstGeom>
          <a:noFill/>
        </p:spPr>
        <p:txBody>
          <a:bodyPr wrap="square" rtlCol="0">
            <a:spAutoFit/>
          </a:bodyPr>
          <a:lstStyle/>
          <a:p>
            <a:r>
              <a:rPr lang="en-US" dirty="0">
                <a:solidFill>
                  <a:schemeClr val="accent6"/>
                </a:solidFill>
              </a:rPr>
              <a:t>Presenter: David Rohlfs</a:t>
            </a:r>
            <a:br>
              <a:rPr lang="en-US" dirty="0">
                <a:solidFill>
                  <a:schemeClr val="accent6"/>
                </a:solidFill>
              </a:rPr>
            </a:br>
            <a:r>
              <a:rPr lang="en-US" dirty="0">
                <a:solidFill>
                  <a:schemeClr val="accent6"/>
                </a:solidFill>
              </a:rPr>
              <a:t>Room: </a:t>
            </a:r>
            <a:r>
              <a:rPr lang="en-US" b="0" i="0" dirty="0">
                <a:solidFill>
                  <a:schemeClr val="accent6"/>
                </a:solidFill>
                <a:effectLst/>
                <a:latin typeface="Wix Madefor Display"/>
              </a:rPr>
              <a:t>Plaza Ballroom-East Tower</a:t>
            </a:r>
          </a:p>
          <a:p>
            <a:r>
              <a:rPr lang="en-US" dirty="0">
                <a:solidFill>
                  <a:schemeClr val="accent6"/>
                </a:solidFill>
              </a:rPr>
              <a:t>Date &amp; Time: Friday May 16, 2025, 10:15am-11:15am</a:t>
            </a:r>
          </a:p>
        </p:txBody>
      </p:sp>
    </p:spTree>
    <p:extLst>
      <p:ext uri="{BB962C8B-B14F-4D97-AF65-F5344CB8AC3E}">
        <p14:creationId xmlns:p14="http://schemas.microsoft.com/office/powerpoint/2010/main" val="829331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949EBF-BF50-BE13-960B-0C8B8B23A533}"/>
              </a:ext>
            </a:extLst>
          </p:cNvPr>
          <p:cNvSpPr>
            <a:spLocks noGrp="1"/>
          </p:cNvSpPr>
          <p:nvPr>
            <p:ph idx="1"/>
          </p:nvPr>
        </p:nvSpPr>
        <p:spPr/>
        <p:txBody>
          <a:bodyPr vert="horz" lIns="91440" tIns="45720" rIns="91440" bIns="45720" rtlCol="0" anchor="t">
            <a:normAutofit/>
          </a:bodyPr>
          <a:lstStyle/>
          <a:p>
            <a:endParaRPr lang="en-US" dirty="0">
              <a:latin typeface="Open Sans Light"/>
              <a:ea typeface="Open Sans Light"/>
              <a:cs typeface="Open Sans Light"/>
            </a:endParaRPr>
          </a:p>
          <a:p>
            <a:endParaRPr lang="en-US" dirty="0"/>
          </a:p>
        </p:txBody>
      </p:sp>
      <p:sp>
        <p:nvSpPr>
          <p:cNvPr id="5" name="Title 4">
            <a:extLst>
              <a:ext uri="{FF2B5EF4-FFF2-40B4-BE49-F238E27FC236}">
                <a16:creationId xmlns:a16="http://schemas.microsoft.com/office/drawing/2014/main" id="{7F863422-292E-BC9D-A753-602C935A1B6A}"/>
              </a:ext>
            </a:extLst>
          </p:cNvPr>
          <p:cNvSpPr>
            <a:spLocks noGrp="1"/>
          </p:cNvSpPr>
          <p:nvPr>
            <p:ph type="title"/>
          </p:nvPr>
        </p:nvSpPr>
        <p:spPr>
          <a:xfrm>
            <a:off x="394316" y="367259"/>
            <a:ext cx="11381889" cy="1832543"/>
          </a:xfrm>
        </p:spPr>
        <p:txBody>
          <a:bodyPr>
            <a:normAutofit/>
          </a:bodyPr>
          <a:lstStyle/>
          <a:p>
            <a:endParaRPr lang="en-US" sz="2200">
              <a:solidFill>
                <a:srgbClr val="ED3F7B"/>
              </a:solidFill>
              <a:latin typeface="Source Sans Pro"/>
              <a:ea typeface="Source Sans Pro"/>
              <a:cs typeface="Open Sans ExtraBold"/>
            </a:endParaRPr>
          </a:p>
          <a:p>
            <a:endParaRPr lang="en-US">
              <a:solidFill>
                <a:srgbClr val="ED3F7B"/>
              </a:solidFill>
            </a:endParaRPr>
          </a:p>
        </p:txBody>
      </p:sp>
      <p:pic>
        <p:nvPicPr>
          <p:cNvPr id="3" name="Picture Placeholder 5" descr="A person in a tie&#10;&#10;AI-generated content may be incorrect.">
            <a:extLst>
              <a:ext uri="{FF2B5EF4-FFF2-40B4-BE49-F238E27FC236}">
                <a16:creationId xmlns:a16="http://schemas.microsoft.com/office/drawing/2014/main" id="{B9A673CB-38A5-E607-3681-63FC25FB7E16}"/>
              </a:ext>
            </a:extLst>
          </p:cNvPr>
          <p:cNvPicPr>
            <a:picLocks noChangeAspect="1"/>
          </p:cNvPicPr>
          <p:nvPr/>
        </p:nvPicPr>
        <p:blipFill>
          <a:blip r:embed="rId3">
            <a:extLst>
              <a:ext uri="{28A0092B-C50C-407E-A947-70E740481C1C}">
                <a14:useLocalDpi xmlns:a14="http://schemas.microsoft.com/office/drawing/2010/main" val="0"/>
              </a:ext>
            </a:extLst>
          </a:blip>
          <a:srcRect t="23680" b="23680"/>
          <a:stretch>
            <a:fillRect/>
          </a:stretch>
        </p:blipFill>
        <p:spPr>
          <a:xfrm>
            <a:off x="8351353" y="1717285"/>
            <a:ext cx="3446331" cy="2750529"/>
          </a:xfrm>
          <a:prstGeom prst="rect">
            <a:avLst/>
          </a:prstGeom>
        </p:spPr>
      </p:pic>
      <p:pic>
        <p:nvPicPr>
          <p:cNvPr id="4" name="Picture 3" descr="A yellow rectangular objects on a black background&#10;&#10;AI-generated content may be incorrect.">
            <a:extLst>
              <a:ext uri="{FF2B5EF4-FFF2-40B4-BE49-F238E27FC236}">
                <a16:creationId xmlns:a16="http://schemas.microsoft.com/office/drawing/2014/main" id="{4E026EA1-64F5-D464-58F6-E5747BC67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185" y="1255439"/>
            <a:ext cx="1837110" cy="1837110"/>
          </a:xfrm>
          <a:prstGeom prst="rect">
            <a:avLst/>
          </a:prstGeom>
        </p:spPr>
      </p:pic>
      <p:sp>
        <p:nvSpPr>
          <p:cNvPr id="7" name="Text Placeholder 3">
            <a:extLst>
              <a:ext uri="{FF2B5EF4-FFF2-40B4-BE49-F238E27FC236}">
                <a16:creationId xmlns:a16="http://schemas.microsoft.com/office/drawing/2014/main" id="{78F14568-56CF-CE3B-73C2-A70D23C08172}"/>
              </a:ext>
            </a:extLst>
          </p:cNvPr>
          <p:cNvSpPr txBox="1">
            <a:spLocks/>
          </p:cNvSpPr>
          <p:nvPr/>
        </p:nvSpPr>
        <p:spPr>
          <a:xfrm>
            <a:off x="327332" y="457200"/>
            <a:ext cx="6695260" cy="51846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Open Sans Light" panose="020B0306030504020204" pitchFamily="34" charset="0"/>
                <a:ea typeface="Open Sans Light" panose="020B0306030504020204" pitchFamily="34" charset="0"/>
                <a:cs typeface="Open Sans Light" panose="020B0306030504020204" pitchFamily="34" charset="0"/>
              </a:rPr>
              <a:t>David is a consulting professional with multiple years in developing reports using business intelligence techniques. Specializing in the Business Intelligence and Project Management space with extraordinary depth in Data Analysis, Data Modeling, Data Visualizations, Portfolio Management, and Expert in the use of Power BI. David’s experience is specialized in Manufacturing, Consumer Goods, Education, Human Resources, and Medical Supply. But he has worked in many other industries as well.</a:t>
            </a:r>
            <a:endParaRPr lang="en-NZ" dirty="0">
              <a:latin typeface="Open Sans Light" panose="020B0306030504020204" pitchFamily="34" charset="0"/>
              <a:ea typeface="Open Sans Light" panose="020B0306030504020204" pitchFamily="34" charset="0"/>
              <a:cs typeface="Open Sans Light" panose="020B0306030504020204" pitchFamily="34" charset="0"/>
            </a:endParaRPr>
          </a:p>
          <a:p>
            <a:endParaRPr lang="en-US" dirty="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8" name="Picture 7" descr="A logo for a company&#10;&#10;AI-generated content may be incorrect.">
            <a:extLst>
              <a:ext uri="{FF2B5EF4-FFF2-40B4-BE49-F238E27FC236}">
                <a16:creationId xmlns:a16="http://schemas.microsoft.com/office/drawing/2014/main" id="{017591AE-8D92-9F63-E021-35E26D5A9D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1863" y="288013"/>
            <a:ext cx="3602805" cy="1400239"/>
          </a:xfrm>
          <a:prstGeom prst="rect">
            <a:avLst/>
          </a:prstGeom>
        </p:spPr>
      </p:pic>
    </p:spTree>
    <p:extLst>
      <p:ext uri="{BB962C8B-B14F-4D97-AF65-F5344CB8AC3E}">
        <p14:creationId xmlns:p14="http://schemas.microsoft.com/office/powerpoint/2010/main" val="2568833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4F6E878-D4D7-4259-2134-1A1CBA3F1E88}"/>
              </a:ext>
            </a:extLst>
          </p:cNvPr>
          <p:cNvSpPr>
            <a:spLocks noGrp="1"/>
          </p:cNvSpPr>
          <p:nvPr>
            <p:ph type="title"/>
          </p:nvPr>
        </p:nvSpPr>
        <p:spPr/>
        <p:txBody>
          <a:bodyPr/>
          <a:lstStyle/>
          <a:p>
            <a:r>
              <a:rPr lang="en-US" dirty="0">
                <a:solidFill>
                  <a:srgbClr val="57B535"/>
                </a:solidFill>
                <a:latin typeface="Source Sans Pro"/>
                <a:ea typeface="Source Sans Pro"/>
                <a:cs typeface="Open Sans ExtraBold"/>
              </a:rPr>
              <a:t>The Problem!</a:t>
            </a:r>
          </a:p>
        </p:txBody>
      </p:sp>
      <p:sp>
        <p:nvSpPr>
          <p:cNvPr id="5" name="Content Placeholder 4">
            <a:extLst>
              <a:ext uri="{FF2B5EF4-FFF2-40B4-BE49-F238E27FC236}">
                <a16:creationId xmlns:a16="http://schemas.microsoft.com/office/drawing/2014/main" id="{CAEDE888-C4EC-712F-32E5-985EBDD3D90E}"/>
              </a:ext>
            </a:extLst>
          </p:cNvPr>
          <p:cNvSpPr>
            <a:spLocks noGrp="1"/>
          </p:cNvSpPr>
          <p:nvPr>
            <p:ph sz="half" idx="1"/>
          </p:nvPr>
        </p:nvSpPr>
        <p:spPr/>
        <p:txBody>
          <a:bodyPr/>
          <a:lstStyle/>
          <a:p>
            <a:r>
              <a:rPr lang="en-US" dirty="0"/>
              <a:t>Screen Real Estate Matters!</a:t>
            </a:r>
          </a:p>
          <a:p>
            <a:r>
              <a:rPr lang="en-US" dirty="0"/>
              <a:t>End User Experience</a:t>
            </a:r>
          </a:p>
          <a:p>
            <a:r>
              <a:rPr lang="en-US" dirty="0"/>
              <a:t>First Sight Recognition</a:t>
            </a:r>
          </a:p>
          <a:p>
            <a:pPr lvl="1"/>
            <a:r>
              <a:rPr lang="en-US" dirty="0"/>
              <a:t>The idea that within just a couple of seconds, the end user will be able to know how to navigate and read the dashboard.</a:t>
            </a:r>
          </a:p>
          <a:p>
            <a:r>
              <a:rPr lang="en-US" dirty="0"/>
              <a:t>James Report</a:t>
            </a:r>
          </a:p>
        </p:txBody>
      </p:sp>
    </p:spTree>
    <p:extLst>
      <p:ext uri="{BB962C8B-B14F-4D97-AF65-F5344CB8AC3E}">
        <p14:creationId xmlns:p14="http://schemas.microsoft.com/office/powerpoint/2010/main" val="240954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0EAEDC-AD23-587C-6A23-92B6BB7EA2D5}"/>
              </a:ext>
            </a:extLst>
          </p:cNvPr>
          <p:cNvSpPr>
            <a:spLocks noGrp="1"/>
          </p:cNvSpPr>
          <p:nvPr>
            <p:ph idx="1"/>
          </p:nvPr>
        </p:nvSpPr>
        <p:spPr/>
        <p:txBody>
          <a:bodyPr vert="horz" lIns="91440" tIns="45720" rIns="91440" bIns="45720" rtlCol="0" anchor="t">
            <a:normAutofit/>
          </a:bodyPr>
          <a:lstStyle/>
          <a:p>
            <a:r>
              <a:rPr lang="en-US" dirty="0"/>
              <a:t>By a show of hands, how familiar are you with Power BI?</a:t>
            </a:r>
          </a:p>
          <a:p>
            <a:pPr lvl="1"/>
            <a:r>
              <a:rPr lang="en-US" dirty="0"/>
              <a:t>Little to No Experience</a:t>
            </a:r>
          </a:p>
          <a:p>
            <a:pPr lvl="1"/>
            <a:r>
              <a:rPr lang="en-US" dirty="0"/>
              <a:t>Your Organization uses Power BI</a:t>
            </a:r>
          </a:p>
          <a:p>
            <a:pPr lvl="1"/>
            <a:r>
              <a:rPr lang="en-US" dirty="0"/>
              <a:t>You are a Power BI Report Builder</a:t>
            </a:r>
          </a:p>
          <a:p>
            <a:pPr lvl="1"/>
            <a:r>
              <a:rPr lang="en-US" dirty="0"/>
              <a:t>You are a Power BI Expert</a:t>
            </a:r>
          </a:p>
          <a:p>
            <a:r>
              <a:rPr lang="en-US" dirty="0"/>
              <a:t>When using or creating dashboards, what is your preferred style?</a:t>
            </a:r>
          </a:p>
          <a:p>
            <a:pPr lvl="1"/>
            <a:r>
              <a:rPr lang="en-US" dirty="0"/>
              <a:t>Minimalist</a:t>
            </a:r>
          </a:p>
          <a:p>
            <a:pPr lvl="1"/>
            <a:r>
              <a:rPr lang="en-US" dirty="0"/>
              <a:t>Normal</a:t>
            </a:r>
          </a:p>
          <a:p>
            <a:pPr lvl="1"/>
            <a:r>
              <a:rPr lang="en-US" dirty="0"/>
              <a:t>James Report</a:t>
            </a:r>
          </a:p>
          <a:p>
            <a:pPr marL="0" indent="0">
              <a:buNone/>
            </a:pPr>
            <a:endParaRPr lang="en-US" dirty="0"/>
          </a:p>
        </p:txBody>
      </p:sp>
      <p:sp>
        <p:nvSpPr>
          <p:cNvPr id="3" name="Title 2">
            <a:extLst>
              <a:ext uri="{FF2B5EF4-FFF2-40B4-BE49-F238E27FC236}">
                <a16:creationId xmlns:a16="http://schemas.microsoft.com/office/drawing/2014/main" id="{EA86E3A3-35B5-4CBA-E13D-89E4607AEB42}"/>
              </a:ext>
            </a:extLst>
          </p:cNvPr>
          <p:cNvSpPr>
            <a:spLocks noGrp="1"/>
          </p:cNvSpPr>
          <p:nvPr>
            <p:ph type="title"/>
          </p:nvPr>
        </p:nvSpPr>
        <p:spPr/>
        <p:txBody>
          <a:bodyPr/>
          <a:lstStyle/>
          <a:p>
            <a:r>
              <a:rPr lang="en-US" dirty="0"/>
              <a:t>Survey Time</a:t>
            </a:r>
          </a:p>
        </p:txBody>
      </p:sp>
    </p:spTree>
    <p:extLst>
      <p:ext uri="{BB962C8B-B14F-4D97-AF65-F5344CB8AC3E}">
        <p14:creationId xmlns:p14="http://schemas.microsoft.com/office/powerpoint/2010/main" val="203738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EC6CA-66A1-4DEC-8D67-E2BBB01FE62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4F2F0-E09B-61B6-6364-C1E6CDCA8190}"/>
              </a:ext>
            </a:extLst>
          </p:cNvPr>
          <p:cNvSpPr>
            <a:spLocks noGrp="1"/>
          </p:cNvSpPr>
          <p:nvPr>
            <p:ph idx="1"/>
          </p:nvPr>
        </p:nvSpPr>
        <p:spPr/>
        <p:txBody>
          <a:bodyPr vert="horz" lIns="91440" tIns="45720" rIns="91440" bIns="45720" rtlCol="0" anchor="t">
            <a:normAutofit/>
          </a:bodyPr>
          <a:lstStyle/>
          <a:p>
            <a:pPr>
              <a:buNone/>
            </a:pPr>
            <a:endParaRPr lang="en-US" sz="2400" dirty="0">
              <a:latin typeface="Source Sans Pro Light"/>
              <a:ea typeface="Source Sans Pro Light"/>
              <a:cs typeface="Open Sans Light"/>
            </a:endParaRPr>
          </a:p>
          <a:p>
            <a:r>
              <a:rPr lang="en-US" sz="3600" dirty="0"/>
              <a:t>Used to simplify repeating the same equations in DAX.</a:t>
            </a:r>
          </a:p>
          <a:p>
            <a:r>
              <a:rPr lang="en-US" sz="3600" dirty="0"/>
              <a:t>Essentially adds conditional DAX on other Measures. </a:t>
            </a:r>
          </a:p>
          <a:p>
            <a:r>
              <a:rPr lang="en-US" sz="3600" dirty="0"/>
              <a:t>Can create a Slicer to jump between calculations</a:t>
            </a:r>
          </a:p>
        </p:txBody>
      </p:sp>
      <p:sp>
        <p:nvSpPr>
          <p:cNvPr id="3" name="Title 2">
            <a:extLst>
              <a:ext uri="{FF2B5EF4-FFF2-40B4-BE49-F238E27FC236}">
                <a16:creationId xmlns:a16="http://schemas.microsoft.com/office/drawing/2014/main" id="{56033461-075A-C9B6-354D-A75067F1471B}"/>
              </a:ext>
            </a:extLst>
          </p:cNvPr>
          <p:cNvSpPr>
            <a:spLocks noGrp="1"/>
          </p:cNvSpPr>
          <p:nvPr>
            <p:ph type="title"/>
          </p:nvPr>
        </p:nvSpPr>
        <p:spPr/>
        <p:txBody>
          <a:bodyPr/>
          <a:lstStyle/>
          <a:p>
            <a:pPr algn="ctr"/>
            <a:r>
              <a:rPr lang="en-US" dirty="0"/>
              <a:t>Calculation Groups</a:t>
            </a:r>
          </a:p>
        </p:txBody>
      </p:sp>
    </p:spTree>
    <p:extLst>
      <p:ext uri="{BB962C8B-B14F-4D97-AF65-F5344CB8AC3E}">
        <p14:creationId xmlns:p14="http://schemas.microsoft.com/office/powerpoint/2010/main" val="136211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D2092-A6F8-F539-0489-2B305070D92F}"/>
            </a:ext>
          </a:extLst>
        </p:cNvPr>
        <p:cNvGrpSpPr/>
        <p:nvPr/>
      </p:nvGrpSpPr>
      <p:grpSpPr>
        <a:xfrm>
          <a:off x="0" y="0"/>
          <a:ext cx="0" cy="0"/>
          <a:chOff x="0" y="0"/>
          <a:chExt cx="0" cy="0"/>
        </a:xfrm>
      </p:grpSpPr>
      <p:pic>
        <p:nvPicPr>
          <p:cNvPr id="5" name="Picture 4" descr="A blue city skyline with clouds&#10;&#10;AI-generated content may be incorrect.">
            <a:extLst>
              <a:ext uri="{FF2B5EF4-FFF2-40B4-BE49-F238E27FC236}">
                <a16:creationId xmlns:a16="http://schemas.microsoft.com/office/drawing/2014/main" id="{1D057C25-DA87-6BD6-F938-06B116207ACB}"/>
              </a:ext>
            </a:extLst>
          </p:cNvPr>
          <p:cNvPicPr>
            <a:picLocks noChangeAspect="1"/>
          </p:cNvPicPr>
          <p:nvPr/>
        </p:nvPicPr>
        <p:blipFill>
          <a:blip r:embed="rId2"/>
          <a:stretch>
            <a:fillRect/>
          </a:stretch>
        </p:blipFill>
        <p:spPr>
          <a:xfrm>
            <a:off x="-36947" y="-19985"/>
            <a:ext cx="12265895" cy="6897971"/>
          </a:xfrm>
          <a:prstGeom prst="rect">
            <a:avLst/>
          </a:prstGeom>
        </p:spPr>
      </p:pic>
      <p:pic>
        <p:nvPicPr>
          <p:cNvPr id="7" name="Picture 6">
            <a:extLst>
              <a:ext uri="{FF2B5EF4-FFF2-40B4-BE49-F238E27FC236}">
                <a16:creationId xmlns:a16="http://schemas.microsoft.com/office/drawing/2014/main" id="{71024313-62CD-3948-D1F9-07EB13145FA0}"/>
              </a:ext>
            </a:extLst>
          </p:cNvPr>
          <p:cNvPicPr>
            <a:picLocks noChangeAspect="1"/>
          </p:cNvPicPr>
          <p:nvPr/>
        </p:nvPicPr>
        <p:blipFill>
          <a:blip r:embed="rId3"/>
          <a:stretch>
            <a:fillRect/>
          </a:stretch>
        </p:blipFill>
        <p:spPr>
          <a:xfrm>
            <a:off x="-36948" y="526920"/>
            <a:ext cx="10887199" cy="840061"/>
          </a:xfrm>
          <a:prstGeom prst="rect">
            <a:avLst/>
          </a:prstGeom>
        </p:spPr>
      </p:pic>
      <p:pic>
        <p:nvPicPr>
          <p:cNvPr id="2" name="Picture 1" descr="A white billboard with blue trim&#10;&#10;AI-generated content may be incorrect.">
            <a:extLst>
              <a:ext uri="{FF2B5EF4-FFF2-40B4-BE49-F238E27FC236}">
                <a16:creationId xmlns:a16="http://schemas.microsoft.com/office/drawing/2014/main" id="{312E6621-97E7-0FEB-80F6-D784CBD82DFA}"/>
              </a:ext>
            </a:extLst>
          </p:cNvPr>
          <p:cNvPicPr>
            <a:picLocks noChangeAspect="1"/>
          </p:cNvPicPr>
          <p:nvPr/>
        </p:nvPicPr>
        <p:blipFill>
          <a:blip r:embed="rId4"/>
          <a:stretch>
            <a:fillRect/>
          </a:stretch>
        </p:blipFill>
        <p:spPr>
          <a:xfrm>
            <a:off x="-136070" y="2965706"/>
            <a:ext cx="4359277" cy="4359277"/>
          </a:xfrm>
          <a:prstGeom prst="rect">
            <a:avLst/>
          </a:prstGeom>
        </p:spPr>
      </p:pic>
      <p:pic>
        <p:nvPicPr>
          <p:cNvPr id="6" name="Picture 5">
            <a:extLst>
              <a:ext uri="{FF2B5EF4-FFF2-40B4-BE49-F238E27FC236}">
                <a16:creationId xmlns:a16="http://schemas.microsoft.com/office/drawing/2014/main" id="{B24FA481-ED74-BD11-1A88-A680FCA66F83}"/>
              </a:ext>
            </a:extLst>
          </p:cNvPr>
          <p:cNvPicPr>
            <a:picLocks noChangeAspect="1"/>
          </p:cNvPicPr>
          <p:nvPr/>
        </p:nvPicPr>
        <p:blipFill>
          <a:blip r:embed="rId5"/>
          <a:stretch>
            <a:fillRect/>
          </a:stretch>
        </p:blipFill>
        <p:spPr>
          <a:xfrm>
            <a:off x="-2111023" y="3888605"/>
            <a:ext cx="8207023" cy="1408869"/>
          </a:xfrm>
          <a:prstGeom prst="rect">
            <a:avLst/>
          </a:prstGeom>
        </p:spPr>
      </p:pic>
    </p:spTree>
    <p:extLst>
      <p:ext uri="{BB962C8B-B14F-4D97-AF65-F5344CB8AC3E}">
        <p14:creationId xmlns:p14="http://schemas.microsoft.com/office/powerpoint/2010/main" val="4221865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4E49-D771-6FA5-EEE3-34BDE1FE97CB}"/>
            </a:ext>
          </a:extLst>
        </p:cNvPr>
        <p:cNvGrpSpPr/>
        <p:nvPr/>
      </p:nvGrpSpPr>
      <p:grpSpPr>
        <a:xfrm>
          <a:off x="0" y="0"/>
          <a:ext cx="0" cy="0"/>
          <a:chOff x="0" y="0"/>
          <a:chExt cx="0" cy="0"/>
        </a:xfrm>
      </p:grpSpPr>
      <p:pic>
        <p:nvPicPr>
          <p:cNvPr id="3" name="Picture 2" descr="A bench in front of a city&#10;&#10;AI-generated content may be incorrect.">
            <a:extLst>
              <a:ext uri="{FF2B5EF4-FFF2-40B4-BE49-F238E27FC236}">
                <a16:creationId xmlns:a16="http://schemas.microsoft.com/office/drawing/2014/main" id="{EE62B5EC-0525-3685-F409-93A63D862C01}"/>
              </a:ext>
            </a:extLst>
          </p:cNvPr>
          <p:cNvPicPr>
            <a:picLocks noChangeAspect="1"/>
          </p:cNvPicPr>
          <p:nvPr/>
        </p:nvPicPr>
        <p:blipFill>
          <a:blip r:embed="rId2"/>
          <a:stretch>
            <a:fillRect/>
          </a:stretch>
        </p:blipFill>
        <p:spPr>
          <a:xfrm>
            <a:off x="0" y="0"/>
            <a:ext cx="12192000" cy="6858000"/>
          </a:xfrm>
          <a:prstGeom prst="rect">
            <a:avLst/>
          </a:prstGeom>
        </p:spPr>
      </p:pic>
      <p:pic>
        <p:nvPicPr>
          <p:cNvPr id="9" name="Picture 8" descr="A cartoon of a firefighter&#10;&#10;AI-generated content may be incorrect.">
            <a:extLst>
              <a:ext uri="{FF2B5EF4-FFF2-40B4-BE49-F238E27FC236}">
                <a16:creationId xmlns:a16="http://schemas.microsoft.com/office/drawing/2014/main" id="{1CC74756-5214-4ED7-081F-17EC9D892B50}"/>
              </a:ext>
            </a:extLst>
          </p:cNvPr>
          <p:cNvPicPr>
            <a:picLocks noChangeAspect="1"/>
          </p:cNvPicPr>
          <p:nvPr/>
        </p:nvPicPr>
        <p:blipFill>
          <a:blip r:embed="rId3"/>
          <a:stretch>
            <a:fillRect/>
          </a:stretch>
        </p:blipFill>
        <p:spPr>
          <a:xfrm>
            <a:off x="-381001" y="3789217"/>
            <a:ext cx="2182092" cy="2182092"/>
          </a:xfrm>
          <a:prstGeom prst="rect">
            <a:avLst/>
          </a:prstGeom>
        </p:spPr>
      </p:pic>
      <p:pic>
        <p:nvPicPr>
          <p:cNvPr id="11" name="Picture 10" descr="A cartoon of a person in a superhero garment&#10;&#10;AI-generated content may be incorrect.">
            <a:extLst>
              <a:ext uri="{FF2B5EF4-FFF2-40B4-BE49-F238E27FC236}">
                <a16:creationId xmlns:a16="http://schemas.microsoft.com/office/drawing/2014/main" id="{7FC81D77-6444-6C09-017E-BD4CAE8C32FA}"/>
              </a:ext>
            </a:extLst>
          </p:cNvPr>
          <p:cNvPicPr>
            <a:picLocks noChangeAspect="1"/>
          </p:cNvPicPr>
          <p:nvPr/>
        </p:nvPicPr>
        <p:blipFill>
          <a:blip r:embed="rId4"/>
          <a:stretch>
            <a:fillRect/>
          </a:stretch>
        </p:blipFill>
        <p:spPr>
          <a:xfrm>
            <a:off x="653474" y="3953885"/>
            <a:ext cx="1997363" cy="1997363"/>
          </a:xfrm>
          <a:prstGeom prst="rect">
            <a:avLst/>
          </a:prstGeom>
        </p:spPr>
      </p:pic>
      <p:pic>
        <p:nvPicPr>
          <p:cNvPr id="13" name="Picture 12">
            <a:extLst>
              <a:ext uri="{FF2B5EF4-FFF2-40B4-BE49-F238E27FC236}">
                <a16:creationId xmlns:a16="http://schemas.microsoft.com/office/drawing/2014/main" id="{AF9B3422-7540-0931-D714-3D6E08436EDB}"/>
              </a:ext>
            </a:extLst>
          </p:cNvPr>
          <p:cNvPicPr>
            <a:picLocks noChangeAspect="1"/>
          </p:cNvPicPr>
          <p:nvPr/>
        </p:nvPicPr>
        <p:blipFill>
          <a:blip r:embed="rId5"/>
          <a:stretch>
            <a:fillRect/>
          </a:stretch>
        </p:blipFill>
        <p:spPr>
          <a:xfrm>
            <a:off x="1415469" y="3789217"/>
            <a:ext cx="2182092" cy="2182092"/>
          </a:xfrm>
          <a:prstGeom prst="rect">
            <a:avLst/>
          </a:prstGeom>
        </p:spPr>
      </p:pic>
      <p:pic>
        <p:nvPicPr>
          <p:cNvPr id="15" name="Picture 14" descr="A person in a garment holding a baby&#10;&#10;AI-generated content may be incorrect.">
            <a:extLst>
              <a:ext uri="{FF2B5EF4-FFF2-40B4-BE49-F238E27FC236}">
                <a16:creationId xmlns:a16="http://schemas.microsoft.com/office/drawing/2014/main" id="{EC144D49-2BEA-225C-1E84-46B3406FA9D4}"/>
              </a:ext>
            </a:extLst>
          </p:cNvPr>
          <p:cNvPicPr>
            <a:picLocks noChangeAspect="1"/>
          </p:cNvPicPr>
          <p:nvPr/>
        </p:nvPicPr>
        <p:blipFill>
          <a:blip r:embed="rId6"/>
          <a:stretch>
            <a:fillRect/>
          </a:stretch>
        </p:blipFill>
        <p:spPr>
          <a:xfrm>
            <a:off x="2292924" y="3544599"/>
            <a:ext cx="2075872" cy="2075872"/>
          </a:xfrm>
          <a:prstGeom prst="rect">
            <a:avLst/>
          </a:prstGeom>
        </p:spPr>
      </p:pic>
      <p:pic>
        <p:nvPicPr>
          <p:cNvPr id="17" name="Picture 16" descr="A cartoon of a doctor&#10;&#10;AI-generated content may be incorrect.">
            <a:extLst>
              <a:ext uri="{FF2B5EF4-FFF2-40B4-BE49-F238E27FC236}">
                <a16:creationId xmlns:a16="http://schemas.microsoft.com/office/drawing/2014/main" id="{FEEBB339-DCC9-5F2E-BCC3-BFFAA2522E95}"/>
              </a:ext>
            </a:extLst>
          </p:cNvPr>
          <p:cNvPicPr>
            <a:picLocks noChangeAspect="1"/>
          </p:cNvPicPr>
          <p:nvPr/>
        </p:nvPicPr>
        <p:blipFill>
          <a:blip r:embed="rId7"/>
          <a:stretch>
            <a:fillRect/>
          </a:stretch>
        </p:blipFill>
        <p:spPr>
          <a:xfrm>
            <a:off x="3499497" y="3953885"/>
            <a:ext cx="1951037" cy="1951037"/>
          </a:xfrm>
          <a:prstGeom prst="rect">
            <a:avLst/>
          </a:prstGeom>
        </p:spPr>
      </p:pic>
      <p:pic>
        <p:nvPicPr>
          <p:cNvPr id="19" name="Picture 18" descr="A person in a helmet and a hard hat holding a toolbox&#10;&#10;AI-generated content may be incorrect.">
            <a:extLst>
              <a:ext uri="{FF2B5EF4-FFF2-40B4-BE49-F238E27FC236}">
                <a16:creationId xmlns:a16="http://schemas.microsoft.com/office/drawing/2014/main" id="{1067597A-8E7B-82A4-6783-F8898259C158}"/>
              </a:ext>
            </a:extLst>
          </p:cNvPr>
          <p:cNvPicPr>
            <a:picLocks noChangeAspect="1"/>
          </p:cNvPicPr>
          <p:nvPr/>
        </p:nvPicPr>
        <p:blipFill>
          <a:blip r:embed="rId8"/>
          <a:stretch>
            <a:fillRect/>
          </a:stretch>
        </p:blipFill>
        <p:spPr>
          <a:xfrm>
            <a:off x="4476238" y="3632830"/>
            <a:ext cx="2182092" cy="2182092"/>
          </a:xfrm>
          <a:prstGeom prst="rect">
            <a:avLst/>
          </a:prstGeom>
        </p:spPr>
      </p:pic>
      <p:pic>
        <p:nvPicPr>
          <p:cNvPr id="21" name="Picture 20" descr="A bird with a colorful neck&#10;&#10;AI-generated content may be incorrect.">
            <a:extLst>
              <a:ext uri="{FF2B5EF4-FFF2-40B4-BE49-F238E27FC236}">
                <a16:creationId xmlns:a16="http://schemas.microsoft.com/office/drawing/2014/main" id="{ADDF3EE9-66C4-CA96-D4F0-B9152401643A}"/>
              </a:ext>
            </a:extLst>
          </p:cNvPr>
          <p:cNvPicPr>
            <a:picLocks noChangeAspect="1"/>
          </p:cNvPicPr>
          <p:nvPr/>
        </p:nvPicPr>
        <p:blipFill>
          <a:blip r:embed="rId9"/>
          <a:stretch>
            <a:fillRect/>
          </a:stretch>
        </p:blipFill>
        <p:spPr>
          <a:xfrm>
            <a:off x="447854" y="6112947"/>
            <a:ext cx="411240" cy="411240"/>
          </a:xfrm>
          <a:prstGeom prst="rect">
            <a:avLst/>
          </a:prstGeom>
        </p:spPr>
      </p:pic>
      <p:pic>
        <p:nvPicPr>
          <p:cNvPr id="22" name="Picture 21" descr="A white circle with a pink border&#10;&#10;AI-generated content may be incorrect.">
            <a:extLst>
              <a:ext uri="{FF2B5EF4-FFF2-40B4-BE49-F238E27FC236}">
                <a16:creationId xmlns:a16="http://schemas.microsoft.com/office/drawing/2014/main" id="{05491D6D-FF2C-5086-8AF9-7966AB21364D}"/>
              </a:ext>
            </a:extLst>
          </p:cNvPr>
          <p:cNvPicPr>
            <a:picLocks noChangeAspect="1"/>
          </p:cNvPicPr>
          <p:nvPr/>
        </p:nvPicPr>
        <p:blipFill>
          <a:blip r:embed="rId10"/>
          <a:stretch>
            <a:fillRect/>
          </a:stretch>
        </p:blipFill>
        <p:spPr>
          <a:xfrm flipH="1">
            <a:off x="10246935" y="2089610"/>
            <a:ext cx="2418425" cy="2418425"/>
          </a:xfrm>
          <a:prstGeom prst="rect">
            <a:avLst/>
          </a:prstGeom>
          <a:ln>
            <a:noFill/>
          </a:ln>
        </p:spPr>
      </p:pic>
      <p:pic>
        <p:nvPicPr>
          <p:cNvPr id="24" name="Picture 23" descr="A cartoon of a person holding a white rectangular sign&#10;&#10;AI-generated content may be incorrect.">
            <a:extLst>
              <a:ext uri="{FF2B5EF4-FFF2-40B4-BE49-F238E27FC236}">
                <a16:creationId xmlns:a16="http://schemas.microsoft.com/office/drawing/2014/main" id="{E32FB879-D83C-4E02-8992-D08422E51F26}"/>
              </a:ext>
            </a:extLst>
          </p:cNvPr>
          <p:cNvPicPr>
            <a:picLocks noChangeAspect="1"/>
          </p:cNvPicPr>
          <p:nvPr/>
        </p:nvPicPr>
        <p:blipFill>
          <a:blip r:embed="rId11"/>
          <a:stretch>
            <a:fillRect/>
          </a:stretch>
        </p:blipFill>
        <p:spPr>
          <a:xfrm>
            <a:off x="6778062" y="3546196"/>
            <a:ext cx="5294206" cy="2977991"/>
          </a:xfrm>
          <a:prstGeom prst="rect">
            <a:avLst/>
          </a:prstGeom>
        </p:spPr>
      </p:pic>
      <p:pic>
        <p:nvPicPr>
          <p:cNvPr id="27" name="Picture 26">
            <a:extLst>
              <a:ext uri="{FF2B5EF4-FFF2-40B4-BE49-F238E27FC236}">
                <a16:creationId xmlns:a16="http://schemas.microsoft.com/office/drawing/2014/main" id="{4C9AE3D8-49B8-7968-0643-D736562D3212}"/>
              </a:ext>
            </a:extLst>
          </p:cNvPr>
          <p:cNvPicPr>
            <a:picLocks noChangeAspect="1"/>
          </p:cNvPicPr>
          <p:nvPr/>
        </p:nvPicPr>
        <p:blipFill>
          <a:blip r:embed="rId12"/>
          <a:stretch>
            <a:fillRect/>
          </a:stretch>
        </p:blipFill>
        <p:spPr>
          <a:xfrm>
            <a:off x="-1" y="286970"/>
            <a:ext cx="11609939" cy="599721"/>
          </a:xfrm>
          <a:prstGeom prst="rect">
            <a:avLst/>
          </a:prstGeom>
        </p:spPr>
      </p:pic>
      <p:sp>
        <p:nvSpPr>
          <p:cNvPr id="2" name="TextBox 1">
            <a:extLst>
              <a:ext uri="{FF2B5EF4-FFF2-40B4-BE49-F238E27FC236}">
                <a16:creationId xmlns:a16="http://schemas.microsoft.com/office/drawing/2014/main" id="{A69264E1-70B3-CBA6-7816-16E5C0209D51}"/>
              </a:ext>
            </a:extLst>
          </p:cNvPr>
          <p:cNvSpPr txBox="1"/>
          <p:nvPr/>
        </p:nvSpPr>
        <p:spPr>
          <a:xfrm rot="21228504">
            <a:off x="7946858" y="4249543"/>
            <a:ext cx="3256145" cy="830997"/>
          </a:xfrm>
          <a:prstGeom prst="rect">
            <a:avLst/>
          </a:prstGeom>
          <a:noFill/>
        </p:spPr>
        <p:txBody>
          <a:bodyPr wrap="square" rtlCol="0">
            <a:spAutoFit/>
          </a:bodyPr>
          <a:lstStyle/>
          <a:p>
            <a:r>
              <a:rPr lang="en-US" sz="2400" dirty="0">
                <a:solidFill>
                  <a:schemeClr val="accent5">
                    <a:lumMod val="60000"/>
                    <a:lumOff val="40000"/>
                  </a:schemeClr>
                </a:solidFill>
              </a:rPr>
              <a:t>The Complicated Method</a:t>
            </a:r>
          </a:p>
        </p:txBody>
      </p:sp>
      <p:pic>
        <p:nvPicPr>
          <p:cNvPr id="4" name="Picture 3" descr="A yellow rectangular objects on a black background&#10;&#10;AI-generated content may be incorrect.">
            <a:extLst>
              <a:ext uri="{FF2B5EF4-FFF2-40B4-BE49-F238E27FC236}">
                <a16:creationId xmlns:a16="http://schemas.microsoft.com/office/drawing/2014/main" id="{AA5847C6-AFA6-1619-6F98-069DC32FBD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41134" y="2975794"/>
            <a:ext cx="568805" cy="568805"/>
          </a:xfrm>
          <a:prstGeom prst="rect">
            <a:avLst/>
          </a:prstGeom>
        </p:spPr>
      </p:pic>
      <p:sp>
        <p:nvSpPr>
          <p:cNvPr id="5" name="TextBox 4">
            <a:extLst>
              <a:ext uri="{FF2B5EF4-FFF2-40B4-BE49-F238E27FC236}">
                <a16:creationId xmlns:a16="http://schemas.microsoft.com/office/drawing/2014/main" id="{CAFA26A6-F600-55FF-4495-4B79AE859BC1}"/>
              </a:ext>
            </a:extLst>
          </p:cNvPr>
          <p:cNvSpPr txBox="1"/>
          <p:nvPr/>
        </p:nvSpPr>
        <p:spPr>
          <a:xfrm>
            <a:off x="1280160" y="6217920"/>
            <a:ext cx="4133779" cy="646331"/>
          </a:xfrm>
          <a:prstGeom prst="rect">
            <a:avLst/>
          </a:prstGeom>
          <a:noFill/>
        </p:spPr>
        <p:txBody>
          <a:bodyPr wrap="square" rtlCol="0">
            <a:spAutoFit/>
          </a:bodyPr>
          <a:lstStyle/>
          <a:p>
            <a:r>
              <a:rPr lang="en-US" dirty="0">
                <a:solidFill>
                  <a:schemeClr val="bg1"/>
                </a:solidFill>
                <a:hlinkClick r:id="rId14">
                  <a:extLst>
                    <a:ext uri="{A12FA001-AC4F-418D-AE19-62706E023703}">
                      <ahyp:hlinkClr xmlns:ahyp="http://schemas.microsoft.com/office/drawing/2018/hyperlinkcolor" val="tx"/>
                    </a:ext>
                  </a:extLst>
                </a:hlinkClick>
              </a:rPr>
              <a:t>Power BI – Dynamic Date Selection : :: Welcome To EPM Strategy ::</a:t>
            </a:r>
            <a:endParaRPr lang="en-US" dirty="0">
              <a:solidFill>
                <a:schemeClr val="bg1"/>
              </a:solidFill>
            </a:endParaRPr>
          </a:p>
        </p:txBody>
      </p:sp>
    </p:spTree>
    <p:extLst>
      <p:ext uri="{BB962C8B-B14F-4D97-AF65-F5344CB8AC3E}">
        <p14:creationId xmlns:p14="http://schemas.microsoft.com/office/powerpoint/2010/main" val="638933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908A2-9D39-F71B-089F-F92F4D32CE4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C463D21-94FA-04D6-8253-D3CD21450500}"/>
              </a:ext>
            </a:extLst>
          </p:cNvPr>
          <p:cNvSpPr>
            <a:spLocks noGrp="1"/>
          </p:cNvSpPr>
          <p:nvPr>
            <p:ph idx="1"/>
          </p:nvPr>
        </p:nvSpPr>
        <p:spPr/>
        <p:txBody>
          <a:bodyPr vert="horz" lIns="91440" tIns="45720" rIns="91440" bIns="45720" rtlCol="0" anchor="t">
            <a:normAutofit/>
          </a:bodyPr>
          <a:lstStyle/>
          <a:p>
            <a:r>
              <a:rPr lang="en-US" sz="5400" dirty="0">
                <a:latin typeface="Source Sans Pro Light"/>
                <a:ea typeface="Source Sans Pro Light"/>
                <a:cs typeface="Open Sans Light"/>
              </a:rPr>
              <a:t>Focus on the End User!</a:t>
            </a:r>
          </a:p>
          <a:p>
            <a:r>
              <a:rPr lang="en-US" sz="5400" dirty="0">
                <a:latin typeface="Source Sans Pro Light"/>
                <a:ea typeface="Source Sans Pro Light"/>
                <a:cs typeface="Open Sans Light"/>
              </a:rPr>
              <a:t>Calculation Groups Simplify Report Use!</a:t>
            </a:r>
          </a:p>
          <a:p>
            <a:r>
              <a:rPr lang="en-US" sz="5400" dirty="0">
                <a:latin typeface="Source Sans Pro Light"/>
                <a:ea typeface="Source Sans Pro Light"/>
                <a:cs typeface="Open Sans Light"/>
              </a:rPr>
              <a:t>If We Need Complexity, We Have It!</a:t>
            </a:r>
          </a:p>
          <a:p>
            <a:endParaRPr lang="en-US" sz="2000" dirty="0">
              <a:latin typeface="Source Sans Pro Light"/>
              <a:ea typeface="Source Sans Pro Light"/>
              <a:cs typeface="Open Sans Light"/>
            </a:endParaRPr>
          </a:p>
        </p:txBody>
      </p:sp>
      <p:sp>
        <p:nvSpPr>
          <p:cNvPr id="3" name="Title 2">
            <a:extLst>
              <a:ext uri="{FF2B5EF4-FFF2-40B4-BE49-F238E27FC236}">
                <a16:creationId xmlns:a16="http://schemas.microsoft.com/office/drawing/2014/main" id="{7EFB68EB-46F2-38F6-8A83-D4EE1DFA9C4B}"/>
              </a:ext>
            </a:extLst>
          </p:cNvPr>
          <p:cNvSpPr>
            <a:spLocks noGrp="1"/>
          </p:cNvSpPr>
          <p:nvPr>
            <p:ph type="title"/>
          </p:nvPr>
        </p:nvSpPr>
        <p:spPr/>
        <p:txBody>
          <a:bodyPr/>
          <a:lstStyle/>
          <a:p>
            <a:pPr algn="ctr"/>
            <a:r>
              <a:rPr lang="en-US" dirty="0"/>
              <a:t>Final Take Aways</a:t>
            </a:r>
          </a:p>
        </p:txBody>
      </p:sp>
    </p:spTree>
    <p:extLst>
      <p:ext uri="{BB962C8B-B14F-4D97-AF65-F5344CB8AC3E}">
        <p14:creationId xmlns:p14="http://schemas.microsoft.com/office/powerpoint/2010/main" val="245764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18ec24c-f428-4057-9a36-4cb948a7b407">
      <Terms xmlns="http://schemas.microsoft.com/office/infopath/2007/PartnerControls"/>
    </lcf76f155ced4ddcb4097134ff3c332f>
    <TaxCatchAll xmlns="6fe25bdf-ae0e-48a7-b6e5-bc8a1849b98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EFDC198DA1424AA2DE7340ED8C291E" ma:contentTypeVersion="20" ma:contentTypeDescription="Create a new document." ma:contentTypeScope="" ma:versionID="e17e278717a8b3a9d1b0341905e9f118">
  <xsd:schema xmlns:xsd="http://www.w3.org/2001/XMLSchema" xmlns:xs="http://www.w3.org/2001/XMLSchema" xmlns:p="http://schemas.microsoft.com/office/2006/metadata/properties" xmlns:ns2="6fe25bdf-ae0e-48a7-b6e5-bc8a1849b98e" xmlns:ns3="518ec24c-f428-4057-9a36-4cb948a7b407" targetNamespace="http://schemas.microsoft.com/office/2006/metadata/properties" ma:root="true" ma:fieldsID="64d06730524467017972f768cafcd2f5" ns2:_="" ns3:_="">
    <xsd:import namespace="6fe25bdf-ae0e-48a7-b6e5-bc8a1849b98e"/>
    <xsd:import namespace="518ec24c-f428-4057-9a36-4cb948a7b4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e25bdf-ae0e-48a7-b6e5-bc8a1849b98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4419aa8-21d6-4bea-8eac-28a8efdd9d04}" ma:internalName="TaxCatchAll" ma:showField="CatchAllData" ma:web="6fe25bdf-ae0e-48a7-b6e5-bc8a1849b9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18ec24c-f428-4057-9a36-4cb948a7b4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37c3b37-2320-48ce-b319-ec387555f39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7B75BE-6E85-4BC9-B65E-BA5D0420B3C8}">
  <ds:schemaRefs>
    <ds:schemaRef ds:uri="518ec24c-f428-4057-9a36-4cb948a7b407"/>
    <ds:schemaRef ds:uri="6fe25bdf-ae0e-48a7-b6e5-bc8a1849b98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CCC9168-1AF7-4F22-A7E1-AA5CA9871E6C}">
  <ds:schemaRefs>
    <ds:schemaRef ds:uri="http://schemas.microsoft.com/sharepoint/v3/contenttype/forms"/>
  </ds:schemaRefs>
</ds:datastoreItem>
</file>

<file path=customXml/itemProps3.xml><?xml version="1.0" encoding="utf-8"?>
<ds:datastoreItem xmlns:ds="http://schemas.openxmlformats.org/officeDocument/2006/customXml" ds:itemID="{ED04DCF2-D9D4-4703-8D0D-9BA35C49A00B}">
  <ds:schemaRefs>
    <ds:schemaRef ds:uri="518ec24c-f428-4057-9a36-4cb948a7b407"/>
    <ds:schemaRef ds:uri="6fe25bdf-ae0e-48a7-b6e5-bc8a1849b9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1564</TotalTime>
  <Words>299</Words>
  <Application>Microsoft Office PowerPoint</Application>
  <PresentationFormat>Widescreen</PresentationFormat>
  <Paragraphs>34</Paragraphs>
  <Slides>16</Slides>
  <Notes>1</Notes>
  <HiddenSlides>7</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Aptos</vt:lpstr>
      <vt:lpstr>Aptos Display</vt:lpstr>
      <vt:lpstr>Arial</vt:lpstr>
      <vt:lpstr>Open Sans Extrabold</vt:lpstr>
      <vt:lpstr>Open Sans Extrabold</vt:lpstr>
      <vt:lpstr>Open Sans Light</vt:lpstr>
      <vt:lpstr>Open Sans SemiBold</vt:lpstr>
      <vt:lpstr>Segoe UI</vt:lpstr>
      <vt:lpstr>Source Sans Pro</vt:lpstr>
      <vt:lpstr>Source Sans Pro Light</vt:lpstr>
      <vt:lpstr>Wix Madefor Display</vt:lpstr>
      <vt:lpstr>Office Theme</vt:lpstr>
      <vt:lpstr>PowerPoint Presentation</vt:lpstr>
      <vt:lpstr>Dynamic DAX Measures and Slicers</vt:lpstr>
      <vt:lpstr> </vt:lpstr>
      <vt:lpstr>The Problem!</vt:lpstr>
      <vt:lpstr>Survey Time</vt:lpstr>
      <vt:lpstr>Calculation Groups</vt:lpstr>
      <vt:lpstr>PowerPoint Presentation</vt:lpstr>
      <vt:lpstr>PowerPoint Presentation</vt:lpstr>
      <vt:lpstr>Final Take Aways</vt:lpstr>
      <vt:lpstr>Questions?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Lauren Bishop</dc:creator>
  <cp:lastModifiedBy>David Rohlfs</cp:lastModifiedBy>
  <cp:revision>6</cp:revision>
  <dcterms:created xsi:type="dcterms:W3CDTF">2025-01-23T18:40:19Z</dcterms:created>
  <dcterms:modified xsi:type="dcterms:W3CDTF">2025-03-28T17:02:41Z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0x01010040EFDC198DA1424AA2DE7340ED8C291E</vt:lpwstr>
  </property>
  <property fmtid="{D5CDD505-2E9C-101B-9397-08002B2CF9AE}" pid="3" name="MediaServiceImageTags">
    <vt:lpwstr/>
  </property>
</Properties>
</file>