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omments/modernComment_100_2338FD6E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82" r:id="rId6"/>
    <p:sldId id="281" r:id="rId7"/>
    <p:sldId id="258" r:id="rId8"/>
    <p:sldId id="278" r:id="rId9"/>
    <p:sldId id="453" r:id="rId10"/>
    <p:sldId id="444" r:id="rId11"/>
    <p:sldId id="259" r:id="rId12"/>
    <p:sldId id="445" r:id="rId13"/>
    <p:sldId id="446" r:id="rId14"/>
    <p:sldId id="260" r:id="rId15"/>
    <p:sldId id="447" r:id="rId16"/>
    <p:sldId id="448" r:id="rId17"/>
    <p:sldId id="261" r:id="rId18"/>
    <p:sldId id="450" r:id="rId19"/>
    <p:sldId id="451" r:id="rId20"/>
    <p:sldId id="452" r:id="rId21"/>
    <p:sldId id="279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1B1F0F-ACED-7B65-FCF9-DDA56FDF9E77}" name="Brianna Sierra" initials="BS" userId="S::brianna@dynamicsusergroup.com::d7a06c09-ac69-423d-9f7d-3be874f58a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D4E"/>
    <a:srgbClr val="3B4598"/>
    <a:srgbClr val="42ABE3"/>
    <a:srgbClr val="9C3C9A"/>
    <a:srgbClr val="ED3F7B"/>
    <a:srgbClr val="57B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ndi Epperson" userId="3b69a254-e433-416d-a127-8b0b05ec3ee3" providerId="ADAL" clId="{47E65E62-3B98-482E-B8FE-934CDA2C434A}"/>
    <pc:docChg chg="custSel modSld">
      <pc:chgData name="Windi Epperson" userId="3b69a254-e433-416d-a127-8b0b05ec3ee3" providerId="ADAL" clId="{47E65E62-3B98-482E-B8FE-934CDA2C434A}" dt="2025-05-07T20:16:41.162" v="55" actId="729"/>
      <pc:docMkLst>
        <pc:docMk/>
      </pc:docMkLst>
      <pc:sldChg chg="mod modShow">
        <pc:chgData name="Windi Epperson" userId="3b69a254-e433-416d-a127-8b0b05ec3ee3" providerId="ADAL" clId="{47E65E62-3B98-482E-B8FE-934CDA2C434A}" dt="2025-05-07T20:16:41.162" v="55" actId="729"/>
        <pc:sldMkLst>
          <pc:docMk/>
          <pc:sldMk cId="1361731635" sldId="278"/>
        </pc:sldMkLst>
      </pc:sldChg>
      <pc:sldChg chg="modSp mod">
        <pc:chgData name="Windi Epperson" userId="3b69a254-e433-416d-a127-8b0b05ec3ee3" providerId="ADAL" clId="{47E65E62-3B98-482E-B8FE-934CDA2C434A}" dt="2025-05-07T20:16:05.833" v="54" actId="27636"/>
        <pc:sldMkLst>
          <pc:docMk/>
          <pc:sldMk cId="2743602957" sldId="281"/>
        </pc:sldMkLst>
        <pc:spChg chg="mod">
          <ac:chgData name="Windi Epperson" userId="3b69a254-e433-416d-a127-8b0b05ec3ee3" providerId="ADAL" clId="{47E65E62-3B98-482E-B8FE-934CDA2C434A}" dt="2025-05-07T20:16:05.833" v="54" actId="27636"/>
          <ac:spMkLst>
            <pc:docMk/>
            <pc:sldMk cId="2743602957" sldId="281"/>
            <ac:spMk id="6" creationId="{18D85735-E81F-4FFB-B9AB-C379E0B6EC43}"/>
          </ac:spMkLst>
        </pc:spChg>
      </pc:sldChg>
    </pc:docChg>
  </pc:docChgLst>
  <pc:docChgLst>
    <pc:chgData name="Windi Epperson" userId="3b69a254-e433-416d-a127-8b0b05ec3ee3" providerId="ADAL" clId="{3381D65A-A3D9-4549-BDC4-EFB86DD2E277}"/>
    <pc:docChg chg="undo custSel addSld delSld modSld sldOrd">
      <pc:chgData name="Windi Epperson" userId="3b69a254-e433-416d-a127-8b0b05ec3ee3" providerId="ADAL" clId="{3381D65A-A3D9-4549-BDC4-EFB86DD2E277}" dt="2025-04-11T16:26:09.745" v="4806" actId="1076"/>
      <pc:docMkLst>
        <pc:docMk/>
      </pc:docMkLst>
      <pc:sldChg chg="modSp mod">
        <pc:chgData name="Windi Epperson" userId="3b69a254-e433-416d-a127-8b0b05ec3ee3" providerId="ADAL" clId="{3381D65A-A3D9-4549-BDC4-EFB86DD2E277}" dt="2025-04-09T22:42:27.459" v="42" actId="20577"/>
        <pc:sldMkLst>
          <pc:docMk/>
          <pc:sldMk cId="2568833961" sldId="258"/>
        </pc:sldMkLst>
        <pc:spChg chg="mod">
          <ac:chgData name="Windi Epperson" userId="3b69a254-e433-416d-a127-8b0b05ec3ee3" providerId="ADAL" clId="{3381D65A-A3D9-4549-BDC4-EFB86DD2E277}" dt="2025-04-09T22:42:27.459" v="42" actId="20577"/>
          <ac:spMkLst>
            <pc:docMk/>
            <pc:sldMk cId="2568833961" sldId="258"/>
            <ac:spMk id="2" creationId="{C2949EBF-BF50-BE13-960B-0C8B8B23A533}"/>
          </ac:spMkLst>
        </pc:spChg>
      </pc:sldChg>
      <pc:sldChg chg="addSp delSp modSp mod">
        <pc:chgData name="Windi Epperson" userId="3b69a254-e433-416d-a127-8b0b05ec3ee3" providerId="ADAL" clId="{3381D65A-A3D9-4549-BDC4-EFB86DD2E277}" dt="2025-04-11T15:25:22.285" v="3459" actId="14100"/>
        <pc:sldMkLst>
          <pc:docMk/>
          <pc:sldMk cId="2409549668" sldId="259"/>
        </pc:sldMkLst>
        <pc:spChg chg="mod">
          <ac:chgData name="Windi Epperson" userId="3b69a254-e433-416d-a127-8b0b05ec3ee3" providerId="ADAL" clId="{3381D65A-A3D9-4549-BDC4-EFB86DD2E277}" dt="2025-04-11T15:25:22.285" v="3459" actId="14100"/>
          <ac:spMkLst>
            <pc:docMk/>
            <pc:sldMk cId="2409549668" sldId="259"/>
            <ac:spMk id="2" creationId="{B6193C11-310A-491F-92C9-4BB3F00477A3}"/>
          </ac:spMkLst>
        </pc:spChg>
        <pc:spChg chg="mod">
          <ac:chgData name="Windi Epperson" userId="3b69a254-e433-416d-a127-8b0b05ec3ee3" providerId="ADAL" clId="{3381D65A-A3D9-4549-BDC4-EFB86DD2E277}" dt="2025-04-10T02:12:47.777" v="1827" actId="20577"/>
          <ac:spMkLst>
            <pc:docMk/>
            <pc:sldMk cId="2409549668" sldId="259"/>
            <ac:spMk id="3" creationId="{C0716CC3-47DC-2359-2773-C5BE072B345A}"/>
          </ac:spMkLst>
        </pc:spChg>
        <pc:spChg chg="add mod">
          <ac:chgData name="Windi Epperson" userId="3b69a254-e433-416d-a127-8b0b05ec3ee3" providerId="ADAL" clId="{3381D65A-A3D9-4549-BDC4-EFB86DD2E277}" dt="2025-04-11T14:49:50.803" v="2970"/>
          <ac:spMkLst>
            <pc:docMk/>
            <pc:sldMk cId="2409549668" sldId="259"/>
            <ac:spMk id="6" creationId="{71FB8B44-2B27-A90B-33A8-463F221EC24B}"/>
          </ac:spMkLst>
        </pc:spChg>
        <pc:picChg chg="add mod">
          <ac:chgData name="Windi Epperson" userId="3b69a254-e433-416d-a127-8b0b05ec3ee3" providerId="ADAL" clId="{3381D65A-A3D9-4549-BDC4-EFB86DD2E277}" dt="2025-04-11T15:05:17.596" v="3048" actId="14100"/>
          <ac:picMkLst>
            <pc:docMk/>
            <pc:sldMk cId="2409549668" sldId="259"/>
            <ac:picMk id="5" creationId="{2B4A06BB-0A04-03E5-FEEE-4FA6F0C342BB}"/>
          </ac:picMkLst>
        </pc:picChg>
      </pc:sldChg>
      <pc:sldChg chg="addSp delSp modSp mod">
        <pc:chgData name="Windi Epperson" userId="3b69a254-e433-416d-a127-8b0b05ec3ee3" providerId="ADAL" clId="{3381D65A-A3D9-4549-BDC4-EFB86DD2E277}" dt="2025-04-11T15:25:06.970" v="3457" actId="14100"/>
        <pc:sldMkLst>
          <pc:docMk/>
          <pc:sldMk cId="3719959699" sldId="260"/>
        </pc:sldMkLst>
        <pc:spChg chg="mod">
          <ac:chgData name="Windi Epperson" userId="3b69a254-e433-416d-a127-8b0b05ec3ee3" providerId="ADAL" clId="{3381D65A-A3D9-4549-BDC4-EFB86DD2E277}" dt="2025-04-11T15:25:06.970" v="3457" actId="14100"/>
          <ac:spMkLst>
            <pc:docMk/>
            <pc:sldMk cId="3719959699" sldId="260"/>
            <ac:spMk id="2" creationId="{473D8A47-138E-0B69-7555-A0128E087F78}"/>
          </ac:spMkLst>
        </pc:spChg>
        <pc:spChg chg="mod">
          <ac:chgData name="Windi Epperson" userId="3b69a254-e433-416d-a127-8b0b05ec3ee3" providerId="ADAL" clId="{3381D65A-A3D9-4549-BDC4-EFB86DD2E277}" dt="2025-04-11T15:25:01.554" v="3456" actId="255"/>
          <ac:spMkLst>
            <pc:docMk/>
            <pc:sldMk cId="3719959699" sldId="260"/>
            <ac:spMk id="5" creationId="{6008FC2B-A4BB-734A-0D82-8705B342AB5E}"/>
          </ac:spMkLst>
        </pc:spChg>
        <pc:spChg chg="add mod">
          <ac:chgData name="Windi Epperson" userId="3b69a254-e433-416d-a127-8b0b05ec3ee3" providerId="ADAL" clId="{3381D65A-A3D9-4549-BDC4-EFB86DD2E277}" dt="2025-04-11T14:49:29.985" v="2962"/>
          <ac:spMkLst>
            <pc:docMk/>
            <pc:sldMk cId="3719959699" sldId="260"/>
            <ac:spMk id="6" creationId="{1BCEE5C0-1444-BE9E-6DF9-54A43E826EB5}"/>
          </ac:spMkLst>
        </pc:spChg>
        <pc:spChg chg="add mod">
          <ac:chgData name="Windi Epperson" userId="3b69a254-e433-416d-a127-8b0b05ec3ee3" providerId="ADAL" clId="{3381D65A-A3D9-4549-BDC4-EFB86DD2E277}" dt="2025-04-11T15:18:19.625" v="3239" actId="1076"/>
          <ac:spMkLst>
            <pc:docMk/>
            <pc:sldMk cId="3719959699" sldId="260"/>
            <ac:spMk id="7" creationId="{C2BE7CE2-6531-AD9D-C86C-FDB57B72BE16}"/>
          </ac:spMkLst>
        </pc:spChg>
        <pc:picChg chg="add mod">
          <ac:chgData name="Windi Epperson" userId="3b69a254-e433-416d-a127-8b0b05ec3ee3" providerId="ADAL" clId="{3381D65A-A3D9-4549-BDC4-EFB86DD2E277}" dt="2025-04-11T15:24:31.383" v="3450" actId="14100"/>
          <ac:picMkLst>
            <pc:docMk/>
            <pc:sldMk cId="3719959699" sldId="260"/>
            <ac:picMk id="11" creationId="{869D11C6-0D8E-C0BF-C611-1D2F80EE50FA}"/>
          </ac:picMkLst>
        </pc:picChg>
      </pc:sldChg>
      <pc:sldChg chg="addSp delSp modSp mod delAnim">
        <pc:chgData name="Windi Epperson" userId="3b69a254-e433-416d-a127-8b0b05ec3ee3" providerId="ADAL" clId="{3381D65A-A3D9-4549-BDC4-EFB86DD2E277}" dt="2025-04-11T15:50:46.792" v="4606" actId="20577"/>
        <pc:sldMkLst>
          <pc:docMk/>
          <pc:sldMk cId="1565747907" sldId="261"/>
        </pc:sldMkLst>
        <pc:spChg chg="mod">
          <ac:chgData name="Windi Epperson" userId="3b69a254-e433-416d-a127-8b0b05ec3ee3" providerId="ADAL" clId="{3381D65A-A3D9-4549-BDC4-EFB86DD2E277}" dt="2025-04-11T15:44:41.750" v="4337" actId="14100"/>
          <ac:spMkLst>
            <pc:docMk/>
            <pc:sldMk cId="1565747907" sldId="261"/>
            <ac:spMk id="2" creationId="{822B4B30-7964-2904-04F3-D57707A1DE93}"/>
          </ac:spMkLst>
        </pc:spChg>
        <pc:spChg chg="mod">
          <ac:chgData name="Windi Epperson" userId="3b69a254-e433-416d-a127-8b0b05ec3ee3" providerId="ADAL" clId="{3381D65A-A3D9-4549-BDC4-EFB86DD2E277}" dt="2025-04-11T15:50:46.792" v="4606" actId="20577"/>
          <ac:spMkLst>
            <pc:docMk/>
            <pc:sldMk cId="1565747907" sldId="261"/>
            <ac:spMk id="5" creationId="{92425DBB-ED53-57B6-D0DF-32D9A6C0BACC}"/>
          </ac:spMkLst>
        </pc:spChg>
        <pc:spChg chg="add mod">
          <ac:chgData name="Windi Epperson" userId="3b69a254-e433-416d-a127-8b0b05ec3ee3" providerId="ADAL" clId="{3381D65A-A3D9-4549-BDC4-EFB86DD2E277}" dt="2025-04-11T14:49:13.289" v="2956"/>
          <ac:spMkLst>
            <pc:docMk/>
            <pc:sldMk cId="1565747907" sldId="261"/>
            <ac:spMk id="19" creationId="{E41A62D7-4485-BEF9-AC6A-AF50875B9132}"/>
          </ac:spMkLst>
        </pc:spChg>
        <pc:picChg chg="add mod">
          <ac:chgData name="Windi Epperson" userId="3b69a254-e433-416d-a127-8b0b05ec3ee3" providerId="ADAL" clId="{3381D65A-A3D9-4549-BDC4-EFB86DD2E277}" dt="2025-04-11T15:48:10.777" v="4440" actId="1076"/>
          <ac:picMkLst>
            <pc:docMk/>
            <pc:sldMk cId="1565747907" sldId="261"/>
            <ac:picMk id="23" creationId="{3071C434-94A3-A441-0FB6-F31EB9C8CD92}"/>
          </ac:picMkLst>
        </pc:picChg>
      </pc:sldChg>
      <pc:sldChg chg="del">
        <pc:chgData name="Windi Epperson" userId="3b69a254-e433-416d-a127-8b0b05ec3ee3" providerId="ADAL" clId="{3381D65A-A3D9-4549-BDC4-EFB86DD2E277}" dt="2025-04-10T01:36:14.112" v="374" actId="47"/>
        <pc:sldMkLst>
          <pc:docMk/>
          <pc:sldMk cId="3973873801" sldId="262"/>
        </pc:sldMkLst>
      </pc:sldChg>
      <pc:sldChg chg="del">
        <pc:chgData name="Windi Epperson" userId="3b69a254-e433-416d-a127-8b0b05ec3ee3" providerId="ADAL" clId="{3381D65A-A3D9-4549-BDC4-EFB86DD2E277}" dt="2025-04-10T01:36:15.081" v="375" actId="47"/>
        <pc:sldMkLst>
          <pc:docMk/>
          <pc:sldMk cId="1234448108" sldId="263"/>
        </pc:sldMkLst>
      </pc:sldChg>
      <pc:sldChg chg="del">
        <pc:chgData name="Windi Epperson" userId="3b69a254-e433-416d-a127-8b0b05ec3ee3" providerId="ADAL" clId="{3381D65A-A3D9-4549-BDC4-EFB86DD2E277}" dt="2025-04-10T01:36:15.964" v="376" actId="47"/>
        <pc:sldMkLst>
          <pc:docMk/>
          <pc:sldMk cId="1816652437" sldId="264"/>
        </pc:sldMkLst>
      </pc:sldChg>
      <pc:sldChg chg="del">
        <pc:chgData name="Windi Epperson" userId="3b69a254-e433-416d-a127-8b0b05ec3ee3" providerId="ADAL" clId="{3381D65A-A3D9-4549-BDC4-EFB86DD2E277}" dt="2025-04-10T01:36:16.793" v="377" actId="47"/>
        <pc:sldMkLst>
          <pc:docMk/>
          <pc:sldMk cId="620438914" sldId="265"/>
        </pc:sldMkLst>
      </pc:sldChg>
      <pc:sldChg chg="del">
        <pc:chgData name="Windi Epperson" userId="3b69a254-e433-416d-a127-8b0b05ec3ee3" providerId="ADAL" clId="{3381D65A-A3D9-4549-BDC4-EFB86DD2E277}" dt="2025-04-09T22:42:50.452" v="44" actId="2696"/>
        <pc:sldMkLst>
          <pc:docMk/>
          <pc:sldMk cId="218878248" sldId="266"/>
        </pc:sldMkLst>
      </pc:sldChg>
      <pc:sldChg chg="addSp delSp modSp add del mod">
        <pc:chgData name="Windi Epperson" userId="3b69a254-e433-416d-a127-8b0b05ec3ee3" providerId="ADAL" clId="{3381D65A-A3D9-4549-BDC4-EFB86DD2E277}" dt="2025-04-10T01:57:55.503" v="1170" actId="2696"/>
        <pc:sldMkLst>
          <pc:docMk/>
          <pc:sldMk cId="4053893601" sldId="266"/>
        </pc:sldMkLst>
      </pc:sldChg>
      <pc:sldChg chg="del">
        <pc:chgData name="Windi Epperson" userId="3b69a254-e433-416d-a127-8b0b05ec3ee3" providerId="ADAL" clId="{3381D65A-A3D9-4549-BDC4-EFB86DD2E277}" dt="2025-04-10T01:36:17.800" v="378" actId="47"/>
        <pc:sldMkLst>
          <pc:docMk/>
          <pc:sldMk cId="2789297593" sldId="267"/>
        </pc:sldMkLst>
      </pc:sldChg>
      <pc:sldChg chg="del">
        <pc:chgData name="Windi Epperson" userId="3b69a254-e433-416d-a127-8b0b05ec3ee3" providerId="ADAL" clId="{3381D65A-A3D9-4549-BDC4-EFB86DD2E277}" dt="2025-04-10T01:36:18.655" v="379" actId="47"/>
        <pc:sldMkLst>
          <pc:docMk/>
          <pc:sldMk cId="2012992338" sldId="268"/>
        </pc:sldMkLst>
      </pc:sldChg>
      <pc:sldChg chg="del">
        <pc:chgData name="Windi Epperson" userId="3b69a254-e433-416d-a127-8b0b05ec3ee3" providerId="ADAL" clId="{3381D65A-A3D9-4549-BDC4-EFB86DD2E277}" dt="2025-04-10T01:36:19.568" v="380" actId="47"/>
        <pc:sldMkLst>
          <pc:docMk/>
          <pc:sldMk cId="4018237756" sldId="269"/>
        </pc:sldMkLst>
      </pc:sldChg>
      <pc:sldChg chg="del">
        <pc:chgData name="Windi Epperson" userId="3b69a254-e433-416d-a127-8b0b05ec3ee3" providerId="ADAL" clId="{3381D65A-A3D9-4549-BDC4-EFB86DD2E277}" dt="2025-04-10T01:36:20.374" v="381" actId="47"/>
        <pc:sldMkLst>
          <pc:docMk/>
          <pc:sldMk cId="2562854852" sldId="270"/>
        </pc:sldMkLst>
      </pc:sldChg>
      <pc:sldChg chg="del">
        <pc:chgData name="Windi Epperson" userId="3b69a254-e433-416d-a127-8b0b05ec3ee3" providerId="ADAL" clId="{3381D65A-A3D9-4549-BDC4-EFB86DD2E277}" dt="2025-04-10T01:36:21.297" v="382" actId="47"/>
        <pc:sldMkLst>
          <pc:docMk/>
          <pc:sldMk cId="1904426285" sldId="271"/>
        </pc:sldMkLst>
      </pc:sldChg>
      <pc:sldChg chg="del">
        <pc:chgData name="Windi Epperson" userId="3b69a254-e433-416d-a127-8b0b05ec3ee3" providerId="ADAL" clId="{3381D65A-A3D9-4549-BDC4-EFB86DD2E277}" dt="2025-04-10T01:36:30.944" v="383" actId="47"/>
        <pc:sldMkLst>
          <pc:docMk/>
          <pc:sldMk cId="2133737605" sldId="272"/>
        </pc:sldMkLst>
      </pc:sldChg>
      <pc:sldChg chg="del">
        <pc:chgData name="Windi Epperson" userId="3b69a254-e433-416d-a127-8b0b05ec3ee3" providerId="ADAL" clId="{3381D65A-A3D9-4549-BDC4-EFB86DD2E277}" dt="2025-04-10T01:36:30.944" v="383" actId="47"/>
        <pc:sldMkLst>
          <pc:docMk/>
          <pc:sldMk cId="201950880" sldId="273"/>
        </pc:sldMkLst>
      </pc:sldChg>
      <pc:sldChg chg="del">
        <pc:chgData name="Windi Epperson" userId="3b69a254-e433-416d-a127-8b0b05ec3ee3" providerId="ADAL" clId="{3381D65A-A3D9-4549-BDC4-EFB86DD2E277}" dt="2025-04-10T01:36:30.944" v="383" actId="47"/>
        <pc:sldMkLst>
          <pc:docMk/>
          <pc:sldMk cId="3253722445" sldId="274"/>
        </pc:sldMkLst>
      </pc:sldChg>
      <pc:sldChg chg="del">
        <pc:chgData name="Windi Epperson" userId="3b69a254-e433-416d-a127-8b0b05ec3ee3" providerId="ADAL" clId="{3381D65A-A3D9-4549-BDC4-EFB86DD2E277}" dt="2025-04-10T01:36:38.466" v="384" actId="47"/>
        <pc:sldMkLst>
          <pc:docMk/>
          <pc:sldMk cId="397742552" sldId="275"/>
        </pc:sldMkLst>
      </pc:sldChg>
      <pc:sldChg chg="del">
        <pc:chgData name="Windi Epperson" userId="3b69a254-e433-416d-a127-8b0b05ec3ee3" providerId="ADAL" clId="{3381D65A-A3D9-4549-BDC4-EFB86DD2E277}" dt="2025-04-10T01:36:41.616" v="385" actId="47"/>
        <pc:sldMkLst>
          <pc:docMk/>
          <pc:sldMk cId="3729207198" sldId="276"/>
        </pc:sldMkLst>
      </pc:sldChg>
      <pc:sldChg chg="addSp delSp modSp add mod">
        <pc:chgData name="Windi Epperson" userId="3b69a254-e433-416d-a127-8b0b05ec3ee3" providerId="ADAL" clId="{3381D65A-A3D9-4549-BDC4-EFB86DD2E277}" dt="2025-04-11T14:45:42.584" v="2940" actId="207"/>
        <pc:sldMkLst>
          <pc:docMk/>
          <pc:sldMk cId="1361731635" sldId="278"/>
        </pc:sldMkLst>
        <pc:graphicFrameChg chg="add mod modGraphic">
          <ac:chgData name="Windi Epperson" userId="3b69a254-e433-416d-a127-8b0b05ec3ee3" providerId="ADAL" clId="{3381D65A-A3D9-4549-BDC4-EFB86DD2E277}" dt="2025-04-11T14:45:42.584" v="2940" actId="207"/>
          <ac:graphicFrameMkLst>
            <pc:docMk/>
            <pc:sldMk cId="1361731635" sldId="278"/>
            <ac:graphicFrameMk id="3" creationId="{B2138D86-75E4-5910-596A-3A88208F1035}"/>
          </ac:graphicFrameMkLst>
        </pc:graphicFrameChg>
      </pc:sldChg>
      <pc:sldChg chg="del">
        <pc:chgData name="Windi Epperson" userId="3b69a254-e433-416d-a127-8b0b05ec3ee3" providerId="ADAL" clId="{3381D65A-A3D9-4549-BDC4-EFB86DD2E277}" dt="2025-04-09T22:43:31.508" v="47" actId="2696"/>
        <pc:sldMkLst>
          <pc:docMk/>
          <pc:sldMk cId="1742718096" sldId="278"/>
        </pc:sldMkLst>
      </pc:sldChg>
      <pc:sldChg chg="del">
        <pc:chgData name="Windi Epperson" userId="3b69a254-e433-416d-a127-8b0b05ec3ee3" providerId="ADAL" clId="{3381D65A-A3D9-4549-BDC4-EFB86DD2E277}" dt="2025-04-10T01:36:30.944" v="383" actId="47"/>
        <pc:sldMkLst>
          <pc:docMk/>
          <pc:sldMk cId="983662244" sldId="280"/>
        </pc:sldMkLst>
      </pc:sldChg>
      <pc:sldChg chg="modSp mod">
        <pc:chgData name="Windi Epperson" userId="3b69a254-e433-416d-a127-8b0b05ec3ee3" providerId="ADAL" clId="{3381D65A-A3D9-4549-BDC4-EFB86DD2E277}" dt="2025-04-09T22:30:24.004" v="15" actId="20577"/>
        <pc:sldMkLst>
          <pc:docMk/>
          <pc:sldMk cId="1027289167" sldId="282"/>
        </pc:sldMkLst>
        <pc:spChg chg="mod">
          <ac:chgData name="Windi Epperson" userId="3b69a254-e433-416d-a127-8b0b05ec3ee3" providerId="ADAL" clId="{3381D65A-A3D9-4549-BDC4-EFB86DD2E277}" dt="2025-04-09T22:30:24.004" v="15" actId="20577"/>
          <ac:spMkLst>
            <pc:docMk/>
            <pc:sldMk cId="1027289167" sldId="282"/>
            <ac:spMk id="8" creationId="{9327415B-A110-5B79-27FA-41C3D715306A}"/>
          </ac:spMkLst>
        </pc:spChg>
      </pc:sldChg>
      <pc:sldChg chg="del">
        <pc:chgData name="Windi Epperson" userId="3b69a254-e433-416d-a127-8b0b05ec3ee3" providerId="ADAL" clId="{3381D65A-A3D9-4549-BDC4-EFB86DD2E277}" dt="2025-04-09T22:42:58.399" v="46" actId="47"/>
        <pc:sldMkLst>
          <pc:docMk/>
          <pc:sldMk cId="782781919" sldId="283"/>
        </pc:sldMkLst>
      </pc:sldChg>
      <pc:sldChg chg="del">
        <pc:chgData name="Windi Epperson" userId="3b69a254-e433-416d-a127-8b0b05ec3ee3" providerId="ADAL" clId="{3381D65A-A3D9-4549-BDC4-EFB86DD2E277}" dt="2025-04-09T22:42:33.084" v="43" actId="47"/>
        <pc:sldMkLst>
          <pc:docMk/>
          <pc:sldMk cId="1255011662" sldId="441"/>
        </pc:sldMkLst>
      </pc:sldChg>
      <pc:sldChg chg="del">
        <pc:chgData name="Windi Epperson" userId="3b69a254-e433-416d-a127-8b0b05ec3ee3" providerId="ADAL" clId="{3381D65A-A3D9-4549-BDC4-EFB86DD2E277}" dt="2025-04-10T01:36:04.309" v="372" actId="47"/>
        <pc:sldMkLst>
          <pc:docMk/>
          <pc:sldMk cId="32580001" sldId="442"/>
        </pc:sldMkLst>
      </pc:sldChg>
      <pc:sldChg chg="del">
        <pc:chgData name="Windi Epperson" userId="3b69a254-e433-416d-a127-8b0b05ec3ee3" providerId="ADAL" clId="{3381D65A-A3D9-4549-BDC4-EFB86DD2E277}" dt="2025-04-10T01:36:06.390" v="373" actId="47"/>
        <pc:sldMkLst>
          <pc:docMk/>
          <pc:sldMk cId="3492364435" sldId="443"/>
        </pc:sldMkLst>
      </pc:sldChg>
      <pc:sldChg chg="addSp delSp modSp mod ord">
        <pc:chgData name="Windi Epperson" userId="3b69a254-e433-416d-a127-8b0b05ec3ee3" providerId="ADAL" clId="{3381D65A-A3D9-4549-BDC4-EFB86DD2E277}" dt="2025-04-11T15:02:33.256" v="3046" actId="20577"/>
        <pc:sldMkLst>
          <pc:docMk/>
          <pc:sldMk cId="2533242233" sldId="444"/>
        </pc:sldMkLst>
        <pc:spChg chg="mod">
          <ac:chgData name="Windi Epperson" userId="3b69a254-e433-416d-a127-8b0b05ec3ee3" providerId="ADAL" clId="{3381D65A-A3D9-4549-BDC4-EFB86DD2E277}" dt="2025-04-11T15:02:33.256" v="3046" actId="20577"/>
          <ac:spMkLst>
            <pc:docMk/>
            <pc:sldMk cId="2533242233" sldId="444"/>
            <ac:spMk id="2" creationId="{EFC0BE97-A179-3BE2-48AB-85F7C224E6CB}"/>
          </ac:spMkLst>
        </pc:spChg>
        <pc:spChg chg="mod">
          <ac:chgData name="Windi Epperson" userId="3b69a254-e433-416d-a127-8b0b05ec3ee3" providerId="ADAL" clId="{3381D65A-A3D9-4549-BDC4-EFB86DD2E277}" dt="2025-04-11T14:57:01.616" v="2978" actId="14100"/>
          <ac:spMkLst>
            <pc:docMk/>
            <pc:sldMk cId="2533242233" sldId="444"/>
            <ac:spMk id="3" creationId="{49DD2600-5127-E30F-BF87-ED2F38A3885C}"/>
          </ac:spMkLst>
        </pc:spChg>
        <pc:spChg chg="add mod">
          <ac:chgData name="Windi Epperson" userId="3b69a254-e433-416d-a127-8b0b05ec3ee3" providerId="ADAL" clId="{3381D65A-A3D9-4549-BDC4-EFB86DD2E277}" dt="2025-04-11T14:49:46.724" v="2968"/>
          <ac:spMkLst>
            <pc:docMk/>
            <pc:sldMk cId="2533242233" sldId="444"/>
            <ac:spMk id="5" creationId="{36FDC435-FA09-D8FC-6F52-FF4F43F1A921}"/>
          </ac:spMkLst>
        </pc:spChg>
        <pc:picChg chg="add mod">
          <ac:chgData name="Windi Epperson" userId="3b69a254-e433-416d-a127-8b0b05ec3ee3" providerId="ADAL" clId="{3381D65A-A3D9-4549-BDC4-EFB86DD2E277}" dt="2025-04-11T15:01:46.437" v="2991" actId="1076"/>
          <ac:picMkLst>
            <pc:docMk/>
            <pc:sldMk cId="2533242233" sldId="444"/>
            <ac:picMk id="7" creationId="{D244AE6A-0E8F-7E89-95A1-6DA9D9164653}"/>
          </ac:picMkLst>
        </pc:picChg>
        <pc:picChg chg="add mod">
          <ac:chgData name="Windi Epperson" userId="3b69a254-e433-416d-a127-8b0b05ec3ee3" providerId="ADAL" clId="{3381D65A-A3D9-4549-BDC4-EFB86DD2E277}" dt="2025-04-11T15:02:18.237" v="2996" actId="1076"/>
          <ac:picMkLst>
            <pc:docMk/>
            <pc:sldMk cId="2533242233" sldId="444"/>
            <ac:picMk id="9" creationId="{6F5A5A99-4D6D-F336-D0F7-E748A700643C}"/>
          </ac:picMkLst>
        </pc:picChg>
      </pc:sldChg>
      <pc:sldChg chg="addSp delSp modSp mod">
        <pc:chgData name="Windi Epperson" userId="3b69a254-e433-416d-a127-8b0b05ec3ee3" providerId="ADAL" clId="{3381D65A-A3D9-4549-BDC4-EFB86DD2E277}" dt="2025-04-11T15:25:15.939" v="3458" actId="14100"/>
        <pc:sldMkLst>
          <pc:docMk/>
          <pc:sldMk cId="1444726318" sldId="445"/>
        </pc:sldMkLst>
        <pc:spChg chg="mod">
          <ac:chgData name="Windi Epperson" userId="3b69a254-e433-416d-a127-8b0b05ec3ee3" providerId="ADAL" clId="{3381D65A-A3D9-4549-BDC4-EFB86DD2E277}" dt="2025-04-11T15:10:49.758" v="3110" actId="20577"/>
          <ac:spMkLst>
            <pc:docMk/>
            <pc:sldMk cId="1444726318" sldId="445"/>
            <ac:spMk id="2" creationId="{987F2865-1C86-7A1B-A066-63C892D0B3B9}"/>
          </ac:spMkLst>
        </pc:spChg>
        <pc:spChg chg="mod">
          <ac:chgData name="Windi Epperson" userId="3b69a254-e433-416d-a127-8b0b05ec3ee3" providerId="ADAL" clId="{3381D65A-A3D9-4549-BDC4-EFB86DD2E277}" dt="2025-04-11T15:25:15.939" v="3458" actId="14100"/>
          <ac:spMkLst>
            <pc:docMk/>
            <pc:sldMk cId="1444726318" sldId="445"/>
            <ac:spMk id="3" creationId="{C63AA766-0B47-43CE-0BA6-D37FABA4CF16}"/>
          </ac:spMkLst>
        </pc:spChg>
        <pc:spChg chg="add mod">
          <ac:chgData name="Windi Epperson" userId="3b69a254-e433-416d-a127-8b0b05ec3ee3" providerId="ADAL" clId="{3381D65A-A3D9-4549-BDC4-EFB86DD2E277}" dt="2025-04-11T14:49:42.462" v="2966"/>
          <ac:spMkLst>
            <pc:docMk/>
            <pc:sldMk cId="1444726318" sldId="445"/>
            <ac:spMk id="5" creationId="{5DAEA33B-50A3-DD4B-329F-90F47258516E}"/>
          </ac:spMkLst>
        </pc:spChg>
        <pc:spChg chg="add mod">
          <ac:chgData name="Windi Epperson" userId="3b69a254-e433-416d-a127-8b0b05ec3ee3" providerId="ADAL" clId="{3381D65A-A3D9-4549-BDC4-EFB86DD2E277}" dt="2025-04-11T15:06:59.201" v="3055" actId="1582"/>
          <ac:spMkLst>
            <pc:docMk/>
            <pc:sldMk cId="1444726318" sldId="445"/>
            <ac:spMk id="8" creationId="{864A010B-2403-D2C3-B219-8D71036A1476}"/>
          </ac:spMkLst>
        </pc:spChg>
        <pc:spChg chg="add mod">
          <ac:chgData name="Windi Epperson" userId="3b69a254-e433-416d-a127-8b0b05ec3ee3" providerId="ADAL" clId="{3381D65A-A3D9-4549-BDC4-EFB86DD2E277}" dt="2025-04-11T15:07:53.462" v="3064" actId="14100"/>
          <ac:spMkLst>
            <pc:docMk/>
            <pc:sldMk cId="1444726318" sldId="445"/>
            <ac:spMk id="11" creationId="{39C0A615-70B3-D97B-130F-EEE0DDF7BD88}"/>
          </ac:spMkLst>
        </pc:spChg>
        <pc:picChg chg="add mod">
          <ac:chgData name="Windi Epperson" userId="3b69a254-e433-416d-a127-8b0b05ec3ee3" providerId="ADAL" clId="{3381D65A-A3D9-4549-BDC4-EFB86DD2E277}" dt="2025-04-11T15:06:38.468" v="3051" actId="1076"/>
          <ac:picMkLst>
            <pc:docMk/>
            <pc:sldMk cId="1444726318" sldId="445"/>
            <ac:picMk id="7" creationId="{87E0AD77-D796-3834-E244-D8B88B6A741C}"/>
          </ac:picMkLst>
        </pc:picChg>
        <pc:picChg chg="add mod">
          <ac:chgData name="Windi Epperson" userId="3b69a254-e433-416d-a127-8b0b05ec3ee3" providerId="ADAL" clId="{3381D65A-A3D9-4549-BDC4-EFB86DD2E277}" dt="2025-04-11T15:07:41.127" v="3060" actId="1076"/>
          <ac:picMkLst>
            <pc:docMk/>
            <pc:sldMk cId="1444726318" sldId="445"/>
            <ac:picMk id="10" creationId="{3484157B-8238-6643-C60C-339453B222FB}"/>
          </ac:picMkLst>
        </pc:picChg>
      </pc:sldChg>
      <pc:sldChg chg="addSp delSp modSp mod">
        <pc:chgData name="Windi Epperson" userId="3b69a254-e433-416d-a127-8b0b05ec3ee3" providerId="ADAL" clId="{3381D65A-A3D9-4549-BDC4-EFB86DD2E277}" dt="2025-04-11T15:15:34.422" v="3230" actId="14100"/>
        <pc:sldMkLst>
          <pc:docMk/>
          <pc:sldMk cId="1285776023" sldId="446"/>
        </pc:sldMkLst>
        <pc:spChg chg="mod">
          <ac:chgData name="Windi Epperson" userId="3b69a254-e433-416d-a127-8b0b05ec3ee3" providerId="ADAL" clId="{3381D65A-A3D9-4549-BDC4-EFB86DD2E277}" dt="2025-04-11T15:15:17.375" v="3228" actId="255"/>
          <ac:spMkLst>
            <pc:docMk/>
            <pc:sldMk cId="1285776023" sldId="446"/>
            <ac:spMk id="2" creationId="{E5C045F5-3F97-1EA5-6D35-E5B6EE09BF80}"/>
          </ac:spMkLst>
        </pc:spChg>
        <pc:spChg chg="mod">
          <ac:chgData name="Windi Epperson" userId="3b69a254-e433-416d-a127-8b0b05ec3ee3" providerId="ADAL" clId="{3381D65A-A3D9-4549-BDC4-EFB86DD2E277}" dt="2025-04-11T15:12:05.609" v="3117" actId="14100"/>
          <ac:spMkLst>
            <pc:docMk/>
            <pc:sldMk cId="1285776023" sldId="446"/>
            <ac:spMk id="3" creationId="{14419252-F673-2E36-9159-4180F0EA98BC}"/>
          </ac:spMkLst>
        </pc:spChg>
        <pc:spChg chg="add mod">
          <ac:chgData name="Windi Epperson" userId="3b69a254-e433-416d-a127-8b0b05ec3ee3" providerId="ADAL" clId="{3381D65A-A3D9-4549-BDC4-EFB86DD2E277}" dt="2025-04-11T14:49:34.700" v="2964"/>
          <ac:spMkLst>
            <pc:docMk/>
            <pc:sldMk cId="1285776023" sldId="446"/>
            <ac:spMk id="5" creationId="{8816A5C8-F79B-C76A-219E-174C2FDB348F}"/>
          </ac:spMkLst>
        </pc:spChg>
        <pc:picChg chg="add mod">
          <ac:chgData name="Windi Epperson" userId="3b69a254-e433-416d-a127-8b0b05ec3ee3" providerId="ADAL" clId="{3381D65A-A3D9-4549-BDC4-EFB86DD2E277}" dt="2025-04-11T15:15:34.422" v="3230" actId="14100"/>
          <ac:picMkLst>
            <pc:docMk/>
            <pc:sldMk cId="1285776023" sldId="446"/>
            <ac:picMk id="7" creationId="{CC2701AD-B126-F68F-62F4-467E5AAE7B73}"/>
          </ac:picMkLst>
        </pc:picChg>
        <pc:picChg chg="add mod">
          <ac:chgData name="Windi Epperson" userId="3b69a254-e433-416d-a127-8b0b05ec3ee3" providerId="ADAL" clId="{3381D65A-A3D9-4549-BDC4-EFB86DD2E277}" dt="2025-04-11T15:15:28.421" v="3229" actId="14100"/>
          <ac:picMkLst>
            <pc:docMk/>
            <pc:sldMk cId="1285776023" sldId="446"/>
            <ac:picMk id="9" creationId="{4F9F23D2-BB98-E853-30FB-BDE2120A001E}"/>
          </ac:picMkLst>
        </pc:picChg>
      </pc:sldChg>
      <pc:sldChg chg="addSp delSp modSp mod">
        <pc:chgData name="Windi Epperson" userId="3b69a254-e433-416d-a127-8b0b05ec3ee3" providerId="ADAL" clId="{3381D65A-A3D9-4549-BDC4-EFB86DD2E277}" dt="2025-04-11T15:36:54.544" v="4067" actId="20577"/>
        <pc:sldMkLst>
          <pc:docMk/>
          <pc:sldMk cId="3591862382" sldId="447"/>
        </pc:sldMkLst>
        <pc:spChg chg="mod">
          <ac:chgData name="Windi Epperson" userId="3b69a254-e433-416d-a127-8b0b05ec3ee3" providerId="ADAL" clId="{3381D65A-A3D9-4549-BDC4-EFB86DD2E277}" dt="2025-04-11T15:36:54.544" v="4067" actId="20577"/>
          <ac:spMkLst>
            <pc:docMk/>
            <pc:sldMk cId="3591862382" sldId="447"/>
            <ac:spMk id="2" creationId="{C66CDE79-6AA3-F999-EA00-89FD79BCF024}"/>
          </ac:spMkLst>
        </pc:spChg>
        <pc:spChg chg="mod">
          <ac:chgData name="Windi Epperson" userId="3b69a254-e433-416d-a127-8b0b05ec3ee3" providerId="ADAL" clId="{3381D65A-A3D9-4549-BDC4-EFB86DD2E277}" dt="2025-04-11T15:26:08.415" v="3461" actId="14100"/>
          <ac:spMkLst>
            <pc:docMk/>
            <pc:sldMk cId="3591862382" sldId="447"/>
            <ac:spMk id="3" creationId="{CA8035B1-A4F7-3710-1EE6-6376AE9C9DE3}"/>
          </ac:spMkLst>
        </pc:spChg>
        <pc:spChg chg="add mod">
          <ac:chgData name="Windi Epperson" userId="3b69a254-e433-416d-a127-8b0b05ec3ee3" providerId="ADAL" clId="{3381D65A-A3D9-4549-BDC4-EFB86DD2E277}" dt="2025-04-11T14:49:24.829" v="2960"/>
          <ac:spMkLst>
            <pc:docMk/>
            <pc:sldMk cId="3591862382" sldId="447"/>
            <ac:spMk id="5" creationId="{46EEBB32-83D6-BB53-89D1-5E49C8A0C28E}"/>
          </ac:spMkLst>
        </pc:spChg>
        <pc:picChg chg="add mod">
          <ac:chgData name="Windi Epperson" userId="3b69a254-e433-416d-a127-8b0b05ec3ee3" providerId="ADAL" clId="{3381D65A-A3D9-4549-BDC4-EFB86DD2E277}" dt="2025-04-11T15:33:05.256" v="3783" actId="1076"/>
          <ac:picMkLst>
            <pc:docMk/>
            <pc:sldMk cId="3591862382" sldId="447"/>
            <ac:picMk id="7" creationId="{8808E2C1-47EC-8031-1425-DD9A2229338A}"/>
          </ac:picMkLst>
        </pc:picChg>
      </pc:sldChg>
      <pc:sldChg chg="addSp delSp modSp mod">
        <pc:chgData name="Windi Epperson" userId="3b69a254-e433-416d-a127-8b0b05ec3ee3" providerId="ADAL" clId="{3381D65A-A3D9-4549-BDC4-EFB86DD2E277}" dt="2025-04-11T15:44:46.153" v="4338" actId="14100"/>
        <pc:sldMkLst>
          <pc:docMk/>
          <pc:sldMk cId="2292870744" sldId="448"/>
        </pc:sldMkLst>
        <pc:spChg chg="mod">
          <ac:chgData name="Windi Epperson" userId="3b69a254-e433-416d-a127-8b0b05ec3ee3" providerId="ADAL" clId="{3381D65A-A3D9-4549-BDC4-EFB86DD2E277}" dt="2025-04-11T15:42:50.823" v="4319" actId="6549"/>
          <ac:spMkLst>
            <pc:docMk/>
            <pc:sldMk cId="2292870744" sldId="448"/>
            <ac:spMk id="2" creationId="{F0F2DCAA-6F29-D157-2ED9-80CBBA17DF20}"/>
          </ac:spMkLst>
        </pc:spChg>
        <pc:spChg chg="mod">
          <ac:chgData name="Windi Epperson" userId="3b69a254-e433-416d-a127-8b0b05ec3ee3" providerId="ADAL" clId="{3381D65A-A3D9-4549-BDC4-EFB86DD2E277}" dt="2025-04-11T15:44:46.153" v="4338" actId="14100"/>
          <ac:spMkLst>
            <pc:docMk/>
            <pc:sldMk cId="2292870744" sldId="448"/>
            <ac:spMk id="3" creationId="{EEFCC8D4-C53C-4185-CAA2-9096D9EB7722}"/>
          </ac:spMkLst>
        </pc:spChg>
        <pc:spChg chg="add mod">
          <ac:chgData name="Windi Epperson" userId="3b69a254-e433-416d-a127-8b0b05ec3ee3" providerId="ADAL" clId="{3381D65A-A3D9-4549-BDC4-EFB86DD2E277}" dt="2025-04-11T14:49:19.622" v="2958"/>
          <ac:spMkLst>
            <pc:docMk/>
            <pc:sldMk cId="2292870744" sldId="448"/>
            <ac:spMk id="5" creationId="{A4D951EA-51CA-5AE7-340B-91F1C6981174}"/>
          </ac:spMkLst>
        </pc:spChg>
        <pc:spChg chg="add mod">
          <ac:chgData name="Windi Epperson" userId="3b69a254-e433-416d-a127-8b0b05ec3ee3" providerId="ADAL" clId="{3381D65A-A3D9-4549-BDC4-EFB86DD2E277}" dt="2025-04-11T15:43:55.453" v="4326" actId="1582"/>
          <ac:spMkLst>
            <pc:docMk/>
            <pc:sldMk cId="2292870744" sldId="448"/>
            <ac:spMk id="8" creationId="{24901D01-9D6B-E042-42E2-3C1EC13046DE}"/>
          </ac:spMkLst>
        </pc:spChg>
        <pc:spChg chg="add mod">
          <ac:chgData name="Windi Epperson" userId="3b69a254-e433-416d-a127-8b0b05ec3ee3" providerId="ADAL" clId="{3381D65A-A3D9-4549-BDC4-EFB86DD2E277}" dt="2025-04-11T15:44:04.982" v="4329" actId="14100"/>
          <ac:spMkLst>
            <pc:docMk/>
            <pc:sldMk cId="2292870744" sldId="448"/>
            <ac:spMk id="9" creationId="{FB71D257-D23E-8C9E-9C35-4854B6E5CDD5}"/>
          </ac:spMkLst>
        </pc:spChg>
        <pc:spChg chg="add mod">
          <ac:chgData name="Windi Epperson" userId="3b69a254-e433-416d-a127-8b0b05ec3ee3" providerId="ADAL" clId="{3381D65A-A3D9-4549-BDC4-EFB86DD2E277}" dt="2025-04-11T15:44:27.944" v="4336" actId="14100"/>
          <ac:spMkLst>
            <pc:docMk/>
            <pc:sldMk cId="2292870744" sldId="448"/>
            <ac:spMk id="11" creationId="{C08E53BE-4AD1-41FD-C43F-5227B9B49F98}"/>
          </ac:spMkLst>
        </pc:spChg>
        <pc:picChg chg="add mod">
          <ac:chgData name="Windi Epperson" userId="3b69a254-e433-416d-a127-8b0b05ec3ee3" providerId="ADAL" clId="{3381D65A-A3D9-4549-BDC4-EFB86DD2E277}" dt="2025-04-11T15:43:34.653" v="4322" actId="1076"/>
          <ac:picMkLst>
            <pc:docMk/>
            <pc:sldMk cId="2292870744" sldId="448"/>
            <ac:picMk id="7" creationId="{3FF45036-CECD-62FB-EA5C-4BC1B1844708}"/>
          </ac:picMkLst>
        </pc:picChg>
      </pc:sldChg>
      <pc:sldChg chg="del">
        <pc:chgData name="Windi Epperson" userId="3b69a254-e433-416d-a127-8b0b05ec3ee3" providerId="ADAL" clId="{3381D65A-A3D9-4549-BDC4-EFB86DD2E277}" dt="2025-04-10T02:21:44.251" v="2676" actId="2696"/>
        <pc:sldMkLst>
          <pc:docMk/>
          <pc:sldMk cId="2669972087" sldId="449"/>
        </pc:sldMkLst>
      </pc:sldChg>
      <pc:sldChg chg="addSp delSp modSp mod">
        <pc:chgData name="Windi Epperson" userId="3b69a254-e433-416d-a127-8b0b05ec3ee3" providerId="ADAL" clId="{3381D65A-A3D9-4549-BDC4-EFB86DD2E277}" dt="2025-04-11T15:52:29.608" v="4618" actId="20577"/>
        <pc:sldMkLst>
          <pc:docMk/>
          <pc:sldMk cId="1157115486" sldId="450"/>
        </pc:sldMkLst>
        <pc:spChg chg="add del mod">
          <ac:chgData name="Windi Epperson" userId="3b69a254-e433-416d-a127-8b0b05ec3ee3" providerId="ADAL" clId="{3381D65A-A3D9-4549-BDC4-EFB86DD2E277}" dt="2025-04-11T15:52:29.608" v="4618" actId="20577"/>
          <ac:spMkLst>
            <pc:docMk/>
            <pc:sldMk cId="1157115486" sldId="450"/>
            <ac:spMk id="2" creationId="{3C1A2FD8-D303-9537-7D1A-F100F2E9AD7B}"/>
          </ac:spMkLst>
        </pc:spChg>
        <pc:spChg chg="mod">
          <ac:chgData name="Windi Epperson" userId="3b69a254-e433-416d-a127-8b0b05ec3ee3" providerId="ADAL" clId="{3381D65A-A3D9-4549-BDC4-EFB86DD2E277}" dt="2025-04-11T15:51:06.120" v="4607" actId="14100"/>
          <ac:spMkLst>
            <pc:docMk/>
            <pc:sldMk cId="1157115486" sldId="450"/>
            <ac:spMk id="3" creationId="{E0B1AB8E-DA4E-70E3-FF06-3DD7107D91FA}"/>
          </ac:spMkLst>
        </pc:spChg>
        <pc:spChg chg="mod">
          <ac:chgData name="Windi Epperson" userId="3b69a254-e433-416d-a127-8b0b05ec3ee3" providerId="ADAL" clId="{3381D65A-A3D9-4549-BDC4-EFB86DD2E277}" dt="2025-04-10T02:22:24.246" v="2697" actId="20577"/>
          <ac:spMkLst>
            <pc:docMk/>
            <pc:sldMk cId="1157115486" sldId="450"/>
            <ac:spMk id="4" creationId="{610B0B72-A1FF-D50E-A4E1-F9B2B1061DCF}"/>
          </ac:spMkLst>
        </pc:spChg>
        <pc:spChg chg="add mod">
          <ac:chgData name="Windi Epperson" userId="3b69a254-e433-416d-a127-8b0b05ec3ee3" providerId="ADAL" clId="{3381D65A-A3D9-4549-BDC4-EFB86DD2E277}" dt="2025-04-11T14:49:07.916" v="2954"/>
          <ac:spMkLst>
            <pc:docMk/>
            <pc:sldMk cId="1157115486" sldId="450"/>
            <ac:spMk id="7" creationId="{18BCD3AC-E0FF-8F78-8303-7EEA217F082B}"/>
          </ac:spMkLst>
        </pc:spChg>
        <pc:picChg chg="add mod">
          <ac:chgData name="Windi Epperson" userId="3b69a254-e433-416d-a127-8b0b05ec3ee3" providerId="ADAL" clId="{3381D65A-A3D9-4549-BDC4-EFB86DD2E277}" dt="2025-04-10T02:22:49.540" v="2722" actId="1076"/>
          <ac:picMkLst>
            <pc:docMk/>
            <pc:sldMk cId="1157115486" sldId="450"/>
            <ac:picMk id="5" creationId="{BEB9CD0F-F5C1-BD57-842C-FF305843F79D}"/>
          </ac:picMkLst>
        </pc:picChg>
      </pc:sldChg>
      <pc:sldChg chg="addSp delSp modSp mod">
        <pc:chgData name="Windi Epperson" userId="3b69a254-e433-416d-a127-8b0b05ec3ee3" providerId="ADAL" clId="{3381D65A-A3D9-4549-BDC4-EFB86DD2E277}" dt="2025-04-11T15:55:14.268" v="4741" actId="20577"/>
        <pc:sldMkLst>
          <pc:docMk/>
          <pc:sldMk cId="870486955" sldId="451"/>
        </pc:sldMkLst>
        <pc:spChg chg="mod">
          <ac:chgData name="Windi Epperson" userId="3b69a254-e433-416d-a127-8b0b05ec3ee3" providerId="ADAL" clId="{3381D65A-A3D9-4549-BDC4-EFB86DD2E277}" dt="2025-04-11T15:55:14.268" v="4741" actId="20577"/>
          <ac:spMkLst>
            <pc:docMk/>
            <pc:sldMk cId="870486955" sldId="451"/>
            <ac:spMk id="2" creationId="{93ABA609-D802-11AD-8AB9-0E2BF91C315A}"/>
          </ac:spMkLst>
        </pc:spChg>
        <pc:spChg chg="mod">
          <ac:chgData name="Windi Epperson" userId="3b69a254-e433-416d-a127-8b0b05ec3ee3" providerId="ADAL" clId="{3381D65A-A3D9-4549-BDC4-EFB86DD2E277}" dt="2025-04-11T15:53:32.613" v="4622" actId="14100"/>
          <ac:spMkLst>
            <pc:docMk/>
            <pc:sldMk cId="870486955" sldId="451"/>
            <ac:spMk id="3" creationId="{CAF1FB6C-C199-675D-F4D9-658BC7840139}"/>
          </ac:spMkLst>
        </pc:spChg>
        <pc:spChg chg="mod">
          <ac:chgData name="Windi Epperson" userId="3b69a254-e433-416d-a127-8b0b05ec3ee3" providerId="ADAL" clId="{3381D65A-A3D9-4549-BDC4-EFB86DD2E277}" dt="2025-04-10T02:23:21.415" v="2736" actId="20577"/>
          <ac:spMkLst>
            <pc:docMk/>
            <pc:sldMk cId="870486955" sldId="451"/>
            <ac:spMk id="4" creationId="{53BBA3F8-07CC-A6CB-2BC5-95BA8EA21C3B}"/>
          </ac:spMkLst>
        </pc:spChg>
        <pc:spChg chg="add mod">
          <ac:chgData name="Windi Epperson" userId="3b69a254-e433-416d-a127-8b0b05ec3ee3" providerId="ADAL" clId="{3381D65A-A3D9-4549-BDC4-EFB86DD2E277}" dt="2025-04-11T14:48:26.387" v="2952"/>
          <ac:spMkLst>
            <pc:docMk/>
            <pc:sldMk cId="870486955" sldId="451"/>
            <ac:spMk id="6" creationId="{C4D85DD0-F503-8174-A7E4-2ED8ADC9B6F8}"/>
          </ac:spMkLst>
        </pc:spChg>
        <pc:picChg chg="add mod">
          <ac:chgData name="Windi Epperson" userId="3b69a254-e433-416d-a127-8b0b05ec3ee3" providerId="ADAL" clId="{3381D65A-A3D9-4549-BDC4-EFB86DD2E277}" dt="2025-04-11T15:54:22.462" v="4700" actId="1076"/>
          <ac:picMkLst>
            <pc:docMk/>
            <pc:sldMk cId="870486955" sldId="451"/>
            <ac:picMk id="8" creationId="{7475D0A6-FFF9-5E3B-098A-4AEE77A7C8C8}"/>
          </ac:picMkLst>
        </pc:picChg>
      </pc:sldChg>
      <pc:sldChg chg="addSp modSp mod">
        <pc:chgData name="Windi Epperson" userId="3b69a254-e433-416d-a127-8b0b05ec3ee3" providerId="ADAL" clId="{3381D65A-A3D9-4549-BDC4-EFB86DD2E277}" dt="2025-04-11T16:26:09.745" v="4806" actId="1076"/>
        <pc:sldMkLst>
          <pc:docMk/>
          <pc:sldMk cId="3216344900" sldId="452"/>
        </pc:sldMkLst>
        <pc:spChg chg="mod">
          <ac:chgData name="Windi Epperson" userId="3b69a254-e433-416d-a127-8b0b05ec3ee3" providerId="ADAL" clId="{3381D65A-A3D9-4549-BDC4-EFB86DD2E277}" dt="2025-04-10T02:25:17.962" v="2818" actId="1076"/>
          <ac:spMkLst>
            <pc:docMk/>
            <pc:sldMk cId="3216344900" sldId="452"/>
            <ac:spMk id="2" creationId="{92C5C804-DDC6-964D-263C-6DF8715A59C1}"/>
          </ac:spMkLst>
        </pc:spChg>
        <pc:spChg chg="mod">
          <ac:chgData name="Windi Epperson" userId="3b69a254-e433-416d-a127-8b0b05ec3ee3" providerId="ADAL" clId="{3381D65A-A3D9-4549-BDC4-EFB86DD2E277}" dt="2025-04-11T14:46:14.262" v="2948" actId="14100"/>
          <ac:spMkLst>
            <pc:docMk/>
            <pc:sldMk cId="3216344900" sldId="452"/>
            <ac:spMk id="3" creationId="{D227EF83-67FE-4EDD-64ED-241DE7FAEE7F}"/>
          </ac:spMkLst>
        </pc:spChg>
        <pc:spChg chg="add mod">
          <ac:chgData name="Windi Epperson" userId="3b69a254-e433-416d-a127-8b0b05ec3ee3" providerId="ADAL" clId="{3381D65A-A3D9-4549-BDC4-EFB86DD2E277}" dt="2025-04-10T02:24:20.298" v="2817" actId="6549"/>
          <ac:spMkLst>
            <pc:docMk/>
            <pc:sldMk cId="3216344900" sldId="452"/>
            <ac:spMk id="4" creationId="{1821DF8D-6DA6-EA2E-6A79-0BAD2DD71BD6}"/>
          </ac:spMkLst>
        </pc:spChg>
        <pc:spChg chg="add mod">
          <ac:chgData name="Windi Epperson" userId="3b69a254-e433-416d-a127-8b0b05ec3ee3" providerId="ADAL" clId="{3381D65A-A3D9-4549-BDC4-EFB86DD2E277}" dt="2025-04-11T16:26:09.745" v="4806" actId="1076"/>
          <ac:spMkLst>
            <pc:docMk/>
            <pc:sldMk cId="3216344900" sldId="452"/>
            <ac:spMk id="5" creationId="{FD3EAAD8-6948-079F-4FB8-8F04297CA194}"/>
          </ac:spMkLst>
        </pc:spChg>
        <pc:spChg chg="add mod">
          <ac:chgData name="Windi Epperson" userId="3b69a254-e433-416d-a127-8b0b05ec3ee3" providerId="ADAL" clId="{3381D65A-A3D9-4549-BDC4-EFB86DD2E277}" dt="2025-04-11T14:46:40.103" v="2949"/>
          <ac:spMkLst>
            <pc:docMk/>
            <pc:sldMk cId="3216344900" sldId="452"/>
            <ac:spMk id="6" creationId="{DE26D94E-FAEC-D956-A4BE-276451BC872D}"/>
          </ac:spMkLst>
        </pc:spChg>
        <pc:picChg chg="add mod">
          <ac:chgData name="Windi Epperson" userId="3b69a254-e433-416d-a127-8b0b05ec3ee3" providerId="ADAL" clId="{3381D65A-A3D9-4549-BDC4-EFB86DD2E277}" dt="2025-04-11T16:26:06.666" v="4805" actId="1076"/>
          <ac:picMkLst>
            <pc:docMk/>
            <pc:sldMk cId="3216344900" sldId="452"/>
            <ac:picMk id="8" creationId="{7BE9966C-1C1E-92A2-2E8B-66E7E32FB4AF}"/>
          </ac:picMkLst>
        </pc:picChg>
      </pc:sldChg>
      <pc:sldChg chg="addSp delSp modSp add mod">
        <pc:chgData name="Windi Epperson" userId="3b69a254-e433-416d-a127-8b0b05ec3ee3" providerId="ADAL" clId="{3381D65A-A3D9-4549-BDC4-EFB86DD2E277}" dt="2025-04-11T15:25:46.913" v="3460" actId="255"/>
        <pc:sldMkLst>
          <pc:docMk/>
          <pc:sldMk cId="3287266863" sldId="453"/>
        </pc:sldMkLst>
        <pc:spChg chg="mod">
          <ac:chgData name="Windi Epperson" userId="3b69a254-e433-416d-a127-8b0b05ec3ee3" providerId="ADAL" clId="{3381D65A-A3D9-4549-BDC4-EFB86DD2E277}" dt="2025-04-11T15:25:46.913" v="3460" actId="255"/>
          <ac:spMkLst>
            <pc:docMk/>
            <pc:sldMk cId="3287266863" sldId="453"/>
            <ac:spMk id="2" creationId="{75374004-1026-D7B2-577E-0B67979FD1FA}"/>
          </ac:spMkLst>
        </pc:spChg>
        <pc:spChg chg="mod">
          <ac:chgData name="Windi Epperson" userId="3b69a254-e433-416d-a127-8b0b05ec3ee3" providerId="ADAL" clId="{3381D65A-A3D9-4549-BDC4-EFB86DD2E277}" dt="2025-04-10T02:02:04.185" v="1388" actId="20577"/>
          <ac:spMkLst>
            <pc:docMk/>
            <pc:sldMk cId="3287266863" sldId="453"/>
            <ac:spMk id="3" creationId="{B0517203-6CBD-E96E-7BFA-EA9C693C32D3}"/>
          </ac:spMkLst>
        </pc:spChg>
        <pc:spChg chg="add mod">
          <ac:chgData name="Windi Epperson" userId="3b69a254-e433-416d-a127-8b0b05ec3ee3" providerId="ADAL" clId="{3381D65A-A3D9-4549-BDC4-EFB86DD2E277}" dt="2025-04-11T14:49:56.551" v="2972"/>
          <ac:spMkLst>
            <pc:docMk/>
            <pc:sldMk cId="3287266863" sldId="453"/>
            <ac:spMk id="5" creationId="{A612899B-68A6-4C82-E9D5-B11E67927458}"/>
          </ac:spMkLst>
        </pc:spChg>
      </pc:sldChg>
      <pc:sldMasterChg chg="delSldLayout">
        <pc:chgData name="Windi Epperson" userId="3b69a254-e433-416d-a127-8b0b05ec3ee3" providerId="ADAL" clId="{3381D65A-A3D9-4549-BDC4-EFB86DD2E277}" dt="2025-04-09T22:42:33.084" v="43" actId="47"/>
        <pc:sldMasterMkLst>
          <pc:docMk/>
          <pc:sldMasterMk cId="1231782894" sldId="2147483648"/>
        </pc:sldMasterMkLst>
        <pc:sldLayoutChg chg="del">
          <pc:chgData name="Windi Epperson" userId="3b69a254-e433-416d-a127-8b0b05ec3ee3" providerId="ADAL" clId="{3381D65A-A3D9-4549-BDC4-EFB86DD2E277}" dt="2025-04-09T22:42:33.084" v="43" actId="47"/>
          <pc:sldLayoutMkLst>
            <pc:docMk/>
            <pc:sldMasterMk cId="1231782894" sldId="2147483648"/>
            <pc:sldLayoutMk cId="3977395069" sldId="2147483678"/>
          </pc:sldLayoutMkLst>
        </pc:sldLayoutChg>
      </pc:sldMasterChg>
    </pc:docChg>
  </pc:docChgLst>
</pc:chgInfo>
</file>

<file path=ppt/comments/modernComment_100_2338FD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DEE0F74-0EB0-4B82-B2A0-DC2E2FA56EBC}" authorId="{7B1B1F0F-ACED-7B65-FCF9-DDA56FDF9E77}" created="2025-04-09T13:09:44.051">
    <pc:sldMkLst xmlns:pc="http://schemas.microsoft.com/office/powerpoint/2013/main/command">
      <pc:docMk/>
      <pc:sldMk cId="590937454" sldId="256"/>
    </pc:sldMkLst>
    <p188:txBody>
      <a:bodyPr/>
      <a:lstStyle/>
      <a:p>
        <a:r>
          <a:rPr lang="en-US"/>
          <a:t>Please click "File"- "Create A Copy" or download before you start adding your slides!! If you accidentally get info in this template, please email Jess or I and we can fix it. 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1.xml"/><Relationship Id="rId3" Type="http://schemas.openxmlformats.org/officeDocument/2006/relationships/slide" Target="../slides/slide9.xml"/><Relationship Id="rId7" Type="http://schemas.openxmlformats.org/officeDocument/2006/relationships/slide" Target="../slides/slide8.xml"/><Relationship Id="rId12" Type="http://schemas.openxmlformats.org/officeDocument/2006/relationships/slide" Target="../slides/slide17.xml"/><Relationship Id="rId2" Type="http://schemas.openxmlformats.org/officeDocument/2006/relationships/slide" Target="../slides/slide7.xml"/><Relationship Id="rId1" Type="http://schemas.openxmlformats.org/officeDocument/2006/relationships/slide" Target="../slides/slide6.xml"/><Relationship Id="rId6" Type="http://schemas.openxmlformats.org/officeDocument/2006/relationships/slide" Target="../slides/slide13.xml"/><Relationship Id="rId11" Type="http://schemas.openxmlformats.org/officeDocument/2006/relationships/slide" Target="../slides/slide16.xml"/><Relationship Id="rId5" Type="http://schemas.openxmlformats.org/officeDocument/2006/relationships/slide" Target="../slides/slide12.xml"/><Relationship Id="rId10" Type="http://schemas.openxmlformats.org/officeDocument/2006/relationships/slide" Target="../slides/slide15.xml"/><Relationship Id="rId4" Type="http://schemas.openxmlformats.org/officeDocument/2006/relationships/slide" Target="../slides/slide10.xml"/><Relationship Id="rId9" Type="http://schemas.openxmlformats.org/officeDocument/2006/relationships/slide" Target="../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F7AE89-424E-4EB9-AAFD-0A210BA5700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23570D-165B-47A3-BB11-3BDD3D47910D}">
      <dgm:prSet phldrT="[Text]"/>
      <dgm:spPr/>
      <dgm:t>
        <a:bodyPr/>
        <a:lstStyle/>
        <a:p>
          <a:r>
            <a:rPr lang="en-US" dirty="0"/>
            <a:t>Size Matters</a:t>
          </a:r>
        </a:p>
      </dgm:t>
    </dgm:pt>
    <dgm:pt modelId="{9636F2D3-D60F-413F-B848-D272A660CD41}" type="parTrans" cxnId="{A881C051-51D9-42A3-938F-27144D02ED06}">
      <dgm:prSet/>
      <dgm:spPr/>
      <dgm:t>
        <a:bodyPr/>
        <a:lstStyle/>
        <a:p>
          <a:endParaRPr lang="en-US"/>
        </a:p>
      </dgm:t>
    </dgm:pt>
    <dgm:pt modelId="{160DE5F0-0ED3-44B7-B708-4A0C5403F579}" type="sibTrans" cxnId="{A881C051-51D9-42A3-938F-27144D02ED06}">
      <dgm:prSet/>
      <dgm:spPr/>
      <dgm:t>
        <a:bodyPr/>
        <a:lstStyle/>
        <a:p>
          <a:endParaRPr lang="en-US"/>
        </a:p>
      </dgm:t>
    </dgm:pt>
    <dgm:pt modelId="{0CCB0C8E-168C-4BF3-BDC7-A09D9344FC5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Is this a test?</a:t>
          </a:r>
          <a:endParaRPr lang="en-US" dirty="0">
            <a:solidFill>
              <a:schemeClr val="bg1"/>
            </a:solidFill>
          </a:endParaRPr>
        </a:p>
      </dgm:t>
    </dgm:pt>
    <dgm:pt modelId="{8F3B45D2-7C71-4564-9451-A0DDA4B4280F}" type="parTrans" cxnId="{985C529E-47F2-40B6-B09E-99699A800285}">
      <dgm:prSet/>
      <dgm:spPr/>
      <dgm:t>
        <a:bodyPr/>
        <a:lstStyle/>
        <a:p>
          <a:endParaRPr lang="en-US"/>
        </a:p>
      </dgm:t>
    </dgm:pt>
    <dgm:pt modelId="{ED0F864B-278F-4FC0-BF43-67C9AB841BAB}" type="sibTrans" cxnId="{985C529E-47F2-40B6-B09E-99699A800285}">
      <dgm:prSet/>
      <dgm:spPr/>
      <dgm:t>
        <a:bodyPr/>
        <a:lstStyle/>
        <a:p>
          <a:endParaRPr lang="en-US"/>
        </a:p>
      </dgm:t>
    </dgm:pt>
    <dgm:pt modelId="{31483FD5-9401-4F04-A612-0ADE8A711CF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Could it be any smaller?</a:t>
          </a:r>
          <a:endParaRPr lang="en-US" dirty="0">
            <a:solidFill>
              <a:schemeClr val="bg1"/>
            </a:solidFill>
          </a:endParaRPr>
        </a:p>
      </dgm:t>
    </dgm:pt>
    <dgm:pt modelId="{CD64CCB0-AFAC-4CD4-9E0A-F978D775ECA8}" type="parTrans" cxnId="{5FA67EEC-D2CB-483A-A190-6B80F1BB907E}">
      <dgm:prSet/>
      <dgm:spPr/>
      <dgm:t>
        <a:bodyPr/>
        <a:lstStyle/>
        <a:p>
          <a:endParaRPr lang="en-US"/>
        </a:p>
      </dgm:t>
    </dgm:pt>
    <dgm:pt modelId="{C1FEA591-CE0E-4DC9-883F-8FDD43AE69DD}" type="sibTrans" cxnId="{5FA67EEC-D2CB-483A-A190-6B80F1BB907E}">
      <dgm:prSet/>
      <dgm:spPr/>
      <dgm:t>
        <a:bodyPr/>
        <a:lstStyle/>
        <a:p>
          <a:endParaRPr lang="en-US"/>
        </a:p>
      </dgm:t>
    </dgm:pt>
    <dgm:pt modelId="{138089AF-7182-4E81-9050-EEBD28693FA4}">
      <dgm:prSet phldrT="[Text]"/>
      <dgm:spPr/>
      <dgm:t>
        <a:bodyPr/>
        <a:lstStyle/>
        <a:p>
          <a:r>
            <a:rPr lang="en-US" dirty="0"/>
            <a:t>It’s a Wrap</a:t>
          </a:r>
        </a:p>
      </dgm:t>
    </dgm:pt>
    <dgm:pt modelId="{B1904B1D-492D-4D82-80ED-FEF986B24D4B}" type="parTrans" cxnId="{F805E748-B203-4E39-9E71-D3E37099D816}">
      <dgm:prSet/>
      <dgm:spPr/>
      <dgm:t>
        <a:bodyPr/>
        <a:lstStyle/>
        <a:p>
          <a:endParaRPr lang="en-US"/>
        </a:p>
      </dgm:t>
    </dgm:pt>
    <dgm:pt modelId="{F45AD8FB-2410-4DA6-8EE6-5320C90F9C87}" type="sibTrans" cxnId="{F805E748-B203-4E39-9E71-D3E37099D816}">
      <dgm:prSet/>
      <dgm:spPr/>
      <dgm:t>
        <a:bodyPr/>
        <a:lstStyle/>
        <a:p>
          <a:endParaRPr lang="en-US"/>
        </a:p>
      </dgm:t>
    </dgm:pt>
    <dgm:pt modelId="{229FC42B-AA3E-46E2-A070-386F8935D54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To roll or not to roll</a:t>
          </a:r>
          <a:endParaRPr lang="en-US" dirty="0">
            <a:solidFill>
              <a:schemeClr val="bg1"/>
            </a:solidFill>
          </a:endParaRPr>
        </a:p>
      </dgm:t>
    </dgm:pt>
    <dgm:pt modelId="{9B01B78C-2F14-44D1-B992-F7F00528AEEF}" type="parTrans" cxnId="{CDE09F7F-8F11-4669-B5D2-932AF2E0972A}">
      <dgm:prSet/>
      <dgm:spPr/>
      <dgm:t>
        <a:bodyPr/>
        <a:lstStyle/>
        <a:p>
          <a:endParaRPr lang="en-US"/>
        </a:p>
      </dgm:t>
    </dgm:pt>
    <dgm:pt modelId="{3995642C-7262-406E-9F7B-2D8345BC115B}" type="sibTrans" cxnId="{CDE09F7F-8F11-4669-B5D2-932AF2E0972A}">
      <dgm:prSet/>
      <dgm:spPr/>
      <dgm:t>
        <a:bodyPr/>
        <a:lstStyle/>
        <a:p>
          <a:endParaRPr lang="en-US"/>
        </a:p>
      </dgm:t>
    </dgm:pt>
    <dgm:pt modelId="{CAF1FBF1-F3BC-4742-B737-16773081558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Is that original?</a:t>
          </a:r>
          <a:endParaRPr lang="en-US" dirty="0">
            <a:solidFill>
              <a:schemeClr val="bg1"/>
            </a:solidFill>
          </a:endParaRPr>
        </a:p>
      </dgm:t>
    </dgm:pt>
    <dgm:pt modelId="{01A3B348-9A39-4CF0-97CE-B59F13C761C2}" type="parTrans" cxnId="{1F50AC13-FB65-407E-950C-D5E2FFCF39D4}">
      <dgm:prSet/>
      <dgm:spPr/>
      <dgm:t>
        <a:bodyPr/>
        <a:lstStyle/>
        <a:p>
          <a:endParaRPr lang="en-US"/>
        </a:p>
      </dgm:t>
    </dgm:pt>
    <dgm:pt modelId="{ACAF0E55-9A95-41D0-B1EE-FD7A4A5F4BF9}" type="sibTrans" cxnId="{1F50AC13-FB65-407E-950C-D5E2FFCF39D4}">
      <dgm:prSet/>
      <dgm:spPr/>
      <dgm:t>
        <a:bodyPr/>
        <a:lstStyle/>
        <a:p>
          <a:endParaRPr lang="en-US"/>
        </a:p>
      </dgm:t>
    </dgm:pt>
    <dgm:pt modelId="{FD7A6C6B-14BD-4152-BB87-E7B98EBDC0A3}">
      <dgm:prSet phldrT="[Text]"/>
      <dgm:spPr/>
      <dgm:t>
        <a:bodyPr/>
        <a:lstStyle/>
        <a:p>
          <a:r>
            <a:rPr lang="en-US" dirty="0"/>
            <a:t>I O U</a:t>
          </a:r>
        </a:p>
      </dgm:t>
    </dgm:pt>
    <dgm:pt modelId="{870072EC-7203-40A5-9B15-8A20F2752B4C}" type="parTrans" cxnId="{2051F381-DE6C-4504-82FD-6AEF7C53BF5E}">
      <dgm:prSet/>
      <dgm:spPr/>
      <dgm:t>
        <a:bodyPr/>
        <a:lstStyle/>
        <a:p>
          <a:endParaRPr lang="en-US"/>
        </a:p>
      </dgm:t>
    </dgm:pt>
    <dgm:pt modelId="{857CC115-77B0-4325-BF3A-4A5A597956E8}" type="sibTrans" cxnId="{2051F381-DE6C-4504-82FD-6AEF7C53BF5E}">
      <dgm:prSet/>
      <dgm:spPr/>
      <dgm:t>
        <a:bodyPr/>
        <a:lstStyle/>
        <a:p>
          <a:endParaRPr lang="en-US"/>
        </a:p>
      </dgm:t>
    </dgm:pt>
    <dgm:pt modelId="{61C6C26C-541F-4FF3-97F4-2B5BB27D914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Is it just temporary?</a:t>
          </a:r>
          <a:endParaRPr lang="en-US" dirty="0">
            <a:solidFill>
              <a:schemeClr val="bg1"/>
            </a:solidFill>
          </a:endParaRPr>
        </a:p>
      </dgm:t>
    </dgm:pt>
    <dgm:pt modelId="{C6A6565F-367A-4277-9F54-43CF13F9194A}" type="parTrans" cxnId="{477F10BB-8BE9-4CCA-8B32-3906B1F9A7E9}">
      <dgm:prSet/>
      <dgm:spPr/>
      <dgm:t>
        <a:bodyPr/>
        <a:lstStyle/>
        <a:p>
          <a:endParaRPr lang="en-US"/>
        </a:p>
      </dgm:t>
    </dgm:pt>
    <dgm:pt modelId="{FA248E47-E22E-4F7C-9D2B-3D4B097FF129}" type="sibTrans" cxnId="{477F10BB-8BE9-4CCA-8B32-3906B1F9A7E9}">
      <dgm:prSet/>
      <dgm:spPr/>
      <dgm:t>
        <a:bodyPr/>
        <a:lstStyle/>
        <a:p>
          <a:endParaRPr lang="en-US"/>
        </a:p>
      </dgm:t>
    </dgm:pt>
    <dgm:pt modelId="{F1B91FB0-C85E-4FB1-9B42-22A9C843CC3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You’re cut off!</a:t>
          </a:r>
          <a:endParaRPr lang="en-US" dirty="0">
            <a:solidFill>
              <a:schemeClr val="bg1"/>
            </a:solidFill>
          </a:endParaRPr>
        </a:p>
      </dgm:t>
    </dgm:pt>
    <dgm:pt modelId="{A1EEBEFB-5F5C-4326-AB6F-DB9E012E9856}" type="parTrans" cxnId="{BC1F3787-5C00-4BA2-87B9-EE8DD7AD2945}">
      <dgm:prSet/>
      <dgm:spPr/>
      <dgm:t>
        <a:bodyPr/>
        <a:lstStyle/>
        <a:p>
          <a:endParaRPr lang="en-US"/>
        </a:p>
      </dgm:t>
    </dgm:pt>
    <dgm:pt modelId="{63015E7E-7555-47E0-B82C-9F62B93F7D6D}" type="sibTrans" cxnId="{BC1F3787-5C00-4BA2-87B9-EE8DD7AD2945}">
      <dgm:prSet/>
      <dgm:spPr/>
      <dgm:t>
        <a:bodyPr/>
        <a:lstStyle/>
        <a:p>
          <a:endParaRPr lang="en-US"/>
        </a:p>
      </dgm:t>
    </dgm:pt>
    <dgm:pt modelId="{05FB8894-16AB-41CA-AFF6-C8AA1179251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7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Marie Kondo it</a:t>
          </a:r>
          <a:endParaRPr lang="en-US" dirty="0">
            <a:solidFill>
              <a:schemeClr val="bg1"/>
            </a:solidFill>
          </a:endParaRPr>
        </a:p>
      </dgm:t>
    </dgm:pt>
    <dgm:pt modelId="{FC044C46-742E-4BCD-85DD-31F96F4A9523}" type="parTrans" cxnId="{609C9EA8-6D48-491D-BB4D-B034D164ED84}">
      <dgm:prSet/>
      <dgm:spPr/>
      <dgm:t>
        <a:bodyPr/>
        <a:lstStyle/>
        <a:p>
          <a:endParaRPr lang="en-US"/>
        </a:p>
      </dgm:t>
    </dgm:pt>
    <dgm:pt modelId="{7CC139D4-3F8E-4088-A30A-362B04F365E0}" type="sibTrans" cxnId="{609C9EA8-6D48-491D-BB4D-B034D164ED84}">
      <dgm:prSet/>
      <dgm:spPr/>
      <dgm:t>
        <a:bodyPr/>
        <a:lstStyle/>
        <a:p>
          <a:endParaRPr lang="en-US"/>
        </a:p>
      </dgm:t>
    </dgm:pt>
    <dgm:pt modelId="{D0430970-4AEF-4D30-8E60-3CA43A7F038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 little to the right</a:t>
          </a:r>
          <a:endParaRPr lang="en-US" dirty="0">
            <a:solidFill>
              <a:schemeClr val="bg1"/>
            </a:solidFill>
          </a:endParaRPr>
        </a:p>
      </dgm:t>
    </dgm:pt>
    <dgm:pt modelId="{1B7E0447-2BAD-4798-AFD2-57B391317A19}" type="parTrans" cxnId="{1AE187B4-F5DF-44C9-8E31-3E37E3F0BB38}">
      <dgm:prSet/>
      <dgm:spPr/>
      <dgm:t>
        <a:bodyPr/>
        <a:lstStyle/>
        <a:p>
          <a:endParaRPr lang="en-US"/>
        </a:p>
      </dgm:t>
    </dgm:pt>
    <dgm:pt modelId="{8198DC94-F5EF-4FD9-A73D-3FE051CE0F15}" type="sibTrans" cxnId="{1AE187B4-F5DF-44C9-8E31-3E37E3F0BB38}">
      <dgm:prSet/>
      <dgm:spPr/>
      <dgm:t>
        <a:bodyPr/>
        <a:lstStyle/>
        <a:p>
          <a:endParaRPr lang="en-US"/>
        </a:p>
      </dgm:t>
    </dgm:pt>
    <dgm:pt modelId="{D8EEEB9E-B1F6-4F50-BFFA-1D38F34E79BC}">
      <dgm:prSet phldrT="[Text]"/>
      <dgm:spPr/>
      <dgm:t>
        <a:bodyPr/>
        <a:lstStyle/>
        <a:p>
          <a:r>
            <a:rPr lang="en-US" dirty="0"/>
            <a:t>Potpourri</a:t>
          </a:r>
        </a:p>
      </dgm:t>
    </dgm:pt>
    <dgm:pt modelId="{C9264456-85C0-4481-9564-08D2216D87EF}" type="parTrans" cxnId="{53267999-242C-4387-B40C-98A4C24A0F9C}">
      <dgm:prSet/>
      <dgm:spPr/>
      <dgm:t>
        <a:bodyPr/>
        <a:lstStyle/>
        <a:p>
          <a:endParaRPr lang="en-US"/>
        </a:p>
      </dgm:t>
    </dgm:pt>
    <dgm:pt modelId="{76F81C9C-3E52-4617-A128-33B14C11B076}" type="sibTrans" cxnId="{53267999-242C-4387-B40C-98A4C24A0F9C}">
      <dgm:prSet/>
      <dgm:spPr/>
      <dgm:t>
        <a:bodyPr/>
        <a:lstStyle/>
        <a:p>
          <a:endParaRPr lang="en-US"/>
        </a:p>
      </dgm:t>
    </dgm:pt>
    <dgm:pt modelId="{E27D18DF-87CD-49AB-99A0-4806AF4F9B6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9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Are you taking your name back?</a:t>
          </a:r>
          <a:endParaRPr lang="en-US" dirty="0">
            <a:solidFill>
              <a:schemeClr val="bg1"/>
            </a:solidFill>
          </a:endParaRPr>
        </a:p>
      </dgm:t>
    </dgm:pt>
    <dgm:pt modelId="{B6F8E139-48EC-47D8-9320-8B308C024854}" type="parTrans" cxnId="{3DBFF112-9537-4EC3-A566-3590617B12BA}">
      <dgm:prSet/>
      <dgm:spPr/>
      <dgm:t>
        <a:bodyPr/>
        <a:lstStyle/>
        <a:p>
          <a:endParaRPr lang="en-US"/>
        </a:p>
      </dgm:t>
    </dgm:pt>
    <dgm:pt modelId="{362236F7-73CC-402C-984A-65286CF480F9}" type="sibTrans" cxnId="{3DBFF112-9537-4EC3-A566-3590617B12BA}">
      <dgm:prSet/>
      <dgm:spPr/>
      <dgm:t>
        <a:bodyPr/>
        <a:lstStyle/>
        <a:p>
          <a:endParaRPr lang="en-US"/>
        </a:p>
      </dgm:t>
    </dgm:pt>
    <dgm:pt modelId="{791AE8DF-BA03-4D9D-B77D-9358E082AC8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10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Is it dead?</a:t>
          </a:r>
          <a:endParaRPr lang="en-US" dirty="0">
            <a:solidFill>
              <a:schemeClr val="bg1"/>
            </a:solidFill>
          </a:endParaRPr>
        </a:p>
      </dgm:t>
    </dgm:pt>
    <dgm:pt modelId="{9387A3C1-FFBB-46E6-B16E-06574FFFFF00}" type="parTrans" cxnId="{440108D1-03E7-4453-B763-C0F14C65BD63}">
      <dgm:prSet/>
      <dgm:spPr/>
      <dgm:t>
        <a:bodyPr/>
        <a:lstStyle/>
        <a:p>
          <a:endParaRPr lang="en-US"/>
        </a:p>
      </dgm:t>
    </dgm:pt>
    <dgm:pt modelId="{DFEBAD4E-383E-4C56-8015-FE1B6E17A702}" type="sibTrans" cxnId="{440108D1-03E7-4453-B763-C0F14C65BD63}">
      <dgm:prSet/>
      <dgm:spPr/>
      <dgm:t>
        <a:bodyPr/>
        <a:lstStyle/>
        <a:p>
          <a:endParaRPr lang="en-US"/>
        </a:p>
      </dgm:t>
    </dgm:pt>
    <dgm:pt modelId="{3B02B844-F9DF-4CA8-A902-0726409ACE4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1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What’s the origin?</a:t>
          </a:r>
          <a:endParaRPr lang="en-US" dirty="0">
            <a:solidFill>
              <a:schemeClr val="bg1"/>
            </a:solidFill>
          </a:endParaRPr>
        </a:p>
      </dgm:t>
    </dgm:pt>
    <dgm:pt modelId="{1A734304-FA5D-4528-A12C-6995B8974556}" type="parTrans" cxnId="{A2A79CF4-3C7D-4CE9-8A87-2E8D6D326634}">
      <dgm:prSet/>
      <dgm:spPr/>
      <dgm:t>
        <a:bodyPr/>
        <a:lstStyle/>
        <a:p>
          <a:endParaRPr lang="en-US"/>
        </a:p>
      </dgm:t>
    </dgm:pt>
    <dgm:pt modelId="{340501F0-C59E-4D84-940D-7404587BE310}" type="sibTrans" cxnId="{A2A79CF4-3C7D-4CE9-8A87-2E8D6D326634}">
      <dgm:prSet/>
      <dgm:spPr/>
      <dgm:t>
        <a:bodyPr/>
        <a:lstStyle/>
        <a:p>
          <a:endParaRPr lang="en-US"/>
        </a:p>
      </dgm:t>
    </dgm:pt>
    <dgm:pt modelId="{396D4542-F78D-4B44-A7E0-C3D12DA51C4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1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Wah’s UP?</a:t>
          </a:r>
          <a:endParaRPr lang="en-US" dirty="0">
            <a:solidFill>
              <a:schemeClr val="bg1"/>
            </a:solidFill>
          </a:endParaRPr>
        </a:p>
      </dgm:t>
    </dgm:pt>
    <dgm:pt modelId="{7D00A4F4-1F19-4126-96AB-0A2F41C43D56}" type="parTrans" cxnId="{D151107D-F848-4B10-96FF-1F2E1C7EE206}">
      <dgm:prSet/>
      <dgm:spPr/>
      <dgm:t>
        <a:bodyPr/>
        <a:lstStyle/>
        <a:p>
          <a:endParaRPr lang="en-US"/>
        </a:p>
      </dgm:t>
    </dgm:pt>
    <dgm:pt modelId="{3D1AE296-1837-416C-81A6-2ABF3A4A7ED4}" type="sibTrans" cxnId="{D151107D-F848-4B10-96FF-1F2E1C7EE206}">
      <dgm:prSet/>
      <dgm:spPr/>
      <dgm:t>
        <a:bodyPr/>
        <a:lstStyle/>
        <a:p>
          <a:endParaRPr lang="en-US"/>
        </a:p>
      </dgm:t>
    </dgm:pt>
    <dgm:pt modelId="{1FD5BDE2-3B6B-435D-9FDC-25A766A296F4}" type="pres">
      <dgm:prSet presAssocID="{B3F7AE89-424E-4EB9-AAFD-0A210BA57007}" presName="theList" presStyleCnt="0">
        <dgm:presLayoutVars>
          <dgm:dir/>
          <dgm:animLvl val="lvl"/>
          <dgm:resizeHandles val="exact"/>
        </dgm:presLayoutVars>
      </dgm:prSet>
      <dgm:spPr/>
    </dgm:pt>
    <dgm:pt modelId="{428018C4-BA45-4C49-9637-5376A52EECCD}" type="pres">
      <dgm:prSet presAssocID="{1423570D-165B-47A3-BB11-3BDD3D47910D}" presName="compNode" presStyleCnt="0"/>
      <dgm:spPr/>
    </dgm:pt>
    <dgm:pt modelId="{E6C5A9F0-2D7A-438E-A0C8-33E67964EB17}" type="pres">
      <dgm:prSet presAssocID="{1423570D-165B-47A3-BB11-3BDD3D47910D}" presName="aNode" presStyleLbl="bgShp" presStyleIdx="0" presStyleCnt="4"/>
      <dgm:spPr/>
    </dgm:pt>
    <dgm:pt modelId="{EF73E223-0816-44CD-B0C4-580E2CB8634E}" type="pres">
      <dgm:prSet presAssocID="{1423570D-165B-47A3-BB11-3BDD3D47910D}" presName="textNode" presStyleLbl="bgShp" presStyleIdx="0" presStyleCnt="4"/>
      <dgm:spPr/>
    </dgm:pt>
    <dgm:pt modelId="{1CCABF70-B800-4E23-9841-D0A630126285}" type="pres">
      <dgm:prSet presAssocID="{1423570D-165B-47A3-BB11-3BDD3D47910D}" presName="compChildNode" presStyleCnt="0"/>
      <dgm:spPr/>
    </dgm:pt>
    <dgm:pt modelId="{FD76D9B2-7668-4926-AC9D-6EF351327826}" type="pres">
      <dgm:prSet presAssocID="{1423570D-165B-47A3-BB11-3BDD3D47910D}" presName="theInnerList" presStyleCnt="0"/>
      <dgm:spPr/>
    </dgm:pt>
    <dgm:pt modelId="{9D236D1F-6C15-439D-A064-D4E1F464B2A5}" type="pres">
      <dgm:prSet presAssocID="{0CCB0C8E-168C-4BF3-BDC7-A09D9344FC53}" presName="childNode" presStyleLbl="node1" presStyleIdx="0" presStyleCnt="12">
        <dgm:presLayoutVars>
          <dgm:bulletEnabled val="1"/>
        </dgm:presLayoutVars>
      </dgm:prSet>
      <dgm:spPr/>
    </dgm:pt>
    <dgm:pt modelId="{625F9D37-BC3A-4AAD-9743-1995AFCE1EDB}" type="pres">
      <dgm:prSet presAssocID="{0CCB0C8E-168C-4BF3-BDC7-A09D9344FC53}" presName="aSpace2" presStyleCnt="0"/>
      <dgm:spPr/>
    </dgm:pt>
    <dgm:pt modelId="{F9EE3239-4C01-4F7F-BFD4-4400534D5A80}" type="pres">
      <dgm:prSet presAssocID="{31483FD5-9401-4F04-A612-0ADE8A711CF1}" presName="childNode" presStyleLbl="node1" presStyleIdx="1" presStyleCnt="12">
        <dgm:presLayoutVars>
          <dgm:bulletEnabled val="1"/>
        </dgm:presLayoutVars>
      </dgm:prSet>
      <dgm:spPr/>
    </dgm:pt>
    <dgm:pt modelId="{847E034D-B59A-4974-A0CD-F3188D885897}" type="pres">
      <dgm:prSet presAssocID="{31483FD5-9401-4F04-A612-0ADE8A711CF1}" presName="aSpace2" presStyleCnt="0"/>
      <dgm:spPr/>
    </dgm:pt>
    <dgm:pt modelId="{F4BFFC70-7002-4746-AF80-C94B7764D6E7}" type="pres">
      <dgm:prSet presAssocID="{05FB8894-16AB-41CA-AFF6-C8AA11792514}" presName="childNode" presStyleLbl="node1" presStyleIdx="2" presStyleCnt="12">
        <dgm:presLayoutVars>
          <dgm:bulletEnabled val="1"/>
        </dgm:presLayoutVars>
      </dgm:prSet>
      <dgm:spPr/>
    </dgm:pt>
    <dgm:pt modelId="{E75F45AB-774E-4316-8F81-E7D803B420BD}" type="pres">
      <dgm:prSet presAssocID="{1423570D-165B-47A3-BB11-3BDD3D47910D}" presName="aSpace" presStyleCnt="0"/>
      <dgm:spPr/>
    </dgm:pt>
    <dgm:pt modelId="{6F712684-639F-48CE-8F3A-5E2021AA45E9}" type="pres">
      <dgm:prSet presAssocID="{138089AF-7182-4E81-9050-EEBD28693FA4}" presName="compNode" presStyleCnt="0"/>
      <dgm:spPr/>
    </dgm:pt>
    <dgm:pt modelId="{31113D93-8A23-493A-A726-DFC23F57CDD6}" type="pres">
      <dgm:prSet presAssocID="{138089AF-7182-4E81-9050-EEBD28693FA4}" presName="aNode" presStyleLbl="bgShp" presStyleIdx="1" presStyleCnt="4"/>
      <dgm:spPr/>
    </dgm:pt>
    <dgm:pt modelId="{654B43DA-CA40-424E-B0D8-E67A2AE73B63}" type="pres">
      <dgm:prSet presAssocID="{138089AF-7182-4E81-9050-EEBD28693FA4}" presName="textNode" presStyleLbl="bgShp" presStyleIdx="1" presStyleCnt="4"/>
      <dgm:spPr/>
    </dgm:pt>
    <dgm:pt modelId="{EC617F9D-413F-4FA2-8542-E7BEB398D4E8}" type="pres">
      <dgm:prSet presAssocID="{138089AF-7182-4E81-9050-EEBD28693FA4}" presName="compChildNode" presStyleCnt="0"/>
      <dgm:spPr/>
    </dgm:pt>
    <dgm:pt modelId="{8CC47B41-53A8-4C82-BBAF-ECB7FB51E8BF}" type="pres">
      <dgm:prSet presAssocID="{138089AF-7182-4E81-9050-EEBD28693FA4}" presName="theInnerList" presStyleCnt="0"/>
      <dgm:spPr/>
    </dgm:pt>
    <dgm:pt modelId="{F669EADD-C9B4-467B-B334-3FB4977782BC}" type="pres">
      <dgm:prSet presAssocID="{229FC42B-AA3E-46E2-A070-386F8935D54C}" presName="childNode" presStyleLbl="node1" presStyleIdx="3" presStyleCnt="12">
        <dgm:presLayoutVars>
          <dgm:bulletEnabled val="1"/>
        </dgm:presLayoutVars>
      </dgm:prSet>
      <dgm:spPr/>
    </dgm:pt>
    <dgm:pt modelId="{D0C48DF9-498F-4D89-8411-71A1026C733B}" type="pres">
      <dgm:prSet presAssocID="{229FC42B-AA3E-46E2-A070-386F8935D54C}" presName="aSpace2" presStyleCnt="0"/>
      <dgm:spPr/>
    </dgm:pt>
    <dgm:pt modelId="{F74AD4D8-B63D-4915-AA78-26048338ED91}" type="pres">
      <dgm:prSet presAssocID="{CAF1FBF1-F3BC-4742-B737-167730815582}" presName="childNode" presStyleLbl="node1" presStyleIdx="4" presStyleCnt="12">
        <dgm:presLayoutVars>
          <dgm:bulletEnabled val="1"/>
        </dgm:presLayoutVars>
      </dgm:prSet>
      <dgm:spPr/>
    </dgm:pt>
    <dgm:pt modelId="{3A16D65B-F738-487D-AAD8-B5F45F69EAB0}" type="pres">
      <dgm:prSet presAssocID="{CAF1FBF1-F3BC-4742-B737-167730815582}" presName="aSpace2" presStyleCnt="0"/>
      <dgm:spPr/>
    </dgm:pt>
    <dgm:pt modelId="{BF1F6B9B-9B42-4BBD-9CDE-693768FD3919}" type="pres">
      <dgm:prSet presAssocID="{D0430970-4AEF-4D30-8E60-3CA43A7F0387}" presName="childNode" presStyleLbl="node1" presStyleIdx="5" presStyleCnt="12">
        <dgm:presLayoutVars>
          <dgm:bulletEnabled val="1"/>
        </dgm:presLayoutVars>
      </dgm:prSet>
      <dgm:spPr/>
    </dgm:pt>
    <dgm:pt modelId="{EE5776A9-77A6-4AA6-9EF0-F351E4014859}" type="pres">
      <dgm:prSet presAssocID="{138089AF-7182-4E81-9050-EEBD28693FA4}" presName="aSpace" presStyleCnt="0"/>
      <dgm:spPr/>
    </dgm:pt>
    <dgm:pt modelId="{EF5F3AF2-6395-4AAB-A01D-FB9D41574F84}" type="pres">
      <dgm:prSet presAssocID="{FD7A6C6B-14BD-4152-BB87-E7B98EBDC0A3}" presName="compNode" presStyleCnt="0"/>
      <dgm:spPr/>
    </dgm:pt>
    <dgm:pt modelId="{4F358FE4-1C85-400C-A98A-D8FE2373ADFD}" type="pres">
      <dgm:prSet presAssocID="{FD7A6C6B-14BD-4152-BB87-E7B98EBDC0A3}" presName="aNode" presStyleLbl="bgShp" presStyleIdx="2" presStyleCnt="4"/>
      <dgm:spPr/>
    </dgm:pt>
    <dgm:pt modelId="{DEAB138C-3F72-44C9-A512-8E2EC058B836}" type="pres">
      <dgm:prSet presAssocID="{FD7A6C6B-14BD-4152-BB87-E7B98EBDC0A3}" presName="textNode" presStyleLbl="bgShp" presStyleIdx="2" presStyleCnt="4"/>
      <dgm:spPr/>
    </dgm:pt>
    <dgm:pt modelId="{D3424677-5295-4A62-AFE5-6E2AF535B9A2}" type="pres">
      <dgm:prSet presAssocID="{FD7A6C6B-14BD-4152-BB87-E7B98EBDC0A3}" presName="compChildNode" presStyleCnt="0"/>
      <dgm:spPr/>
    </dgm:pt>
    <dgm:pt modelId="{781CC308-126C-4C75-8DDD-07C87AF848D2}" type="pres">
      <dgm:prSet presAssocID="{FD7A6C6B-14BD-4152-BB87-E7B98EBDC0A3}" presName="theInnerList" presStyleCnt="0"/>
      <dgm:spPr/>
    </dgm:pt>
    <dgm:pt modelId="{41B32196-5D7E-4289-8182-3D6F5EC56021}" type="pres">
      <dgm:prSet presAssocID="{61C6C26C-541F-4FF3-97F4-2B5BB27D9144}" presName="childNode" presStyleLbl="node1" presStyleIdx="6" presStyleCnt="12">
        <dgm:presLayoutVars>
          <dgm:bulletEnabled val="1"/>
        </dgm:presLayoutVars>
      </dgm:prSet>
      <dgm:spPr/>
    </dgm:pt>
    <dgm:pt modelId="{64DC884A-0422-4EBD-A65C-964A1F0043DC}" type="pres">
      <dgm:prSet presAssocID="{61C6C26C-541F-4FF3-97F4-2B5BB27D9144}" presName="aSpace2" presStyleCnt="0"/>
      <dgm:spPr/>
    </dgm:pt>
    <dgm:pt modelId="{8738B9C6-26CF-401B-852E-D215A578AB6D}" type="pres">
      <dgm:prSet presAssocID="{F1B91FB0-C85E-4FB1-9B42-22A9C843CC39}" presName="childNode" presStyleLbl="node1" presStyleIdx="7" presStyleCnt="12">
        <dgm:presLayoutVars>
          <dgm:bulletEnabled val="1"/>
        </dgm:presLayoutVars>
      </dgm:prSet>
      <dgm:spPr/>
    </dgm:pt>
    <dgm:pt modelId="{7344EA09-DDAA-46BF-9B22-375B53F1A6DB}" type="pres">
      <dgm:prSet presAssocID="{F1B91FB0-C85E-4FB1-9B42-22A9C843CC39}" presName="aSpace2" presStyleCnt="0"/>
      <dgm:spPr/>
    </dgm:pt>
    <dgm:pt modelId="{FFA545FE-56C4-4B88-B182-57E61063198E}" type="pres">
      <dgm:prSet presAssocID="{E27D18DF-87CD-49AB-99A0-4806AF4F9B6D}" presName="childNode" presStyleLbl="node1" presStyleIdx="8" presStyleCnt="12">
        <dgm:presLayoutVars>
          <dgm:bulletEnabled val="1"/>
        </dgm:presLayoutVars>
      </dgm:prSet>
      <dgm:spPr/>
    </dgm:pt>
    <dgm:pt modelId="{87C0C116-920A-41C1-9CCE-BB7E0C058369}" type="pres">
      <dgm:prSet presAssocID="{FD7A6C6B-14BD-4152-BB87-E7B98EBDC0A3}" presName="aSpace" presStyleCnt="0"/>
      <dgm:spPr/>
    </dgm:pt>
    <dgm:pt modelId="{124A12F4-0CA8-4C9F-8E8F-8A7724355438}" type="pres">
      <dgm:prSet presAssocID="{D8EEEB9E-B1F6-4F50-BFFA-1D38F34E79BC}" presName="compNode" presStyleCnt="0"/>
      <dgm:spPr/>
    </dgm:pt>
    <dgm:pt modelId="{7780964F-8666-4191-A15C-2D75879CA721}" type="pres">
      <dgm:prSet presAssocID="{D8EEEB9E-B1F6-4F50-BFFA-1D38F34E79BC}" presName="aNode" presStyleLbl="bgShp" presStyleIdx="3" presStyleCnt="4"/>
      <dgm:spPr/>
    </dgm:pt>
    <dgm:pt modelId="{10988D1B-E648-466D-B2D0-649636A06192}" type="pres">
      <dgm:prSet presAssocID="{D8EEEB9E-B1F6-4F50-BFFA-1D38F34E79BC}" presName="textNode" presStyleLbl="bgShp" presStyleIdx="3" presStyleCnt="4"/>
      <dgm:spPr/>
    </dgm:pt>
    <dgm:pt modelId="{07717041-FF03-4EB4-9C29-F1F1D7652E98}" type="pres">
      <dgm:prSet presAssocID="{D8EEEB9E-B1F6-4F50-BFFA-1D38F34E79BC}" presName="compChildNode" presStyleCnt="0"/>
      <dgm:spPr/>
    </dgm:pt>
    <dgm:pt modelId="{5637BDD1-E58B-4EC5-BC78-D672C8CDA4C7}" type="pres">
      <dgm:prSet presAssocID="{D8EEEB9E-B1F6-4F50-BFFA-1D38F34E79BC}" presName="theInnerList" presStyleCnt="0"/>
      <dgm:spPr/>
    </dgm:pt>
    <dgm:pt modelId="{F9E535C1-5EF1-45E9-AA9C-4C0299F99969}" type="pres">
      <dgm:prSet presAssocID="{791AE8DF-BA03-4D9D-B77D-9358E082AC80}" presName="childNode" presStyleLbl="node1" presStyleIdx="9" presStyleCnt="12">
        <dgm:presLayoutVars>
          <dgm:bulletEnabled val="1"/>
        </dgm:presLayoutVars>
      </dgm:prSet>
      <dgm:spPr/>
    </dgm:pt>
    <dgm:pt modelId="{9ACA8668-756A-463E-9A40-8CF38736EBAB}" type="pres">
      <dgm:prSet presAssocID="{791AE8DF-BA03-4D9D-B77D-9358E082AC80}" presName="aSpace2" presStyleCnt="0"/>
      <dgm:spPr/>
    </dgm:pt>
    <dgm:pt modelId="{2AB82921-9015-420A-BCF9-8CE9F63282FB}" type="pres">
      <dgm:prSet presAssocID="{3B02B844-F9DF-4CA8-A902-0726409ACE40}" presName="childNode" presStyleLbl="node1" presStyleIdx="10" presStyleCnt="12">
        <dgm:presLayoutVars>
          <dgm:bulletEnabled val="1"/>
        </dgm:presLayoutVars>
      </dgm:prSet>
      <dgm:spPr/>
    </dgm:pt>
    <dgm:pt modelId="{75822AD4-A8D5-43ED-B8BE-5C9CCE7D2830}" type="pres">
      <dgm:prSet presAssocID="{3B02B844-F9DF-4CA8-A902-0726409ACE40}" presName="aSpace2" presStyleCnt="0"/>
      <dgm:spPr/>
    </dgm:pt>
    <dgm:pt modelId="{8E39F8FA-8BAE-46EF-81BD-EBE0EFE0C7D8}" type="pres">
      <dgm:prSet presAssocID="{396D4542-F78D-4B44-A7E0-C3D12DA51C4E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4A4D2D02-62E9-4282-A688-D38B3D632D75}" type="presOf" srcId="{1423570D-165B-47A3-BB11-3BDD3D47910D}" destId="{EF73E223-0816-44CD-B0C4-580E2CB8634E}" srcOrd="1" destOrd="0" presId="urn:microsoft.com/office/officeart/2005/8/layout/lProcess2"/>
    <dgm:cxn modelId="{3DBFF112-9537-4EC3-A566-3590617B12BA}" srcId="{FD7A6C6B-14BD-4152-BB87-E7B98EBDC0A3}" destId="{E27D18DF-87CD-49AB-99A0-4806AF4F9B6D}" srcOrd="2" destOrd="0" parTransId="{B6F8E139-48EC-47D8-9320-8B308C024854}" sibTransId="{362236F7-73CC-402C-984A-65286CF480F9}"/>
    <dgm:cxn modelId="{16D42A13-4817-4E93-8EA9-5FCDCBA08753}" type="presOf" srcId="{D8EEEB9E-B1F6-4F50-BFFA-1D38F34E79BC}" destId="{7780964F-8666-4191-A15C-2D75879CA721}" srcOrd="0" destOrd="0" presId="urn:microsoft.com/office/officeart/2005/8/layout/lProcess2"/>
    <dgm:cxn modelId="{9D684813-C9D3-46E9-B5F0-AEFE485BF238}" type="presOf" srcId="{E27D18DF-87CD-49AB-99A0-4806AF4F9B6D}" destId="{FFA545FE-56C4-4B88-B182-57E61063198E}" srcOrd="0" destOrd="0" presId="urn:microsoft.com/office/officeart/2005/8/layout/lProcess2"/>
    <dgm:cxn modelId="{1F50AC13-FB65-407E-950C-D5E2FFCF39D4}" srcId="{138089AF-7182-4E81-9050-EEBD28693FA4}" destId="{CAF1FBF1-F3BC-4742-B737-167730815582}" srcOrd="1" destOrd="0" parTransId="{01A3B348-9A39-4CF0-97CE-B59F13C761C2}" sibTransId="{ACAF0E55-9A95-41D0-B1EE-FD7A4A5F4BF9}"/>
    <dgm:cxn modelId="{C1500F1E-6032-4877-BCD7-953E8335562C}" type="presOf" srcId="{F1B91FB0-C85E-4FB1-9B42-22A9C843CC39}" destId="{8738B9C6-26CF-401B-852E-D215A578AB6D}" srcOrd="0" destOrd="0" presId="urn:microsoft.com/office/officeart/2005/8/layout/lProcess2"/>
    <dgm:cxn modelId="{F0C55630-FE45-43EA-A478-D19141780A93}" type="presOf" srcId="{D0430970-4AEF-4D30-8E60-3CA43A7F0387}" destId="{BF1F6B9B-9B42-4BBD-9CDE-693768FD3919}" srcOrd="0" destOrd="0" presId="urn:microsoft.com/office/officeart/2005/8/layout/lProcess2"/>
    <dgm:cxn modelId="{5CB50C3C-CB84-4907-97A4-F73CD9DCF567}" type="presOf" srcId="{791AE8DF-BA03-4D9D-B77D-9358E082AC80}" destId="{F9E535C1-5EF1-45E9-AA9C-4C0299F99969}" srcOrd="0" destOrd="0" presId="urn:microsoft.com/office/officeart/2005/8/layout/lProcess2"/>
    <dgm:cxn modelId="{F805E748-B203-4E39-9E71-D3E37099D816}" srcId="{B3F7AE89-424E-4EB9-AAFD-0A210BA57007}" destId="{138089AF-7182-4E81-9050-EEBD28693FA4}" srcOrd="1" destOrd="0" parTransId="{B1904B1D-492D-4D82-80ED-FEF986B24D4B}" sibTransId="{F45AD8FB-2410-4DA6-8EE6-5320C90F9C87}"/>
    <dgm:cxn modelId="{7688836A-22E5-4D56-AEF8-B487BFF7E041}" type="presOf" srcId="{138089AF-7182-4E81-9050-EEBD28693FA4}" destId="{654B43DA-CA40-424E-B0D8-E67A2AE73B63}" srcOrd="1" destOrd="0" presId="urn:microsoft.com/office/officeart/2005/8/layout/lProcess2"/>
    <dgm:cxn modelId="{C0C46E50-9054-4BE0-AAC8-8727ADE07B5A}" type="presOf" srcId="{31483FD5-9401-4F04-A612-0ADE8A711CF1}" destId="{F9EE3239-4C01-4F7F-BFD4-4400534D5A80}" srcOrd="0" destOrd="0" presId="urn:microsoft.com/office/officeart/2005/8/layout/lProcess2"/>
    <dgm:cxn modelId="{F291E670-A682-49D0-A285-9E8D82B67915}" type="presOf" srcId="{229FC42B-AA3E-46E2-A070-386F8935D54C}" destId="{F669EADD-C9B4-467B-B334-3FB4977782BC}" srcOrd="0" destOrd="0" presId="urn:microsoft.com/office/officeart/2005/8/layout/lProcess2"/>
    <dgm:cxn modelId="{A881C051-51D9-42A3-938F-27144D02ED06}" srcId="{B3F7AE89-424E-4EB9-AAFD-0A210BA57007}" destId="{1423570D-165B-47A3-BB11-3BDD3D47910D}" srcOrd="0" destOrd="0" parTransId="{9636F2D3-D60F-413F-B848-D272A660CD41}" sibTransId="{160DE5F0-0ED3-44B7-B708-4A0C5403F579}"/>
    <dgm:cxn modelId="{EBB98579-4FE6-420B-8232-60ACBF439399}" type="presOf" srcId="{FD7A6C6B-14BD-4152-BB87-E7B98EBDC0A3}" destId="{4F358FE4-1C85-400C-A98A-D8FE2373ADFD}" srcOrd="0" destOrd="0" presId="urn:microsoft.com/office/officeart/2005/8/layout/lProcess2"/>
    <dgm:cxn modelId="{D151107D-F848-4B10-96FF-1F2E1C7EE206}" srcId="{D8EEEB9E-B1F6-4F50-BFFA-1D38F34E79BC}" destId="{396D4542-F78D-4B44-A7E0-C3D12DA51C4E}" srcOrd="2" destOrd="0" parTransId="{7D00A4F4-1F19-4126-96AB-0A2F41C43D56}" sibTransId="{3D1AE296-1837-416C-81A6-2ABF3A4A7ED4}"/>
    <dgm:cxn modelId="{CDE09F7F-8F11-4669-B5D2-932AF2E0972A}" srcId="{138089AF-7182-4E81-9050-EEBD28693FA4}" destId="{229FC42B-AA3E-46E2-A070-386F8935D54C}" srcOrd="0" destOrd="0" parTransId="{9B01B78C-2F14-44D1-B992-F7F00528AEEF}" sibTransId="{3995642C-7262-406E-9F7B-2D8345BC115B}"/>
    <dgm:cxn modelId="{B6271E80-96A7-426E-9C4A-A7FAE8931348}" type="presOf" srcId="{396D4542-F78D-4B44-A7E0-C3D12DA51C4E}" destId="{8E39F8FA-8BAE-46EF-81BD-EBE0EFE0C7D8}" srcOrd="0" destOrd="0" presId="urn:microsoft.com/office/officeart/2005/8/layout/lProcess2"/>
    <dgm:cxn modelId="{2051F381-DE6C-4504-82FD-6AEF7C53BF5E}" srcId="{B3F7AE89-424E-4EB9-AAFD-0A210BA57007}" destId="{FD7A6C6B-14BD-4152-BB87-E7B98EBDC0A3}" srcOrd="2" destOrd="0" parTransId="{870072EC-7203-40A5-9B15-8A20F2752B4C}" sibTransId="{857CC115-77B0-4325-BF3A-4A5A597956E8}"/>
    <dgm:cxn modelId="{BC1F3787-5C00-4BA2-87B9-EE8DD7AD2945}" srcId="{FD7A6C6B-14BD-4152-BB87-E7B98EBDC0A3}" destId="{F1B91FB0-C85E-4FB1-9B42-22A9C843CC39}" srcOrd="1" destOrd="0" parTransId="{A1EEBEFB-5F5C-4326-AB6F-DB9E012E9856}" sibTransId="{63015E7E-7555-47E0-B82C-9F62B93F7D6D}"/>
    <dgm:cxn modelId="{53267999-242C-4387-B40C-98A4C24A0F9C}" srcId="{B3F7AE89-424E-4EB9-AAFD-0A210BA57007}" destId="{D8EEEB9E-B1F6-4F50-BFFA-1D38F34E79BC}" srcOrd="3" destOrd="0" parTransId="{C9264456-85C0-4481-9564-08D2216D87EF}" sibTransId="{76F81C9C-3E52-4617-A128-33B14C11B076}"/>
    <dgm:cxn modelId="{985C529E-47F2-40B6-B09E-99699A800285}" srcId="{1423570D-165B-47A3-BB11-3BDD3D47910D}" destId="{0CCB0C8E-168C-4BF3-BDC7-A09D9344FC53}" srcOrd="0" destOrd="0" parTransId="{8F3B45D2-7C71-4564-9451-A0DDA4B4280F}" sibTransId="{ED0F864B-278F-4FC0-BF43-67C9AB841BAB}"/>
    <dgm:cxn modelId="{609C9EA8-6D48-491D-BB4D-B034D164ED84}" srcId="{1423570D-165B-47A3-BB11-3BDD3D47910D}" destId="{05FB8894-16AB-41CA-AFF6-C8AA11792514}" srcOrd="2" destOrd="0" parTransId="{FC044C46-742E-4BCD-85DD-31F96F4A9523}" sibTransId="{7CC139D4-3F8E-4088-A30A-362B04F365E0}"/>
    <dgm:cxn modelId="{9ADEEFAB-C528-4CA0-A54E-33823D1E8411}" type="presOf" srcId="{B3F7AE89-424E-4EB9-AAFD-0A210BA57007}" destId="{1FD5BDE2-3B6B-435D-9FDC-25A766A296F4}" srcOrd="0" destOrd="0" presId="urn:microsoft.com/office/officeart/2005/8/layout/lProcess2"/>
    <dgm:cxn modelId="{4B2A20AD-0824-4C18-8EB6-5DE86C252A38}" type="presOf" srcId="{61C6C26C-541F-4FF3-97F4-2B5BB27D9144}" destId="{41B32196-5D7E-4289-8182-3D6F5EC56021}" srcOrd="0" destOrd="0" presId="urn:microsoft.com/office/officeart/2005/8/layout/lProcess2"/>
    <dgm:cxn modelId="{891C1CB3-D190-4F81-B403-AE9A5EBA96A0}" type="presOf" srcId="{138089AF-7182-4E81-9050-EEBD28693FA4}" destId="{31113D93-8A23-493A-A726-DFC23F57CDD6}" srcOrd="0" destOrd="0" presId="urn:microsoft.com/office/officeart/2005/8/layout/lProcess2"/>
    <dgm:cxn modelId="{1AE187B4-F5DF-44C9-8E31-3E37E3F0BB38}" srcId="{138089AF-7182-4E81-9050-EEBD28693FA4}" destId="{D0430970-4AEF-4D30-8E60-3CA43A7F0387}" srcOrd="2" destOrd="0" parTransId="{1B7E0447-2BAD-4798-AFD2-57B391317A19}" sibTransId="{8198DC94-F5EF-4FD9-A73D-3FE051CE0F15}"/>
    <dgm:cxn modelId="{932E06B8-AD5F-45EE-84FE-1C299C16B54A}" type="presOf" srcId="{05FB8894-16AB-41CA-AFF6-C8AA11792514}" destId="{F4BFFC70-7002-4746-AF80-C94B7764D6E7}" srcOrd="0" destOrd="0" presId="urn:microsoft.com/office/officeart/2005/8/layout/lProcess2"/>
    <dgm:cxn modelId="{477F10BB-8BE9-4CCA-8B32-3906B1F9A7E9}" srcId="{FD7A6C6B-14BD-4152-BB87-E7B98EBDC0A3}" destId="{61C6C26C-541F-4FF3-97F4-2B5BB27D9144}" srcOrd="0" destOrd="0" parTransId="{C6A6565F-367A-4277-9F54-43CF13F9194A}" sibTransId="{FA248E47-E22E-4F7C-9D2B-3D4B097FF129}"/>
    <dgm:cxn modelId="{440108D1-03E7-4453-B763-C0F14C65BD63}" srcId="{D8EEEB9E-B1F6-4F50-BFFA-1D38F34E79BC}" destId="{791AE8DF-BA03-4D9D-B77D-9358E082AC80}" srcOrd="0" destOrd="0" parTransId="{9387A3C1-FFBB-46E6-B16E-06574FFFFF00}" sibTransId="{DFEBAD4E-383E-4C56-8015-FE1B6E17A702}"/>
    <dgm:cxn modelId="{784E6BD6-FF7B-439A-B4C5-8FA64AED91C9}" type="presOf" srcId="{3B02B844-F9DF-4CA8-A902-0726409ACE40}" destId="{2AB82921-9015-420A-BCF9-8CE9F63282FB}" srcOrd="0" destOrd="0" presId="urn:microsoft.com/office/officeart/2005/8/layout/lProcess2"/>
    <dgm:cxn modelId="{9493C7D7-9CB0-49FF-B449-5EC4B927D24B}" type="presOf" srcId="{CAF1FBF1-F3BC-4742-B737-167730815582}" destId="{F74AD4D8-B63D-4915-AA78-26048338ED91}" srcOrd="0" destOrd="0" presId="urn:microsoft.com/office/officeart/2005/8/layout/lProcess2"/>
    <dgm:cxn modelId="{5FA67EEC-D2CB-483A-A190-6B80F1BB907E}" srcId="{1423570D-165B-47A3-BB11-3BDD3D47910D}" destId="{31483FD5-9401-4F04-A612-0ADE8A711CF1}" srcOrd="1" destOrd="0" parTransId="{CD64CCB0-AFAC-4CD4-9E0A-F978D775ECA8}" sibTransId="{C1FEA591-CE0E-4DC9-883F-8FDD43AE69DD}"/>
    <dgm:cxn modelId="{9E3489F4-7CB2-4DB2-BDEB-45B5B7A9CC0F}" type="presOf" srcId="{D8EEEB9E-B1F6-4F50-BFFA-1D38F34E79BC}" destId="{10988D1B-E648-466D-B2D0-649636A06192}" srcOrd="1" destOrd="0" presId="urn:microsoft.com/office/officeart/2005/8/layout/lProcess2"/>
    <dgm:cxn modelId="{A2A79CF4-3C7D-4CE9-8A87-2E8D6D326634}" srcId="{D8EEEB9E-B1F6-4F50-BFFA-1D38F34E79BC}" destId="{3B02B844-F9DF-4CA8-A902-0726409ACE40}" srcOrd="1" destOrd="0" parTransId="{1A734304-FA5D-4528-A12C-6995B8974556}" sibTransId="{340501F0-C59E-4D84-940D-7404587BE310}"/>
    <dgm:cxn modelId="{C7DE58F5-B5A8-4EB5-BC51-65C58BD21EF0}" type="presOf" srcId="{FD7A6C6B-14BD-4152-BB87-E7B98EBDC0A3}" destId="{DEAB138C-3F72-44C9-A512-8E2EC058B836}" srcOrd="1" destOrd="0" presId="urn:microsoft.com/office/officeart/2005/8/layout/lProcess2"/>
    <dgm:cxn modelId="{02EE21FC-F043-47F8-A9DF-416181428149}" type="presOf" srcId="{1423570D-165B-47A3-BB11-3BDD3D47910D}" destId="{E6C5A9F0-2D7A-438E-A0C8-33E67964EB17}" srcOrd="0" destOrd="0" presId="urn:microsoft.com/office/officeart/2005/8/layout/lProcess2"/>
    <dgm:cxn modelId="{ADECB1FF-24D2-42DF-8EA3-2CAF8A2810DA}" type="presOf" srcId="{0CCB0C8E-168C-4BF3-BDC7-A09D9344FC53}" destId="{9D236D1F-6C15-439D-A064-D4E1F464B2A5}" srcOrd="0" destOrd="0" presId="urn:microsoft.com/office/officeart/2005/8/layout/lProcess2"/>
    <dgm:cxn modelId="{24243674-8E7A-41ED-979E-9808DB212954}" type="presParOf" srcId="{1FD5BDE2-3B6B-435D-9FDC-25A766A296F4}" destId="{428018C4-BA45-4C49-9637-5376A52EECCD}" srcOrd="0" destOrd="0" presId="urn:microsoft.com/office/officeart/2005/8/layout/lProcess2"/>
    <dgm:cxn modelId="{1D768DC6-25D5-49BA-9BD5-54374CFB06E5}" type="presParOf" srcId="{428018C4-BA45-4C49-9637-5376A52EECCD}" destId="{E6C5A9F0-2D7A-438E-A0C8-33E67964EB17}" srcOrd="0" destOrd="0" presId="urn:microsoft.com/office/officeart/2005/8/layout/lProcess2"/>
    <dgm:cxn modelId="{34A042B3-9668-4A48-A4B8-16AE15E78B4D}" type="presParOf" srcId="{428018C4-BA45-4C49-9637-5376A52EECCD}" destId="{EF73E223-0816-44CD-B0C4-580E2CB8634E}" srcOrd="1" destOrd="0" presId="urn:microsoft.com/office/officeart/2005/8/layout/lProcess2"/>
    <dgm:cxn modelId="{E2BE49EE-7042-469E-A902-C0BF9746D08E}" type="presParOf" srcId="{428018C4-BA45-4C49-9637-5376A52EECCD}" destId="{1CCABF70-B800-4E23-9841-D0A630126285}" srcOrd="2" destOrd="0" presId="urn:microsoft.com/office/officeart/2005/8/layout/lProcess2"/>
    <dgm:cxn modelId="{37DC7AA7-B4FB-45F9-8E75-606BC49D6605}" type="presParOf" srcId="{1CCABF70-B800-4E23-9841-D0A630126285}" destId="{FD76D9B2-7668-4926-AC9D-6EF351327826}" srcOrd="0" destOrd="0" presId="urn:microsoft.com/office/officeart/2005/8/layout/lProcess2"/>
    <dgm:cxn modelId="{6DA34A82-80D8-458C-A03A-164DA0E97105}" type="presParOf" srcId="{FD76D9B2-7668-4926-AC9D-6EF351327826}" destId="{9D236D1F-6C15-439D-A064-D4E1F464B2A5}" srcOrd="0" destOrd="0" presId="urn:microsoft.com/office/officeart/2005/8/layout/lProcess2"/>
    <dgm:cxn modelId="{FBE1C72A-4EC9-4804-B562-D148492B4D15}" type="presParOf" srcId="{FD76D9B2-7668-4926-AC9D-6EF351327826}" destId="{625F9D37-BC3A-4AAD-9743-1995AFCE1EDB}" srcOrd="1" destOrd="0" presId="urn:microsoft.com/office/officeart/2005/8/layout/lProcess2"/>
    <dgm:cxn modelId="{E36820CA-8FE9-4209-BBF0-40A1327E4DFC}" type="presParOf" srcId="{FD76D9B2-7668-4926-AC9D-6EF351327826}" destId="{F9EE3239-4C01-4F7F-BFD4-4400534D5A80}" srcOrd="2" destOrd="0" presId="urn:microsoft.com/office/officeart/2005/8/layout/lProcess2"/>
    <dgm:cxn modelId="{A9847F02-400E-46CE-B9A7-33DDC7428F1E}" type="presParOf" srcId="{FD76D9B2-7668-4926-AC9D-6EF351327826}" destId="{847E034D-B59A-4974-A0CD-F3188D885897}" srcOrd="3" destOrd="0" presId="urn:microsoft.com/office/officeart/2005/8/layout/lProcess2"/>
    <dgm:cxn modelId="{78CA83D8-C092-4BEB-98B1-EF8985DFD269}" type="presParOf" srcId="{FD76D9B2-7668-4926-AC9D-6EF351327826}" destId="{F4BFFC70-7002-4746-AF80-C94B7764D6E7}" srcOrd="4" destOrd="0" presId="urn:microsoft.com/office/officeart/2005/8/layout/lProcess2"/>
    <dgm:cxn modelId="{2C1EB53B-7814-4CCB-9D1A-2AAF0189CFCA}" type="presParOf" srcId="{1FD5BDE2-3B6B-435D-9FDC-25A766A296F4}" destId="{E75F45AB-774E-4316-8F81-E7D803B420BD}" srcOrd="1" destOrd="0" presId="urn:microsoft.com/office/officeart/2005/8/layout/lProcess2"/>
    <dgm:cxn modelId="{371AE7BF-7D49-409E-8D79-F2DD039D2928}" type="presParOf" srcId="{1FD5BDE2-3B6B-435D-9FDC-25A766A296F4}" destId="{6F712684-639F-48CE-8F3A-5E2021AA45E9}" srcOrd="2" destOrd="0" presId="urn:microsoft.com/office/officeart/2005/8/layout/lProcess2"/>
    <dgm:cxn modelId="{9BEB9809-D280-4CDC-A8AC-61A727136DA9}" type="presParOf" srcId="{6F712684-639F-48CE-8F3A-5E2021AA45E9}" destId="{31113D93-8A23-493A-A726-DFC23F57CDD6}" srcOrd="0" destOrd="0" presId="urn:microsoft.com/office/officeart/2005/8/layout/lProcess2"/>
    <dgm:cxn modelId="{D9D6D48C-FB27-48BF-B105-220952EAEC5C}" type="presParOf" srcId="{6F712684-639F-48CE-8F3A-5E2021AA45E9}" destId="{654B43DA-CA40-424E-B0D8-E67A2AE73B63}" srcOrd="1" destOrd="0" presId="urn:microsoft.com/office/officeart/2005/8/layout/lProcess2"/>
    <dgm:cxn modelId="{23BEA9F6-6BBE-43D5-9FE6-E0B64CBB7EED}" type="presParOf" srcId="{6F712684-639F-48CE-8F3A-5E2021AA45E9}" destId="{EC617F9D-413F-4FA2-8542-E7BEB398D4E8}" srcOrd="2" destOrd="0" presId="urn:microsoft.com/office/officeart/2005/8/layout/lProcess2"/>
    <dgm:cxn modelId="{6BBB8B84-5F1B-4E05-AD4E-DA80485CD14A}" type="presParOf" srcId="{EC617F9D-413F-4FA2-8542-E7BEB398D4E8}" destId="{8CC47B41-53A8-4C82-BBAF-ECB7FB51E8BF}" srcOrd="0" destOrd="0" presId="urn:microsoft.com/office/officeart/2005/8/layout/lProcess2"/>
    <dgm:cxn modelId="{F6CDEDAC-098E-4F8E-8582-4CC452549E6F}" type="presParOf" srcId="{8CC47B41-53A8-4C82-BBAF-ECB7FB51E8BF}" destId="{F669EADD-C9B4-467B-B334-3FB4977782BC}" srcOrd="0" destOrd="0" presId="urn:microsoft.com/office/officeart/2005/8/layout/lProcess2"/>
    <dgm:cxn modelId="{3CB92DE7-2C1F-4B27-B9F8-118BAA7C6C0A}" type="presParOf" srcId="{8CC47B41-53A8-4C82-BBAF-ECB7FB51E8BF}" destId="{D0C48DF9-498F-4D89-8411-71A1026C733B}" srcOrd="1" destOrd="0" presId="urn:microsoft.com/office/officeart/2005/8/layout/lProcess2"/>
    <dgm:cxn modelId="{BF262320-4F22-4D36-8242-FD49535BC894}" type="presParOf" srcId="{8CC47B41-53A8-4C82-BBAF-ECB7FB51E8BF}" destId="{F74AD4D8-B63D-4915-AA78-26048338ED91}" srcOrd="2" destOrd="0" presId="urn:microsoft.com/office/officeart/2005/8/layout/lProcess2"/>
    <dgm:cxn modelId="{6436AAE0-C446-42A3-BF8A-72EDB34BC4C3}" type="presParOf" srcId="{8CC47B41-53A8-4C82-BBAF-ECB7FB51E8BF}" destId="{3A16D65B-F738-487D-AAD8-B5F45F69EAB0}" srcOrd="3" destOrd="0" presId="urn:microsoft.com/office/officeart/2005/8/layout/lProcess2"/>
    <dgm:cxn modelId="{6E7808E5-6155-468D-9457-C7088EC28906}" type="presParOf" srcId="{8CC47B41-53A8-4C82-BBAF-ECB7FB51E8BF}" destId="{BF1F6B9B-9B42-4BBD-9CDE-693768FD3919}" srcOrd="4" destOrd="0" presId="urn:microsoft.com/office/officeart/2005/8/layout/lProcess2"/>
    <dgm:cxn modelId="{5B6C2206-AB0A-49F6-BCDA-180D91B163CB}" type="presParOf" srcId="{1FD5BDE2-3B6B-435D-9FDC-25A766A296F4}" destId="{EE5776A9-77A6-4AA6-9EF0-F351E4014859}" srcOrd="3" destOrd="0" presId="urn:microsoft.com/office/officeart/2005/8/layout/lProcess2"/>
    <dgm:cxn modelId="{2CBDEDB0-DA93-4D29-8A37-CDD7421A6710}" type="presParOf" srcId="{1FD5BDE2-3B6B-435D-9FDC-25A766A296F4}" destId="{EF5F3AF2-6395-4AAB-A01D-FB9D41574F84}" srcOrd="4" destOrd="0" presId="urn:microsoft.com/office/officeart/2005/8/layout/lProcess2"/>
    <dgm:cxn modelId="{0F02C857-5472-4B98-A66B-4252D02F43B8}" type="presParOf" srcId="{EF5F3AF2-6395-4AAB-A01D-FB9D41574F84}" destId="{4F358FE4-1C85-400C-A98A-D8FE2373ADFD}" srcOrd="0" destOrd="0" presId="urn:microsoft.com/office/officeart/2005/8/layout/lProcess2"/>
    <dgm:cxn modelId="{D229DAF9-B8BA-4920-B4FD-EBFA6B046137}" type="presParOf" srcId="{EF5F3AF2-6395-4AAB-A01D-FB9D41574F84}" destId="{DEAB138C-3F72-44C9-A512-8E2EC058B836}" srcOrd="1" destOrd="0" presId="urn:microsoft.com/office/officeart/2005/8/layout/lProcess2"/>
    <dgm:cxn modelId="{923C4260-FE7E-4574-AE05-9E4D3221012D}" type="presParOf" srcId="{EF5F3AF2-6395-4AAB-A01D-FB9D41574F84}" destId="{D3424677-5295-4A62-AFE5-6E2AF535B9A2}" srcOrd="2" destOrd="0" presId="urn:microsoft.com/office/officeart/2005/8/layout/lProcess2"/>
    <dgm:cxn modelId="{C161E9B4-0ED2-423E-B772-66FACC3B2B81}" type="presParOf" srcId="{D3424677-5295-4A62-AFE5-6E2AF535B9A2}" destId="{781CC308-126C-4C75-8DDD-07C87AF848D2}" srcOrd="0" destOrd="0" presId="urn:microsoft.com/office/officeart/2005/8/layout/lProcess2"/>
    <dgm:cxn modelId="{67445BE6-5659-4411-8447-720A43355A64}" type="presParOf" srcId="{781CC308-126C-4C75-8DDD-07C87AF848D2}" destId="{41B32196-5D7E-4289-8182-3D6F5EC56021}" srcOrd="0" destOrd="0" presId="urn:microsoft.com/office/officeart/2005/8/layout/lProcess2"/>
    <dgm:cxn modelId="{ADB2B766-C7B4-4259-8DC7-C328C995A7FB}" type="presParOf" srcId="{781CC308-126C-4C75-8DDD-07C87AF848D2}" destId="{64DC884A-0422-4EBD-A65C-964A1F0043DC}" srcOrd="1" destOrd="0" presId="urn:microsoft.com/office/officeart/2005/8/layout/lProcess2"/>
    <dgm:cxn modelId="{1A57A129-6BF6-4EC7-A7F8-A18CED1624D0}" type="presParOf" srcId="{781CC308-126C-4C75-8DDD-07C87AF848D2}" destId="{8738B9C6-26CF-401B-852E-D215A578AB6D}" srcOrd="2" destOrd="0" presId="urn:microsoft.com/office/officeart/2005/8/layout/lProcess2"/>
    <dgm:cxn modelId="{B6DB29F7-0617-4995-8A2D-FAAAEB91DAEB}" type="presParOf" srcId="{781CC308-126C-4C75-8DDD-07C87AF848D2}" destId="{7344EA09-DDAA-46BF-9B22-375B53F1A6DB}" srcOrd="3" destOrd="0" presId="urn:microsoft.com/office/officeart/2005/8/layout/lProcess2"/>
    <dgm:cxn modelId="{B9419942-7EA6-435A-A0A6-3EB3C5E12B0E}" type="presParOf" srcId="{781CC308-126C-4C75-8DDD-07C87AF848D2}" destId="{FFA545FE-56C4-4B88-B182-57E61063198E}" srcOrd="4" destOrd="0" presId="urn:microsoft.com/office/officeart/2005/8/layout/lProcess2"/>
    <dgm:cxn modelId="{D4EFC862-B539-4A77-8BC8-8B959B00A533}" type="presParOf" srcId="{1FD5BDE2-3B6B-435D-9FDC-25A766A296F4}" destId="{87C0C116-920A-41C1-9CCE-BB7E0C058369}" srcOrd="5" destOrd="0" presId="urn:microsoft.com/office/officeart/2005/8/layout/lProcess2"/>
    <dgm:cxn modelId="{D13B4753-8F68-43F4-B79E-CBC3A2725CB4}" type="presParOf" srcId="{1FD5BDE2-3B6B-435D-9FDC-25A766A296F4}" destId="{124A12F4-0CA8-4C9F-8E8F-8A7724355438}" srcOrd="6" destOrd="0" presId="urn:microsoft.com/office/officeart/2005/8/layout/lProcess2"/>
    <dgm:cxn modelId="{23EF8C28-2D86-48B8-8DC2-77EBB2E61AF5}" type="presParOf" srcId="{124A12F4-0CA8-4C9F-8E8F-8A7724355438}" destId="{7780964F-8666-4191-A15C-2D75879CA721}" srcOrd="0" destOrd="0" presId="urn:microsoft.com/office/officeart/2005/8/layout/lProcess2"/>
    <dgm:cxn modelId="{FB4B424C-AFE5-4BF5-8175-31CD4A96B479}" type="presParOf" srcId="{124A12F4-0CA8-4C9F-8E8F-8A7724355438}" destId="{10988D1B-E648-466D-B2D0-649636A06192}" srcOrd="1" destOrd="0" presId="urn:microsoft.com/office/officeart/2005/8/layout/lProcess2"/>
    <dgm:cxn modelId="{4120E0F7-1B31-4E05-84F4-D29B6BF9F290}" type="presParOf" srcId="{124A12F4-0CA8-4C9F-8E8F-8A7724355438}" destId="{07717041-FF03-4EB4-9C29-F1F1D7652E98}" srcOrd="2" destOrd="0" presId="urn:microsoft.com/office/officeart/2005/8/layout/lProcess2"/>
    <dgm:cxn modelId="{521794DA-D4D1-48FD-8D95-DC9AF8D0A045}" type="presParOf" srcId="{07717041-FF03-4EB4-9C29-F1F1D7652E98}" destId="{5637BDD1-E58B-4EC5-BC78-D672C8CDA4C7}" srcOrd="0" destOrd="0" presId="urn:microsoft.com/office/officeart/2005/8/layout/lProcess2"/>
    <dgm:cxn modelId="{FFE0C67B-E785-4D15-AFCB-EC486A0B3109}" type="presParOf" srcId="{5637BDD1-E58B-4EC5-BC78-D672C8CDA4C7}" destId="{F9E535C1-5EF1-45E9-AA9C-4C0299F99969}" srcOrd="0" destOrd="0" presId="urn:microsoft.com/office/officeart/2005/8/layout/lProcess2"/>
    <dgm:cxn modelId="{ED03D5E0-8EC7-4995-9812-55621F76A706}" type="presParOf" srcId="{5637BDD1-E58B-4EC5-BC78-D672C8CDA4C7}" destId="{9ACA8668-756A-463E-9A40-8CF38736EBAB}" srcOrd="1" destOrd="0" presId="urn:microsoft.com/office/officeart/2005/8/layout/lProcess2"/>
    <dgm:cxn modelId="{A5AFE116-D291-4080-A952-74EA21FD8CD4}" type="presParOf" srcId="{5637BDD1-E58B-4EC5-BC78-D672C8CDA4C7}" destId="{2AB82921-9015-420A-BCF9-8CE9F63282FB}" srcOrd="2" destOrd="0" presId="urn:microsoft.com/office/officeart/2005/8/layout/lProcess2"/>
    <dgm:cxn modelId="{E402024B-2E07-431D-BD9B-221D8EDE997D}" type="presParOf" srcId="{5637BDD1-E58B-4EC5-BC78-D672C8CDA4C7}" destId="{75822AD4-A8D5-43ED-B8BE-5C9CCE7D2830}" srcOrd="3" destOrd="0" presId="urn:microsoft.com/office/officeart/2005/8/layout/lProcess2"/>
    <dgm:cxn modelId="{20AAD6CB-F940-41CB-8843-704CF8D30AA0}" type="presParOf" srcId="{5637BDD1-E58B-4EC5-BC78-D672C8CDA4C7}" destId="{8E39F8FA-8BAE-46EF-81BD-EBE0EFE0C7D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C5A9F0-2D7A-438E-A0C8-33E67964EB17}">
      <dsp:nvSpPr>
        <dsp:cNvPr id="0" name=""/>
        <dsp:cNvSpPr/>
      </dsp:nvSpPr>
      <dsp:spPr>
        <a:xfrm>
          <a:off x="2173" y="0"/>
          <a:ext cx="2133172" cy="56354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Size Matters</a:t>
          </a:r>
        </a:p>
      </dsp:txBody>
      <dsp:txXfrm>
        <a:off x="2173" y="0"/>
        <a:ext cx="2133172" cy="1690623"/>
      </dsp:txXfrm>
    </dsp:sp>
    <dsp:sp modelId="{9D236D1F-6C15-439D-A064-D4E1F464B2A5}">
      <dsp:nvSpPr>
        <dsp:cNvPr id="0" name=""/>
        <dsp:cNvSpPr/>
      </dsp:nvSpPr>
      <dsp:spPr>
        <a:xfrm>
          <a:off x="215491" y="1691105"/>
          <a:ext cx="1706537" cy="110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Is this a test?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247918" y="1723532"/>
        <a:ext cx="1641683" cy="1042279"/>
      </dsp:txXfrm>
    </dsp:sp>
    <dsp:sp modelId="{F9EE3239-4C01-4F7F-BFD4-4400534D5A80}">
      <dsp:nvSpPr>
        <dsp:cNvPr id="0" name=""/>
        <dsp:cNvSpPr/>
      </dsp:nvSpPr>
      <dsp:spPr>
        <a:xfrm>
          <a:off x="215491" y="2968566"/>
          <a:ext cx="1706537" cy="110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Could it be any smaller?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247918" y="3000993"/>
        <a:ext cx="1641683" cy="1042279"/>
      </dsp:txXfrm>
    </dsp:sp>
    <dsp:sp modelId="{F4BFFC70-7002-4746-AF80-C94B7764D6E7}">
      <dsp:nvSpPr>
        <dsp:cNvPr id="0" name=""/>
        <dsp:cNvSpPr/>
      </dsp:nvSpPr>
      <dsp:spPr>
        <a:xfrm>
          <a:off x="215491" y="4246027"/>
          <a:ext cx="1706537" cy="110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Marie Kondo it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247918" y="4278454"/>
        <a:ext cx="1641683" cy="1042279"/>
      </dsp:txXfrm>
    </dsp:sp>
    <dsp:sp modelId="{31113D93-8A23-493A-A726-DFC23F57CDD6}">
      <dsp:nvSpPr>
        <dsp:cNvPr id="0" name=""/>
        <dsp:cNvSpPr/>
      </dsp:nvSpPr>
      <dsp:spPr>
        <a:xfrm>
          <a:off x="2295333" y="0"/>
          <a:ext cx="2133172" cy="56354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It’s a Wrap</a:t>
          </a:r>
        </a:p>
      </dsp:txBody>
      <dsp:txXfrm>
        <a:off x="2295333" y="0"/>
        <a:ext cx="2133172" cy="1690623"/>
      </dsp:txXfrm>
    </dsp:sp>
    <dsp:sp modelId="{F669EADD-C9B4-467B-B334-3FB4977782BC}">
      <dsp:nvSpPr>
        <dsp:cNvPr id="0" name=""/>
        <dsp:cNvSpPr/>
      </dsp:nvSpPr>
      <dsp:spPr>
        <a:xfrm>
          <a:off x="2508651" y="1691105"/>
          <a:ext cx="1706537" cy="110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To roll or not to roll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2541078" y="1723532"/>
        <a:ext cx="1641683" cy="1042279"/>
      </dsp:txXfrm>
    </dsp:sp>
    <dsp:sp modelId="{F74AD4D8-B63D-4915-AA78-26048338ED91}">
      <dsp:nvSpPr>
        <dsp:cNvPr id="0" name=""/>
        <dsp:cNvSpPr/>
      </dsp:nvSpPr>
      <dsp:spPr>
        <a:xfrm>
          <a:off x="2508651" y="2968566"/>
          <a:ext cx="1706537" cy="110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Is that original?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2541078" y="3000993"/>
        <a:ext cx="1641683" cy="1042279"/>
      </dsp:txXfrm>
    </dsp:sp>
    <dsp:sp modelId="{BF1F6B9B-9B42-4BBD-9CDE-693768FD3919}">
      <dsp:nvSpPr>
        <dsp:cNvPr id="0" name=""/>
        <dsp:cNvSpPr/>
      </dsp:nvSpPr>
      <dsp:spPr>
        <a:xfrm>
          <a:off x="2508651" y="4246027"/>
          <a:ext cx="1706537" cy="110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 little to the right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2541078" y="4278454"/>
        <a:ext cx="1641683" cy="1042279"/>
      </dsp:txXfrm>
    </dsp:sp>
    <dsp:sp modelId="{4F358FE4-1C85-400C-A98A-D8FE2373ADFD}">
      <dsp:nvSpPr>
        <dsp:cNvPr id="0" name=""/>
        <dsp:cNvSpPr/>
      </dsp:nvSpPr>
      <dsp:spPr>
        <a:xfrm>
          <a:off x="4588493" y="0"/>
          <a:ext cx="2133172" cy="56354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 O U</a:t>
          </a:r>
        </a:p>
      </dsp:txBody>
      <dsp:txXfrm>
        <a:off x="4588493" y="0"/>
        <a:ext cx="2133172" cy="1690623"/>
      </dsp:txXfrm>
    </dsp:sp>
    <dsp:sp modelId="{41B32196-5D7E-4289-8182-3D6F5EC56021}">
      <dsp:nvSpPr>
        <dsp:cNvPr id="0" name=""/>
        <dsp:cNvSpPr/>
      </dsp:nvSpPr>
      <dsp:spPr>
        <a:xfrm>
          <a:off x="4801811" y="1691105"/>
          <a:ext cx="1706537" cy="110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Is it just temporary?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4834238" y="1723532"/>
        <a:ext cx="1641683" cy="1042279"/>
      </dsp:txXfrm>
    </dsp:sp>
    <dsp:sp modelId="{8738B9C6-26CF-401B-852E-D215A578AB6D}">
      <dsp:nvSpPr>
        <dsp:cNvPr id="0" name=""/>
        <dsp:cNvSpPr/>
      </dsp:nvSpPr>
      <dsp:spPr>
        <a:xfrm>
          <a:off x="4801811" y="2968566"/>
          <a:ext cx="1706537" cy="110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You’re cut off!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4834238" y="3000993"/>
        <a:ext cx="1641683" cy="1042279"/>
      </dsp:txXfrm>
    </dsp:sp>
    <dsp:sp modelId="{FFA545FE-56C4-4B88-B182-57E61063198E}">
      <dsp:nvSpPr>
        <dsp:cNvPr id="0" name=""/>
        <dsp:cNvSpPr/>
      </dsp:nvSpPr>
      <dsp:spPr>
        <a:xfrm>
          <a:off x="4801811" y="4246027"/>
          <a:ext cx="1706537" cy="110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Are you taking your name back?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4834238" y="4278454"/>
        <a:ext cx="1641683" cy="1042279"/>
      </dsp:txXfrm>
    </dsp:sp>
    <dsp:sp modelId="{7780964F-8666-4191-A15C-2D75879CA721}">
      <dsp:nvSpPr>
        <dsp:cNvPr id="0" name=""/>
        <dsp:cNvSpPr/>
      </dsp:nvSpPr>
      <dsp:spPr>
        <a:xfrm>
          <a:off x="6881653" y="0"/>
          <a:ext cx="2133172" cy="56354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Potpourri</a:t>
          </a:r>
        </a:p>
      </dsp:txBody>
      <dsp:txXfrm>
        <a:off x="6881653" y="0"/>
        <a:ext cx="2133172" cy="1690623"/>
      </dsp:txXfrm>
    </dsp:sp>
    <dsp:sp modelId="{F9E535C1-5EF1-45E9-AA9C-4C0299F99969}">
      <dsp:nvSpPr>
        <dsp:cNvPr id="0" name=""/>
        <dsp:cNvSpPr/>
      </dsp:nvSpPr>
      <dsp:spPr>
        <a:xfrm>
          <a:off x="7094971" y="1691105"/>
          <a:ext cx="1706537" cy="110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Is it dead?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7127398" y="1723532"/>
        <a:ext cx="1641683" cy="1042279"/>
      </dsp:txXfrm>
    </dsp:sp>
    <dsp:sp modelId="{2AB82921-9015-420A-BCF9-8CE9F63282FB}">
      <dsp:nvSpPr>
        <dsp:cNvPr id="0" name=""/>
        <dsp:cNvSpPr/>
      </dsp:nvSpPr>
      <dsp:spPr>
        <a:xfrm>
          <a:off x="7094971" y="2968566"/>
          <a:ext cx="1706537" cy="110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What’s the origin?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7127398" y="3000993"/>
        <a:ext cx="1641683" cy="1042279"/>
      </dsp:txXfrm>
    </dsp:sp>
    <dsp:sp modelId="{8E39F8FA-8BAE-46EF-81BD-EBE0EFE0C7D8}">
      <dsp:nvSpPr>
        <dsp:cNvPr id="0" name=""/>
        <dsp:cNvSpPr/>
      </dsp:nvSpPr>
      <dsp:spPr>
        <a:xfrm>
          <a:off x="7094971" y="4246027"/>
          <a:ext cx="1706537" cy="1107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Wah’s UP?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7127398" y="4278454"/>
        <a:ext cx="1641683" cy="1042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1A1C2-837A-4E2B-AE90-2F666968D2B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3A8B6-A6B9-4387-978B-225B51B06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9DBA28-4A88-8FEC-5975-51748A7C2B34}"/>
              </a:ext>
            </a:extLst>
          </p:cNvPr>
          <p:cNvSpPr/>
          <p:nvPr userDrawn="1"/>
        </p:nvSpPr>
        <p:spPr>
          <a:xfrm>
            <a:off x="0" y="1"/>
            <a:ext cx="12192000" cy="3840480"/>
          </a:xfrm>
          <a:prstGeom prst="rect">
            <a:avLst/>
          </a:prstGeom>
          <a:gradFill flip="none" rotWithShape="1">
            <a:gsLst>
              <a:gs pos="0">
                <a:srgbClr val="9C3C9A"/>
              </a:gs>
              <a:gs pos="40000">
                <a:srgbClr val="ED3F7B"/>
              </a:gs>
              <a:gs pos="80000">
                <a:srgbClr val="F9ED4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6A399047-29B9-4A00-1B29-747FCE260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8" r="1663"/>
          <a:stretch/>
        </p:blipFill>
        <p:spPr>
          <a:xfrm>
            <a:off x="-1" y="586839"/>
            <a:ext cx="12191999" cy="4238039"/>
          </a:xfrm>
          <a:prstGeom prst="rect">
            <a:avLst/>
          </a:prstGeom>
        </p:spPr>
      </p:pic>
      <p:pic>
        <p:nvPicPr>
          <p:cNvPr id="15" name="Picture 14" descr="A purple and yellow city skyline&#10;&#10;AI-generated content may be incorrect.">
            <a:extLst>
              <a:ext uri="{FF2B5EF4-FFF2-40B4-BE49-F238E27FC236}">
                <a16:creationId xmlns:a16="http://schemas.microsoft.com/office/drawing/2014/main" id="{261BE470-0F59-AC23-6494-86C4E2971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24" r="5642"/>
          <a:stretch/>
        </p:blipFill>
        <p:spPr>
          <a:xfrm flipH="1">
            <a:off x="0" y="777698"/>
            <a:ext cx="12192000" cy="4484011"/>
          </a:xfrm>
          <a:prstGeom prst="rect">
            <a:avLst/>
          </a:prstGeom>
        </p:spPr>
      </p:pic>
      <p:pic>
        <p:nvPicPr>
          <p:cNvPr id="19" name="Picture 18" descr="A city skyline at night&#10;&#10;AI-generated content may be incorrect.">
            <a:extLst>
              <a:ext uri="{FF2B5EF4-FFF2-40B4-BE49-F238E27FC236}">
                <a16:creationId xmlns:a16="http://schemas.microsoft.com/office/drawing/2014/main" id="{00653E19-581D-5710-3AA1-6B3CF3917E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867" t="22029" r="2494" b="5361"/>
          <a:stretch/>
        </p:blipFill>
        <p:spPr>
          <a:xfrm>
            <a:off x="0" y="1596290"/>
            <a:ext cx="12191998" cy="5261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1DF37-A950-0B8C-2DB0-35007DB17288}"/>
              </a:ext>
            </a:extLst>
          </p:cNvPr>
          <p:cNvSpPr txBox="1"/>
          <p:nvPr userDrawn="1"/>
        </p:nvSpPr>
        <p:spPr>
          <a:xfrm>
            <a:off x="94521" y="6369700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sng" err="1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dynamicscon.com</a:t>
            </a:r>
            <a:endParaRPr lang="en-US" sz="1400" b="1" i="0" u="sng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18F232-04F8-4E2E-F9AF-7253BF82138A}"/>
              </a:ext>
            </a:extLst>
          </p:cNvPr>
          <p:cNvGrpSpPr/>
          <p:nvPr userDrawn="1"/>
        </p:nvGrpSpPr>
        <p:grpSpPr>
          <a:xfrm>
            <a:off x="1601913" y="958184"/>
            <a:ext cx="8988174" cy="5443417"/>
            <a:chOff x="1601913" y="958184"/>
            <a:chExt cx="8988174" cy="5443417"/>
          </a:xfrm>
        </p:grpSpPr>
        <p:pic>
          <p:nvPicPr>
            <p:cNvPr id="3" name="Picture 2" descr="A logo of a city&#10;&#10;AI-generated content may be incorrect.">
              <a:extLst>
                <a:ext uri="{FF2B5EF4-FFF2-40B4-BE49-F238E27FC236}">
                  <a16:creationId xmlns:a16="http://schemas.microsoft.com/office/drawing/2014/main" id="{4772473F-1BC2-B356-662E-EAFC4C164E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028007" y="3847837"/>
              <a:ext cx="4224746" cy="2553764"/>
            </a:xfrm>
            <a:prstGeom prst="rect">
              <a:avLst/>
            </a:prstGeom>
          </p:spPr>
        </p:pic>
        <p:pic>
          <p:nvPicPr>
            <p:cNvPr id="6" name="Picture 5" descr="A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6DFF3C90-20D3-7E53-F389-45BBC1E09F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01913" y="958184"/>
              <a:ext cx="8988174" cy="46443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9F7B16-B410-A365-F137-A120E7389A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923279" y="616079"/>
            <a:ext cx="4433677" cy="342105"/>
          </a:xfrm>
          <a:prstGeom prst="rect">
            <a:avLst/>
          </a:prstGeom>
        </p:spPr>
      </p:pic>
      <p:pic>
        <p:nvPicPr>
          <p:cNvPr id="11" name="Picture 10" descr="A couple of superheroes sitting on a fountain&#10;&#10;AI-generated content may be incorrect.">
            <a:extLst>
              <a:ext uri="{FF2B5EF4-FFF2-40B4-BE49-F238E27FC236}">
                <a16:creationId xmlns:a16="http://schemas.microsoft.com/office/drawing/2014/main" id="{54F15541-A593-CDD9-2CC1-59DE0D0C70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36293" y="3881406"/>
            <a:ext cx="2986058" cy="29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4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Text, and 2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2E582-579C-EFF5-3EDC-EEA3CCCC2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38665-153F-0B31-B067-B0588C5936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316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1709AC-2F2B-8B78-0EED-55EC063F156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10926" y="1352141"/>
            <a:ext cx="2570148" cy="217672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2E8B48-D665-6114-7498-7ACA53C41F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10926" y="3633699"/>
            <a:ext cx="2570148" cy="212607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974744-3FE8-1ECB-F688-A8D96292CB4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78697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167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42ABE3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5665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D4767A-CB43-DDF1-3971-339148541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2706FC-B096-B52E-4615-7DC39DAD9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0922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A06A9C-FB58-4491-3974-B1E6EA368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BC5458-4486-FE70-DBF3-3F5730396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1EA29B-6DEB-BEA0-914D-B70BED13D1F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0721" y="1347708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75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36479-8D30-0366-98A8-B1F99459F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F462C1-2CFF-D0A0-6B38-AB8AFBAE6F5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7"/>
            <a:ext cx="11381889" cy="17966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9B68249-C779-95E6-8347-096090E8A8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1106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B8F2154-FAB8-6148-B867-71F96F37739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6507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50237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443E7-83B6-9D9D-95B0-95C13945E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3D06AF-E740-17F1-FABD-186A5F24F6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A4AA9F0-8950-9B11-B323-EB868A65E59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7983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9AD557-FD79-25E6-091F-823A037D903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3384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487313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0A905-A4EE-CDDD-2A6B-C7475222E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915BCC-F1D1-C2EF-6928-13D7487A97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6"/>
            <a:ext cx="11381889" cy="18060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EDDDE5A-0B5C-DE40-DB11-7ECFC3CB0C0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1358222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86D1CA3-81B6-D575-9ADA-66E89436E03C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1347708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5E11FC8-53E7-5FFB-404E-CC2FB9E2EB1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1356863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56550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8BFC4-4E31-2888-F812-62A2B962D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F95820-6C20-4F94-DDD8-E825B362F33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7187696-4112-ED8D-1C60-7ADC2672CE5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3209036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3FA28F-BE9A-BE71-1D57-A205E28D420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3198522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75704D-EFE8-1909-BFE1-CAC28334142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3207677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22650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Subtitle 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DF1874-DFE4-A1C9-9DBD-34D1F411A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0F513F-4F4E-BFBF-DE4B-21F592BBC76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56199" y="1347708"/>
            <a:ext cx="6036643" cy="4421495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14CE42-4C50-3788-F472-3BF58358B15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94316" y="1347708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433F95-E050-2FC7-892D-F468C8DB83D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4316" y="3578624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198F9-6632-99BA-A505-76ECD147072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06057" y="1347708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2610093-46F8-9D87-110A-7D7D72C3523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206057" y="3578624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88432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2943D-7B16-B6C5-5304-D5B0ED879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854EEB-977D-57C9-827F-0F27D4A454D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316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482B45-889F-5142-BC0F-D45E525DF04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10926" y="1352141"/>
            <a:ext cx="2570148" cy="217672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7CDB073-0680-7F55-1F46-B744F046286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10926" y="3633699"/>
            <a:ext cx="2570148" cy="212607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5C6F3-1234-EE7F-022F-A09807F53B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78697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6147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ED3F7B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4586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F4F6-A377-102F-21E4-65F71066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45FDF-F36E-1E86-88D7-F805B5A83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B2589-A922-4544-404A-A5703F7B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7BCE2-1626-CD37-772A-B152E261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23B5B-D966-84C6-A3D9-951249CB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3C7F-EE87-485B-467F-06692F72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542E-DC40-CFC3-16BA-CADE736DC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B1641-5E9A-ADFA-3070-E42BCA5B8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E8E95-6A05-5B6C-FFD0-0083B214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8B8AE-4F5D-C434-057E-AAB644D00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FE0E1-414E-FFE8-C837-4DEE2CC0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89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FE54-3880-AA4C-F032-2D3D21FB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58F92-0635-A403-EA30-92607F5B7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930E7-EAFB-9465-9872-D7CF1AA56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67C39-2BDC-C99B-F4D7-7DFC3791F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F93E6-2F44-E7A1-99A4-D82A692E7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C3099-B0E4-3DC2-6B63-B9D964FC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86309-1628-B814-C2FD-76AF47DF5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6F44B4-C8B5-51DB-5307-0E7AE738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58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7A67-8478-A358-5499-248DAD0D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39709-B1B9-B59F-1F65-AEA8F5E3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6886E-3AEB-8E0B-421B-8F1888555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EE027-F325-70E1-CE56-8D8EC1C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3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4D02B-FAC9-3918-9CB5-CE8CE9CC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B6D17-0A99-46F0-7353-6CAB6A94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6C87-2EE8-E13D-5C78-88F5BD5A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90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6B0B-A774-A488-FFE5-7C3FAB9F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747E3-FCF2-B714-176D-EBE237254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505F0-740D-1966-EE8D-87BDD3932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F6CEA-0F88-E037-7A45-5FAB3008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7324D-739C-A329-31D7-0754104E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1A541-BD2E-AA13-06CB-49D937B5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37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8B69-B14E-E370-0B98-73FDEA1D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B4CDCD-2995-3354-FC2F-6FB3A96D2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08B48-1FF4-DDEB-CE3B-17A5B405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C1679-7946-EB79-6C8B-47AB5F6C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7FBDF-C98E-8C97-BA0B-14CD6583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0114F-7C56-A33F-2D7F-663B25BC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1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4A0BE-E6E1-DDB5-576A-6E1389D0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544BC-A011-19F6-5A94-37C13412D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6D42-E720-F2C2-0E6B-63D13F4E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91BEC-D288-76D0-6302-126DD605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67C70-3296-899F-EFA8-14673350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94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536A0-8893-DFB5-F3D9-BF93C292E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AB9BA-8C69-613C-DBE2-2A3A33495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681C4-FC08-6253-721C-40663047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F6646-D7D1-5D3E-EFFE-D858528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241F9-6864-9CFD-8B75-C903A382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6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D67A401-534F-83F4-D0F0-DF35AB8A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740080-3552-E965-5C4B-6B5AF93B8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1601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D6ECEB-EEAA-5121-61A6-4A2F06880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2C302F-939E-5E71-CBFC-43FD0274D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E95EFA-C277-0DB3-1F35-091DEE00B28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0721" y="1347708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35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s, and Tex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BDAF7-7D88-44D0-BC27-CB75499A2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044C0-65DE-877D-FE31-0C379C882E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7"/>
            <a:ext cx="11381889" cy="17966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B1E3C-48F2-9EDD-568B-3257F7F03F2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1106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AE59C2F-82FD-FF57-D52C-2AEC5B9B7A4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6507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33218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D37107-7096-0614-CEF7-0D912343D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6992B-24BA-732D-725C-7E0BED47CBE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12EFE-81F5-14F1-1C1D-2681575C210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7983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6A787EF-7FEA-D30D-A9B7-EEED79B9789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3384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06657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Images, and Tex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9B1B-D84E-1657-0E32-A18DC98AC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5BFDD-F131-538C-82BF-60AA8B957B2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6"/>
            <a:ext cx="11381889" cy="18060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7C7B0-5AB2-66CE-356D-80AB0118272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1358222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3DC631C-88B6-4BA4-B1AA-125C4ADE11A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1347708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019110-3022-F1D1-B092-9611490C83E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1356863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93509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3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9AB42-CA9D-5E2C-ED3F-55D46A6AB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398D8-6201-A512-3F12-7ED26425DC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532DE5C-A3E2-9779-9A27-45FFC0E8B66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3209036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6622280-39E4-F04A-3004-6BEB8C8CF1A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3198522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4305A9A-0B32-C7E3-CE1A-0604730CC5A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3207677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1704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4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0958D4-94C7-5B2D-F38C-6DE49E011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BF2D8-7EFE-508F-4E6A-CD43C6C4D06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56199" y="1347708"/>
            <a:ext cx="6036643" cy="4421495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3F1AFD-3513-7DE6-31AF-11380D97A5C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94316" y="1347708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E99042-B944-D3E3-48CE-0BA44DD378ED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4316" y="3578624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36DF96-D18C-05A4-89C3-BD28375FB94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06057" y="1347708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5803C7-0B27-D664-4217-93EA1029717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206057" y="3578624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73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5B7E9-8EA7-88AC-CDDC-5E81BBB8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3C6FC-51FE-80FC-BA42-121E4A268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8646-EEDB-4412-5DEC-0955445A65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AF657A-ACF9-4E40-A2DA-3323CFDC06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4D493-2110-A893-929D-F273EB9DB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08D4F-B5C1-966A-1FDE-A22812AF2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8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0_2338FD6E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0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hyperlink" Target="https://learn.microsoft.com/en-us/troubleshoot/dynamics/gp/set-up-a-test-company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hyperlink" Target="https://community.dynamics.com/gp/f/microsoft-dynamics-gp-forum/409198/mr-clean-up-old-report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9374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99D86-D556-853E-A356-1CFE5B3B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C045F5-3F97-1EA5-6D35-E5B6EE09B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95" y="1227841"/>
            <a:ext cx="6634229" cy="4402317"/>
          </a:xfrm>
        </p:spPr>
        <p:txBody>
          <a:bodyPr/>
          <a:lstStyle/>
          <a:p>
            <a:pPr marL="560241" indent="-560241" defTabSz="914367">
              <a:lnSpc>
                <a:spcPct val="10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Old versions of modified forms can cause issues.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Check Tools\Customize\Customization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Turn off security to old forms</a:t>
            </a:r>
          </a:p>
          <a:p>
            <a:pPr marL="1017441" lvl="1" indent="-560241" defTabSz="914367">
              <a:lnSpc>
                <a:spcPct val="100000"/>
              </a:lnSpc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Alternate/Modified Forms and Reports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Delete them from the modified reports</a:t>
            </a:r>
          </a:p>
          <a:p>
            <a:pPr marL="1017441" lvl="1" indent="-560241" defTabSz="914367">
              <a:lnSpc>
                <a:spcPct val="100000"/>
              </a:lnSpc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Tools\Customize\Report Writer\Reports</a:t>
            </a:r>
          </a:p>
          <a:p>
            <a:pPr marL="1017441" lvl="1" indent="-560241" defTabSz="914367">
              <a:lnSpc>
                <a:spcPct val="100000"/>
              </a:lnSpc>
              <a:defRPr/>
            </a:pPr>
            <a:endParaRPr lang="en-US" sz="20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19252-F673-2E36-9159-4180F0EA9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95" y="354905"/>
            <a:ext cx="9551165" cy="880044"/>
          </a:xfrm>
        </p:spPr>
        <p:txBody>
          <a:bodyPr/>
          <a:lstStyle/>
          <a:p>
            <a:r>
              <a:rPr lang="en-US" dirty="0"/>
              <a:t>Is that original?</a:t>
            </a:r>
          </a:p>
        </p:txBody>
      </p: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:a16="http://schemas.microsoft.com/office/drawing/2014/main" id="{8816A5C8-F79B-C76A-219E-174C2FDB348F}"/>
              </a:ext>
            </a:extLst>
          </p:cNvPr>
          <p:cNvSpPr/>
          <p:nvPr/>
        </p:nvSpPr>
        <p:spPr>
          <a:xfrm>
            <a:off x="10254996" y="354905"/>
            <a:ext cx="1037844" cy="760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2701AD-B126-F68F-62F4-467E5AAE7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066" y="1227841"/>
            <a:ext cx="4368104" cy="2427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9F23D2-BB98-E853-30FB-BDE2120A0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3429000"/>
            <a:ext cx="5535168" cy="31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76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D8A47-138E-0B69-7555-A0128E08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7" y="367259"/>
            <a:ext cx="9545212" cy="880044"/>
          </a:xfrm>
        </p:spPr>
        <p:txBody>
          <a:bodyPr>
            <a:normAutofit/>
          </a:bodyPr>
          <a:lstStyle/>
          <a:p>
            <a:r>
              <a:rPr lang="en-US" dirty="0"/>
              <a:t>A Little to the Right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08FC2B-A4BB-734A-0D82-8705B342AB5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4694" y="1785797"/>
            <a:ext cx="7646890" cy="3286405"/>
          </a:xfrm>
        </p:spPr>
        <p:txBody>
          <a:bodyPr>
            <a:normAutofit/>
          </a:bodyPr>
          <a:lstStyle/>
          <a:p>
            <a:pPr defTabSz="914367">
              <a:lnSpc>
                <a:spcPct val="100000"/>
              </a:lnSpc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Changes affect all printed forms including checks</a:t>
            </a:r>
          </a:p>
          <a:p>
            <a:pPr defTabSz="914367">
              <a:lnSpc>
                <a:spcPct val="100000"/>
              </a:lnSpc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The change is saved in the dex.ini file and can be cleared by editing that file.</a:t>
            </a:r>
          </a:p>
          <a:p>
            <a:pPr lvl="1" defTabSz="914367">
              <a:lnSpc>
                <a:spcPct val="100000"/>
              </a:lnSpc>
              <a:defRPr/>
            </a:pPr>
            <a:r>
              <a:rPr lang="en-US" sz="1900" dirty="0">
                <a:latin typeface="Segoe UI" panose="020B0502040204020203" pitchFamily="34" charset="0"/>
                <a:cs typeface="Segoe UI" panose="020B0502040204020203" pitchFamily="34" charset="0"/>
              </a:rPr>
              <a:t>Example: </a:t>
            </a:r>
            <a:r>
              <a:rPr lang="en-US" sz="1900" b="0" i="0" dirty="0">
                <a:solidFill>
                  <a:srgbClr val="3B3A39"/>
                </a:solidFill>
                <a:effectLst/>
                <a:latin typeface="Segoe UI" panose="020B0502040204020203" pitchFamily="34" charset="0"/>
              </a:rPr>
              <a:t>PRNTALGN HP LaserJet Professional P 1102w=60;90</a:t>
            </a:r>
            <a:endParaRPr lang="en-US" sz="1900" b="0" i="0" dirty="0">
              <a:solidFill>
                <a:srgbClr val="3B3A39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914367">
              <a:lnSpc>
                <a:spcPct val="100000"/>
              </a:lnSpc>
              <a:defRPr/>
            </a:pPr>
            <a:r>
              <a:rPr lang="en-US" sz="1900" dirty="0">
                <a:solidFill>
                  <a:srgbClr val="3B3A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Remove the printer name and all that follows</a:t>
            </a:r>
            <a:endParaRPr lang="en-US" sz="1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BE7CE2-6531-AD9D-C86C-FDB57B72BE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691" y="1259657"/>
            <a:ext cx="4128334" cy="4589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1099 Print Alignment</a:t>
            </a:r>
          </a:p>
        </p:txBody>
      </p:sp>
      <p:sp>
        <p:nvSpPr>
          <p:cNvPr id="6" name="Arrow: Right 5">
            <a:hlinkClick r:id="rId2" action="ppaction://hlinksldjump"/>
            <a:extLst>
              <a:ext uri="{FF2B5EF4-FFF2-40B4-BE49-F238E27FC236}">
                <a16:creationId xmlns:a16="http://schemas.microsoft.com/office/drawing/2014/main" id="{1BCEE5C0-1444-BE9E-6DF9-54A43E826EB5}"/>
              </a:ext>
            </a:extLst>
          </p:cNvPr>
          <p:cNvSpPr/>
          <p:nvPr/>
        </p:nvSpPr>
        <p:spPr>
          <a:xfrm>
            <a:off x="10254996" y="354905"/>
            <a:ext cx="1037844" cy="760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9D11C6-0D8E-C0BF-C611-1D2F80EE5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076" y="1706209"/>
            <a:ext cx="3561546" cy="328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59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2F4ED-56BB-A54C-591F-9420BF131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6CDE79-6AA3-F999-EA00-89FD79BCF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86" y="1227841"/>
            <a:ext cx="10596627" cy="4402317"/>
          </a:xfrm>
        </p:spPr>
        <p:txBody>
          <a:bodyPr>
            <a:normAutofit/>
          </a:bodyPr>
          <a:lstStyle/>
          <a:p>
            <a:pPr marL="560241" indent="-560241"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Vendor Type = Temporary</a:t>
            </a:r>
          </a:p>
          <a:p>
            <a:pPr marL="1017441" lvl="1" indent="-560241" defTabSz="914367">
              <a:lnSpc>
                <a:spcPct val="110000"/>
              </a:lnSpc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Can delete the vendor at any time as long as they don’t have a current balance, open invoices, or incomplete purchase orders</a:t>
            </a:r>
          </a:p>
          <a:p>
            <a:pPr marL="1017441" lvl="1" indent="-560241" defTabSz="914367">
              <a:lnSpc>
                <a:spcPct val="110000"/>
              </a:lnSpc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The historical transactions are NOT deleted</a:t>
            </a:r>
          </a:p>
          <a:p>
            <a:pPr marL="1017441" lvl="1" indent="-560241" defTabSz="914367">
              <a:lnSpc>
                <a:spcPct val="110000"/>
              </a:lnSpc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Historical transactions can be viewed in the Inquiry by Document window but NOT in the Inquiry by Vendor window</a:t>
            </a:r>
          </a:p>
          <a:p>
            <a:pPr marL="1017441" lvl="1" indent="-560241" defTabSz="914367">
              <a:lnSpc>
                <a:spcPct val="110000"/>
              </a:lnSpc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If you recreate the vendor, their documents will be re-linked to them and you’ll be able to see them in Inquiry by Vendor</a:t>
            </a:r>
          </a:p>
          <a:p>
            <a:pPr marL="1017441" lvl="1" indent="-560241" defTabSz="914367">
              <a:lnSpc>
                <a:spcPct val="110000"/>
              </a:lnSpc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Vendor List Report Type = Temporary</a:t>
            </a:r>
          </a:p>
          <a:p>
            <a:pPr marL="1017441" lvl="1" indent="-560241" defTabSz="914367">
              <a:lnSpc>
                <a:spcPct val="110000"/>
              </a:lnSpc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Navigation List to mass delete</a:t>
            </a:r>
          </a:p>
          <a:p>
            <a:pPr marL="1017441" lvl="1" indent="-560241" defTabSz="914367">
              <a:lnSpc>
                <a:spcPct val="110000"/>
              </a:lnSpc>
              <a:defRPr/>
            </a:pPr>
            <a:endParaRPr lang="en-US" sz="1600" dirty="0"/>
          </a:p>
          <a:p>
            <a:pPr marL="560241" indent="-560241" defTabSz="914367">
              <a:lnSpc>
                <a:spcPct val="110000"/>
              </a:lnSpc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lnSpc>
                <a:spcPct val="100000"/>
              </a:lnSpc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8035B1-A4F7-3710-1EE6-6376AE9C9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422123"/>
            <a:ext cx="9098281" cy="880044"/>
          </a:xfrm>
        </p:spPr>
        <p:txBody>
          <a:bodyPr/>
          <a:lstStyle/>
          <a:p>
            <a:r>
              <a:rPr lang="en-US" dirty="0"/>
              <a:t>Is it Just Temporary?</a:t>
            </a:r>
          </a:p>
        </p:txBody>
      </p: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:a16="http://schemas.microsoft.com/office/drawing/2014/main" id="{46EEBB32-83D6-BB53-89D1-5E49C8A0C28E}"/>
              </a:ext>
            </a:extLst>
          </p:cNvPr>
          <p:cNvSpPr/>
          <p:nvPr/>
        </p:nvSpPr>
        <p:spPr>
          <a:xfrm>
            <a:off x="10254996" y="354905"/>
            <a:ext cx="1037844" cy="760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08E2C1-47EC-8031-1425-DD9A22293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968495"/>
            <a:ext cx="6096000" cy="201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62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90DDD-A870-22D5-6F28-F73DCD538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F2DCAA-6F29-D157-2ED9-80CBBA17D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302167"/>
            <a:ext cx="10596627" cy="4402317"/>
          </a:xfrm>
        </p:spPr>
        <p:txBody>
          <a:bodyPr>
            <a:normAutofit lnSpcReduction="10000"/>
          </a:bodyPr>
          <a:lstStyle/>
          <a:p>
            <a:pPr marL="560241" indent="-560241" defTabSz="914367">
              <a:lnSpc>
                <a:spcPct val="100000"/>
              </a:lnSpc>
              <a:defRPr/>
            </a:pPr>
            <a:r>
              <a:rPr lang="en-US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Putting Vendors On Hold</a:t>
            </a:r>
          </a:p>
          <a:p>
            <a:pPr marL="1017441" lvl="1" indent="-560241" defTabSz="914367">
              <a:lnSpc>
                <a:spcPct val="100000"/>
              </a:lnSpc>
              <a:defRPr/>
            </a:pPr>
            <a:r>
              <a:rPr lang="en-US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Can’t issue or apply payments</a:t>
            </a:r>
          </a:p>
          <a:p>
            <a:pPr marL="1017441" lvl="1" indent="-560241" defTabSz="914367">
              <a:lnSpc>
                <a:spcPct val="100000"/>
              </a:lnSpc>
              <a:defRPr/>
            </a:pPr>
            <a:r>
              <a:rPr lang="en-US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still enter new invoices and credit memos</a:t>
            </a:r>
          </a:p>
          <a:p>
            <a:pPr marL="1017441" lvl="1" indent="-560241" defTabSz="914367">
              <a:lnSpc>
                <a:spcPct val="100000"/>
              </a:lnSpc>
              <a:defRPr/>
            </a:pPr>
            <a:r>
              <a:rPr lang="en-US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still apply credit memos</a:t>
            </a:r>
          </a:p>
          <a:p>
            <a:pPr marL="560241" lvl="1" indent="-560241" defTabSz="914367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28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Inactivate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permanent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Can’t enter any transactions</a:t>
            </a:r>
          </a:p>
          <a:p>
            <a:pPr marL="560241" lvl="1" indent="-560241" defTabSz="914367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28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Delete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Can delete vendor records with zero balances, no unposted/posted transactions, and no 1099 amounts for the current year </a:t>
            </a:r>
            <a:endParaRPr lang="en-US" sz="2400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FCC8D4-C53C-4185-CAA2-9096D9EB7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422123"/>
            <a:ext cx="9153145" cy="880044"/>
          </a:xfrm>
        </p:spPr>
        <p:txBody>
          <a:bodyPr/>
          <a:lstStyle/>
          <a:p>
            <a:r>
              <a:rPr lang="en-US" dirty="0"/>
              <a:t>You’re Cut Off</a:t>
            </a:r>
          </a:p>
        </p:txBody>
      </p: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:a16="http://schemas.microsoft.com/office/drawing/2014/main" id="{A4D951EA-51CA-5AE7-340B-91F1C6981174}"/>
              </a:ext>
            </a:extLst>
          </p:cNvPr>
          <p:cNvSpPr/>
          <p:nvPr/>
        </p:nvSpPr>
        <p:spPr>
          <a:xfrm>
            <a:off x="10254996" y="354905"/>
            <a:ext cx="1037844" cy="760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45036-CECD-62FB-EA5C-4BC1B1844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204" y="2633471"/>
            <a:ext cx="6096000" cy="20477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901D01-9D6B-E042-42E2-3C1EC13046DE}"/>
              </a:ext>
            </a:extLst>
          </p:cNvPr>
          <p:cNvSpPr/>
          <p:nvPr/>
        </p:nvSpPr>
        <p:spPr>
          <a:xfrm>
            <a:off x="7955280" y="3739896"/>
            <a:ext cx="530352" cy="2651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71D257-D23E-8C9E-9C35-4854B6E5CDD5}"/>
              </a:ext>
            </a:extLst>
          </p:cNvPr>
          <p:cNvSpPr/>
          <p:nvPr/>
        </p:nvSpPr>
        <p:spPr>
          <a:xfrm>
            <a:off x="8744712" y="3765804"/>
            <a:ext cx="3031492" cy="2651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8E53BE-4AD1-41FD-C43F-5227B9B49F98}"/>
              </a:ext>
            </a:extLst>
          </p:cNvPr>
          <p:cNvSpPr/>
          <p:nvPr/>
        </p:nvSpPr>
        <p:spPr>
          <a:xfrm>
            <a:off x="6400799" y="2932176"/>
            <a:ext cx="429133" cy="6248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70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B4B30-7964-2904-04F3-D57707A1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7" y="367259"/>
            <a:ext cx="9682372" cy="880044"/>
          </a:xfrm>
        </p:spPr>
        <p:txBody>
          <a:bodyPr>
            <a:normAutofit/>
          </a:bodyPr>
          <a:lstStyle/>
          <a:p>
            <a:r>
              <a:rPr lang="en-US" dirty="0"/>
              <a:t>Are You Taking Your Name Back?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425DBB-ED53-57B6-D0DF-32D9A6C0B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439" y="1382840"/>
            <a:ext cx="7773161" cy="4707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Vendor Combiner\Modifier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 must have SQL Server Admin privileges – usually sa or DYNSA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Combine two Vendor IDs</a:t>
            </a:r>
          </a:p>
          <a:p>
            <a:pPr marL="1017441" lvl="1" indent="-560241" defTabSz="914367">
              <a:lnSpc>
                <a:spcPct val="10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Source Vendor ID is removed</a:t>
            </a:r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Modify a Vendor ID</a:t>
            </a:r>
          </a:p>
          <a:p>
            <a:pPr marL="1017441" lvl="1" indent="-560241" defTabSz="914367">
              <a:lnSpc>
                <a:spcPct val="10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Name must be changed in Vendor Maintenance</a:t>
            </a:r>
            <a:endParaRPr 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mass change by using the import option</a:t>
            </a:r>
          </a:p>
          <a:p>
            <a:endParaRPr lang="en-US" dirty="0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DBE83424-5F08-0222-E7FD-CB478ADA4AE3}"/>
              </a:ext>
            </a:extLst>
          </p:cNvPr>
          <p:cNvSpPr>
            <a:spLocks noEditPoints="1"/>
          </p:cNvSpPr>
          <p:nvPr/>
        </p:nvSpPr>
        <p:spPr bwMode="auto">
          <a:xfrm>
            <a:off x="10775068" y="4113500"/>
            <a:ext cx="45719" cy="45719"/>
          </a:xfrm>
          <a:custGeom>
            <a:avLst/>
            <a:gdLst>
              <a:gd name="T0" fmla="*/ 5 w 5"/>
              <a:gd name="T1" fmla="*/ 25 h 25"/>
              <a:gd name="T2" fmla="*/ 5 w 5"/>
              <a:gd name="T3" fmla="*/ 25 h 25"/>
              <a:gd name="T4" fmla="*/ 5 w 5"/>
              <a:gd name="T5" fmla="*/ 25 h 25"/>
              <a:gd name="T6" fmla="*/ 5 w 5"/>
              <a:gd name="T7" fmla="*/ 25 h 25"/>
              <a:gd name="T8" fmla="*/ 5 w 5"/>
              <a:gd name="T9" fmla="*/ 25 h 25"/>
              <a:gd name="T10" fmla="*/ 2 w 5"/>
              <a:gd name="T11" fmla="*/ 12 h 25"/>
              <a:gd name="T12" fmla="*/ 2 w 5"/>
              <a:gd name="T13" fmla="*/ 12 h 25"/>
              <a:gd name="T14" fmla="*/ 3 w 5"/>
              <a:gd name="T15" fmla="*/ 12 h 25"/>
              <a:gd name="T16" fmla="*/ 3 w 5"/>
              <a:gd name="T17" fmla="*/ 12 h 25"/>
              <a:gd name="T18" fmla="*/ 5 w 5"/>
              <a:gd name="T19" fmla="*/ 25 h 25"/>
              <a:gd name="T20" fmla="*/ 5 w 5"/>
              <a:gd name="T21" fmla="*/ 25 h 25"/>
              <a:gd name="T22" fmla="*/ 2 w 5"/>
              <a:gd name="T23" fmla="*/ 12 h 25"/>
              <a:gd name="T24" fmla="*/ 0 w 5"/>
              <a:gd name="T25" fmla="*/ 0 h 25"/>
              <a:gd name="T26" fmla="*/ 0 w 5"/>
              <a:gd name="T27" fmla="*/ 0 h 25"/>
              <a:gd name="T28" fmla="*/ 2 w 5"/>
              <a:gd name="T29" fmla="*/ 12 h 25"/>
              <a:gd name="T30" fmla="*/ 2 w 5"/>
              <a:gd name="T31" fmla="*/ 12 h 25"/>
              <a:gd name="T32" fmla="*/ 2 w 5"/>
              <a:gd name="T33" fmla="*/ 12 h 25"/>
              <a:gd name="T34" fmla="*/ 2 w 5"/>
              <a:gd name="T35" fmla="*/ 12 h 25"/>
              <a:gd name="T36" fmla="*/ 0 w 5"/>
              <a:gd name="T3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" h="25">
                <a:moveTo>
                  <a:pt x="5" y="25"/>
                </a:moveTo>
                <a:lnTo>
                  <a:pt x="5" y="25"/>
                </a:lnTo>
                <a:lnTo>
                  <a:pt x="5" y="25"/>
                </a:lnTo>
                <a:lnTo>
                  <a:pt x="5" y="25"/>
                </a:lnTo>
                <a:lnTo>
                  <a:pt x="5" y="25"/>
                </a:lnTo>
                <a:close/>
                <a:moveTo>
                  <a:pt x="2" y="12"/>
                </a:moveTo>
                <a:lnTo>
                  <a:pt x="2" y="12"/>
                </a:lnTo>
                <a:lnTo>
                  <a:pt x="3" y="12"/>
                </a:lnTo>
                <a:lnTo>
                  <a:pt x="3" y="12"/>
                </a:lnTo>
                <a:lnTo>
                  <a:pt x="5" y="25"/>
                </a:lnTo>
                <a:lnTo>
                  <a:pt x="5" y="25"/>
                </a:lnTo>
                <a:lnTo>
                  <a:pt x="2" y="12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0" y="0"/>
                </a:lnTo>
                <a:close/>
              </a:path>
            </a:pathLst>
          </a:custGeom>
          <a:solidFill>
            <a:srgbClr val="F2923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6" rIns="68570" bIns="34286" numCol="1" anchor="t" anchorCtr="0" compatLnSpc="1">
            <a:prstTxWarp prst="textNoShape">
              <a:avLst/>
            </a:prstTxWarp>
          </a:bodyPr>
          <a:lstStyle/>
          <a:p>
            <a:pPr defTabSz="914225"/>
            <a:endParaRPr lang="ar-QA" sz="1350" kern="0">
              <a:solidFill>
                <a:sysClr val="windowText" lastClr="000000"/>
              </a:solidFill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4C2350E-0A14-F9C5-1F5C-8612B5233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6257" y="4114691"/>
            <a:ext cx="45719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6" rIns="68570" bIns="34286" numCol="1" anchor="t" anchorCtr="0" compatLnSpc="1">
            <a:prstTxWarp prst="textNoShape">
              <a:avLst/>
            </a:prstTxWarp>
          </a:bodyPr>
          <a:lstStyle/>
          <a:p>
            <a:pPr defTabSz="914225"/>
            <a:endParaRPr lang="ar-QA" sz="1350" kern="0">
              <a:solidFill>
                <a:sysClr val="windowText" lastClr="000000"/>
              </a:solidFill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A6D7ADE4-32DF-3476-705E-1C4084CADA25}"/>
              </a:ext>
            </a:extLst>
          </p:cNvPr>
          <p:cNvSpPr>
            <a:spLocks/>
          </p:cNvSpPr>
          <p:nvPr/>
        </p:nvSpPr>
        <p:spPr bwMode="auto">
          <a:xfrm>
            <a:off x="10775067" y="4113501"/>
            <a:ext cx="45719" cy="45719"/>
          </a:xfrm>
          <a:custGeom>
            <a:avLst/>
            <a:gdLst>
              <a:gd name="T0" fmla="*/ 0 w 3"/>
              <a:gd name="T1" fmla="*/ 0 h 13"/>
              <a:gd name="T2" fmla="*/ 0 w 3"/>
              <a:gd name="T3" fmla="*/ 0 h 13"/>
              <a:gd name="T4" fmla="*/ 1 w 3"/>
              <a:gd name="T5" fmla="*/ 0 h 13"/>
              <a:gd name="T6" fmla="*/ 1 w 3"/>
              <a:gd name="T7" fmla="*/ 0 h 13"/>
              <a:gd name="T8" fmla="*/ 3 w 3"/>
              <a:gd name="T9" fmla="*/ 13 h 13"/>
              <a:gd name="T10" fmla="*/ 3 w 3"/>
              <a:gd name="T11" fmla="*/ 13 h 13"/>
              <a:gd name="T12" fmla="*/ 0 w 3"/>
              <a:gd name="T13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3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3" y="13"/>
                </a:lnTo>
                <a:lnTo>
                  <a:pt x="3" y="13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6" rIns="68570" bIns="34286" numCol="1" anchor="t" anchorCtr="0" compatLnSpc="1">
            <a:prstTxWarp prst="textNoShape">
              <a:avLst/>
            </a:prstTxWarp>
          </a:bodyPr>
          <a:lstStyle/>
          <a:p>
            <a:pPr defTabSz="914225"/>
            <a:endParaRPr lang="ar-QA" sz="1350" kern="0">
              <a:solidFill>
                <a:sysClr val="windowText" lastClr="000000"/>
              </a:solidFill>
            </a:endParaRP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50002D28-1180-B512-2124-32C4AEAB602B}"/>
              </a:ext>
            </a:extLst>
          </p:cNvPr>
          <p:cNvSpPr>
            <a:spLocks/>
          </p:cNvSpPr>
          <p:nvPr/>
        </p:nvSpPr>
        <p:spPr bwMode="auto">
          <a:xfrm>
            <a:off x="10771497" y="4098023"/>
            <a:ext cx="45719" cy="45719"/>
          </a:xfrm>
          <a:custGeom>
            <a:avLst/>
            <a:gdLst>
              <a:gd name="T0" fmla="*/ 0 w 2"/>
              <a:gd name="T1" fmla="*/ 0 h 12"/>
              <a:gd name="T2" fmla="*/ 0 w 2"/>
              <a:gd name="T3" fmla="*/ 0 h 12"/>
              <a:gd name="T4" fmla="*/ 2 w 2"/>
              <a:gd name="T5" fmla="*/ 12 h 12"/>
              <a:gd name="T6" fmla="*/ 2 w 2"/>
              <a:gd name="T7" fmla="*/ 12 h 12"/>
              <a:gd name="T8" fmla="*/ 2 w 2"/>
              <a:gd name="T9" fmla="*/ 12 h 12"/>
              <a:gd name="T10" fmla="*/ 2 w 2"/>
              <a:gd name="T11" fmla="*/ 12 h 12"/>
              <a:gd name="T12" fmla="*/ 0 w 2"/>
              <a:gd name="T1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12">
                <a:moveTo>
                  <a:pt x="0" y="0"/>
                </a:moveTo>
                <a:lnTo>
                  <a:pt x="0" y="0"/>
                </a:ln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6" rIns="68570" bIns="34286" numCol="1" anchor="t" anchorCtr="0" compatLnSpc="1">
            <a:prstTxWarp prst="textNoShape">
              <a:avLst/>
            </a:prstTxWarp>
          </a:bodyPr>
          <a:lstStyle/>
          <a:p>
            <a:pPr defTabSz="914225"/>
            <a:endParaRPr lang="ar-QA" sz="1350" kern="0">
              <a:solidFill>
                <a:sysClr val="windowText" lastClr="000000"/>
              </a:solidFill>
            </a:endParaRPr>
          </a:p>
        </p:txBody>
      </p:sp>
      <p:sp>
        <p:nvSpPr>
          <p:cNvPr id="19" name="Arrow: Right 18">
            <a:hlinkClick r:id="rId2" action="ppaction://hlinksldjump"/>
            <a:extLst>
              <a:ext uri="{FF2B5EF4-FFF2-40B4-BE49-F238E27FC236}">
                <a16:creationId xmlns:a16="http://schemas.microsoft.com/office/drawing/2014/main" id="{E41A62D7-4485-BEF9-AC6A-AF50875B9132}"/>
              </a:ext>
            </a:extLst>
          </p:cNvPr>
          <p:cNvSpPr/>
          <p:nvPr/>
        </p:nvSpPr>
        <p:spPr>
          <a:xfrm>
            <a:off x="10254996" y="354905"/>
            <a:ext cx="1037844" cy="760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071C434-94A3-A441-0FB6-F31EB9C8C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464" y="1181672"/>
            <a:ext cx="3667219" cy="49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47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1A2FD8-D303-9537-7D1A-F100F2E9A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12" y="1050600"/>
            <a:ext cx="5374006" cy="696548"/>
          </a:xfrm>
        </p:spPr>
        <p:txBody>
          <a:bodyPr/>
          <a:lstStyle/>
          <a:p>
            <a:pPr marL="0" indent="0" defTabSz="914367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have time to decide!</a:t>
            </a: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B1AB8E-DA4E-70E3-FF06-3DD7107D9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7" y="367259"/>
            <a:ext cx="9526924" cy="880044"/>
          </a:xfrm>
        </p:spPr>
        <p:txBody>
          <a:bodyPr/>
          <a:lstStyle/>
          <a:p>
            <a:r>
              <a:rPr lang="en-US" dirty="0"/>
              <a:t>Is It Dead?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10B0B72-A1FF-D50E-A4E1-F9B2B1061DCF}"/>
              </a:ext>
            </a:extLst>
          </p:cNvPr>
          <p:cNvSpPr txBox="1">
            <a:spLocks/>
          </p:cNvSpPr>
          <p:nvPr/>
        </p:nvSpPr>
        <p:spPr>
          <a:xfrm>
            <a:off x="717606" y="1180536"/>
            <a:ext cx="10756788" cy="698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sz="3600" dirty="0"/>
              <a:t>Modern Lifecycle</a:t>
            </a:r>
          </a:p>
        </p:txBody>
      </p:sp>
      <p:pic>
        <p:nvPicPr>
          <p:cNvPr id="5" name="Picture 2" descr="Overview of lifecycles across GP versions.">
            <a:extLst>
              <a:ext uri="{FF2B5EF4-FFF2-40B4-BE49-F238E27FC236}">
                <a16:creationId xmlns:a16="http://schemas.microsoft.com/office/drawing/2014/main" id="{BEB9CD0F-F5C1-BD57-842C-FF305843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18" y="1878883"/>
            <a:ext cx="7805042" cy="427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18BCD3AC-E0FF-8F78-8303-7EEA217F082B}"/>
              </a:ext>
            </a:extLst>
          </p:cNvPr>
          <p:cNvSpPr/>
          <p:nvPr/>
        </p:nvSpPr>
        <p:spPr>
          <a:xfrm>
            <a:off x="10254996" y="354905"/>
            <a:ext cx="1037844" cy="760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15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C6A77-F9B1-EA6E-2F0E-FA767C525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ABA609-D802-11AD-8AB9-0E2BF91C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01" y="1878884"/>
            <a:ext cx="6913091" cy="3880894"/>
          </a:xfrm>
        </p:spPr>
        <p:txBody>
          <a:bodyPr>
            <a:normAutofit/>
          </a:bodyPr>
          <a:lstStyle/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Tools\Setup\Posting\Posting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NEVER MAKE CHANGES WITH ORIGIN SET TO ALL!</a:t>
            </a:r>
            <a:endParaRPr lang="en-US" sz="2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Post To/Through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Transaction Posting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Journal Entry Per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Posting Date From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F1FB6C-C199-675D-F4D9-658BC7840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7" y="367259"/>
            <a:ext cx="9572644" cy="880044"/>
          </a:xfrm>
        </p:spPr>
        <p:txBody>
          <a:bodyPr/>
          <a:lstStyle/>
          <a:p>
            <a:r>
              <a:rPr lang="en-US" dirty="0"/>
              <a:t>What’s the Origin?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3BBA3F8-07CC-A6CB-2BC5-95BA8EA21C3B}"/>
              </a:ext>
            </a:extLst>
          </p:cNvPr>
          <p:cNvSpPr txBox="1">
            <a:spLocks/>
          </p:cNvSpPr>
          <p:nvPr/>
        </p:nvSpPr>
        <p:spPr>
          <a:xfrm>
            <a:off x="717606" y="1180536"/>
            <a:ext cx="10756788" cy="698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sz="3600" dirty="0"/>
              <a:t>Posting Setup</a:t>
            </a:r>
          </a:p>
        </p:txBody>
      </p:sp>
      <p:sp>
        <p:nvSpPr>
          <p:cNvPr id="6" name="Arrow: Right 5">
            <a:hlinkClick r:id="rId2" action="ppaction://hlinksldjump"/>
            <a:extLst>
              <a:ext uri="{FF2B5EF4-FFF2-40B4-BE49-F238E27FC236}">
                <a16:creationId xmlns:a16="http://schemas.microsoft.com/office/drawing/2014/main" id="{C4D85DD0-F503-8174-A7E4-2ED8ADC9B6F8}"/>
              </a:ext>
            </a:extLst>
          </p:cNvPr>
          <p:cNvSpPr/>
          <p:nvPr/>
        </p:nvSpPr>
        <p:spPr>
          <a:xfrm>
            <a:off x="10254996" y="354905"/>
            <a:ext cx="1037844" cy="760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75D0A6-FFF9-5E3B-098A-4AEE77A7C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757" y="1259657"/>
            <a:ext cx="4326750" cy="45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86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D87F7-7948-A87E-F7BD-C85A102AF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C5C804-DDC6-964D-263C-6DF8715A5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417" y="1878883"/>
            <a:ext cx="10756788" cy="3775529"/>
          </a:xfrm>
        </p:spPr>
        <p:txBody>
          <a:bodyPr>
            <a:noAutofit/>
          </a:bodyPr>
          <a:lstStyle/>
          <a:p>
            <a:pPr marL="0" indent="0" defTabSz="914367">
              <a:lnSpc>
                <a:spcPct val="100000"/>
              </a:lnSpc>
              <a:buNone/>
              <a:defRPr/>
            </a:pPr>
            <a:endParaRPr lang="en-US" sz="2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27EF83-67FE-4EDD-64ED-241DE7FAE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6" y="367259"/>
            <a:ext cx="9558869" cy="880044"/>
          </a:xfrm>
        </p:spPr>
        <p:txBody>
          <a:bodyPr/>
          <a:lstStyle/>
          <a:p>
            <a:r>
              <a:rPr lang="en-US" dirty="0"/>
              <a:t>Wah’s UP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821DF8D-6DA6-EA2E-6A79-0BAD2DD71BD6}"/>
              </a:ext>
            </a:extLst>
          </p:cNvPr>
          <p:cNvSpPr txBox="1">
            <a:spLocks/>
          </p:cNvSpPr>
          <p:nvPr/>
        </p:nvSpPr>
        <p:spPr>
          <a:xfrm>
            <a:off x="717606" y="1180536"/>
            <a:ext cx="10756788" cy="698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sz="3600" dirty="0"/>
              <a:t>Upgrade Considerations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D3EAAD8-6948-079F-4FB8-8F04297CA194}"/>
              </a:ext>
            </a:extLst>
          </p:cNvPr>
          <p:cNvSpPr txBox="1">
            <a:spLocks/>
          </p:cNvSpPr>
          <p:nvPr/>
        </p:nvSpPr>
        <p:spPr>
          <a:xfrm>
            <a:off x="502648" y="1943851"/>
            <a:ext cx="7548512" cy="3775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0241" indent="-560241" defTabSz="914367">
              <a:lnSpc>
                <a:spcPct val="10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Frequency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Time to clean house</a:t>
            </a:r>
          </a:p>
          <a:p>
            <a:pPr marL="1017441" lvl="1" indent="-560241" defTabSz="914367">
              <a:lnSpc>
                <a:spcPct val="10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Uninstall unused modules</a:t>
            </a:r>
          </a:p>
          <a:p>
            <a:pPr marL="1017441" lvl="1" indent="-560241" defTabSz="914367">
              <a:lnSpc>
                <a:spcPct val="10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Remove/Re-add sample company</a:t>
            </a:r>
          </a:p>
          <a:p>
            <a:pPr marL="1017441" lvl="1" indent="-560241" defTabSz="914367">
              <a:lnSpc>
                <a:spcPct val="10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Remove unused test companies</a:t>
            </a:r>
          </a:p>
          <a:p>
            <a:pPr marL="1017441" lvl="1" indent="-560241" defTabSz="914367">
              <a:lnSpc>
                <a:spcPct val="10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Check Links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Training</a:t>
            </a:r>
          </a:p>
          <a:p>
            <a:endParaRPr lang="en-US" dirty="0"/>
          </a:p>
        </p:txBody>
      </p:sp>
      <p:sp>
        <p:nvSpPr>
          <p:cNvPr id="6" name="Arrow: Right 5">
            <a:hlinkClick r:id="rId2" action="ppaction://hlinksldjump"/>
            <a:extLst>
              <a:ext uri="{FF2B5EF4-FFF2-40B4-BE49-F238E27FC236}">
                <a16:creationId xmlns:a16="http://schemas.microsoft.com/office/drawing/2014/main" id="{DE26D94E-FAEC-D956-A4BE-276451BC872D}"/>
              </a:ext>
            </a:extLst>
          </p:cNvPr>
          <p:cNvSpPr/>
          <p:nvPr/>
        </p:nvSpPr>
        <p:spPr>
          <a:xfrm>
            <a:off x="10254996" y="354905"/>
            <a:ext cx="1037844" cy="760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E9966C-1C1E-92A2-2E8B-66E7E32FB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517" y="1747148"/>
            <a:ext cx="5317110" cy="36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44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ty skyline with clouds&#10;&#10;AI-generated content may be incorrect.">
            <a:extLst>
              <a:ext uri="{FF2B5EF4-FFF2-40B4-BE49-F238E27FC236}">
                <a16:creationId xmlns:a16="http://schemas.microsoft.com/office/drawing/2014/main" id="{23E9776D-7019-E00D-EA84-84FF19D91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7" y="-19985"/>
            <a:ext cx="12265895" cy="6897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0D578-312E-E547-994D-DC46EFA0F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48" y="526920"/>
            <a:ext cx="10887199" cy="840061"/>
          </a:xfrm>
          <a:prstGeom prst="rect">
            <a:avLst/>
          </a:prstGeom>
        </p:spPr>
      </p:pic>
      <p:pic>
        <p:nvPicPr>
          <p:cNvPr id="2" name="Picture 1" descr="A white billboard with blue trim&#10;&#10;AI-generated content may be incorrect.">
            <a:extLst>
              <a:ext uri="{FF2B5EF4-FFF2-40B4-BE49-F238E27FC236}">
                <a16:creationId xmlns:a16="http://schemas.microsoft.com/office/drawing/2014/main" id="{75B56A3B-A039-182C-3D73-71565FAC0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070" y="2965706"/>
            <a:ext cx="4359277" cy="43592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A9BC47-14D8-3F78-9A50-F9C707763071}"/>
              </a:ext>
            </a:extLst>
          </p:cNvPr>
          <p:cNvSpPr/>
          <p:nvPr/>
        </p:nvSpPr>
        <p:spPr>
          <a:xfrm>
            <a:off x="356616" y="3867912"/>
            <a:ext cx="3200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Q&amp;A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C36932-C4B8-D464-5B1E-409A99587B68}"/>
              </a:ext>
            </a:extLst>
          </p:cNvPr>
          <p:cNvSpPr txBox="1">
            <a:spLocks/>
          </p:cNvSpPr>
          <p:nvPr/>
        </p:nvSpPr>
        <p:spPr>
          <a:xfrm>
            <a:off x="221969" y="659230"/>
            <a:ext cx="667009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Windi Epperson</a:t>
            </a:r>
            <a:endParaRPr lang="en-US" sz="54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EAB9B06-E781-0841-98DE-F2F47D64B194}"/>
              </a:ext>
            </a:extLst>
          </p:cNvPr>
          <p:cNvSpPr txBox="1">
            <a:spLocks/>
          </p:cNvSpPr>
          <p:nvPr/>
        </p:nvSpPr>
        <p:spPr>
          <a:xfrm>
            <a:off x="4322330" y="1984793"/>
            <a:ext cx="5331178" cy="1325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400" dirty="0"/>
              <a:t>Twitter: @WindiEpperson</a:t>
            </a:r>
          </a:p>
          <a:p>
            <a:pPr marL="0" indent="0" fontAlgn="base">
              <a:buNone/>
            </a:pPr>
            <a:r>
              <a:rPr lang="en-US" sz="2400" dirty="0"/>
              <a:t>wepperson@njevity.com</a:t>
            </a:r>
          </a:p>
          <a:p>
            <a:pPr>
              <a:spcAft>
                <a:spcPts val="600"/>
              </a:spcAft>
            </a:pP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8760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comic book character&#10;&#10;AI-generated content may be incorrect.">
            <a:extLst>
              <a:ext uri="{FF2B5EF4-FFF2-40B4-BE49-F238E27FC236}">
                <a16:creationId xmlns:a16="http://schemas.microsoft.com/office/drawing/2014/main" id="{FD4D2E3D-79F7-A44D-0E0C-4CE8426B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89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681F3-CED5-C110-B1CB-E7F72A308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ck wall with multicolored bricks&#10;&#10;AI-generated content may be incorrect.">
            <a:extLst>
              <a:ext uri="{FF2B5EF4-FFF2-40B4-BE49-F238E27FC236}">
                <a16:creationId xmlns:a16="http://schemas.microsoft.com/office/drawing/2014/main" id="{4A18B10D-AE3B-05E9-0C6E-5D5E69049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olorful graffiti on a black background&#10;&#10;AI-generated content may be incorrect.">
            <a:extLst>
              <a:ext uri="{FF2B5EF4-FFF2-40B4-BE49-F238E27FC236}">
                <a16:creationId xmlns:a16="http://schemas.microsoft.com/office/drawing/2014/main" id="{B97EEB20-AF7D-3CDD-E67B-A73DCB43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2008"/>
            <a:ext cx="7772400" cy="43719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27415B-A110-5B79-27FA-41C3D715306A}"/>
              </a:ext>
            </a:extLst>
          </p:cNvPr>
          <p:cNvSpPr/>
          <p:nvPr/>
        </p:nvSpPr>
        <p:spPr>
          <a:xfrm>
            <a:off x="0" y="4433983"/>
            <a:ext cx="12192000" cy="124301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Jumble" panose="02000503000000020004" pitchFamily="2" charset="0"/>
              </a:rPr>
              <a:t>DYNAMICS GP TRIVIA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34A91-A564-3281-A200-76496466463F}"/>
              </a:ext>
            </a:extLst>
          </p:cNvPr>
          <p:cNvSpPr txBox="1"/>
          <p:nvPr/>
        </p:nvSpPr>
        <p:spPr>
          <a:xfrm>
            <a:off x="1489434" y="49233"/>
            <a:ext cx="1066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 fontAlgn="base"/>
            <a:r>
              <a:rPr lang="en-US" sz="1200" b="0" i="0" u="none" strike="noStrike" dirty="0">
                <a:solidFill>
                  <a:srgbClr val="3B4598"/>
                </a:solidFill>
                <a:effectLst/>
                <a:latin typeface="Segoe UI" panose="020B0502040204020203" pitchFamily="34" charset="0"/>
              </a:rPr>
              <a:t>Dynamics GP</a:t>
            </a:r>
          </a:p>
        </p:txBody>
      </p:sp>
    </p:spTree>
    <p:extLst>
      <p:ext uri="{BB962C8B-B14F-4D97-AF65-F5344CB8AC3E}">
        <p14:creationId xmlns:p14="http://schemas.microsoft.com/office/powerpoint/2010/main" val="102728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AE8D9-B730-667D-7D07-3640A60FC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ty skyline with clouds&#10;&#10;AI-generated content may be incorrect.">
            <a:extLst>
              <a:ext uri="{FF2B5EF4-FFF2-40B4-BE49-F238E27FC236}">
                <a16:creationId xmlns:a16="http://schemas.microsoft.com/office/drawing/2014/main" id="{0A3B8899-D91E-1F9E-516D-3AD8D8FA6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7" y="-19985"/>
            <a:ext cx="12265895" cy="6897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04C2A0-C788-5CBF-53E0-8C9B701C7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48" y="526920"/>
            <a:ext cx="10887199" cy="840061"/>
          </a:xfrm>
          <a:prstGeom prst="rect">
            <a:avLst/>
          </a:prstGeom>
        </p:spPr>
      </p:pic>
      <p:pic>
        <p:nvPicPr>
          <p:cNvPr id="2" name="Picture 1" descr="A white billboard with blue trim&#10;&#10;AI-generated content may be incorrect.">
            <a:extLst>
              <a:ext uri="{FF2B5EF4-FFF2-40B4-BE49-F238E27FC236}">
                <a16:creationId xmlns:a16="http://schemas.microsoft.com/office/drawing/2014/main" id="{1B7D56F0-E30C-7B11-5B79-C43ABF59D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070" y="2965706"/>
            <a:ext cx="4359277" cy="43592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CCA7C67-7E6C-88D8-9F31-A4CAD3E05A27}"/>
              </a:ext>
            </a:extLst>
          </p:cNvPr>
          <p:cNvSpPr txBox="1">
            <a:spLocks/>
          </p:cNvSpPr>
          <p:nvPr/>
        </p:nvSpPr>
        <p:spPr>
          <a:xfrm>
            <a:off x="522701" y="284168"/>
            <a:ext cx="667009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Windi Epperson</a:t>
            </a:r>
            <a:endParaRPr lang="en-US" sz="54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D85735-E81F-4FFB-B9AB-C379E0B6EC43}"/>
              </a:ext>
            </a:extLst>
          </p:cNvPr>
          <p:cNvSpPr txBox="1">
            <a:spLocks/>
          </p:cNvSpPr>
          <p:nvPr/>
        </p:nvSpPr>
        <p:spPr>
          <a:xfrm>
            <a:off x="593340" y="841248"/>
            <a:ext cx="6895822" cy="252054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sz="2400" dirty="0"/>
          </a:p>
          <a:p>
            <a:pPr fontAlgn="base"/>
            <a:r>
              <a:rPr lang="en-US" sz="2400" dirty="0"/>
              <a:t>Customer Account Manager – Njevity, Inc.</a:t>
            </a:r>
          </a:p>
          <a:p>
            <a:pPr fontAlgn="base"/>
            <a:r>
              <a:rPr lang="en-US" sz="2400" dirty="0"/>
              <a:t>CPA with 25+ Years GP Consulting​</a:t>
            </a:r>
          </a:p>
          <a:p>
            <a:pPr fontAlgn="base"/>
            <a:r>
              <a:rPr lang="en-US" sz="2400" dirty="0"/>
              <a:t>GP All-Star​ and Granite Awards</a:t>
            </a:r>
          </a:p>
          <a:p>
            <a:pPr fontAlgn="base"/>
            <a:r>
              <a:rPr lang="en-US" sz="2400" dirty="0"/>
              <a:t>Helping build products to extend GP</a:t>
            </a:r>
          </a:p>
          <a:p>
            <a:pPr fontAlgn="base"/>
            <a:r>
              <a:rPr lang="en-US" sz="2400" dirty="0"/>
              <a:t>Twitter: @WindiEpperson</a:t>
            </a:r>
          </a:p>
          <a:p>
            <a:pPr fontAlgn="base"/>
            <a:r>
              <a:rPr lang="en-US" sz="2400" dirty="0"/>
              <a:t>wepperson@njevity.com</a:t>
            </a:r>
          </a:p>
          <a:p>
            <a:pPr>
              <a:spcAft>
                <a:spcPts val="600"/>
              </a:spcAft>
            </a:pP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endParaRPr lang="en-US" sz="2400" dirty="0"/>
          </a:p>
        </p:txBody>
      </p:sp>
      <p:pic>
        <p:nvPicPr>
          <p:cNvPr id="8" name="Picture Placeholder 4" descr="A person wearing glasses and a brown jacket&#10;&#10;Description automatically generated">
            <a:extLst>
              <a:ext uri="{FF2B5EF4-FFF2-40B4-BE49-F238E27FC236}">
                <a16:creationId xmlns:a16="http://schemas.microsoft.com/office/drawing/2014/main" id="{A9490C6F-DFE2-254C-C619-B7287E2C3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30" r="1" b="30131"/>
          <a:stretch/>
        </p:blipFill>
        <p:spPr>
          <a:xfrm>
            <a:off x="1215999" y="3722162"/>
            <a:ext cx="1582065" cy="1581841"/>
          </a:xfrm>
          <a:prstGeom prst="ellipse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DB8221-F00F-C345-FB71-47A17328F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270" y="1940699"/>
            <a:ext cx="3820022" cy="38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02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49EBF-BF50-BE13-960B-0C8B8B23A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136" y="1759796"/>
            <a:ext cx="10688068" cy="440231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Learn and have fun!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B507A9-B2BC-F458-DA92-C5AF0F4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769595"/>
            <a:ext cx="10953245" cy="880044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68833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skyline with buildings in the background&#10;&#10;AI-generated content may be incorrect.">
            <a:extLst>
              <a:ext uri="{FF2B5EF4-FFF2-40B4-BE49-F238E27FC236}">
                <a16:creationId xmlns:a16="http://schemas.microsoft.com/office/drawing/2014/main" id="{969D10E3-39F7-96C2-7E82-B90C35F0E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11" name="Picture 10" descr="A water fountain with jets of water&#10;&#10;AI-generated content may be incorrect.">
            <a:extLst>
              <a:ext uri="{FF2B5EF4-FFF2-40B4-BE49-F238E27FC236}">
                <a16:creationId xmlns:a16="http://schemas.microsoft.com/office/drawing/2014/main" id="{544CEE20-3B7B-4AEE-5645-89A2A7459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9" y="3807691"/>
            <a:ext cx="2717800" cy="2717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426F3E-081D-A4D0-FD95-327484591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376" y="1679844"/>
            <a:ext cx="5674886" cy="43787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2138D86-75E4-5910-596A-3A88208F10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2036758"/>
              </p:ext>
            </p:extLst>
          </p:nvPr>
        </p:nvGraphicFramePr>
        <p:xfrm>
          <a:off x="1143000" y="502920"/>
          <a:ext cx="9017000" cy="5635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61731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E8E26-1208-9EEA-4C48-8D688B7E1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74004-1026-D7B2-577E-0B67979F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7" y="367259"/>
            <a:ext cx="9462916" cy="880044"/>
          </a:xfrm>
        </p:spPr>
        <p:txBody>
          <a:bodyPr>
            <a:normAutofit/>
          </a:bodyPr>
          <a:lstStyle/>
          <a:p>
            <a:r>
              <a:rPr lang="en-US" dirty="0"/>
              <a:t>Is This a Test?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7203-6CBD-E96E-7BFA-EA9C693C3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795" y="1247303"/>
            <a:ext cx="11081404" cy="3258973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Adding &lt;TEST&gt; to the Company Name will cause GP to prompt you with each login letting you know that you’re working in a test company.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is case sensitive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When adding a test company, consider whether you need all the setup and/or history of your primary company.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It might save a lot of space and effort to create a shell company instead.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You can use PSTL to copy accounts, vendors, etc. from an existing company to a test co.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Don’t forget the script – you must run a script after cre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ating a test company to ensure </a:t>
            </a:r>
            <a:r>
              <a:rPr lang="en-US" sz="2400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the test company does not contain references that have the same COMPANYID and INTERID information as the live company.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https://learn.microsoft.com/en-us/troubleshoot/dynamics/gp/set-up-a-test-company</a:t>
            </a:r>
            <a:endParaRPr lang="en-US" sz="2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A612899B-68A6-4C82-E9D5-B11E67927458}"/>
              </a:ext>
            </a:extLst>
          </p:cNvPr>
          <p:cNvSpPr/>
          <p:nvPr/>
        </p:nvSpPr>
        <p:spPr>
          <a:xfrm>
            <a:off x="10254996" y="354905"/>
            <a:ext cx="1037844" cy="760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6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B6762-C53B-38C8-669A-E49ECC1A3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C0BE97-A179-3BE2-48AB-85F7C224E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76" y="1265082"/>
            <a:ext cx="6903720" cy="4532214"/>
          </a:xfrm>
        </p:spPr>
        <p:txBody>
          <a:bodyPr>
            <a:normAutofit fontScale="85000" lnSpcReduction="10000"/>
          </a:bodyPr>
          <a:lstStyle/>
          <a:p>
            <a:pPr marL="0" indent="0" defTabSz="914367">
              <a:lnSpc>
                <a:spcPct val="110000"/>
              </a:lnSpc>
              <a:buNone/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Did you know that Management Reporter saves a copy of every report run every time it’s run?</a:t>
            </a:r>
          </a:p>
          <a:p>
            <a:pPr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Your MR database could be very large.</a:t>
            </a:r>
          </a:p>
          <a:p>
            <a:pPr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You can remove old versions of reports from within the Report Viewer Library.</a:t>
            </a:r>
          </a:p>
          <a:p>
            <a:pPr lvl="1"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Right click on a report &amp; choose Show Versions</a:t>
            </a:r>
          </a:p>
          <a:p>
            <a:pPr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There’s a script to remove prior year reports.</a:t>
            </a:r>
          </a:p>
          <a:p>
            <a:pPr lvl="1" defTabSz="914367">
              <a:lnSpc>
                <a:spcPct val="110000"/>
              </a:lnSpc>
              <a:defRPr/>
            </a:pPr>
            <a:r>
              <a:rPr lang="en-US" sz="1800" u="sng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hlinkClick r:id="rId2"/>
              </a:rPr>
              <a:t>(99+) MR clean up old reports - Microsoft Dynamics GP Forum Community Forum</a:t>
            </a:r>
            <a:endParaRPr lang="en-US" sz="1800" u="sng" dirty="0">
              <a:solidFill>
                <a:srgbClr val="467886"/>
              </a:solidFill>
              <a:effectLst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Sometimes it makes sense to delete and rebuild the database.</a:t>
            </a:r>
          </a:p>
          <a:p>
            <a:pPr marL="560241" indent="-560241" defTabSz="914367">
              <a:lnSpc>
                <a:spcPct val="110000"/>
              </a:lnSpc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DD2600-5127-E30F-BF87-ED2F38A38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7" y="385038"/>
            <a:ext cx="9482328" cy="880044"/>
          </a:xfrm>
        </p:spPr>
        <p:txBody>
          <a:bodyPr/>
          <a:lstStyle/>
          <a:p>
            <a:r>
              <a:rPr lang="en-US" dirty="0"/>
              <a:t>Could it be Any Smaller?</a:t>
            </a:r>
          </a:p>
        </p:txBody>
      </p: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36FDC435-FA09-D8FC-6F52-FF4F43F1A921}"/>
              </a:ext>
            </a:extLst>
          </p:cNvPr>
          <p:cNvSpPr/>
          <p:nvPr/>
        </p:nvSpPr>
        <p:spPr>
          <a:xfrm>
            <a:off x="10254996" y="354905"/>
            <a:ext cx="1037844" cy="760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44AE6A-0E8F-7E89-95A1-6DA9D9164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422" y="1265082"/>
            <a:ext cx="4196801" cy="2715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A5A99-4D6D-F336-D0F7-E748A7006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581" y="3980850"/>
            <a:ext cx="3852481" cy="261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42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3C11-310A-491F-92C9-4BB3F004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7" y="367259"/>
            <a:ext cx="9664084" cy="880044"/>
          </a:xfrm>
        </p:spPr>
        <p:txBody>
          <a:bodyPr>
            <a:normAutofit/>
          </a:bodyPr>
          <a:lstStyle/>
          <a:p>
            <a:r>
              <a:rPr lang="en-US" dirty="0"/>
              <a:t>Marie Kondo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16CC3-47DC-2359-2773-C5BE072B3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11081404" cy="4421496"/>
          </a:xfrm>
        </p:spPr>
        <p:txBody>
          <a:bodyPr>
            <a:normAutofit/>
          </a:bodyPr>
          <a:lstStyle/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Since GP is such a mature product, many users have 10+ years of data.</a:t>
            </a:r>
          </a:p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this extra data can cause processes to run slowly.</a:t>
            </a:r>
          </a:p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can remove history from GP for each module using native utilities.</a:t>
            </a:r>
          </a:p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Check audit requirements.</a:t>
            </a:r>
          </a:p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 a backup first.</a:t>
            </a:r>
          </a:p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you need to keep history consider CDA</a:t>
            </a:r>
          </a:p>
          <a:p>
            <a:pPr marL="1017441" lvl="1" indent="-560241" defTabSz="914367">
              <a:spcBef>
                <a:spcPts val="1000"/>
              </a:spcBef>
              <a:buClr>
                <a:schemeClr val="tx1"/>
              </a:buClr>
            </a:pPr>
            <a:r>
              <a:rPr lang="en-US" sz="20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Company Data Archiver</a:t>
            </a:r>
          </a:p>
          <a:p>
            <a:pPr marL="1474641" lvl="2" indent="-560241" defTabSz="914367">
              <a:spcBef>
                <a:spcPts val="1000"/>
              </a:spcBef>
              <a:buClr>
                <a:schemeClr val="tx1"/>
              </a:buClr>
            </a:pPr>
            <a:r>
              <a:rPr lang="en-US" sz="16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Professional Advantage</a:t>
            </a:r>
          </a:p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3F45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A06BB-0A04-03E5-FEEE-4FA6F0C34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812" y="2760953"/>
            <a:ext cx="4915321" cy="3612416"/>
          </a:xfrm>
          <a:prstGeom prst="rect">
            <a:avLst/>
          </a:prstGeom>
        </p:spPr>
      </p:pic>
      <p:sp>
        <p:nvSpPr>
          <p:cNvPr id="6" name="Arrow: Right 5">
            <a:hlinkClick r:id="rId3" action="ppaction://hlinksldjump"/>
            <a:extLst>
              <a:ext uri="{FF2B5EF4-FFF2-40B4-BE49-F238E27FC236}">
                <a16:creationId xmlns:a16="http://schemas.microsoft.com/office/drawing/2014/main" id="{71FB8B44-2B27-A90B-33A8-463F221EC24B}"/>
              </a:ext>
            </a:extLst>
          </p:cNvPr>
          <p:cNvSpPr/>
          <p:nvPr/>
        </p:nvSpPr>
        <p:spPr>
          <a:xfrm>
            <a:off x="10254996" y="354905"/>
            <a:ext cx="1037844" cy="760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49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E5985-89D0-ABA7-9497-875960CE8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7F2865-1C86-7A1B-A066-63C892D0B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27841"/>
            <a:ext cx="10683241" cy="4402317"/>
          </a:xfrm>
        </p:spPr>
        <p:txBody>
          <a:bodyPr>
            <a:normAutofit/>
          </a:bodyPr>
          <a:lstStyle/>
          <a:p>
            <a:pPr marL="560241" indent="-560241"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Make sure the account type is set correctly to ensure balances roll forward properly</a:t>
            </a:r>
          </a:p>
          <a:p>
            <a:pPr marL="560241" indent="-560241"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Set your Unit Accounts to clear or roll</a:t>
            </a:r>
          </a:p>
          <a:p>
            <a:pPr marL="560241" indent="-560241"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You can post to the last closed year!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3AA766-0B47-43CE-0BA6-D37FABA4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422123"/>
            <a:ext cx="9189721" cy="880044"/>
          </a:xfrm>
        </p:spPr>
        <p:txBody>
          <a:bodyPr/>
          <a:lstStyle/>
          <a:p>
            <a:r>
              <a:rPr lang="en-US" dirty="0"/>
              <a:t>To Roll or Not to Roll</a:t>
            </a:r>
          </a:p>
        </p:txBody>
      </p:sp>
      <p:sp>
        <p:nvSpPr>
          <p:cNvPr id="5" name="Arrow: Right 4">
            <a:hlinkClick r:id="rId2" action="ppaction://hlinksldjump"/>
            <a:extLst>
              <a:ext uri="{FF2B5EF4-FFF2-40B4-BE49-F238E27FC236}">
                <a16:creationId xmlns:a16="http://schemas.microsoft.com/office/drawing/2014/main" id="{5DAEA33B-50A3-DD4B-329F-90F47258516E}"/>
              </a:ext>
            </a:extLst>
          </p:cNvPr>
          <p:cNvSpPr/>
          <p:nvPr/>
        </p:nvSpPr>
        <p:spPr>
          <a:xfrm>
            <a:off x="10254996" y="354905"/>
            <a:ext cx="1037844" cy="760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0AD77-D796-3834-E244-D8B88B6A7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466" y="1828800"/>
            <a:ext cx="4229738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4A010B-2403-D2C3-B219-8D71036A1476}"/>
              </a:ext>
            </a:extLst>
          </p:cNvPr>
          <p:cNvSpPr/>
          <p:nvPr/>
        </p:nvSpPr>
        <p:spPr>
          <a:xfrm>
            <a:off x="7598664" y="3776472"/>
            <a:ext cx="1078992" cy="5212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4157B-8238-6643-C60C-339453B22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365" y="3428999"/>
            <a:ext cx="4109705" cy="2393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C0A615-70B3-D97B-130F-EEE0DDF7BD88}"/>
              </a:ext>
            </a:extLst>
          </p:cNvPr>
          <p:cNvSpPr/>
          <p:nvPr/>
        </p:nvSpPr>
        <p:spPr>
          <a:xfrm>
            <a:off x="5383216" y="5465600"/>
            <a:ext cx="2054853" cy="3566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26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8ec24c-f428-4057-9a36-4cb948a7b407">
      <Terms xmlns="http://schemas.microsoft.com/office/infopath/2007/PartnerControls"/>
    </lcf76f155ced4ddcb4097134ff3c332f>
    <TaxCatchAll xmlns="6fe25bdf-ae0e-48a7-b6e5-bc8a1849b98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FDC198DA1424AA2DE7340ED8C291E" ma:contentTypeVersion="20" ma:contentTypeDescription="Create a new document." ma:contentTypeScope="" ma:versionID="e17e278717a8b3a9d1b0341905e9f118">
  <xsd:schema xmlns:xsd="http://www.w3.org/2001/XMLSchema" xmlns:xs="http://www.w3.org/2001/XMLSchema" xmlns:p="http://schemas.microsoft.com/office/2006/metadata/properties" xmlns:ns2="6fe25bdf-ae0e-48a7-b6e5-bc8a1849b98e" xmlns:ns3="518ec24c-f428-4057-9a36-4cb948a7b407" targetNamespace="http://schemas.microsoft.com/office/2006/metadata/properties" ma:root="true" ma:fieldsID="64d06730524467017972f768cafcd2f5" ns2:_="" ns3:_="">
    <xsd:import namespace="6fe25bdf-ae0e-48a7-b6e5-bc8a1849b98e"/>
    <xsd:import namespace="518ec24c-f428-4057-9a36-4cb948a7b40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e25bdf-ae0e-48a7-b6e5-bc8a1849b9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4419aa8-21d6-4bea-8eac-28a8efdd9d04}" ma:internalName="TaxCatchAll" ma:showField="CatchAllData" ma:web="6fe25bdf-ae0e-48a7-b6e5-bc8a1849b9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ec24c-f428-4057-9a36-4cb948a7b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7c3b37-2320-48ce-b319-ec387555f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7B75BE-6E85-4BC9-B65E-BA5D0420B3C8}">
  <ds:schemaRefs>
    <ds:schemaRef ds:uri="518ec24c-f428-4057-9a36-4cb948a7b407"/>
    <ds:schemaRef ds:uri="6fe25bdf-ae0e-48a7-b6e5-bc8a1849b98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D04DCF2-D9D4-4703-8D0D-9BA35C49A00B}">
  <ds:schemaRefs>
    <ds:schemaRef ds:uri="518ec24c-f428-4057-9a36-4cb948a7b407"/>
    <ds:schemaRef ds:uri="6fe25bdf-ae0e-48a7-b6e5-bc8a1849b9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CCC9168-1AF7-4F22-A7E1-AA5CA9871E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839</Words>
  <Application>Microsoft Office PowerPoint</Application>
  <PresentationFormat>Widescreen</PresentationFormat>
  <Paragraphs>125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Jumble</vt:lpstr>
      <vt:lpstr>Open Sans ExtraBold</vt:lpstr>
      <vt:lpstr>Open Sans Light</vt:lpstr>
      <vt:lpstr>Open Sans SemiBold</vt:lpstr>
      <vt:lpstr>Poppins</vt:lpstr>
      <vt:lpstr>PT Sans</vt:lpstr>
      <vt:lpstr>Segoe UI</vt:lpstr>
      <vt:lpstr>Office Theme</vt:lpstr>
      <vt:lpstr>PowerPoint Presentation</vt:lpstr>
      <vt:lpstr>PowerPoint Presentation</vt:lpstr>
      <vt:lpstr>PowerPoint Presentation</vt:lpstr>
      <vt:lpstr>Agenda</vt:lpstr>
      <vt:lpstr>PowerPoint Presentation</vt:lpstr>
      <vt:lpstr>Is This a Test?</vt:lpstr>
      <vt:lpstr>Could it be Any Smaller?</vt:lpstr>
      <vt:lpstr>Marie Kondo It</vt:lpstr>
      <vt:lpstr>To Roll or Not to Roll</vt:lpstr>
      <vt:lpstr>Is that original?</vt:lpstr>
      <vt:lpstr>A Little to the Right</vt:lpstr>
      <vt:lpstr>Is it Just Temporary?</vt:lpstr>
      <vt:lpstr>You’re Cut Off</vt:lpstr>
      <vt:lpstr>Are You Taking Your Name Back?</vt:lpstr>
      <vt:lpstr>Is It Dead?</vt:lpstr>
      <vt:lpstr>What’s the Origin?</vt:lpstr>
      <vt:lpstr>Wah’s UP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Bishop</dc:creator>
  <cp:lastModifiedBy>Windi Epperson</cp:lastModifiedBy>
  <cp:revision>3</cp:revision>
  <dcterms:created xsi:type="dcterms:W3CDTF">2025-01-23T18:40:19Z</dcterms:created>
  <dcterms:modified xsi:type="dcterms:W3CDTF">2025-05-07T20:16:51Z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0x01010040EFDC198DA1424AA2DE7340ED8C291E</vt:lpwstr>
  </property>
  <property fmtid="{D5CDD505-2E9C-101B-9397-08002B2CF9AE}" pid="3" name="MediaServiceImageTags">
    <vt:lpwstr/>
  </property>
</Properties>
</file>