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omments/modernComment_100_2338FD6E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82" r:id="rId6"/>
    <p:sldId id="281" r:id="rId7"/>
    <p:sldId id="258" r:id="rId8"/>
    <p:sldId id="283" r:id="rId9"/>
    <p:sldId id="451" r:id="rId10"/>
    <p:sldId id="442" r:id="rId11"/>
    <p:sldId id="259" r:id="rId12"/>
    <p:sldId id="455" r:id="rId13"/>
    <p:sldId id="456" r:id="rId14"/>
    <p:sldId id="454" r:id="rId15"/>
    <p:sldId id="260" r:id="rId16"/>
    <p:sldId id="447" r:id="rId17"/>
    <p:sldId id="448" r:id="rId18"/>
    <p:sldId id="261" r:id="rId19"/>
    <p:sldId id="449" r:id="rId20"/>
    <p:sldId id="450" r:id="rId21"/>
    <p:sldId id="452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1B1F0F-ACED-7B65-FCF9-DDA56FDF9E77}" name="Brianna Sierra" initials="BS" userId="S::brianna@dynamicsusergroup.com::d7a06c09-ac69-423d-9f7d-3be874f58a8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D4E"/>
    <a:srgbClr val="3B4598"/>
    <a:srgbClr val="42ABE3"/>
    <a:srgbClr val="9C3C9A"/>
    <a:srgbClr val="ED3F7B"/>
    <a:srgbClr val="57B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CD5D64-E156-41C0-88C1-849E5DF952AA}" v="7" dt="2025-05-08T17:38:22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ndi Epperson" userId="3b69a254-e433-416d-a127-8b0b05ec3ee3" providerId="ADAL" clId="{6C804427-E77B-4CF8-A090-6B874EDEBB6E}"/>
    <pc:docChg chg="undo custSel addSld delSld modSld sldOrd">
      <pc:chgData name="Windi Epperson" userId="3b69a254-e433-416d-a127-8b0b05ec3ee3" providerId="ADAL" clId="{6C804427-E77B-4CF8-A090-6B874EDEBB6E}" dt="2025-04-09T20:52:58.263" v="1459" actId="1076"/>
      <pc:docMkLst>
        <pc:docMk/>
      </pc:docMkLst>
      <pc:sldChg chg="modSp del mod">
        <pc:chgData name="Windi Epperson" userId="3b69a254-e433-416d-a127-8b0b05ec3ee3" providerId="ADAL" clId="{6C804427-E77B-4CF8-A090-6B874EDEBB6E}" dt="2025-04-09T19:49:56.400" v="158" actId="2696"/>
        <pc:sldMkLst>
          <pc:docMk/>
          <pc:sldMk cId="829331806" sldId="257"/>
        </pc:sldMkLst>
      </pc:sldChg>
      <pc:sldChg chg="modSp mod">
        <pc:chgData name="Windi Epperson" userId="3b69a254-e433-416d-a127-8b0b05ec3ee3" providerId="ADAL" clId="{6C804427-E77B-4CF8-A090-6B874EDEBB6E}" dt="2025-04-09T20:44:23.348" v="1331" actId="20577"/>
        <pc:sldMkLst>
          <pc:docMk/>
          <pc:sldMk cId="2568833961" sldId="258"/>
        </pc:sldMkLst>
        <pc:spChg chg="mod">
          <ac:chgData name="Windi Epperson" userId="3b69a254-e433-416d-a127-8b0b05ec3ee3" providerId="ADAL" clId="{6C804427-E77B-4CF8-A090-6B874EDEBB6E}" dt="2025-04-09T20:44:23.348" v="1331" actId="20577"/>
          <ac:spMkLst>
            <pc:docMk/>
            <pc:sldMk cId="2568833961" sldId="258"/>
            <ac:spMk id="2" creationId="{C2949EBF-BF50-BE13-960B-0C8B8B23A533}"/>
          </ac:spMkLst>
        </pc:spChg>
        <pc:spChg chg="mod">
          <ac:chgData name="Windi Epperson" userId="3b69a254-e433-416d-a127-8b0b05ec3ee3" providerId="ADAL" clId="{6C804427-E77B-4CF8-A090-6B874EDEBB6E}" dt="2025-04-09T19:50:10.089" v="161" actId="1076"/>
          <ac:spMkLst>
            <pc:docMk/>
            <pc:sldMk cId="2568833961" sldId="258"/>
            <ac:spMk id="3" creationId="{0AB507A9-B2BC-F458-DA92-C5AF0F478782}"/>
          </ac:spMkLst>
        </pc:spChg>
      </pc:sldChg>
      <pc:sldChg chg="delSp modSp mod ord">
        <pc:chgData name="Windi Epperson" userId="3b69a254-e433-416d-a127-8b0b05ec3ee3" providerId="ADAL" clId="{6C804427-E77B-4CF8-A090-6B874EDEBB6E}" dt="2025-04-09T19:54:05.752" v="224" actId="27636"/>
        <pc:sldMkLst>
          <pc:docMk/>
          <pc:sldMk cId="2409549668" sldId="259"/>
        </pc:sldMkLst>
        <pc:spChg chg="mod">
          <ac:chgData name="Windi Epperson" userId="3b69a254-e433-416d-a127-8b0b05ec3ee3" providerId="ADAL" clId="{6C804427-E77B-4CF8-A090-6B874EDEBB6E}" dt="2025-04-09T19:53:47.618" v="219"/>
          <ac:spMkLst>
            <pc:docMk/>
            <pc:sldMk cId="2409549668" sldId="259"/>
            <ac:spMk id="2" creationId="{B6193C11-310A-491F-92C9-4BB3F00477A3}"/>
          </ac:spMkLst>
        </pc:spChg>
        <pc:spChg chg="mod">
          <ac:chgData name="Windi Epperson" userId="3b69a254-e433-416d-a127-8b0b05ec3ee3" providerId="ADAL" clId="{6C804427-E77B-4CF8-A090-6B874EDEBB6E}" dt="2025-04-09T19:54:05.752" v="224" actId="27636"/>
          <ac:spMkLst>
            <pc:docMk/>
            <pc:sldMk cId="2409549668" sldId="259"/>
            <ac:spMk id="3" creationId="{C0716CC3-47DC-2359-2773-C5BE072B345A}"/>
          </ac:spMkLst>
        </pc:spChg>
      </pc:sldChg>
      <pc:sldChg chg="modSp mod">
        <pc:chgData name="Windi Epperson" userId="3b69a254-e433-416d-a127-8b0b05ec3ee3" providerId="ADAL" clId="{6C804427-E77B-4CF8-A090-6B874EDEBB6E}" dt="2025-04-09T20:31:05.899" v="806" actId="27636"/>
        <pc:sldMkLst>
          <pc:docMk/>
          <pc:sldMk cId="3719959699" sldId="260"/>
        </pc:sldMkLst>
        <pc:spChg chg="mod">
          <ac:chgData name="Windi Epperson" userId="3b69a254-e433-416d-a127-8b0b05ec3ee3" providerId="ADAL" clId="{6C804427-E77B-4CF8-A090-6B874EDEBB6E}" dt="2025-04-09T20:25:51.871" v="605" actId="27636"/>
          <ac:spMkLst>
            <pc:docMk/>
            <pc:sldMk cId="3719959699" sldId="260"/>
            <ac:spMk id="2" creationId="{473D8A47-138E-0B69-7555-A0128E087F78}"/>
          </ac:spMkLst>
        </pc:spChg>
        <pc:spChg chg="mod">
          <ac:chgData name="Windi Epperson" userId="3b69a254-e433-416d-a127-8b0b05ec3ee3" providerId="ADAL" clId="{6C804427-E77B-4CF8-A090-6B874EDEBB6E}" dt="2025-04-09T20:28:36.497" v="642" actId="14100"/>
          <ac:spMkLst>
            <pc:docMk/>
            <pc:sldMk cId="3719959699" sldId="260"/>
            <ac:spMk id="3" creationId="{F11D5CC2-0BE7-164F-AE86-7F77DBFD2E38}"/>
          </ac:spMkLst>
        </pc:spChg>
        <pc:spChg chg="mod">
          <ac:chgData name="Windi Epperson" userId="3b69a254-e433-416d-a127-8b0b05ec3ee3" providerId="ADAL" clId="{6C804427-E77B-4CF8-A090-6B874EDEBB6E}" dt="2025-04-09T20:31:05.899" v="806" actId="27636"/>
          <ac:spMkLst>
            <pc:docMk/>
            <pc:sldMk cId="3719959699" sldId="260"/>
            <ac:spMk id="4" creationId="{32A4A12C-85EF-1B3D-95CD-4C077C7F415B}"/>
          </ac:spMkLst>
        </pc:spChg>
        <pc:spChg chg="mod">
          <ac:chgData name="Windi Epperson" userId="3b69a254-e433-416d-a127-8b0b05ec3ee3" providerId="ADAL" clId="{6C804427-E77B-4CF8-A090-6B874EDEBB6E}" dt="2025-04-09T20:29:06.979" v="649" actId="255"/>
          <ac:spMkLst>
            <pc:docMk/>
            <pc:sldMk cId="3719959699" sldId="260"/>
            <ac:spMk id="5" creationId="{6008FC2B-A4BB-734A-0D82-8705B342AB5E}"/>
          </ac:spMkLst>
        </pc:spChg>
      </pc:sldChg>
      <pc:sldChg chg="addSp delSp modSp mod delAnim modAnim">
        <pc:chgData name="Windi Epperson" userId="3b69a254-e433-416d-a127-8b0b05ec3ee3" providerId="ADAL" clId="{6C804427-E77B-4CF8-A090-6B874EDEBB6E}" dt="2025-04-09T20:42:55.140" v="1288" actId="1076"/>
        <pc:sldMkLst>
          <pc:docMk/>
          <pc:sldMk cId="1565747907" sldId="261"/>
        </pc:sldMkLst>
        <pc:spChg chg="mod">
          <ac:chgData name="Windi Epperson" userId="3b69a254-e433-416d-a127-8b0b05ec3ee3" providerId="ADAL" clId="{6C804427-E77B-4CF8-A090-6B874EDEBB6E}" dt="2025-04-09T20:39:42.490" v="1190" actId="20577"/>
          <ac:spMkLst>
            <pc:docMk/>
            <pc:sldMk cId="1565747907" sldId="261"/>
            <ac:spMk id="2" creationId="{822B4B30-7964-2904-04F3-D57707A1DE93}"/>
          </ac:spMkLst>
        </pc:spChg>
        <pc:spChg chg="mod">
          <ac:chgData name="Windi Epperson" userId="3b69a254-e433-416d-a127-8b0b05ec3ee3" providerId="ADAL" clId="{6C804427-E77B-4CF8-A090-6B874EDEBB6E}" dt="2025-04-09T20:39:23.523" v="1159" actId="113"/>
          <ac:spMkLst>
            <pc:docMk/>
            <pc:sldMk cId="1565747907" sldId="261"/>
            <ac:spMk id="4" creationId="{3DD8F006-9B0C-A0D5-55A6-C419D6AA6CE1}"/>
          </ac:spMkLst>
        </pc:spChg>
        <pc:spChg chg="mod">
          <ac:chgData name="Windi Epperson" userId="3b69a254-e433-416d-a127-8b0b05ec3ee3" providerId="ADAL" clId="{6C804427-E77B-4CF8-A090-6B874EDEBB6E}" dt="2025-04-09T20:38:43.060" v="1140" actId="113"/>
          <ac:spMkLst>
            <pc:docMk/>
            <pc:sldMk cId="1565747907" sldId="261"/>
            <ac:spMk id="5" creationId="{92425DBB-ED53-57B6-D0DF-32D9A6C0BACC}"/>
          </ac:spMkLst>
        </pc:spChg>
        <pc:spChg chg="mod">
          <ac:chgData name="Windi Epperson" userId="3b69a254-e433-416d-a127-8b0b05ec3ee3" providerId="ADAL" clId="{6C804427-E77B-4CF8-A090-6B874EDEBB6E}" dt="2025-04-09T20:40:06.644" v="1192" actId="14100"/>
          <ac:spMkLst>
            <pc:docMk/>
            <pc:sldMk cId="1565747907" sldId="261"/>
            <ac:spMk id="6" creationId="{DBE83424-5F08-0222-E7FD-CB478ADA4AE3}"/>
          </ac:spMkLst>
        </pc:spChg>
        <pc:spChg chg="add mod">
          <ac:chgData name="Windi Epperson" userId="3b69a254-e433-416d-a127-8b0b05ec3ee3" providerId="ADAL" clId="{6C804427-E77B-4CF8-A090-6B874EDEBB6E}" dt="2025-04-09T20:39:59.872" v="1191"/>
          <ac:spMkLst>
            <pc:docMk/>
            <pc:sldMk cId="1565747907" sldId="261"/>
            <ac:spMk id="7" creationId="{14C2350E-0A14-F9C5-1F5C-8612B5233540}"/>
          </ac:spMkLst>
        </pc:spChg>
        <pc:spChg chg="mod">
          <ac:chgData name="Windi Epperson" userId="3b69a254-e433-416d-a127-8b0b05ec3ee3" providerId="ADAL" clId="{6C804427-E77B-4CF8-A090-6B874EDEBB6E}" dt="2025-04-09T20:40:06.644" v="1192" actId="14100"/>
          <ac:spMkLst>
            <pc:docMk/>
            <pc:sldMk cId="1565747907" sldId="261"/>
            <ac:spMk id="8" creationId="{A6D7ADE4-32DF-3476-705E-1C4084CADA25}"/>
          </ac:spMkLst>
        </pc:spChg>
        <pc:spChg chg="add mod">
          <ac:chgData name="Windi Epperson" userId="3b69a254-e433-416d-a127-8b0b05ec3ee3" providerId="ADAL" clId="{6C804427-E77B-4CF8-A090-6B874EDEBB6E}" dt="2025-04-09T20:40:06.644" v="1192" actId="14100"/>
          <ac:spMkLst>
            <pc:docMk/>
            <pc:sldMk cId="1565747907" sldId="261"/>
            <ac:spMk id="9" creationId="{50002D28-1180-B512-2124-32C4AEAB602B}"/>
          </ac:spMkLst>
        </pc:spChg>
        <pc:spChg chg="add mod">
          <ac:chgData name="Windi Epperson" userId="3b69a254-e433-416d-a127-8b0b05ec3ee3" providerId="ADAL" clId="{6C804427-E77B-4CF8-A090-6B874EDEBB6E}" dt="2025-04-09T20:41:25.957" v="1251" actId="1035"/>
          <ac:spMkLst>
            <pc:docMk/>
            <pc:sldMk cId="1565747907" sldId="261"/>
            <ac:spMk id="10" creationId="{C776372A-0EA3-9043-DF57-B54076B889F8}"/>
          </ac:spMkLst>
        </pc:spChg>
        <pc:spChg chg="mod">
          <ac:chgData name="Windi Epperson" userId="3b69a254-e433-416d-a127-8b0b05ec3ee3" providerId="ADAL" clId="{6C804427-E77B-4CF8-A090-6B874EDEBB6E}" dt="2025-04-09T20:41:41.865" v="1271" actId="1036"/>
          <ac:spMkLst>
            <pc:docMk/>
            <pc:sldMk cId="1565747907" sldId="261"/>
            <ac:spMk id="11" creationId="{D2239326-C610-29D6-EA39-630473D493CB}"/>
          </ac:spMkLst>
        </pc:spChg>
        <pc:spChg chg="mod">
          <ac:chgData name="Windi Epperson" userId="3b69a254-e433-416d-a127-8b0b05ec3ee3" providerId="ADAL" clId="{6C804427-E77B-4CF8-A090-6B874EDEBB6E}" dt="2025-04-09T20:41:47.364" v="1274" actId="1035"/>
          <ac:spMkLst>
            <pc:docMk/>
            <pc:sldMk cId="1565747907" sldId="261"/>
            <ac:spMk id="12" creationId="{03EC1B40-96FF-0103-3483-44FA93C2D8E4}"/>
          </ac:spMkLst>
        </pc:spChg>
        <pc:spChg chg="add mod">
          <ac:chgData name="Windi Epperson" userId="3b69a254-e433-416d-a127-8b0b05ec3ee3" providerId="ADAL" clId="{6C804427-E77B-4CF8-A090-6B874EDEBB6E}" dt="2025-04-09T20:41:25.957" v="1251" actId="1035"/>
          <ac:spMkLst>
            <pc:docMk/>
            <pc:sldMk cId="1565747907" sldId="261"/>
            <ac:spMk id="13" creationId="{7956AFFD-D747-2E4D-91E4-3B576F387670}"/>
          </ac:spMkLst>
        </pc:spChg>
        <pc:spChg chg="mod">
          <ac:chgData name="Windi Epperson" userId="3b69a254-e433-416d-a127-8b0b05ec3ee3" providerId="ADAL" clId="{6C804427-E77B-4CF8-A090-6B874EDEBB6E}" dt="2025-04-09T20:41:25.957" v="1251" actId="1035"/>
          <ac:spMkLst>
            <pc:docMk/>
            <pc:sldMk cId="1565747907" sldId="261"/>
            <ac:spMk id="14" creationId="{31CDA2A2-EB0A-9183-DBE0-814CCECDB3BE}"/>
          </ac:spMkLst>
        </pc:spChg>
        <pc:spChg chg="mod">
          <ac:chgData name="Windi Epperson" userId="3b69a254-e433-416d-a127-8b0b05ec3ee3" providerId="ADAL" clId="{6C804427-E77B-4CF8-A090-6B874EDEBB6E}" dt="2025-04-09T20:42:10.957" v="1280" actId="1076"/>
          <ac:spMkLst>
            <pc:docMk/>
            <pc:sldMk cId="1565747907" sldId="261"/>
            <ac:spMk id="15" creationId="{F3225019-6BE3-0B3C-F6F8-78C5EC91C70C}"/>
          </ac:spMkLst>
        </pc:spChg>
        <pc:spChg chg="mod">
          <ac:chgData name="Windi Epperson" userId="3b69a254-e433-416d-a127-8b0b05ec3ee3" providerId="ADAL" clId="{6C804427-E77B-4CF8-A090-6B874EDEBB6E}" dt="2025-04-09T20:42:16.251" v="1282" actId="1076"/>
          <ac:spMkLst>
            <pc:docMk/>
            <pc:sldMk cId="1565747907" sldId="261"/>
            <ac:spMk id="16" creationId="{FBA99F8C-2891-B2A6-3BA6-D03462D6493B}"/>
          </ac:spMkLst>
        </pc:spChg>
        <pc:spChg chg="mod">
          <ac:chgData name="Windi Epperson" userId="3b69a254-e433-416d-a127-8b0b05ec3ee3" providerId="ADAL" clId="{6C804427-E77B-4CF8-A090-6B874EDEBB6E}" dt="2025-04-09T20:42:43.174" v="1286" actId="1076"/>
          <ac:spMkLst>
            <pc:docMk/>
            <pc:sldMk cId="1565747907" sldId="261"/>
            <ac:spMk id="17" creationId="{79E765FA-901C-A47E-6176-F048D2EEB59F}"/>
          </ac:spMkLst>
        </pc:spChg>
        <pc:spChg chg="mod">
          <ac:chgData name="Windi Epperson" userId="3b69a254-e433-416d-a127-8b0b05ec3ee3" providerId="ADAL" clId="{6C804427-E77B-4CF8-A090-6B874EDEBB6E}" dt="2025-04-09T20:42:34.338" v="1285" actId="1076"/>
          <ac:spMkLst>
            <pc:docMk/>
            <pc:sldMk cId="1565747907" sldId="261"/>
            <ac:spMk id="18" creationId="{07685981-76FC-B77E-49FF-3F1399EE7235}"/>
          </ac:spMkLst>
        </pc:spChg>
        <pc:spChg chg="add mod">
          <ac:chgData name="Windi Epperson" userId="3b69a254-e433-416d-a127-8b0b05ec3ee3" providerId="ADAL" clId="{6C804427-E77B-4CF8-A090-6B874EDEBB6E}" dt="2025-04-09T20:42:55.140" v="1288" actId="1076"/>
          <ac:spMkLst>
            <pc:docMk/>
            <pc:sldMk cId="1565747907" sldId="261"/>
            <ac:spMk id="82" creationId="{ACA81605-8E3D-73CA-5CB9-FA835E0E958E}"/>
          </ac:spMkLst>
        </pc:spChg>
      </pc:sldChg>
      <pc:sldChg chg="mod modShow">
        <pc:chgData name="Windi Epperson" userId="3b69a254-e433-416d-a127-8b0b05ec3ee3" providerId="ADAL" clId="{6C804427-E77B-4CF8-A090-6B874EDEBB6E}" dt="2025-04-09T20:49:24.015" v="1409" actId="729"/>
        <pc:sldMkLst>
          <pc:docMk/>
          <pc:sldMk cId="3973873801" sldId="262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1234448108" sldId="263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1816652437" sldId="264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620438914" sldId="265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218878248" sldId="266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2789297593" sldId="267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2012992338" sldId="268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4018237756" sldId="269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2562854852" sldId="270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1904426285" sldId="271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2133737605" sldId="272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201950880" sldId="273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3253722445" sldId="274"/>
        </pc:sldMkLst>
      </pc:sldChg>
      <pc:sldChg chg="mod modShow">
        <pc:chgData name="Windi Epperson" userId="3b69a254-e433-416d-a127-8b0b05ec3ee3" providerId="ADAL" clId="{6C804427-E77B-4CF8-A090-6B874EDEBB6E}" dt="2025-04-09T20:50:02.821" v="1411" actId="729"/>
        <pc:sldMkLst>
          <pc:docMk/>
          <pc:sldMk cId="397742552" sldId="275"/>
        </pc:sldMkLst>
      </pc:sldChg>
      <pc:sldChg chg="mod modShow">
        <pc:chgData name="Windi Epperson" userId="3b69a254-e433-416d-a127-8b0b05ec3ee3" providerId="ADAL" clId="{6C804427-E77B-4CF8-A090-6B874EDEBB6E}" dt="2025-04-09T20:50:06.240" v="1412" actId="729"/>
        <pc:sldMkLst>
          <pc:docMk/>
          <pc:sldMk cId="3729207198" sldId="276"/>
        </pc:sldMkLst>
      </pc:sldChg>
      <pc:sldChg chg="mod modShow">
        <pc:chgData name="Windi Epperson" userId="3b69a254-e433-416d-a127-8b0b05ec3ee3" providerId="ADAL" clId="{6C804427-E77B-4CF8-A090-6B874EDEBB6E}" dt="2025-04-09T20:50:02.821" v="1411" actId="729"/>
        <pc:sldMkLst>
          <pc:docMk/>
          <pc:sldMk cId="1742718096" sldId="278"/>
        </pc:sldMkLst>
      </pc:sldChg>
      <pc:sldChg chg="addSp delSp modSp mod">
        <pc:chgData name="Windi Epperson" userId="3b69a254-e433-416d-a127-8b0b05ec3ee3" providerId="ADAL" clId="{6C804427-E77B-4CF8-A090-6B874EDEBB6E}" dt="2025-04-09T20:52:58.263" v="1459" actId="1076"/>
        <pc:sldMkLst>
          <pc:docMk/>
          <pc:sldMk cId="1538760007" sldId="279"/>
        </pc:sldMkLst>
      </pc:sldChg>
      <pc:sldChg chg="mod modShow">
        <pc:chgData name="Windi Epperson" userId="3b69a254-e433-416d-a127-8b0b05ec3ee3" providerId="ADAL" clId="{6C804427-E77B-4CF8-A090-6B874EDEBB6E}" dt="2025-04-09T20:49:42.073" v="1410" actId="729"/>
        <pc:sldMkLst>
          <pc:docMk/>
          <pc:sldMk cId="983662244" sldId="280"/>
        </pc:sldMkLst>
      </pc:sldChg>
      <pc:sldChg chg="addSp delSp modSp add mod">
        <pc:chgData name="Windi Epperson" userId="3b69a254-e433-416d-a127-8b0b05ec3ee3" providerId="ADAL" clId="{6C804427-E77B-4CF8-A090-6B874EDEBB6E}" dt="2025-04-09T20:51:51.474" v="1448" actId="20577"/>
        <pc:sldMkLst>
          <pc:docMk/>
          <pc:sldMk cId="2743602957" sldId="281"/>
        </pc:sldMkLst>
        <pc:spChg chg="add mod">
          <ac:chgData name="Windi Epperson" userId="3b69a254-e433-416d-a127-8b0b05ec3ee3" providerId="ADAL" clId="{6C804427-E77B-4CF8-A090-6B874EDEBB6E}" dt="2025-04-09T19:43:35.470" v="26" actId="1076"/>
          <ac:spMkLst>
            <pc:docMk/>
            <pc:sldMk cId="2743602957" sldId="281"/>
            <ac:spMk id="4" creationId="{FCCA7C67-7E6C-88D8-9F31-A4CAD3E05A27}"/>
          </ac:spMkLst>
        </pc:spChg>
        <pc:spChg chg="add mod">
          <ac:chgData name="Windi Epperson" userId="3b69a254-e433-416d-a127-8b0b05ec3ee3" providerId="ADAL" clId="{6C804427-E77B-4CF8-A090-6B874EDEBB6E}" dt="2025-04-09T20:51:51.474" v="1448" actId="20577"/>
          <ac:spMkLst>
            <pc:docMk/>
            <pc:sldMk cId="2743602957" sldId="281"/>
            <ac:spMk id="6" creationId="{18D85735-E81F-4FFB-B9AB-C379E0B6EC43}"/>
          </ac:spMkLst>
        </pc:spChg>
        <pc:picChg chg="add mod">
          <ac:chgData name="Windi Epperson" userId="3b69a254-e433-416d-a127-8b0b05ec3ee3" providerId="ADAL" clId="{6C804427-E77B-4CF8-A090-6B874EDEBB6E}" dt="2025-04-09T19:44:23.028" v="39" actId="1076"/>
          <ac:picMkLst>
            <pc:docMk/>
            <pc:sldMk cId="2743602957" sldId="281"/>
            <ac:picMk id="8" creationId="{A9490C6F-DFE2-254C-C619-B7287E2C301B}"/>
          </ac:picMkLst>
        </pc:picChg>
        <pc:picChg chg="add mod">
          <ac:chgData name="Windi Epperson" userId="3b69a254-e433-416d-a127-8b0b05ec3ee3" providerId="ADAL" clId="{6C804427-E77B-4CF8-A090-6B874EDEBB6E}" dt="2025-04-09T19:44:28.045" v="40" actId="14100"/>
          <ac:picMkLst>
            <pc:docMk/>
            <pc:sldMk cId="2743602957" sldId="281"/>
            <ac:picMk id="9" creationId="{F3DB8221-F00F-C345-FB71-47A17328F229}"/>
          </ac:picMkLst>
        </pc:picChg>
      </pc:sldChg>
      <pc:sldChg chg="modSp add mod">
        <pc:chgData name="Windi Epperson" userId="3b69a254-e433-416d-a127-8b0b05ec3ee3" providerId="ADAL" clId="{6C804427-E77B-4CF8-A090-6B874EDEBB6E}" dt="2025-04-09T19:49:03.834" v="132" actId="1076"/>
        <pc:sldMkLst>
          <pc:docMk/>
          <pc:sldMk cId="1027289167" sldId="282"/>
        </pc:sldMkLst>
        <pc:spChg chg="mod">
          <ac:chgData name="Windi Epperson" userId="3b69a254-e433-416d-a127-8b0b05ec3ee3" providerId="ADAL" clId="{6C804427-E77B-4CF8-A090-6B874EDEBB6E}" dt="2025-04-09T19:45:31.046" v="53" actId="20577"/>
          <ac:spMkLst>
            <pc:docMk/>
            <pc:sldMk cId="1027289167" sldId="282"/>
            <ac:spMk id="7" creationId="{40934A91-A564-3281-A200-76496466463F}"/>
          </ac:spMkLst>
        </pc:spChg>
        <pc:spChg chg="mod">
          <ac:chgData name="Windi Epperson" userId="3b69a254-e433-416d-a127-8b0b05ec3ee3" providerId="ADAL" clId="{6C804427-E77B-4CF8-A090-6B874EDEBB6E}" dt="2025-04-09T19:49:03.834" v="132" actId="1076"/>
          <ac:spMkLst>
            <pc:docMk/>
            <pc:sldMk cId="1027289167" sldId="282"/>
            <ac:spMk id="8" creationId="{9327415B-A110-5B79-27FA-41C3D715306A}"/>
          </ac:spMkLst>
        </pc:spChg>
        <pc:picChg chg="mod">
          <ac:chgData name="Windi Epperson" userId="3b69a254-e433-416d-a127-8b0b05ec3ee3" providerId="ADAL" clId="{6C804427-E77B-4CF8-A090-6B874EDEBB6E}" dt="2025-04-09T19:48:59.233" v="131" actId="1076"/>
          <ac:picMkLst>
            <pc:docMk/>
            <pc:sldMk cId="1027289167" sldId="282"/>
            <ac:picMk id="5" creationId="{B97EEB20-AF7D-3CDD-E67B-A73DCB43270C}"/>
          </ac:picMkLst>
        </pc:picChg>
      </pc:sldChg>
      <pc:sldChg chg="addSp delSp modSp add mod">
        <pc:chgData name="Windi Epperson" userId="3b69a254-e433-416d-a127-8b0b05ec3ee3" providerId="ADAL" clId="{6C804427-E77B-4CF8-A090-6B874EDEBB6E}" dt="2025-04-09T19:53:14.644" v="217" actId="1076"/>
        <pc:sldMkLst>
          <pc:docMk/>
          <pc:sldMk cId="782781919" sldId="283"/>
        </pc:sldMkLst>
        <pc:spChg chg="add mod">
          <ac:chgData name="Windi Epperson" userId="3b69a254-e433-416d-a127-8b0b05ec3ee3" providerId="ADAL" clId="{6C804427-E77B-4CF8-A090-6B874EDEBB6E}" dt="2025-04-09T19:53:14.644" v="217" actId="1076"/>
          <ac:spMkLst>
            <pc:docMk/>
            <pc:sldMk cId="782781919" sldId="283"/>
            <ac:spMk id="2" creationId="{39B9555C-20D3-9511-2127-8D3F19D227B8}"/>
          </ac:spMkLst>
        </pc:spChg>
      </pc:sldChg>
      <pc:sldChg chg="add">
        <pc:chgData name="Windi Epperson" userId="3b69a254-e433-416d-a127-8b0b05ec3ee3" providerId="ADAL" clId="{6C804427-E77B-4CF8-A090-6B874EDEBB6E}" dt="2025-04-09T19:52:36.661" v="212"/>
        <pc:sldMkLst>
          <pc:docMk/>
          <pc:sldMk cId="1255011662" sldId="441"/>
        </pc:sldMkLst>
      </pc:sldChg>
      <pc:sldChg chg="addSp delSp modSp add mod modAnim">
        <pc:chgData name="Windi Epperson" userId="3b69a254-e433-416d-a127-8b0b05ec3ee3" providerId="ADAL" clId="{6C804427-E77B-4CF8-A090-6B874EDEBB6E}" dt="2025-04-09T19:56:41.654" v="239" actId="1076"/>
        <pc:sldMkLst>
          <pc:docMk/>
          <pc:sldMk cId="32580001" sldId="442"/>
        </pc:sldMkLst>
        <pc:spChg chg="mod">
          <ac:chgData name="Windi Epperson" userId="3b69a254-e433-416d-a127-8b0b05ec3ee3" providerId="ADAL" clId="{6C804427-E77B-4CF8-A090-6B874EDEBB6E}" dt="2025-04-09T19:55:59.291" v="235" actId="1076"/>
          <ac:spMkLst>
            <pc:docMk/>
            <pc:sldMk cId="32580001" sldId="442"/>
            <ac:spMk id="3" creationId="{EAF3DEB5-FC08-0348-BAAC-1F2F520588B3}"/>
          </ac:spMkLst>
        </pc:spChg>
      </pc:sldChg>
      <pc:sldChg chg="addSp delSp modSp add mod modAnim">
        <pc:chgData name="Windi Epperson" userId="3b69a254-e433-416d-a127-8b0b05ec3ee3" providerId="ADAL" clId="{6C804427-E77B-4CF8-A090-6B874EDEBB6E}" dt="2025-04-09T20:04:53.888" v="347" actId="1076"/>
        <pc:sldMkLst>
          <pc:docMk/>
          <pc:sldMk cId="3492364435" sldId="443"/>
        </pc:sldMkLst>
      </pc:sldChg>
      <pc:sldChg chg="modSp add mod">
        <pc:chgData name="Windi Epperson" userId="3b69a254-e433-416d-a127-8b0b05ec3ee3" providerId="ADAL" clId="{6C804427-E77B-4CF8-A090-6B874EDEBB6E}" dt="2025-04-09T20:07:20.976" v="421" actId="1076"/>
        <pc:sldMkLst>
          <pc:docMk/>
          <pc:sldMk cId="2533242233" sldId="444"/>
        </pc:sldMkLst>
      </pc:sldChg>
      <pc:sldChg chg="addSp modSp add mod">
        <pc:chgData name="Windi Epperson" userId="3b69a254-e433-416d-a127-8b0b05ec3ee3" providerId="ADAL" clId="{6C804427-E77B-4CF8-A090-6B874EDEBB6E}" dt="2025-04-09T20:09:04.511" v="480" actId="1076"/>
        <pc:sldMkLst>
          <pc:docMk/>
          <pc:sldMk cId="1444726318" sldId="445"/>
        </pc:sldMkLst>
      </pc:sldChg>
      <pc:sldChg chg="modSp add mod">
        <pc:chgData name="Windi Epperson" userId="3b69a254-e433-416d-a127-8b0b05ec3ee3" providerId="ADAL" clId="{6C804427-E77B-4CF8-A090-6B874EDEBB6E}" dt="2025-04-09T20:11:13.328" v="564" actId="255"/>
        <pc:sldMkLst>
          <pc:docMk/>
          <pc:sldMk cId="1285776023" sldId="446"/>
        </pc:sldMkLst>
      </pc:sldChg>
      <pc:sldChg chg="delSp modSp add mod">
        <pc:chgData name="Windi Epperson" userId="3b69a254-e433-416d-a127-8b0b05ec3ee3" providerId="ADAL" clId="{6C804427-E77B-4CF8-A090-6B874EDEBB6E}" dt="2025-04-09T20:35:31.660" v="1052" actId="255"/>
        <pc:sldMkLst>
          <pc:docMk/>
          <pc:sldMk cId="3591862382" sldId="447"/>
        </pc:sldMkLst>
        <pc:spChg chg="mod">
          <ac:chgData name="Windi Epperson" userId="3b69a254-e433-416d-a127-8b0b05ec3ee3" providerId="ADAL" clId="{6C804427-E77B-4CF8-A090-6B874EDEBB6E}" dt="2025-04-09T20:35:31.660" v="1052" actId="255"/>
          <ac:spMkLst>
            <pc:docMk/>
            <pc:sldMk cId="3591862382" sldId="447"/>
            <ac:spMk id="2" creationId="{C66CDE79-6AA3-F999-EA00-89FD79BCF024}"/>
          </ac:spMkLst>
        </pc:spChg>
        <pc:spChg chg="mod">
          <ac:chgData name="Windi Epperson" userId="3b69a254-e433-416d-a127-8b0b05ec3ee3" providerId="ADAL" clId="{6C804427-E77B-4CF8-A090-6B874EDEBB6E}" dt="2025-04-09T20:32:01.332" v="823" actId="20577"/>
          <ac:spMkLst>
            <pc:docMk/>
            <pc:sldMk cId="3591862382" sldId="447"/>
            <ac:spMk id="3" creationId="{CA8035B1-A4F7-3710-1EE6-6376AE9C9DE3}"/>
          </ac:spMkLst>
        </pc:spChg>
      </pc:sldChg>
      <pc:sldChg chg="modSp add mod">
        <pc:chgData name="Windi Epperson" userId="3b69a254-e433-416d-a127-8b0b05ec3ee3" providerId="ADAL" clId="{6C804427-E77B-4CF8-A090-6B874EDEBB6E}" dt="2025-04-09T20:36:13.128" v="1057"/>
        <pc:sldMkLst>
          <pc:docMk/>
          <pc:sldMk cId="2292870744" sldId="448"/>
        </pc:sldMkLst>
        <pc:spChg chg="mod">
          <ac:chgData name="Windi Epperson" userId="3b69a254-e433-416d-a127-8b0b05ec3ee3" providerId="ADAL" clId="{6C804427-E77B-4CF8-A090-6B874EDEBB6E}" dt="2025-04-09T20:36:13.128" v="1057"/>
          <ac:spMkLst>
            <pc:docMk/>
            <pc:sldMk cId="2292870744" sldId="448"/>
            <ac:spMk id="2" creationId="{F0F2DCAA-6F29-D157-2ED9-80CBBA17DF20}"/>
          </ac:spMkLst>
        </pc:spChg>
        <pc:spChg chg="mod">
          <ac:chgData name="Windi Epperson" userId="3b69a254-e433-416d-a127-8b0b05ec3ee3" providerId="ADAL" clId="{6C804427-E77B-4CF8-A090-6B874EDEBB6E}" dt="2025-04-09T20:36:05.321" v="1055"/>
          <ac:spMkLst>
            <pc:docMk/>
            <pc:sldMk cId="2292870744" sldId="448"/>
            <ac:spMk id="3" creationId="{EEFCC8D4-C53C-4185-CAA2-9096D9EB7722}"/>
          </ac:spMkLst>
        </pc:spChg>
      </pc:sldChg>
      <pc:sldChg chg="modSp add mod">
        <pc:chgData name="Windi Epperson" userId="3b69a254-e433-416d-a127-8b0b05ec3ee3" providerId="ADAL" clId="{6C804427-E77B-4CF8-A090-6B874EDEBB6E}" dt="2025-04-09T20:45:06.609" v="1337" actId="1076"/>
        <pc:sldMkLst>
          <pc:docMk/>
          <pc:sldMk cId="2669972087" sldId="449"/>
        </pc:sldMkLst>
        <pc:spChg chg="mod">
          <ac:chgData name="Windi Epperson" userId="3b69a254-e433-416d-a127-8b0b05ec3ee3" providerId="ADAL" clId="{6C804427-E77B-4CF8-A090-6B874EDEBB6E}" dt="2025-04-09T20:45:06.609" v="1337" actId="1076"/>
          <ac:spMkLst>
            <pc:docMk/>
            <pc:sldMk cId="2669972087" sldId="449"/>
            <ac:spMk id="2" creationId="{B0F0C235-58C7-2611-019D-BA5E0F16AA69}"/>
          </ac:spMkLst>
        </pc:spChg>
        <pc:spChg chg="mod">
          <ac:chgData name="Windi Epperson" userId="3b69a254-e433-416d-a127-8b0b05ec3ee3" providerId="ADAL" clId="{6C804427-E77B-4CF8-A090-6B874EDEBB6E}" dt="2025-04-09T20:44:55.584" v="1334"/>
          <ac:spMkLst>
            <pc:docMk/>
            <pc:sldMk cId="2669972087" sldId="449"/>
            <ac:spMk id="3" creationId="{A83D6E57-00F6-AE21-BF82-5B9518DA7A12}"/>
          </ac:spMkLst>
        </pc:spChg>
      </pc:sldChg>
      <pc:sldChg chg="addSp modSp new mod">
        <pc:chgData name="Windi Epperson" userId="3b69a254-e433-416d-a127-8b0b05ec3ee3" providerId="ADAL" clId="{6C804427-E77B-4CF8-A090-6B874EDEBB6E}" dt="2025-04-09T20:46:42.466" v="1366"/>
        <pc:sldMkLst>
          <pc:docMk/>
          <pc:sldMk cId="1157115486" sldId="450"/>
        </pc:sldMkLst>
        <pc:spChg chg="mod">
          <ac:chgData name="Windi Epperson" userId="3b69a254-e433-416d-a127-8b0b05ec3ee3" providerId="ADAL" clId="{6C804427-E77B-4CF8-A090-6B874EDEBB6E}" dt="2025-04-09T20:46:42.466" v="1366"/>
          <ac:spMkLst>
            <pc:docMk/>
            <pc:sldMk cId="1157115486" sldId="450"/>
            <ac:spMk id="2" creationId="{3C1A2FD8-D303-9537-7D1A-F100F2E9AD7B}"/>
          </ac:spMkLst>
        </pc:spChg>
        <pc:spChg chg="mod">
          <ac:chgData name="Windi Epperson" userId="3b69a254-e433-416d-a127-8b0b05ec3ee3" providerId="ADAL" clId="{6C804427-E77B-4CF8-A090-6B874EDEBB6E}" dt="2025-04-09T20:46:07.172" v="1361" actId="20577"/>
          <ac:spMkLst>
            <pc:docMk/>
            <pc:sldMk cId="1157115486" sldId="450"/>
            <ac:spMk id="3" creationId="{E0B1AB8E-DA4E-70E3-FF06-3DD7107D91FA}"/>
          </ac:spMkLst>
        </pc:spChg>
        <pc:spChg chg="add mod">
          <ac:chgData name="Windi Epperson" userId="3b69a254-e433-416d-a127-8b0b05ec3ee3" providerId="ADAL" clId="{6C804427-E77B-4CF8-A090-6B874EDEBB6E}" dt="2025-04-09T20:46:37.274" v="1365" actId="255"/>
          <ac:spMkLst>
            <pc:docMk/>
            <pc:sldMk cId="1157115486" sldId="450"/>
            <ac:spMk id="4" creationId="{610B0B72-A1FF-D50E-A4E1-F9B2B1061DCF}"/>
          </ac:spMkLst>
        </pc:spChg>
      </pc:sldChg>
      <pc:sldChg chg="modSp add mod">
        <pc:chgData name="Windi Epperson" userId="3b69a254-e433-416d-a127-8b0b05ec3ee3" providerId="ADAL" clId="{6C804427-E77B-4CF8-A090-6B874EDEBB6E}" dt="2025-04-09T20:47:29.079" v="1396" actId="14100"/>
        <pc:sldMkLst>
          <pc:docMk/>
          <pc:sldMk cId="870486955" sldId="451"/>
        </pc:sldMkLst>
        <pc:spChg chg="mod">
          <ac:chgData name="Windi Epperson" userId="3b69a254-e433-416d-a127-8b0b05ec3ee3" providerId="ADAL" clId="{6C804427-E77B-4CF8-A090-6B874EDEBB6E}" dt="2025-04-09T20:47:29.079" v="1396" actId="14100"/>
          <ac:spMkLst>
            <pc:docMk/>
            <pc:sldMk cId="870486955" sldId="451"/>
            <ac:spMk id="2" creationId="{93ABA609-D802-11AD-8AB9-0E2BF91C315A}"/>
          </ac:spMkLst>
        </pc:spChg>
        <pc:spChg chg="mod">
          <ac:chgData name="Windi Epperson" userId="3b69a254-e433-416d-a127-8b0b05ec3ee3" providerId="ADAL" clId="{6C804427-E77B-4CF8-A090-6B874EDEBB6E}" dt="2025-04-09T20:47:14.463" v="1392" actId="20577"/>
          <ac:spMkLst>
            <pc:docMk/>
            <pc:sldMk cId="870486955" sldId="451"/>
            <ac:spMk id="4" creationId="{53BBA3F8-07CC-A6CB-2BC5-95BA8EA21C3B}"/>
          </ac:spMkLst>
        </pc:spChg>
      </pc:sldChg>
      <pc:sldChg chg="delSp modSp add mod">
        <pc:chgData name="Windi Epperson" userId="3b69a254-e433-416d-a127-8b0b05ec3ee3" providerId="ADAL" clId="{6C804427-E77B-4CF8-A090-6B874EDEBB6E}" dt="2025-04-09T20:48:55.492" v="1408" actId="1076"/>
        <pc:sldMkLst>
          <pc:docMk/>
          <pc:sldMk cId="3216344900" sldId="452"/>
        </pc:sldMkLst>
        <pc:spChg chg="mod">
          <ac:chgData name="Windi Epperson" userId="3b69a254-e433-416d-a127-8b0b05ec3ee3" providerId="ADAL" clId="{6C804427-E77B-4CF8-A090-6B874EDEBB6E}" dt="2025-04-09T20:48:55.492" v="1408" actId="1076"/>
          <ac:spMkLst>
            <pc:docMk/>
            <pc:sldMk cId="3216344900" sldId="452"/>
            <ac:spMk id="2" creationId="{92C5C804-DDC6-964D-263C-6DF8715A59C1}"/>
          </ac:spMkLst>
        </pc:spChg>
      </pc:sldChg>
    </pc:docChg>
  </pc:docChgLst>
  <pc:docChgLst>
    <pc:chgData name="Windi Epperson" userId="3b69a254-e433-416d-a127-8b0b05ec3ee3" providerId="ADAL" clId="{76CD5D64-E156-41C0-88C1-849E5DF952AA}"/>
    <pc:docChg chg="undo custSel addSld delSld modSld sldOrd">
      <pc:chgData name="Windi Epperson" userId="3b69a254-e433-416d-a127-8b0b05ec3ee3" providerId="ADAL" clId="{76CD5D64-E156-41C0-88C1-849E5DF952AA}" dt="2025-05-08T17:42:06.055" v="727" actId="20577"/>
      <pc:docMkLst>
        <pc:docMk/>
      </pc:docMkLst>
      <pc:sldChg chg="del">
        <pc:chgData name="Windi Epperson" userId="3b69a254-e433-416d-a127-8b0b05ec3ee3" providerId="ADAL" clId="{76CD5D64-E156-41C0-88C1-849E5DF952AA}" dt="2025-05-08T17:04:09.009" v="51" actId="47"/>
        <pc:sldMkLst>
          <pc:docMk/>
          <pc:sldMk cId="3973873801" sldId="262"/>
        </pc:sldMkLst>
      </pc:sldChg>
      <pc:sldChg chg="del">
        <pc:chgData name="Windi Epperson" userId="3b69a254-e433-416d-a127-8b0b05ec3ee3" providerId="ADAL" clId="{76CD5D64-E156-41C0-88C1-849E5DF952AA}" dt="2025-05-08T17:04:09.009" v="51" actId="47"/>
        <pc:sldMkLst>
          <pc:docMk/>
          <pc:sldMk cId="1234448108" sldId="263"/>
        </pc:sldMkLst>
      </pc:sldChg>
      <pc:sldChg chg="del">
        <pc:chgData name="Windi Epperson" userId="3b69a254-e433-416d-a127-8b0b05ec3ee3" providerId="ADAL" clId="{76CD5D64-E156-41C0-88C1-849E5DF952AA}" dt="2025-05-08T17:04:09.009" v="51" actId="47"/>
        <pc:sldMkLst>
          <pc:docMk/>
          <pc:sldMk cId="1816652437" sldId="264"/>
        </pc:sldMkLst>
      </pc:sldChg>
      <pc:sldChg chg="del">
        <pc:chgData name="Windi Epperson" userId="3b69a254-e433-416d-a127-8b0b05ec3ee3" providerId="ADAL" clId="{76CD5D64-E156-41C0-88C1-849E5DF952AA}" dt="2025-05-08T17:04:09.009" v="51" actId="47"/>
        <pc:sldMkLst>
          <pc:docMk/>
          <pc:sldMk cId="620438914" sldId="265"/>
        </pc:sldMkLst>
      </pc:sldChg>
      <pc:sldChg chg="del">
        <pc:chgData name="Windi Epperson" userId="3b69a254-e433-416d-a127-8b0b05ec3ee3" providerId="ADAL" clId="{76CD5D64-E156-41C0-88C1-849E5DF952AA}" dt="2025-05-08T17:04:15.579" v="52" actId="47"/>
        <pc:sldMkLst>
          <pc:docMk/>
          <pc:sldMk cId="218878248" sldId="266"/>
        </pc:sldMkLst>
      </pc:sldChg>
      <pc:sldChg chg="del">
        <pc:chgData name="Windi Epperson" userId="3b69a254-e433-416d-a127-8b0b05ec3ee3" providerId="ADAL" clId="{76CD5D64-E156-41C0-88C1-849E5DF952AA}" dt="2025-05-08T17:04:15.579" v="52" actId="47"/>
        <pc:sldMkLst>
          <pc:docMk/>
          <pc:sldMk cId="2789297593" sldId="267"/>
        </pc:sldMkLst>
      </pc:sldChg>
      <pc:sldChg chg="del">
        <pc:chgData name="Windi Epperson" userId="3b69a254-e433-416d-a127-8b0b05ec3ee3" providerId="ADAL" clId="{76CD5D64-E156-41C0-88C1-849E5DF952AA}" dt="2025-05-08T17:04:15.579" v="52" actId="47"/>
        <pc:sldMkLst>
          <pc:docMk/>
          <pc:sldMk cId="2012992338" sldId="268"/>
        </pc:sldMkLst>
      </pc:sldChg>
      <pc:sldChg chg="del">
        <pc:chgData name="Windi Epperson" userId="3b69a254-e433-416d-a127-8b0b05ec3ee3" providerId="ADAL" clId="{76CD5D64-E156-41C0-88C1-849E5DF952AA}" dt="2025-05-08T17:04:15.579" v="52" actId="47"/>
        <pc:sldMkLst>
          <pc:docMk/>
          <pc:sldMk cId="4018237756" sldId="269"/>
        </pc:sldMkLst>
      </pc:sldChg>
      <pc:sldChg chg="del">
        <pc:chgData name="Windi Epperson" userId="3b69a254-e433-416d-a127-8b0b05ec3ee3" providerId="ADAL" clId="{76CD5D64-E156-41C0-88C1-849E5DF952AA}" dt="2025-05-08T17:04:15.579" v="52" actId="47"/>
        <pc:sldMkLst>
          <pc:docMk/>
          <pc:sldMk cId="2562854852" sldId="270"/>
        </pc:sldMkLst>
      </pc:sldChg>
      <pc:sldChg chg="del">
        <pc:chgData name="Windi Epperson" userId="3b69a254-e433-416d-a127-8b0b05ec3ee3" providerId="ADAL" clId="{76CD5D64-E156-41C0-88C1-849E5DF952AA}" dt="2025-05-08T17:04:15.579" v="52" actId="47"/>
        <pc:sldMkLst>
          <pc:docMk/>
          <pc:sldMk cId="1904426285" sldId="271"/>
        </pc:sldMkLst>
      </pc:sldChg>
      <pc:sldChg chg="del">
        <pc:chgData name="Windi Epperson" userId="3b69a254-e433-416d-a127-8b0b05ec3ee3" providerId="ADAL" clId="{76CD5D64-E156-41C0-88C1-849E5DF952AA}" dt="2025-05-08T17:04:20.952" v="53" actId="47"/>
        <pc:sldMkLst>
          <pc:docMk/>
          <pc:sldMk cId="2133737605" sldId="272"/>
        </pc:sldMkLst>
      </pc:sldChg>
      <pc:sldChg chg="del">
        <pc:chgData name="Windi Epperson" userId="3b69a254-e433-416d-a127-8b0b05ec3ee3" providerId="ADAL" clId="{76CD5D64-E156-41C0-88C1-849E5DF952AA}" dt="2025-05-08T17:04:20.952" v="53" actId="47"/>
        <pc:sldMkLst>
          <pc:docMk/>
          <pc:sldMk cId="201950880" sldId="273"/>
        </pc:sldMkLst>
      </pc:sldChg>
      <pc:sldChg chg="del">
        <pc:chgData name="Windi Epperson" userId="3b69a254-e433-416d-a127-8b0b05ec3ee3" providerId="ADAL" clId="{76CD5D64-E156-41C0-88C1-849E5DF952AA}" dt="2025-05-08T17:04:20.952" v="53" actId="47"/>
        <pc:sldMkLst>
          <pc:docMk/>
          <pc:sldMk cId="3253722445" sldId="274"/>
        </pc:sldMkLst>
      </pc:sldChg>
      <pc:sldChg chg="del">
        <pc:chgData name="Windi Epperson" userId="3b69a254-e433-416d-a127-8b0b05ec3ee3" providerId="ADAL" clId="{76CD5D64-E156-41C0-88C1-849E5DF952AA}" dt="2025-05-08T17:04:28.005" v="54" actId="47"/>
        <pc:sldMkLst>
          <pc:docMk/>
          <pc:sldMk cId="397742552" sldId="275"/>
        </pc:sldMkLst>
      </pc:sldChg>
      <pc:sldChg chg="del">
        <pc:chgData name="Windi Epperson" userId="3b69a254-e433-416d-a127-8b0b05ec3ee3" providerId="ADAL" clId="{76CD5D64-E156-41C0-88C1-849E5DF952AA}" dt="2025-05-08T17:04:31.642" v="55" actId="47"/>
        <pc:sldMkLst>
          <pc:docMk/>
          <pc:sldMk cId="3729207198" sldId="276"/>
        </pc:sldMkLst>
      </pc:sldChg>
      <pc:sldChg chg="del">
        <pc:chgData name="Windi Epperson" userId="3b69a254-e433-416d-a127-8b0b05ec3ee3" providerId="ADAL" clId="{76CD5D64-E156-41C0-88C1-849E5DF952AA}" dt="2025-05-08T17:04:28.005" v="54" actId="47"/>
        <pc:sldMkLst>
          <pc:docMk/>
          <pc:sldMk cId="1742718096" sldId="278"/>
        </pc:sldMkLst>
      </pc:sldChg>
      <pc:sldChg chg="del">
        <pc:chgData name="Windi Epperson" userId="3b69a254-e433-416d-a127-8b0b05ec3ee3" providerId="ADAL" clId="{76CD5D64-E156-41C0-88C1-849E5DF952AA}" dt="2025-05-08T17:04:31.642" v="55" actId="47"/>
        <pc:sldMkLst>
          <pc:docMk/>
          <pc:sldMk cId="1538760007" sldId="279"/>
        </pc:sldMkLst>
      </pc:sldChg>
      <pc:sldChg chg="del">
        <pc:chgData name="Windi Epperson" userId="3b69a254-e433-416d-a127-8b0b05ec3ee3" providerId="ADAL" clId="{76CD5D64-E156-41C0-88C1-849E5DF952AA}" dt="2025-05-08T17:04:28.005" v="54" actId="47"/>
        <pc:sldMkLst>
          <pc:docMk/>
          <pc:sldMk cId="983662244" sldId="280"/>
        </pc:sldMkLst>
      </pc:sldChg>
      <pc:sldChg chg="modSp mod">
        <pc:chgData name="Windi Epperson" userId="3b69a254-e433-416d-a127-8b0b05ec3ee3" providerId="ADAL" clId="{76CD5D64-E156-41C0-88C1-849E5DF952AA}" dt="2025-05-07T19:31:50.989" v="47" actId="27636"/>
        <pc:sldMkLst>
          <pc:docMk/>
          <pc:sldMk cId="2743602957" sldId="281"/>
        </pc:sldMkLst>
        <pc:spChg chg="mod">
          <ac:chgData name="Windi Epperson" userId="3b69a254-e433-416d-a127-8b0b05ec3ee3" providerId="ADAL" clId="{76CD5D64-E156-41C0-88C1-849E5DF952AA}" dt="2025-05-07T19:31:50.989" v="47" actId="27636"/>
          <ac:spMkLst>
            <pc:docMk/>
            <pc:sldMk cId="2743602957" sldId="281"/>
            <ac:spMk id="6" creationId="{18D85735-E81F-4FFB-B9AB-C379E0B6EC43}"/>
          </ac:spMkLst>
        </pc:spChg>
      </pc:sldChg>
      <pc:sldChg chg="del">
        <pc:chgData name="Windi Epperson" userId="3b69a254-e433-416d-a127-8b0b05ec3ee3" providerId="ADAL" clId="{76CD5D64-E156-41C0-88C1-849E5DF952AA}" dt="2025-05-08T17:02:28.554" v="48" actId="2696"/>
        <pc:sldMkLst>
          <pc:docMk/>
          <pc:sldMk cId="1255011662" sldId="441"/>
        </pc:sldMkLst>
      </pc:sldChg>
      <pc:sldChg chg="addSp delSp modSp mod ord delAnim modAnim">
        <pc:chgData name="Windi Epperson" userId="3b69a254-e433-416d-a127-8b0b05ec3ee3" providerId="ADAL" clId="{76CD5D64-E156-41C0-88C1-849E5DF952AA}" dt="2025-05-08T17:08:13.465" v="240" actId="5793"/>
        <pc:sldMkLst>
          <pc:docMk/>
          <pc:sldMk cId="32580001" sldId="442"/>
        </pc:sldMkLst>
        <pc:spChg chg="add mod">
          <ac:chgData name="Windi Epperson" userId="3b69a254-e433-416d-a127-8b0b05ec3ee3" providerId="ADAL" clId="{76CD5D64-E156-41C0-88C1-849E5DF952AA}" dt="2025-05-08T17:08:13.465" v="240" actId="5793"/>
          <ac:spMkLst>
            <pc:docMk/>
            <pc:sldMk cId="32580001" sldId="442"/>
            <ac:spMk id="4" creationId="{3266CFA6-DA3C-94B2-1056-F9A068E847D8}"/>
          </ac:spMkLst>
        </pc:spChg>
        <pc:graphicFrameChg chg="del mod">
          <ac:chgData name="Windi Epperson" userId="3b69a254-e433-416d-a127-8b0b05ec3ee3" providerId="ADAL" clId="{76CD5D64-E156-41C0-88C1-849E5DF952AA}" dt="2025-05-08T17:05:47.436" v="62" actId="478"/>
          <ac:graphicFrameMkLst>
            <pc:docMk/>
            <pc:sldMk cId="32580001" sldId="442"/>
            <ac:graphicFrameMk id="9" creationId="{4540FCA0-B32C-C112-13FE-DC6C2017072B}"/>
          </ac:graphicFrameMkLst>
        </pc:graphicFrameChg>
      </pc:sldChg>
      <pc:sldChg chg="delSp modSp del mod delAnim modShow">
        <pc:chgData name="Windi Epperson" userId="3b69a254-e433-416d-a127-8b0b05ec3ee3" providerId="ADAL" clId="{76CD5D64-E156-41C0-88C1-849E5DF952AA}" dt="2025-05-08T17:38:13.130" v="695" actId="2696"/>
        <pc:sldMkLst>
          <pc:docMk/>
          <pc:sldMk cId="3492364435" sldId="443"/>
        </pc:sldMkLst>
        <pc:spChg chg="mod">
          <ac:chgData name="Windi Epperson" userId="3b69a254-e433-416d-a127-8b0b05ec3ee3" providerId="ADAL" clId="{76CD5D64-E156-41C0-88C1-849E5DF952AA}" dt="2025-05-08T17:11:00.704" v="244" actId="1076"/>
          <ac:spMkLst>
            <pc:docMk/>
            <pc:sldMk cId="3492364435" sldId="443"/>
            <ac:spMk id="2" creationId="{6D3CA0CB-1E75-A7A8-283E-CF7E62FA28D5}"/>
          </ac:spMkLst>
        </pc:spChg>
        <pc:spChg chg="mod">
          <ac:chgData name="Windi Epperson" userId="3b69a254-e433-416d-a127-8b0b05ec3ee3" providerId="ADAL" clId="{76CD5D64-E156-41C0-88C1-849E5DF952AA}" dt="2025-05-08T17:10:56.069" v="243" actId="1076"/>
          <ac:spMkLst>
            <pc:docMk/>
            <pc:sldMk cId="3492364435" sldId="443"/>
            <ac:spMk id="5" creationId="{D4F668C2-34E8-46CB-DBB7-CA3CA068E443}"/>
          </ac:spMkLst>
        </pc:spChg>
        <pc:graphicFrameChg chg="del">
          <ac:chgData name="Windi Epperson" userId="3b69a254-e433-416d-a127-8b0b05ec3ee3" providerId="ADAL" clId="{76CD5D64-E156-41C0-88C1-849E5DF952AA}" dt="2025-05-08T17:10:42.692" v="242" actId="478"/>
          <ac:graphicFrameMkLst>
            <pc:docMk/>
            <pc:sldMk cId="3492364435" sldId="443"/>
            <ac:graphicFrameMk id="4" creationId="{2163AE76-FA00-6828-6BEB-96DF5617A052}"/>
          </ac:graphicFrameMkLst>
        </pc:graphicFrameChg>
      </pc:sldChg>
      <pc:sldChg chg="addSp modSp del mod">
        <pc:chgData name="Windi Epperson" userId="3b69a254-e433-416d-a127-8b0b05ec3ee3" providerId="ADAL" clId="{76CD5D64-E156-41C0-88C1-849E5DF952AA}" dt="2025-05-08T17:39:53.478" v="714" actId="2696"/>
        <pc:sldMkLst>
          <pc:docMk/>
          <pc:sldMk cId="2533242233" sldId="444"/>
        </pc:sldMkLst>
        <pc:spChg chg="mod">
          <ac:chgData name="Windi Epperson" userId="3b69a254-e433-416d-a127-8b0b05ec3ee3" providerId="ADAL" clId="{76CD5D64-E156-41C0-88C1-849E5DF952AA}" dt="2025-05-08T17:16:55.436" v="319" actId="1076"/>
          <ac:spMkLst>
            <pc:docMk/>
            <pc:sldMk cId="2533242233" sldId="444"/>
            <ac:spMk id="2" creationId="{EFC0BE97-A179-3BE2-48AB-85F7C224E6CB}"/>
          </ac:spMkLst>
        </pc:spChg>
        <pc:spChg chg="mod">
          <ac:chgData name="Windi Epperson" userId="3b69a254-e433-416d-a127-8b0b05ec3ee3" providerId="ADAL" clId="{76CD5D64-E156-41C0-88C1-849E5DF952AA}" dt="2025-05-08T17:12:21.679" v="274" actId="1076"/>
          <ac:spMkLst>
            <pc:docMk/>
            <pc:sldMk cId="2533242233" sldId="444"/>
            <ac:spMk id="3" creationId="{49DD2600-5127-E30F-BF87-ED2F38A3885C}"/>
          </ac:spMkLst>
        </pc:spChg>
        <pc:spChg chg="add mod">
          <ac:chgData name="Windi Epperson" userId="3b69a254-e433-416d-a127-8b0b05ec3ee3" providerId="ADAL" clId="{76CD5D64-E156-41C0-88C1-849E5DF952AA}" dt="2025-05-08T17:16:43.521" v="316" actId="6549"/>
          <ac:spMkLst>
            <pc:docMk/>
            <pc:sldMk cId="2533242233" sldId="444"/>
            <ac:spMk id="4" creationId="{DB6F30D0-0C66-7D4C-A152-BEAEBC39B721}"/>
          </ac:spMkLst>
        </pc:spChg>
      </pc:sldChg>
      <pc:sldChg chg="addSp modSp del mod">
        <pc:chgData name="Windi Epperson" userId="3b69a254-e433-416d-a127-8b0b05ec3ee3" providerId="ADAL" clId="{76CD5D64-E156-41C0-88C1-849E5DF952AA}" dt="2025-05-08T17:39:56.509" v="715" actId="2696"/>
        <pc:sldMkLst>
          <pc:docMk/>
          <pc:sldMk cId="1444726318" sldId="445"/>
        </pc:sldMkLst>
        <pc:spChg chg="mod">
          <ac:chgData name="Windi Epperson" userId="3b69a254-e433-416d-a127-8b0b05ec3ee3" providerId="ADAL" clId="{76CD5D64-E156-41C0-88C1-849E5DF952AA}" dt="2025-05-08T17:22:03.549" v="370" actId="20577"/>
          <ac:spMkLst>
            <pc:docMk/>
            <pc:sldMk cId="1444726318" sldId="445"/>
            <ac:spMk id="2" creationId="{987F2865-1C86-7A1B-A066-63C892D0B3B9}"/>
          </ac:spMkLst>
        </pc:spChg>
        <pc:spChg chg="mod">
          <ac:chgData name="Windi Epperson" userId="3b69a254-e433-416d-a127-8b0b05ec3ee3" providerId="ADAL" clId="{76CD5D64-E156-41C0-88C1-849E5DF952AA}" dt="2025-05-08T17:22:09.890" v="371" actId="1076"/>
          <ac:spMkLst>
            <pc:docMk/>
            <pc:sldMk cId="1444726318" sldId="445"/>
            <ac:spMk id="4" creationId="{7A6D825A-CD38-909C-39B7-06BD04AC1320}"/>
          </ac:spMkLst>
        </pc:spChg>
        <pc:spChg chg="add mod">
          <ac:chgData name="Windi Epperson" userId="3b69a254-e433-416d-a127-8b0b05ec3ee3" providerId="ADAL" clId="{76CD5D64-E156-41C0-88C1-849E5DF952AA}" dt="2025-05-08T17:14:55.752" v="311" actId="14100"/>
          <ac:spMkLst>
            <pc:docMk/>
            <pc:sldMk cId="1444726318" sldId="445"/>
            <ac:spMk id="5" creationId="{ED1E7D72-071C-0E44-27E6-66A80ADDBCF0}"/>
          </ac:spMkLst>
        </pc:spChg>
      </pc:sldChg>
      <pc:sldChg chg="del">
        <pc:chgData name="Windi Epperson" userId="3b69a254-e433-416d-a127-8b0b05ec3ee3" providerId="ADAL" clId="{76CD5D64-E156-41C0-88C1-849E5DF952AA}" dt="2025-05-08T17:39:59.410" v="716" actId="2696"/>
        <pc:sldMkLst>
          <pc:docMk/>
          <pc:sldMk cId="1285776023" sldId="446"/>
        </pc:sldMkLst>
      </pc:sldChg>
      <pc:sldChg chg="addSp delSp modSp mod ord">
        <pc:chgData name="Windi Epperson" userId="3b69a254-e433-416d-a127-8b0b05ec3ee3" providerId="ADAL" clId="{76CD5D64-E156-41C0-88C1-849E5DF952AA}" dt="2025-05-08T17:05:17.408" v="60" actId="1076"/>
        <pc:sldMkLst>
          <pc:docMk/>
          <pc:sldMk cId="870486955" sldId="451"/>
        </pc:sldMkLst>
        <pc:spChg chg="mod">
          <ac:chgData name="Windi Epperson" userId="3b69a254-e433-416d-a127-8b0b05ec3ee3" providerId="ADAL" clId="{76CD5D64-E156-41C0-88C1-849E5DF952AA}" dt="2025-05-08T17:05:17.408" v="60" actId="1076"/>
          <ac:spMkLst>
            <pc:docMk/>
            <pc:sldMk cId="870486955" sldId="451"/>
            <ac:spMk id="2" creationId="{93ABA609-D802-11AD-8AB9-0E2BF91C315A}"/>
          </ac:spMkLst>
        </pc:spChg>
        <pc:spChg chg="del">
          <ac:chgData name="Windi Epperson" userId="3b69a254-e433-416d-a127-8b0b05ec3ee3" providerId="ADAL" clId="{76CD5D64-E156-41C0-88C1-849E5DF952AA}" dt="2025-05-08T17:04:55.696" v="58" actId="478"/>
          <ac:spMkLst>
            <pc:docMk/>
            <pc:sldMk cId="870486955" sldId="451"/>
            <ac:spMk id="3" creationId="{CAF1FB6C-C199-675D-F4D9-658BC7840139}"/>
          </ac:spMkLst>
        </pc:spChg>
        <pc:spChg chg="mod">
          <ac:chgData name="Windi Epperson" userId="3b69a254-e433-416d-a127-8b0b05ec3ee3" providerId="ADAL" clId="{76CD5D64-E156-41C0-88C1-849E5DF952AA}" dt="2025-05-08T17:05:17.408" v="60" actId="1076"/>
          <ac:spMkLst>
            <pc:docMk/>
            <pc:sldMk cId="870486955" sldId="451"/>
            <ac:spMk id="4" creationId="{53BBA3F8-07CC-A6CB-2BC5-95BA8EA21C3B}"/>
          </ac:spMkLst>
        </pc:spChg>
        <pc:spChg chg="add del mod">
          <ac:chgData name="Windi Epperson" userId="3b69a254-e433-416d-a127-8b0b05ec3ee3" providerId="ADAL" clId="{76CD5D64-E156-41C0-88C1-849E5DF952AA}" dt="2025-05-08T17:04:59.710" v="59" actId="478"/>
          <ac:spMkLst>
            <pc:docMk/>
            <pc:sldMk cId="870486955" sldId="451"/>
            <ac:spMk id="6" creationId="{A09FCA77-03E2-D4A3-EB51-6FB8DF4CCAC8}"/>
          </ac:spMkLst>
        </pc:spChg>
      </pc:sldChg>
      <pc:sldChg chg="addSp delSp modSp new del mod modClrScheme chgLayout">
        <pc:chgData name="Windi Epperson" userId="3b69a254-e433-416d-a127-8b0b05ec3ee3" providerId="ADAL" clId="{76CD5D64-E156-41C0-88C1-849E5DF952AA}" dt="2025-05-08T17:33:28.425" v="445" actId="2696"/>
        <pc:sldMkLst>
          <pc:docMk/>
          <pc:sldMk cId="3833753638" sldId="453"/>
        </pc:sldMkLst>
        <pc:spChg chg="add del">
          <ac:chgData name="Windi Epperson" userId="3b69a254-e433-416d-a127-8b0b05ec3ee3" providerId="ADAL" clId="{76CD5D64-E156-41C0-88C1-849E5DF952AA}" dt="2025-05-08T17:29:59.243" v="377" actId="26606"/>
          <ac:spMkLst>
            <pc:docMk/>
            <pc:sldMk cId="3833753638" sldId="453"/>
            <ac:spMk id="2" creationId="{C2608A05-807A-D55C-783D-D179E16616DD}"/>
          </ac:spMkLst>
        </pc:spChg>
        <pc:spChg chg="del">
          <ac:chgData name="Windi Epperson" userId="3b69a254-e433-416d-a127-8b0b05ec3ee3" providerId="ADAL" clId="{76CD5D64-E156-41C0-88C1-849E5DF952AA}" dt="2025-05-08T17:29:48.230" v="373" actId="478"/>
          <ac:spMkLst>
            <pc:docMk/>
            <pc:sldMk cId="3833753638" sldId="453"/>
            <ac:spMk id="3" creationId="{A9FF6876-9D95-DD2C-0289-3AE20F5F77F6}"/>
          </ac:spMkLst>
        </pc:spChg>
        <pc:spChg chg="add del">
          <ac:chgData name="Windi Epperson" userId="3b69a254-e433-416d-a127-8b0b05ec3ee3" providerId="ADAL" clId="{76CD5D64-E156-41C0-88C1-849E5DF952AA}" dt="2025-05-08T17:29:59.243" v="377" actId="26606"/>
          <ac:spMkLst>
            <pc:docMk/>
            <pc:sldMk cId="3833753638" sldId="453"/>
            <ac:spMk id="4" creationId="{F0C92FD1-039D-E216-073B-467D7ACC5EA9}"/>
          </ac:spMkLst>
        </pc:spChg>
        <pc:spChg chg="add del mod">
          <ac:chgData name="Windi Epperson" userId="3b69a254-e433-416d-a127-8b0b05ec3ee3" providerId="ADAL" clId="{76CD5D64-E156-41C0-88C1-849E5DF952AA}" dt="2025-05-08T17:30:34.801" v="401" actId="478"/>
          <ac:spMkLst>
            <pc:docMk/>
            <pc:sldMk cId="3833753638" sldId="453"/>
            <ac:spMk id="8" creationId="{E1A57130-6EBF-3542-1008-F43A868EB9B2}"/>
          </ac:spMkLst>
        </pc:spChg>
        <pc:spChg chg="add mod">
          <ac:chgData name="Windi Epperson" userId="3b69a254-e433-416d-a127-8b0b05ec3ee3" providerId="ADAL" clId="{76CD5D64-E156-41C0-88C1-849E5DF952AA}" dt="2025-05-08T17:32:39.656" v="424" actId="20577"/>
          <ac:spMkLst>
            <pc:docMk/>
            <pc:sldMk cId="3833753638" sldId="453"/>
            <ac:spMk id="10" creationId="{11CCE35F-228B-5B36-F2AE-8105213C9BE6}"/>
          </ac:spMkLst>
        </pc:spChg>
        <pc:spChg chg="add del mod">
          <ac:chgData name="Windi Epperson" userId="3b69a254-e433-416d-a127-8b0b05ec3ee3" providerId="ADAL" clId="{76CD5D64-E156-41C0-88C1-849E5DF952AA}" dt="2025-05-08T17:30:32.440" v="400" actId="478"/>
          <ac:spMkLst>
            <pc:docMk/>
            <pc:sldMk cId="3833753638" sldId="453"/>
            <ac:spMk id="11" creationId="{A73A18FA-3EC5-CC5D-08F8-F4E371593728}"/>
          </ac:spMkLst>
        </pc:spChg>
        <pc:graphicFrameChg chg="add del mod">
          <ac:chgData name="Windi Epperson" userId="3b69a254-e433-416d-a127-8b0b05ec3ee3" providerId="ADAL" clId="{76CD5D64-E156-41C0-88C1-849E5DF952AA}" dt="2025-05-08T17:31:31.352" v="406" actId="478"/>
          <ac:graphicFrameMkLst>
            <pc:docMk/>
            <pc:sldMk cId="3833753638" sldId="453"/>
            <ac:graphicFrameMk id="9" creationId="{F9E06B78-7240-6882-D907-DBF20D186E6A}"/>
          </ac:graphicFrameMkLst>
        </pc:graphicFrameChg>
        <pc:picChg chg="add del mod">
          <ac:chgData name="Windi Epperson" userId="3b69a254-e433-416d-a127-8b0b05ec3ee3" providerId="ADAL" clId="{76CD5D64-E156-41C0-88C1-849E5DF952AA}" dt="2025-05-08T17:32:22.441" v="408" actId="478"/>
          <ac:picMkLst>
            <pc:docMk/>
            <pc:sldMk cId="3833753638" sldId="453"/>
            <ac:picMk id="6" creationId="{9CA74918-2DC5-0762-0512-54439FA89FF0}"/>
          </ac:picMkLst>
        </pc:picChg>
      </pc:sldChg>
      <pc:sldChg chg="addSp delSp modSp new mod">
        <pc:chgData name="Windi Epperson" userId="3b69a254-e433-416d-a127-8b0b05ec3ee3" providerId="ADAL" clId="{76CD5D64-E156-41C0-88C1-849E5DF952AA}" dt="2025-05-08T17:42:06.055" v="727" actId="20577"/>
        <pc:sldMkLst>
          <pc:docMk/>
          <pc:sldMk cId="1171105383" sldId="454"/>
        </pc:sldMkLst>
        <pc:spChg chg="del">
          <ac:chgData name="Windi Epperson" userId="3b69a254-e433-416d-a127-8b0b05ec3ee3" providerId="ADAL" clId="{76CD5D64-E156-41C0-88C1-849E5DF952AA}" dt="2025-05-08T17:31:25.481" v="405"/>
          <ac:spMkLst>
            <pc:docMk/>
            <pc:sldMk cId="1171105383" sldId="454"/>
            <ac:spMk id="2" creationId="{8B80F096-57C5-1DBA-F511-9F3D769BA7AB}"/>
          </ac:spMkLst>
        </pc:spChg>
        <pc:spChg chg="del">
          <ac:chgData name="Windi Epperson" userId="3b69a254-e433-416d-a127-8b0b05ec3ee3" providerId="ADAL" clId="{76CD5D64-E156-41C0-88C1-849E5DF952AA}" dt="2025-05-08T17:42:00.901" v="720" actId="26606"/>
          <ac:spMkLst>
            <pc:docMk/>
            <pc:sldMk cId="1171105383" sldId="454"/>
            <ac:spMk id="3" creationId="{13E69630-BFAB-E9F2-198A-C44394A7F998}"/>
          </ac:spMkLst>
        </pc:spChg>
        <pc:spChg chg="add del mod">
          <ac:chgData name="Windi Epperson" userId="3b69a254-e433-416d-a127-8b0b05ec3ee3" providerId="ADAL" clId="{76CD5D64-E156-41C0-88C1-849E5DF952AA}" dt="2025-05-08T17:42:00.901" v="720" actId="26606"/>
          <ac:spMkLst>
            <pc:docMk/>
            <pc:sldMk cId="1171105383" sldId="454"/>
            <ac:spMk id="6" creationId="{D150F9F0-818F-8DED-1B1B-F16529DEFC89}"/>
          </ac:spMkLst>
        </pc:spChg>
        <pc:spChg chg="add mod">
          <ac:chgData name="Windi Epperson" userId="3b69a254-e433-416d-a127-8b0b05ec3ee3" providerId="ADAL" clId="{76CD5D64-E156-41C0-88C1-849E5DF952AA}" dt="2025-05-08T17:42:06.055" v="727" actId="20577"/>
          <ac:spMkLst>
            <pc:docMk/>
            <pc:sldMk cId="1171105383" sldId="454"/>
            <ac:spMk id="13" creationId="{927DCED9-FDA7-D292-2AE0-D0F716E2D546}"/>
          </ac:spMkLst>
        </pc:spChg>
        <pc:graphicFrameChg chg="add del mod">
          <ac:chgData name="Windi Epperson" userId="3b69a254-e433-416d-a127-8b0b05ec3ee3" providerId="ADAL" clId="{76CD5D64-E156-41C0-88C1-849E5DF952AA}" dt="2025-05-08T17:41:51.746" v="717" actId="478"/>
          <ac:graphicFrameMkLst>
            <pc:docMk/>
            <pc:sldMk cId="1171105383" sldId="454"/>
            <ac:graphicFrameMk id="4" creationId="{7471B1A9-654E-6F97-BE27-7ADE6194936B}"/>
          </ac:graphicFrameMkLst>
        </pc:graphicFrameChg>
        <pc:picChg chg="add mod">
          <ac:chgData name="Windi Epperson" userId="3b69a254-e433-416d-a127-8b0b05ec3ee3" providerId="ADAL" clId="{76CD5D64-E156-41C0-88C1-849E5DF952AA}" dt="2025-05-08T17:42:00.901" v="720" actId="26606"/>
          <ac:picMkLst>
            <pc:docMk/>
            <pc:sldMk cId="1171105383" sldId="454"/>
            <ac:picMk id="8" creationId="{785D22FF-AE1C-8EC6-7E07-22B9CA69A38A}"/>
          </ac:picMkLst>
        </pc:picChg>
      </pc:sldChg>
      <pc:sldChg chg="delSp modSp new mod">
        <pc:chgData name="Windi Epperson" userId="3b69a254-e433-416d-a127-8b0b05ec3ee3" providerId="ADAL" clId="{76CD5D64-E156-41C0-88C1-849E5DF952AA}" dt="2025-05-08T17:38:06.716" v="694" actId="14100"/>
        <pc:sldMkLst>
          <pc:docMk/>
          <pc:sldMk cId="3858981920" sldId="455"/>
        </pc:sldMkLst>
        <pc:spChg chg="mod">
          <ac:chgData name="Windi Epperson" userId="3b69a254-e433-416d-a127-8b0b05ec3ee3" providerId="ADAL" clId="{76CD5D64-E156-41C0-88C1-849E5DF952AA}" dt="2025-05-08T17:37:45.025" v="690" actId="1076"/>
          <ac:spMkLst>
            <pc:docMk/>
            <pc:sldMk cId="3858981920" sldId="455"/>
            <ac:spMk id="2" creationId="{6F6D63C8-339C-6928-AE06-0B27CAB2C108}"/>
          </ac:spMkLst>
        </pc:spChg>
        <pc:spChg chg="mod">
          <ac:chgData name="Windi Epperson" userId="3b69a254-e433-416d-a127-8b0b05ec3ee3" providerId="ADAL" clId="{76CD5D64-E156-41C0-88C1-849E5DF952AA}" dt="2025-05-08T17:38:06.716" v="694" actId="14100"/>
          <ac:spMkLst>
            <pc:docMk/>
            <pc:sldMk cId="3858981920" sldId="455"/>
            <ac:spMk id="3" creationId="{6786696D-7436-CBD6-437D-F91C1E73362A}"/>
          </ac:spMkLst>
        </pc:spChg>
        <pc:spChg chg="del">
          <ac:chgData name="Windi Epperson" userId="3b69a254-e433-416d-a127-8b0b05ec3ee3" providerId="ADAL" clId="{76CD5D64-E156-41C0-88C1-849E5DF952AA}" dt="2025-05-08T17:33:36.182" v="446" actId="478"/>
          <ac:spMkLst>
            <pc:docMk/>
            <pc:sldMk cId="3858981920" sldId="455"/>
            <ac:spMk id="4" creationId="{F988517A-26CB-8DCB-5D8C-3D630F6AF6F9}"/>
          </ac:spMkLst>
        </pc:spChg>
      </pc:sldChg>
      <pc:sldChg chg="modSp add mod">
        <pc:chgData name="Windi Epperson" userId="3b69a254-e433-416d-a127-8b0b05ec3ee3" providerId="ADAL" clId="{76CD5D64-E156-41C0-88C1-849E5DF952AA}" dt="2025-05-08T17:39:26.935" v="713" actId="5793"/>
        <pc:sldMkLst>
          <pc:docMk/>
          <pc:sldMk cId="2498882686" sldId="456"/>
        </pc:sldMkLst>
        <pc:spChg chg="mod">
          <ac:chgData name="Windi Epperson" userId="3b69a254-e433-416d-a127-8b0b05ec3ee3" providerId="ADAL" clId="{76CD5D64-E156-41C0-88C1-849E5DF952AA}" dt="2025-05-08T17:38:27.308" v="703" actId="20577"/>
          <ac:spMkLst>
            <pc:docMk/>
            <pc:sldMk cId="2498882686" sldId="456"/>
            <ac:spMk id="2" creationId="{0543C0D1-79EB-7238-113A-A6E1C7A21C2A}"/>
          </ac:spMkLst>
        </pc:spChg>
        <pc:spChg chg="mod">
          <ac:chgData name="Windi Epperson" userId="3b69a254-e433-416d-a127-8b0b05ec3ee3" providerId="ADAL" clId="{76CD5D64-E156-41C0-88C1-849E5DF952AA}" dt="2025-05-08T17:39:26.935" v="713" actId="5793"/>
          <ac:spMkLst>
            <pc:docMk/>
            <pc:sldMk cId="2498882686" sldId="456"/>
            <ac:spMk id="3" creationId="{F33D36DC-9949-659A-76B2-127DA0BEAFDF}"/>
          </ac:spMkLst>
        </pc:spChg>
      </pc:sldChg>
      <pc:sldMasterChg chg="delSldLayout">
        <pc:chgData name="Windi Epperson" userId="3b69a254-e433-416d-a127-8b0b05ec3ee3" providerId="ADAL" clId="{76CD5D64-E156-41C0-88C1-849E5DF952AA}" dt="2025-05-08T17:02:28.554" v="48" actId="2696"/>
        <pc:sldMasterMkLst>
          <pc:docMk/>
          <pc:sldMasterMk cId="1231782894" sldId="2147483648"/>
        </pc:sldMasterMkLst>
        <pc:sldLayoutChg chg="del">
          <pc:chgData name="Windi Epperson" userId="3b69a254-e433-416d-a127-8b0b05ec3ee3" providerId="ADAL" clId="{76CD5D64-E156-41C0-88C1-849E5DF952AA}" dt="2025-05-08T17:02:28.554" v="48" actId="2696"/>
          <pc:sldLayoutMkLst>
            <pc:docMk/>
            <pc:sldMasterMk cId="1231782894" sldId="2147483648"/>
            <pc:sldLayoutMk cId="3977395069" sldId="2147483678"/>
          </pc:sldLayoutMkLst>
        </pc:sldLayoutChg>
      </pc:sldMasterChg>
    </pc:docChg>
  </pc:docChgLst>
</pc:chgInfo>
</file>

<file path=ppt/comments/modernComment_100_2338FD6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DEE0F74-0EB0-4B82-B2A0-DC2E2FA56EBC}" authorId="{7B1B1F0F-ACED-7B65-FCF9-DDA56FDF9E77}" created="2025-04-09T13:09:44.051">
    <pc:sldMkLst xmlns:pc="http://schemas.microsoft.com/office/powerpoint/2013/main/command">
      <pc:docMk/>
      <pc:sldMk cId="590937454" sldId="256"/>
    </pc:sldMkLst>
    <p188:txBody>
      <a:bodyPr/>
      <a:lstStyle/>
      <a:p>
        <a:r>
          <a:rPr lang="en-US"/>
          <a:t>Please click "File"- "Create A Copy" or download before you start adding your slides!! If you accidentally get info in this template, please email Jess or I and we can fix it.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1A1C2-837A-4E2B-AE90-2F666968D2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D3A8B6-A6B9-4387-978B-225B51B06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9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9DBA28-4A88-8FEC-5975-51748A7C2B34}"/>
              </a:ext>
            </a:extLst>
          </p:cNvPr>
          <p:cNvSpPr/>
          <p:nvPr userDrawn="1"/>
        </p:nvSpPr>
        <p:spPr>
          <a:xfrm>
            <a:off x="0" y="1"/>
            <a:ext cx="12192000" cy="3840480"/>
          </a:xfrm>
          <a:prstGeom prst="rect">
            <a:avLst/>
          </a:prstGeom>
          <a:gradFill flip="none" rotWithShape="1">
            <a:gsLst>
              <a:gs pos="0">
                <a:srgbClr val="9C3C9A"/>
              </a:gs>
              <a:gs pos="40000">
                <a:srgbClr val="ED3F7B"/>
              </a:gs>
              <a:gs pos="80000">
                <a:srgbClr val="F9ED4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6A399047-29B9-4A00-1B29-747FCE260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808" r="1663"/>
          <a:stretch/>
        </p:blipFill>
        <p:spPr>
          <a:xfrm>
            <a:off x="-1" y="586839"/>
            <a:ext cx="12191999" cy="4238039"/>
          </a:xfrm>
          <a:prstGeom prst="rect">
            <a:avLst/>
          </a:prstGeom>
        </p:spPr>
      </p:pic>
      <p:pic>
        <p:nvPicPr>
          <p:cNvPr id="15" name="Picture 14" descr="A purple and yellow city skyline&#10;&#10;AI-generated content may be incorrect.">
            <a:extLst>
              <a:ext uri="{FF2B5EF4-FFF2-40B4-BE49-F238E27FC236}">
                <a16:creationId xmlns:a16="http://schemas.microsoft.com/office/drawing/2014/main" id="{261BE470-0F59-AC23-6494-86C4E2971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3124" r="5642"/>
          <a:stretch/>
        </p:blipFill>
        <p:spPr>
          <a:xfrm flipH="1">
            <a:off x="0" y="777698"/>
            <a:ext cx="12192000" cy="4484011"/>
          </a:xfrm>
          <a:prstGeom prst="rect">
            <a:avLst/>
          </a:prstGeom>
        </p:spPr>
      </p:pic>
      <p:pic>
        <p:nvPicPr>
          <p:cNvPr id="19" name="Picture 18" descr="A city skyline at night&#10;&#10;AI-generated content may be incorrect.">
            <a:extLst>
              <a:ext uri="{FF2B5EF4-FFF2-40B4-BE49-F238E27FC236}">
                <a16:creationId xmlns:a16="http://schemas.microsoft.com/office/drawing/2014/main" id="{00653E19-581D-5710-3AA1-6B3CF3917E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867" t="22029" r="2494" b="5361"/>
          <a:stretch/>
        </p:blipFill>
        <p:spPr>
          <a:xfrm>
            <a:off x="0" y="1596290"/>
            <a:ext cx="12191998" cy="52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B1DF37-A950-0B8C-2DB0-35007DB17288}"/>
              </a:ext>
            </a:extLst>
          </p:cNvPr>
          <p:cNvSpPr txBox="1"/>
          <p:nvPr userDrawn="1"/>
        </p:nvSpPr>
        <p:spPr>
          <a:xfrm>
            <a:off x="94521" y="6369700"/>
            <a:ext cx="1838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0" u="sng" err="1">
                <a:solidFill>
                  <a:schemeClr val="bg1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rPr>
              <a:t>dynamicscon.com</a:t>
            </a:r>
            <a:endParaRPr lang="en-US" sz="1400" b="1" i="0" u="sng">
              <a:solidFill>
                <a:schemeClr val="bg1"/>
              </a:solidFill>
              <a:latin typeface="Open Sans ExtraBold" pitchFamily="2" charset="0"/>
              <a:ea typeface="Open Sans ExtraBold" pitchFamily="2" charset="0"/>
              <a:cs typeface="Open Sans ExtraBold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18F232-04F8-4E2E-F9AF-7253BF82138A}"/>
              </a:ext>
            </a:extLst>
          </p:cNvPr>
          <p:cNvGrpSpPr/>
          <p:nvPr userDrawn="1"/>
        </p:nvGrpSpPr>
        <p:grpSpPr>
          <a:xfrm>
            <a:off x="1601913" y="958184"/>
            <a:ext cx="8988174" cy="5443417"/>
            <a:chOff x="1601913" y="958184"/>
            <a:chExt cx="8988174" cy="5443417"/>
          </a:xfrm>
        </p:grpSpPr>
        <p:pic>
          <p:nvPicPr>
            <p:cNvPr id="3" name="Picture 2" descr="A logo of a city&#10;&#10;AI-generated content may be incorrect.">
              <a:extLst>
                <a:ext uri="{FF2B5EF4-FFF2-40B4-BE49-F238E27FC236}">
                  <a16:creationId xmlns:a16="http://schemas.microsoft.com/office/drawing/2014/main" id="{4772473F-1BC2-B356-662E-EAFC4C164E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028007" y="3847837"/>
              <a:ext cx="4224746" cy="2553764"/>
            </a:xfrm>
            <a:prstGeom prst="rect">
              <a:avLst/>
            </a:prstGeom>
          </p:spPr>
        </p:pic>
        <p:pic>
          <p:nvPicPr>
            <p:cNvPr id="6" name="Picture 5" descr="A yellow text on a black background&#10;&#10;AI-generated content may be incorrect.">
              <a:extLst>
                <a:ext uri="{FF2B5EF4-FFF2-40B4-BE49-F238E27FC236}">
                  <a16:creationId xmlns:a16="http://schemas.microsoft.com/office/drawing/2014/main" id="{6DFF3C90-20D3-7E53-F389-45BBC1E09F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601913" y="958184"/>
              <a:ext cx="8988174" cy="46443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B9F7B16-B410-A365-F137-A120E7389A8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923279" y="616079"/>
            <a:ext cx="4433677" cy="342105"/>
          </a:xfrm>
          <a:prstGeom prst="rect">
            <a:avLst/>
          </a:prstGeom>
        </p:spPr>
      </p:pic>
      <p:pic>
        <p:nvPicPr>
          <p:cNvPr id="11" name="Picture 10" descr="A couple of superheroes sitting on a fountain&#10;&#10;AI-generated content may be incorrect.">
            <a:extLst>
              <a:ext uri="{FF2B5EF4-FFF2-40B4-BE49-F238E27FC236}">
                <a16:creationId xmlns:a16="http://schemas.microsoft.com/office/drawing/2014/main" id="{54F15541-A593-CDD9-2CC1-59DE0D0C70D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36293" y="3881406"/>
            <a:ext cx="2986058" cy="29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4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Text, and 2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02E582-579C-EFF5-3EDC-EEA3CCCC2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38665-153F-0B31-B067-B0588C59361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61709AC-2F2B-8B78-0EED-55EC063F156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2E8B48-D665-6114-7498-7ACA53C41F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974744-3FE8-1ECB-F688-A8D96292CB4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1676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42ABE3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5665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5D4767A-CB43-DDF1-3971-339148541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2706FC-B096-B52E-4615-7DC39DAD98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092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06A9C-FB58-4491-3974-B1E6EA3689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BC5458-4486-FE70-DBF3-3F5730396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01EA29B-6DEB-BEA0-914D-B70BED13D1F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75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36479-8D30-0366-98A8-B1F99459F4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F462C1-2CFF-D0A0-6B38-AB8AFBAE6F5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9B68249-C779-95E6-8347-096090E8A8B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B8F2154-FAB8-6148-B867-71F96F37739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650237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1443E7-83B6-9D9D-95B0-95C13945E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D06AF-E740-17F1-FABD-186A5F24F6C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A4AA9F0-8950-9B11-B323-EB868A65E59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AA9AD557-FD79-25E6-091F-823A037D903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8731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0A905-A4EE-CDDD-2A6B-C7475222E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915BCC-F1D1-C2EF-6928-13D7487A979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EDDDE5A-0B5C-DE40-DB11-7ECFC3CB0C08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986D1CA3-81B6-D575-9ADA-66E89436E03C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15E11FC8-53E7-5FFB-404E-CC2FB9E2EB1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56550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8BFC4-4E31-2888-F812-62A2B962D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F95820-6C20-4F94-DDD8-E825B362F33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E7187696-4112-ED8D-1C60-7ADC2672CE52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33FA28F-BE9A-BE71-1D57-A205E28D420D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75704D-EFE8-1909-BFE1-CAC28334142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22650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Subtitle 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F1874-DFE4-A1C9-9DBD-34D1F411A5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0F513F-4F4E-BFBF-DE4B-21F592BBC76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14CE42-4C50-3788-F472-3BF58358B15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3F95-E050-2FC7-892D-F468C8DB83D4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40198F9-6632-99BA-A505-76ECD1470727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2610093-46F8-9D87-110A-7D7D72C3523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88432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Subtitle_Du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42ABE3"/>
              </a:gs>
              <a:gs pos="11000">
                <a:srgbClr val="3B459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light&#10;&#10;AI-generated content may be incorrect.">
            <a:extLst>
              <a:ext uri="{FF2B5EF4-FFF2-40B4-BE49-F238E27FC236}">
                <a16:creationId xmlns:a16="http://schemas.microsoft.com/office/drawing/2014/main" id="{1DE38943-B87E-3DDD-2457-EC40482D9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ity skyline with many blue lights&#10;&#10;AI-generated content may be incorrect.">
            <a:extLst>
              <a:ext uri="{FF2B5EF4-FFF2-40B4-BE49-F238E27FC236}">
                <a16:creationId xmlns:a16="http://schemas.microsoft.com/office/drawing/2014/main" id="{7CFF8511-1BE4-4053-355D-247789DFBF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590744" y="5575025"/>
            <a:ext cx="3772981" cy="126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067191C-B69B-B611-CAED-AE905CC1EAB1}"/>
              </a:ext>
            </a:extLst>
          </p:cNvPr>
          <p:cNvGrpSpPr/>
          <p:nvPr userDrawn="1"/>
        </p:nvGrpSpPr>
        <p:grpSpPr>
          <a:xfrm>
            <a:off x="-115456" y="5591999"/>
            <a:ext cx="12638560" cy="1274489"/>
            <a:chOff x="-115456" y="5591999"/>
            <a:chExt cx="12638560" cy="1274489"/>
          </a:xfrm>
        </p:grpSpPr>
        <p:pic>
          <p:nvPicPr>
            <p:cNvPr id="5" name="Picture 4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41598363-048E-6177-6064-D2391D6479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115456" y="5600488"/>
              <a:ext cx="3772981" cy="1266000"/>
            </a:xfrm>
            <a:prstGeom prst="rect">
              <a:avLst/>
            </a:prstGeom>
          </p:spPr>
        </p:pic>
        <p:pic>
          <p:nvPicPr>
            <p:cNvPr id="6" name="Picture 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325C84B0-6C3E-F97E-C662-C5BF151004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83413" y="5599843"/>
              <a:ext cx="3772981" cy="1266000"/>
            </a:xfrm>
            <a:prstGeom prst="rect">
              <a:avLst/>
            </a:prstGeom>
          </p:spPr>
        </p:pic>
        <p:pic>
          <p:nvPicPr>
            <p:cNvPr id="7" name="Picture 6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BCF05869-0122-7A34-9782-8B8007770D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91875" y="5591999"/>
              <a:ext cx="3772981" cy="1266000"/>
            </a:xfrm>
            <a:prstGeom prst="rect">
              <a:avLst/>
            </a:prstGeom>
          </p:spPr>
        </p:pic>
        <p:pic>
          <p:nvPicPr>
            <p:cNvPr id="11" name="Picture 10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CC619E1F-348F-EFCF-F2BB-AA9BF708EA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590743" y="5592000"/>
              <a:ext cx="3772981" cy="1266000"/>
            </a:xfrm>
            <a:prstGeom prst="rect">
              <a:avLst/>
            </a:prstGeom>
          </p:spPr>
        </p:pic>
        <p:pic>
          <p:nvPicPr>
            <p:cNvPr id="16" name="Picture 15" descr="A city skyline with many blue lights&#10;&#10;AI-generated content may be incorrect.">
              <a:extLst>
                <a:ext uri="{FF2B5EF4-FFF2-40B4-BE49-F238E27FC236}">
                  <a16:creationId xmlns:a16="http://schemas.microsoft.com/office/drawing/2014/main" id="{25BEE0D5-2340-075E-6109-A3C3C1D8CC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750123" y="5600488"/>
              <a:ext cx="377298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2943D-7B16-B6C5-5304-D5B0ED879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3B4598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854EEB-977D-57C9-827F-0F27D4A454D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94316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A482B45-889F-5142-BC0F-D45E525DF049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4810926" y="1352141"/>
            <a:ext cx="2570148" cy="2176720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7CDB073-0680-7F55-1F46-B744F046286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810926" y="3633699"/>
            <a:ext cx="2570148" cy="212607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525C6F3-1234-EE7F-022F-A09807F53B31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478697" y="1347708"/>
            <a:ext cx="4301971" cy="4449802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6147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0">
            <a:extLst>
              <a:ext uri="{FF2B5EF4-FFF2-40B4-BE49-F238E27FC236}">
                <a16:creationId xmlns:a16="http://schemas.microsoft.com/office/drawing/2014/main" id="{34E64832-2A5E-1A03-F2D8-77A19644A5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024023"/>
            <a:ext cx="10515600" cy="1325563"/>
          </a:xfrm>
        </p:spPr>
        <p:txBody>
          <a:bodyPr>
            <a:noAutofit/>
          </a:bodyPr>
          <a:lstStyle>
            <a:lvl1pPr algn="ctr">
              <a:defRPr sz="72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18C36EB-5529-72B2-87F7-9801C49E14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508415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>
                <a:solidFill>
                  <a:srgbClr val="ED3F7B"/>
                </a:solidFill>
                <a:latin typeface="Open Sans SemiBold" pitchFamily="2" charset="0"/>
                <a:ea typeface="Open Sans SemiBold" pitchFamily="2" charset="0"/>
                <a:cs typeface="Open Sans SemiBold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add subtitle</a:t>
            </a:r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4586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2F4F6-A377-102F-21E4-65F71066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45FDF-F36E-1E86-88D7-F805B5A83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B2589-A922-4544-404A-A5703F7B8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7BCE2-1626-CD37-772A-B152E2613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23B5B-D966-84C6-A3D9-951249CB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88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3C7F-EE87-485B-467F-06692F72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E542E-DC40-CFC3-16BA-CADE736DC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B1641-5E9A-ADFA-3070-E42BCA5B8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E8E95-6A05-5B6C-FFD0-0083B214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8B8AE-4F5D-C434-057E-AAB644D00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FE0E1-414E-FFE8-C837-4DEE2CC0F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89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EFE54-3880-AA4C-F032-2D3D21FB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58F92-0635-A403-EA30-92607F5B7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930E7-EAFB-9465-9872-D7CF1AA56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C67C39-2BDC-C99B-F4D7-7DFC3791F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F93E6-2F44-E7A1-99A4-D82A692E7B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C3099-B0E4-3DC2-6B63-B9D964FC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86309-1628-B814-C2FD-76AF47DF5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6F44B4-C8B5-51DB-5307-0E7AE738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8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7A67-8478-A358-5499-248DAD0DB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C39709-B1B9-B59F-1F65-AEA8F5E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6886E-3AEB-8E0B-421B-8F188855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EEE027-F325-70E1-CE56-8D8EC1C9D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93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4D02B-FAC9-3918-9CB5-CE8CE9CC8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B6D17-0A99-46F0-7353-6CAB6A94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C6C87-2EE8-E13D-5C78-88F5BD5A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90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56B0B-A774-A488-FFE5-7C3FAB9F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747E3-FCF2-B714-176D-EBE237254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505F0-740D-1966-EE8D-87BDD3932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F6CEA-0F88-E037-7A45-5FAB3008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7324D-739C-A329-31D7-0754104E8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1A541-BD2E-AA13-06CB-49D937B55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37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8B69-B14E-E370-0B98-73FDEA1D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B4CDCD-2995-3354-FC2F-6FB3A96D2C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8B48-1FF4-DDEB-CE3B-17A5B405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C1679-7946-EB79-6C8B-47AB5F6C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7FBDF-C98E-8C97-BA0B-14CD65830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0114F-7C56-A33F-2D7F-663B25BC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310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4A0BE-E6E1-DDB5-576A-6E1389D03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544BC-A011-19F6-5A94-37C13412D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6D42-E720-F2C2-0E6B-63D13F4E7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91BEC-D288-76D0-6302-126DD605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67C70-3296-899F-EFA8-14673350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4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E536A0-8893-DFB5-F3D9-BF93C292E7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AB9BA-8C69-613C-DBE2-2A3A33495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681C4-FC08-6253-721C-406630474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6646-D7D1-5D3E-EFFE-D858528F4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241F9-6864-9CFD-8B75-C903A3827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62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D67A401-534F-83F4-D0F0-DF35AB8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357460"/>
            <a:ext cx="11381889" cy="440231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740080-3552-E965-5C4B-6B5AF93B8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16011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7D6ECEB-EEAA-5121-61A6-4A2F06880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52C302F-939E-5E71-CBFC-43FD0274D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E95EFA-C277-0DB3-1F35-091DEE00B28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50721" y="1347708"/>
            <a:ext cx="5625484" cy="442149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  <a:lvl2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358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ABDAF7-7D88-44D0-BC27-CB75499A2B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044C0-65DE-877D-FE31-0C379C882ED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7"/>
            <a:ext cx="11381889" cy="1796600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B1E3C-48F2-9EDD-568B-3257F7F03F2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1106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7AE59C2F-82FD-FF57-D52C-2AEC5B9B7A47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06507" y="1347708"/>
            <a:ext cx="5628821" cy="2518929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33218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D37107-7096-0614-CEF7-0D912343D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6992B-24BA-732D-725C-7E0BED47CBE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112EFE-81F5-14F1-1C1D-2681575C210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37983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6A787EF-7FEA-D30D-A9B7-EEED79B97893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3384" y="3183603"/>
            <a:ext cx="5628821" cy="2595028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6657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Images, and Text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8F9B1B-D84E-1657-0E32-A18DC98AC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5BFDD-F131-538C-82BF-60AA8B957B2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3963176"/>
            <a:ext cx="11381889" cy="18060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7C7B0-5AB2-66CE-356D-80AB0118272A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1358222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3DC631C-88B6-4BA4-B1AA-125C4ADE11AF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1347708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0019110-3022-F1D1-B092-9611490C83E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1356863"/>
            <a:ext cx="3739363" cy="2518929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935096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3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9AB42-CA9D-5E2C-ED3F-55D46A6AB0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398D8-6201-A512-3F12-7ED26425DC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4316" y="1347708"/>
            <a:ext cx="11381889" cy="1759156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32DE5C-A3E2-9779-9A27-45FFC0E8B66E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2451" y="3209036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6622280-39E4-F04A-3004-6BEB8C8CF1A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032426" y="3198522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4305A9A-0B32-C7E3-CE1A-0604730CC5A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12438" y="3207677"/>
            <a:ext cx="3739363" cy="2561527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11704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4 Images Sunr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849F99D-6480-91B0-099C-0C87A608C289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3B4598"/>
              </a:gs>
              <a:gs pos="50000">
                <a:srgbClr val="9C3C9A"/>
              </a:gs>
              <a:gs pos="0">
                <a:srgbClr val="ED3F7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8D8D9E-103B-EBBB-911B-4955F18A0C0C}"/>
              </a:ext>
            </a:extLst>
          </p:cNvPr>
          <p:cNvSpPr/>
          <p:nvPr userDrawn="1"/>
        </p:nvSpPr>
        <p:spPr>
          <a:xfrm>
            <a:off x="302581" y="266854"/>
            <a:ext cx="11586839" cy="659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bright light in the dark&#10;&#10;AI-generated content may be incorrect.">
            <a:extLst>
              <a:ext uri="{FF2B5EF4-FFF2-40B4-BE49-F238E27FC236}">
                <a16:creationId xmlns:a16="http://schemas.microsoft.com/office/drawing/2014/main" id="{3E5594DF-9208-4697-904A-8DA68C1D61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504020">
            <a:off x="10674513" y="4210539"/>
            <a:ext cx="2613910" cy="422004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E820849-0AD2-0DF9-7E1F-A655D04AF34D}"/>
              </a:ext>
            </a:extLst>
          </p:cNvPr>
          <p:cNvGrpSpPr/>
          <p:nvPr userDrawn="1"/>
        </p:nvGrpSpPr>
        <p:grpSpPr>
          <a:xfrm>
            <a:off x="-115456" y="5592000"/>
            <a:ext cx="12646026" cy="1266001"/>
            <a:chOff x="-200297" y="5592000"/>
            <a:chExt cx="12646026" cy="1266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911F777-5810-21AF-2DDB-4648DC2CE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0297" y="5592001"/>
              <a:ext cx="3787911" cy="12660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6BBEF0-ED0C-734C-C602-AA75B98BC6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803781" y="5592001"/>
              <a:ext cx="3787911" cy="1266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974458A-5F50-8439-5525-3C9FD4553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510505" y="5592001"/>
              <a:ext cx="3787911" cy="1266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462E7BA-D1B1-A40D-DF99-06F394A68E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6600308" y="5592000"/>
              <a:ext cx="3787911" cy="126600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CA03C73-9CBF-581A-3DEB-C762B020C0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57818" y="5592000"/>
              <a:ext cx="3787911" cy="12660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193B843-36FD-CE4C-0AEA-163E7C9F3B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02" y="5589492"/>
            <a:ext cx="1101947" cy="1179341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958D4-94C7-5B2D-F38C-6DE49E011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4316" y="367259"/>
            <a:ext cx="11381889" cy="880044"/>
          </a:xfrm>
        </p:spPr>
        <p:txBody>
          <a:bodyPr>
            <a:normAutofit/>
          </a:bodyPr>
          <a:lstStyle>
            <a:lvl1pPr>
              <a:defRPr sz="4400" b="1" i="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BF2D8-7EFE-508F-4E6A-CD43C6C4D06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56199" y="1347708"/>
            <a:ext cx="6036643" cy="4421495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3F1AFD-3513-7DE6-31AF-11380D97A5CA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394316" y="1347708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E99042-B944-D3E3-48CE-0BA44DD378ED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394316" y="3578624"/>
            <a:ext cx="2570148" cy="2162873"/>
          </a:xfrm>
        </p:spPr>
        <p:txBody>
          <a:bodyPr/>
          <a:lstStyle>
            <a:lvl1pPr>
              <a:defRPr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536DF96-D18C-05A4-89C3-BD28375FB94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9206057" y="1347708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5803C7-0B27-D664-4217-93EA1029717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206057" y="3578624"/>
            <a:ext cx="2570148" cy="2162873"/>
          </a:xfrm>
        </p:spPr>
        <p:txBody>
          <a:bodyPr/>
          <a:lstStyle>
            <a:lvl1pPr>
              <a:defRPr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US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35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5B7E9-8EA7-88AC-CDDC-5E81BBB88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3C6FC-51FE-80FC-BA42-121E4A268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8646-EEDB-4412-5DEC-0955445A65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AF657A-ACF9-4E40-A2DA-3323CFDC064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4D493-2110-A893-929D-F273EB9DB5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08D4F-B5C1-966A-1FDE-A22812AF2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0DF7C2-04DF-C149-BAB4-89733FA2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8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0_2338FD6E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9374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AC302-BF02-AE46-6AB8-42B0456EA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3C0D1-79EB-7238-113A-A6E1C7A21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55" y="184379"/>
            <a:ext cx="11381889" cy="880044"/>
          </a:xfrm>
        </p:spPr>
        <p:txBody>
          <a:bodyPr/>
          <a:lstStyle/>
          <a:p>
            <a:r>
              <a:rPr lang="en-US" dirty="0"/>
              <a:t>Types of Clouds – Private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36DC-9949-659A-76B2-127DA0BEAF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383" y="1064423"/>
            <a:ext cx="11000561" cy="475488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Definition: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 private cloud offers the same advantages as a public cloud—virtualized resources and scalability—but is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dedicated to a single organization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. It can be hosted on-premise or by a third-party provider.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Key Features: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Single-Tenant Environment: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Greater control over resources, configurations, and security.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Customization: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More flexibility for compliance and complex workloads.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Higher Cost: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Requires more investment in infrastructure or a third-party host.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Enhanced Security: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Ideal for industries with strict data regulations (e.g., healthcare, finance).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 Case Example: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 company hosts Dynamics GP in a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third-party datacenter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fully managed but reserved solely for that company's use.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82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5D22FF-AE1C-8EC6-7E07-22B9CA69A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172" y="1357460"/>
            <a:ext cx="11362174" cy="4402317"/>
          </a:xfrm>
          <a:prstGeom prst="rect">
            <a:avLst/>
          </a:prstGeom>
          <a:noFill/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927DCED9-FDA7-D292-2AE0-D0F716E2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16" y="367259"/>
            <a:ext cx="11381889" cy="880044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17110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D8A47-138E-0B69-7555-A0128E087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I run Dynamics GP in Azure or AWS?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D5CC2-0BE7-164F-AE86-7F77DBFD2E3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1549" y="1247303"/>
            <a:ext cx="11613939" cy="7643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latin typeface="Caveat" panose="00000500000000000000" pitchFamily="2" charset="0"/>
              </a:rPr>
              <a:t>The short answer is YES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4A12C-85EF-1B3D-95CD-4C077C7F4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9507" y="2127347"/>
            <a:ext cx="5628821" cy="2344069"/>
          </a:xfrm>
        </p:spPr>
        <p:txBody>
          <a:bodyPr>
            <a:normAutofit fontScale="85000" lnSpcReduction="10000"/>
          </a:bodyPr>
          <a:lstStyle/>
          <a:p>
            <a:pPr marL="0" indent="0" defTabSz="914367">
              <a:lnSpc>
                <a:spcPct val="100000"/>
              </a:lnSpc>
              <a:buNone/>
              <a:defRPr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Small Deployment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Oil &amp; Gas Related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Multiple Servers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Environment setup/maintained by customer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Remote access via published apps</a:t>
            </a:r>
          </a:p>
          <a:p>
            <a:pPr marL="1017441" lvl="3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Power BI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08FC2B-A4BB-734A-0D82-8705B342AB5E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394316" y="2127347"/>
            <a:ext cx="5628821" cy="3286405"/>
          </a:xfrm>
        </p:spPr>
        <p:txBody>
          <a:bodyPr>
            <a:normAutofit fontScale="77500" lnSpcReduction="20000"/>
          </a:bodyPr>
          <a:lstStyle/>
          <a:p>
            <a:pPr marL="0" indent="0" defTabSz="914367">
              <a:lnSpc>
                <a:spcPct val="100000"/>
              </a:lnSpc>
              <a:buNone/>
              <a:defRPr/>
            </a:pP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400 Dynamics GP User Deployment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Agriculture / Food Processing Industry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Customer had Zero Downtime Requirement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Worked closely with Dynamics and Azure Teams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100% Commitment to the Microsoft Cloud</a:t>
            </a:r>
          </a:p>
          <a:p>
            <a:pPr marL="1017441" lvl="3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Office365</a:t>
            </a:r>
          </a:p>
          <a:p>
            <a:pPr marL="1017441" lvl="3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Power BI</a:t>
            </a:r>
          </a:p>
          <a:p>
            <a:pPr marL="0" indent="0" defTabSz="914367">
              <a:lnSpc>
                <a:spcPct val="100000"/>
              </a:lnSpc>
              <a:buNone/>
              <a:defRPr/>
            </a:pPr>
            <a:r>
              <a:rPr lang="en-US" sz="3100" dirty="0">
                <a:latin typeface="Segoe UI" panose="020B0502040204020203" pitchFamily="34" charset="0"/>
                <a:cs typeface="Segoe UI" panose="020B0502040204020203" pitchFamily="34" charset="0"/>
              </a:rPr>
              <a:t>We have built both Public and Hybrid Cloud models on/with Azure.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59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2F4ED-56BB-A54C-591F-9420BF131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6CDE79-6AA3-F999-EA00-89FD79BCF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227841"/>
            <a:ext cx="10596627" cy="4402317"/>
          </a:xfrm>
        </p:spPr>
        <p:txBody>
          <a:bodyPr>
            <a:normAutofit/>
          </a:bodyPr>
          <a:lstStyle/>
          <a:p>
            <a:pPr marL="56024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What are the uptime guarantees and how do they work?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many servers are needed?</a:t>
            </a:r>
          </a:p>
          <a:p>
            <a:pPr marL="56024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How is the configuration done?</a:t>
            </a:r>
          </a:p>
          <a:p>
            <a:pPr marL="1017441" lvl="1" indent="-560241" defTabSz="914367">
              <a:lnSpc>
                <a:spcPct val="110000"/>
              </a:lnSpc>
              <a:defRPr/>
            </a:pPr>
            <a:r>
              <a:rPr lang="en-US" sz="2200" dirty="0">
                <a:latin typeface="Segoe UI" panose="020B0502040204020203" pitchFamily="34" charset="0"/>
                <a:cs typeface="Segoe UI" panose="020B0502040204020203" pitchFamily="34" charset="0"/>
              </a:rPr>
              <a:t>Do Logins/Passwords sync between the SQL Servers</a:t>
            </a:r>
          </a:p>
          <a:p>
            <a:pPr marL="560241" indent="-560241" defTabSz="914367">
              <a:lnSpc>
                <a:spcPct val="11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What are the licensing considerations?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sz="22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must be current on your Dynamics GP Enhancement Plan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sz="22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all of the Licenses you own can be used in the Cloud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sz="22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Remote Desktop CALs are not included with Azure</a:t>
            </a:r>
          </a:p>
          <a:p>
            <a:pPr marL="1017441" lvl="1" indent="-560241" defTabSz="914367">
              <a:lnSpc>
                <a:spcPct val="100000"/>
              </a:lnSpc>
              <a:defRPr/>
            </a:pPr>
            <a:r>
              <a:rPr lang="en-US" sz="22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Office 365 on Remote Desktop Servers requires an Enterprise Plan</a:t>
            </a:r>
          </a:p>
          <a:p>
            <a:pPr lvl="1"/>
            <a:endParaRPr lang="en-US" sz="2000" dirty="0"/>
          </a:p>
          <a:p>
            <a:pPr marL="560241" indent="-560241" defTabSz="914367">
              <a:lnSpc>
                <a:spcPct val="110000"/>
              </a:lnSpc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defTabSz="914367">
              <a:lnSpc>
                <a:spcPct val="100000"/>
              </a:lnSpc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8035B1-A4F7-3710-1EE6-6376AE9C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422123"/>
            <a:ext cx="10953245" cy="880044"/>
          </a:xfrm>
        </p:spPr>
        <p:txBody>
          <a:bodyPr/>
          <a:lstStyle/>
          <a:p>
            <a:r>
              <a:rPr lang="en-US" dirty="0"/>
              <a:t>Questions to Ask</a:t>
            </a:r>
          </a:p>
        </p:txBody>
      </p:sp>
    </p:spTree>
    <p:extLst>
      <p:ext uri="{BB962C8B-B14F-4D97-AF65-F5344CB8AC3E}">
        <p14:creationId xmlns:p14="http://schemas.microsoft.com/office/powerpoint/2010/main" val="3591862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E90DDD-A870-22D5-6F28-F73DCD53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F2DCAA-6F29-D157-2ED9-80CBBA17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227841"/>
            <a:ext cx="10596627" cy="4402317"/>
          </a:xfrm>
        </p:spPr>
        <p:txBody>
          <a:bodyPr>
            <a:normAutofit/>
          </a:bodyPr>
          <a:lstStyle/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are responsible for: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Backups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Patch Management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Monitoring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Redundancy and Uptime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Securing your Remote Desktop Servers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Cyber Security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Incident Response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FCC8D4-C53C-4185-CAA2-9096D9EB7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422123"/>
            <a:ext cx="10953245" cy="880044"/>
          </a:xfrm>
        </p:spPr>
        <p:txBody>
          <a:bodyPr/>
          <a:lstStyle/>
          <a:p>
            <a:r>
              <a:rPr lang="en-US" dirty="0"/>
              <a:t>Managed Services are NOT Included</a:t>
            </a:r>
          </a:p>
        </p:txBody>
      </p:sp>
    </p:spTree>
    <p:extLst>
      <p:ext uri="{BB962C8B-B14F-4D97-AF65-F5344CB8AC3E}">
        <p14:creationId xmlns:p14="http://schemas.microsoft.com/office/powerpoint/2010/main" val="229287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B4B30-7964-2904-04F3-D57707A1D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How to Move GP to the Cloud?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8F006-9B0C-A0D5-55A6-C419D6AA6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7384" y="1382840"/>
            <a:ext cx="5628821" cy="25950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What you need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SQL Database Backups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MR Export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IM.MDB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VPN or SFTP for Integrations with On Premises Data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425DBB-ED53-57B6-D0DF-32D9A6C0BAC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439" y="1382840"/>
            <a:ext cx="5628821" cy="25950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Upgrading to the Cloud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Similar to a SQL Server Move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Cloud is your Test Environment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Roll Back to On Premise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 Up New Tech Heavy Features</a:t>
            </a:r>
          </a:p>
          <a:p>
            <a:endParaRPr lang="en-US" dirty="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DBE83424-5F08-0222-E7FD-CB478ADA4AE3}"/>
              </a:ext>
            </a:extLst>
          </p:cNvPr>
          <p:cNvSpPr>
            <a:spLocks noEditPoints="1"/>
          </p:cNvSpPr>
          <p:nvPr/>
        </p:nvSpPr>
        <p:spPr bwMode="auto">
          <a:xfrm>
            <a:off x="10775068" y="4113500"/>
            <a:ext cx="45719" cy="45719"/>
          </a:xfrm>
          <a:custGeom>
            <a:avLst/>
            <a:gdLst>
              <a:gd name="T0" fmla="*/ 5 w 5"/>
              <a:gd name="T1" fmla="*/ 25 h 25"/>
              <a:gd name="T2" fmla="*/ 5 w 5"/>
              <a:gd name="T3" fmla="*/ 25 h 25"/>
              <a:gd name="T4" fmla="*/ 5 w 5"/>
              <a:gd name="T5" fmla="*/ 25 h 25"/>
              <a:gd name="T6" fmla="*/ 5 w 5"/>
              <a:gd name="T7" fmla="*/ 25 h 25"/>
              <a:gd name="T8" fmla="*/ 5 w 5"/>
              <a:gd name="T9" fmla="*/ 25 h 25"/>
              <a:gd name="T10" fmla="*/ 2 w 5"/>
              <a:gd name="T11" fmla="*/ 12 h 25"/>
              <a:gd name="T12" fmla="*/ 2 w 5"/>
              <a:gd name="T13" fmla="*/ 12 h 25"/>
              <a:gd name="T14" fmla="*/ 3 w 5"/>
              <a:gd name="T15" fmla="*/ 12 h 25"/>
              <a:gd name="T16" fmla="*/ 3 w 5"/>
              <a:gd name="T17" fmla="*/ 12 h 25"/>
              <a:gd name="T18" fmla="*/ 5 w 5"/>
              <a:gd name="T19" fmla="*/ 25 h 25"/>
              <a:gd name="T20" fmla="*/ 5 w 5"/>
              <a:gd name="T21" fmla="*/ 25 h 25"/>
              <a:gd name="T22" fmla="*/ 2 w 5"/>
              <a:gd name="T23" fmla="*/ 12 h 25"/>
              <a:gd name="T24" fmla="*/ 0 w 5"/>
              <a:gd name="T25" fmla="*/ 0 h 25"/>
              <a:gd name="T26" fmla="*/ 0 w 5"/>
              <a:gd name="T27" fmla="*/ 0 h 25"/>
              <a:gd name="T28" fmla="*/ 2 w 5"/>
              <a:gd name="T29" fmla="*/ 12 h 25"/>
              <a:gd name="T30" fmla="*/ 2 w 5"/>
              <a:gd name="T31" fmla="*/ 12 h 25"/>
              <a:gd name="T32" fmla="*/ 2 w 5"/>
              <a:gd name="T33" fmla="*/ 12 h 25"/>
              <a:gd name="T34" fmla="*/ 2 w 5"/>
              <a:gd name="T35" fmla="*/ 12 h 25"/>
              <a:gd name="T36" fmla="*/ 0 w 5"/>
              <a:gd name="T37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" h="25">
                <a:moveTo>
                  <a:pt x="5" y="25"/>
                </a:moveTo>
                <a:lnTo>
                  <a:pt x="5" y="25"/>
                </a:lnTo>
                <a:lnTo>
                  <a:pt x="5" y="25"/>
                </a:lnTo>
                <a:lnTo>
                  <a:pt x="5" y="25"/>
                </a:lnTo>
                <a:lnTo>
                  <a:pt x="5" y="25"/>
                </a:lnTo>
                <a:close/>
                <a:moveTo>
                  <a:pt x="2" y="12"/>
                </a:moveTo>
                <a:lnTo>
                  <a:pt x="2" y="12"/>
                </a:lnTo>
                <a:lnTo>
                  <a:pt x="3" y="12"/>
                </a:lnTo>
                <a:lnTo>
                  <a:pt x="3" y="12"/>
                </a:lnTo>
                <a:lnTo>
                  <a:pt x="5" y="25"/>
                </a:lnTo>
                <a:lnTo>
                  <a:pt x="5" y="25"/>
                </a:lnTo>
                <a:lnTo>
                  <a:pt x="2" y="12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0" y="0"/>
                </a:lnTo>
                <a:close/>
              </a:path>
            </a:pathLst>
          </a:custGeom>
          <a:solidFill>
            <a:srgbClr val="F2923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4C2350E-0A14-F9C5-1F5C-8612B5233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6257" y="4114691"/>
            <a:ext cx="45719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A6D7ADE4-32DF-3476-705E-1C4084CADA25}"/>
              </a:ext>
            </a:extLst>
          </p:cNvPr>
          <p:cNvSpPr>
            <a:spLocks/>
          </p:cNvSpPr>
          <p:nvPr/>
        </p:nvSpPr>
        <p:spPr bwMode="auto">
          <a:xfrm>
            <a:off x="10775067" y="4113501"/>
            <a:ext cx="45719" cy="45719"/>
          </a:xfrm>
          <a:custGeom>
            <a:avLst/>
            <a:gdLst>
              <a:gd name="T0" fmla="*/ 0 w 3"/>
              <a:gd name="T1" fmla="*/ 0 h 13"/>
              <a:gd name="T2" fmla="*/ 0 w 3"/>
              <a:gd name="T3" fmla="*/ 0 h 13"/>
              <a:gd name="T4" fmla="*/ 1 w 3"/>
              <a:gd name="T5" fmla="*/ 0 h 13"/>
              <a:gd name="T6" fmla="*/ 1 w 3"/>
              <a:gd name="T7" fmla="*/ 0 h 13"/>
              <a:gd name="T8" fmla="*/ 3 w 3"/>
              <a:gd name="T9" fmla="*/ 13 h 13"/>
              <a:gd name="T10" fmla="*/ 3 w 3"/>
              <a:gd name="T11" fmla="*/ 13 h 13"/>
              <a:gd name="T12" fmla="*/ 0 w 3"/>
              <a:gd name="T13" fmla="*/ 0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3">
                <a:moveTo>
                  <a:pt x="0" y="0"/>
                </a:moveTo>
                <a:lnTo>
                  <a:pt x="0" y="0"/>
                </a:lnTo>
                <a:lnTo>
                  <a:pt x="1" y="0"/>
                </a:lnTo>
                <a:lnTo>
                  <a:pt x="1" y="0"/>
                </a:lnTo>
                <a:lnTo>
                  <a:pt x="3" y="13"/>
                </a:lnTo>
                <a:lnTo>
                  <a:pt x="3" y="13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50002D28-1180-B512-2124-32C4AEAB602B}"/>
              </a:ext>
            </a:extLst>
          </p:cNvPr>
          <p:cNvSpPr>
            <a:spLocks/>
          </p:cNvSpPr>
          <p:nvPr/>
        </p:nvSpPr>
        <p:spPr bwMode="auto">
          <a:xfrm>
            <a:off x="10771497" y="4098023"/>
            <a:ext cx="45719" cy="45719"/>
          </a:xfrm>
          <a:custGeom>
            <a:avLst/>
            <a:gdLst>
              <a:gd name="T0" fmla="*/ 0 w 2"/>
              <a:gd name="T1" fmla="*/ 0 h 12"/>
              <a:gd name="T2" fmla="*/ 0 w 2"/>
              <a:gd name="T3" fmla="*/ 0 h 12"/>
              <a:gd name="T4" fmla="*/ 2 w 2"/>
              <a:gd name="T5" fmla="*/ 12 h 12"/>
              <a:gd name="T6" fmla="*/ 2 w 2"/>
              <a:gd name="T7" fmla="*/ 12 h 12"/>
              <a:gd name="T8" fmla="*/ 2 w 2"/>
              <a:gd name="T9" fmla="*/ 12 h 12"/>
              <a:gd name="T10" fmla="*/ 2 w 2"/>
              <a:gd name="T11" fmla="*/ 12 h 12"/>
              <a:gd name="T12" fmla="*/ 0 w 2"/>
              <a:gd name="T13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12">
                <a:moveTo>
                  <a:pt x="0" y="0"/>
                </a:moveTo>
                <a:lnTo>
                  <a:pt x="0" y="0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776372A-0EA3-9043-DF57-B54076B889F8}"/>
              </a:ext>
            </a:extLst>
          </p:cNvPr>
          <p:cNvSpPr>
            <a:spLocks/>
          </p:cNvSpPr>
          <p:nvPr/>
        </p:nvSpPr>
        <p:spPr bwMode="auto">
          <a:xfrm>
            <a:off x="1650458" y="5136585"/>
            <a:ext cx="388653" cy="722623"/>
          </a:xfrm>
          <a:custGeom>
            <a:avLst/>
            <a:gdLst>
              <a:gd name="T0" fmla="*/ 457 w 580"/>
              <a:gd name="T1" fmla="*/ 0 h 1495"/>
              <a:gd name="T2" fmla="*/ 437 w 580"/>
              <a:gd name="T3" fmla="*/ 8 h 1495"/>
              <a:gd name="T4" fmla="*/ 418 w 580"/>
              <a:gd name="T5" fmla="*/ 31 h 1495"/>
              <a:gd name="T6" fmla="*/ 409 w 580"/>
              <a:gd name="T7" fmla="*/ 75 h 1495"/>
              <a:gd name="T8" fmla="*/ 412 w 580"/>
              <a:gd name="T9" fmla="*/ 148 h 1495"/>
              <a:gd name="T10" fmla="*/ 408 w 580"/>
              <a:gd name="T11" fmla="*/ 281 h 1495"/>
              <a:gd name="T12" fmla="*/ 394 w 580"/>
              <a:gd name="T13" fmla="*/ 394 h 1495"/>
              <a:gd name="T14" fmla="*/ 365 w 580"/>
              <a:gd name="T15" fmla="*/ 387 h 1495"/>
              <a:gd name="T16" fmla="*/ 329 w 580"/>
              <a:gd name="T17" fmla="*/ 394 h 1495"/>
              <a:gd name="T18" fmla="*/ 285 w 580"/>
              <a:gd name="T19" fmla="*/ 420 h 1495"/>
              <a:gd name="T20" fmla="*/ 271 w 580"/>
              <a:gd name="T21" fmla="*/ 440 h 1495"/>
              <a:gd name="T22" fmla="*/ 266 w 580"/>
              <a:gd name="T23" fmla="*/ 464 h 1495"/>
              <a:gd name="T24" fmla="*/ 238 w 580"/>
              <a:gd name="T25" fmla="*/ 457 h 1495"/>
              <a:gd name="T26" fmla="*/ 212 w 580"/>
              <a:gd name="T27" fmla="*/ 455 h 1495"/>
              <a:gd name="T28" fmla="*/ 175 w 580"/>
              <a:gd name="T29" fmla="*/ 461 h 1495"/>
              <a:gd name="T30" fmla="*/ 148 w 580"/>
              <a:gd name="T31" fmla="*/ 483 h 1495"/>
              <a:gd name="T32" fmla="*/ 134 w 580"/>
              <a:gd name="T33" fmla="*/ 507 h 1495"/>
              <a:gd name="T34" fmla="*/ 122 w 580"/>
              <a:gd name="T35" fmla="*/ 521 h 1495"/>
              <a:gd name="T36" fmla="*/ 80 w 580"/>
              <a:gd name="T37" fmla="*/ 532 h 1495"/>
              <a:gd name="T38" fmla="*/ 58 w 580"/>
              <a:gd name="T39" fmla="*/ 538 h 1495"/>
              <a:gd name="T40" fmla="*/ 25 w 580"/>
              <a:gd name="T41" fmla="*/ 566 h 1495"/>
              <a:gd name="T42" fmla="*/ 11 w 580"/>
              <a:gd name="T43" fmla="*/ 603 h 1495"/>
              <a:gd name="T44" fmla="*/ 2 w 580"/>
              <a:gd name="T45" fmla="*/ 655 h 1495"/>
              <a:gd name="T46" fmla="*/ 3 w 580"/>
              <a:gd name="T47" fmla="*/ 766 h 1495"/>
              <a:gd name="T48" fmla="*/ 8 w 580"/>
              <a:gd name="T49" fmla="*/ 832 h 1495"/>
              <a:gd name="T50" fmla="*/ 23 w 580"/>
              <a:gd name="T51" fmla="*/ 903 h 1495"/>
              <a:gd name="T52" fmla="*/ 46 w 580"/>
              <a:gd name="T53" fmla="*/ 972 h 1495"/>
              <a:gd name="T54" fmla="*/ 66 w 580"/>
              <a:gd name="T55" fmla="*/ 1015 h 1495"/>
              <a:gd name="T56" fmla="*/ 86 w 580"/>
              <a:gd name="T57" fmla="*/ 1090 h 1495"/>
              <a:gd name="T58" fmla="*/ 91 w 580"/>
              <a:gd name="T59" fmla="*/ 1167 h 1495"/>
              <a:gd name="T60" fmla="*/ 78 w 580"/>
              <a:gd name="T61" fmla="*/ 1297 h 1495"/>
              <a:gd name="T62" fmla="*/ 66 w 580"/>
              <a:gd name="T63" fmla="*/ 1403 h 1495"/>
              <a:gd name="T64" fmla="*/ 434 w 580"/>
              <a:gd name="T65" fmla="*/ 1495 h 1495"/>
              <a:gd name="T66" fmla="*/ 425 w 580"/>
              <a:gd name="T67" fmla="*/ 1430 h 1495"/>
              <a:gd name="T68" fmla="*/ 425 w 580"/>
              <a:gd name="T69" fmla="*/ 1298 h 1495"/>
              <a:gd name="T70" fmla="*/ 425 w 580"/>
              <a:gd name="T71" fmla="*/ 1234 h 1495"/>
              <a:gd name="T72" fmla="*/ 417 w 580"/>
              <a:gd name="T73" fmla="*/ 1129 h 1495"/>
              <a:gd name="T74" fmla="*/ 418 w 580"/>
              <a:gd name="T75" fmla="*/ 1035 h 1495"/>
              <a:gd name="T76" fmla="*/ 432 w 580"/>
              <a:gd name="T77" fmla="*/ 986 h 1495"/>
              <a:gd name="T78" fmla="*/ 449 w 580"/>
              <a:gd name="T79" fmla="*/ 960 h 1495"/>
              <a:gd name="T80" fmla="*/ 514 w 580"/>
              <a:gd name="T81" fmla="*/ 883 h 1495"/>
              <a:gd name="T82" fmla="*/ 541 w 580"/>
              <a:gd name="T83" fmla="*/ 829 h 1495"/>
              <a:gd name="T84" fmla="*/ 560 w 580"/>
              <a:gd name="T85" fmla="*/ 786 h 1495"/>
              <a:gd name="T86" fmla="*/ 578 w 580"/>
              <a:gd name="T87" fmla="*/ 737 h 1495"/>
              <a:gd name="T88" fmla="*/ 580 w 580"/>
              <a:gd name="T89" fmla="*/ 706 h 1495"/>
              <a:gd name="T90" fmla="*/ 568 w 580"/>
              <a:gd name="T91" fmla="*/ 672 h 1495"/>
              <a:gd name="T92" fmla="*/ 545 w 580"/>
              <a:gd name="T93" fmla="*/ 640 h 1495"/>
              <a:gd name="T94" fmla="*/ 525 w 580"/>
              <a:gd name="T95" fmla="*/ 603 h 1495"/>
              <a:gd name="T96" fmla="*/ 523 w 580"/>
              <a:gd name="T97" fmla="*/ 578 h 1495"/>
              <a:gd name="T98" fmla="*/ 517 w 580"/>
              <a:gd name="T99" fmla="*/ 495 h 1495"/>
              <a:gd name="T100" fmla="*/ 520 w 580"/>
              <a:gd name="T101" fmla="*/ 366 h 1495"/>
              <a:gd name="T102" fmla="*/ 525 w 580"/>
              <a:gd name="T103" fmla="*/ 263 h 1495"/>
              <a:gd name="T104" fmla="*/ 525 w 580"/>
              <a:gd name="T105" fmla="*/ 184 h 1495"/>
              <a:gd name="T106" fmla="*/ 528 w 580"/>
              <a:gd name="T107" fmla="*/ 108 h 1495"/>
              <a:gd name="T108" fmla="*/ 526 w 580"/>
              <a:gd name="T109" fmla="*/ 66 h 1495"/>
              <a:gd name="T110" fmla="*/ 511 w 580"/>
              <a:gd name="T111" fmla="*/ 26 h 1495"/>
              <a:gd name="T112" fmla="*/ 488 w 580"/>
              <a:gd name="T113" fmla="*/ 3 h 1495"/>
              <a:gd name="T114" fmla="*/ 468 w 580"/>
              <a:gd name="T115" fmla="*/ 0 h 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80" h="1495">
                <a:moveTo>
                  <a:pt x="468" y="0"/>
                </a:moveTo>
                <a:lnTo>
                  <a:pt x="468" y="0"/>
                </a:lnTo>
                <a:lnTo>
                  <a:pt x="457" y="0"/>
                </a:lnTo>
                <a:lnTo>
                  <a:pt x="446" y="3"/>
                </a:lnTo>
                <a:lnTo>
                  <a:pt x="446" y="3"/>
                </a:lnTo>
                <a:lnTo>
                  <a:pt x="437" y="8"/>
                </a:lnTo>
                <a:lnTo>
                  <a:pt x="429" y="14"/>
                </a:lnTo>
                <a:lnTo>
                  <a:pt x="423" y="21"/>
                </a:lnTo>
                <a:lnTo>
                  <a:pt x="418" y="31"/>
                </a:lnTo>
                <a:lnTo>
                  <a:pt x="414" y="40"/>
                </a:lnTo>
                <a:lnTo>
                  <a:pt x="412" y="51"/>
                </a:lnTo>
                <a:lnTo>
                  <a:pt x="409" y="75"/>
                </a:lnTo>
                <a:lnTo>
                  <a:pt x="409" y="100"/>
                </a:lnTo>
                <a:lnTo>
                  <a:pt x="411" y="124"/>
                </a:lnTo>
                <a:lnTo>
                  <a:pt x="412" y="148"/>
                </a:lnTo>
                <a:lnTo>
                  <a:pt x="412" y="166"/>
                </a:lnTo>
                <a:lnTo>
                  <a:pt x="412" y="166"/>
                </a:lnTo>
                <a:lnTo>
                  <a:pt x="408" y="281"/>
                </a:lnTo>
                <a:lnTo>
                  <a:pt x="403" y="397"/>
                </a:lnTo>
                <a:lnTo>
                  <a:pt x="403" y="397"/>
                </a:lnTo>
                <a:lnTo>
                  <a:pt x="394" y="394"/>
                </a:lnTo>
                <a:lnTo>
                  <a:pt x="385" y="391"/>
                </a:lnTo>
                <a:lnTo>
                  <a:pt x="375" y="389"/>
                </a:lnTo>
                <a:lnTo>
                  <a:pt x="365" y="387"/>
                </a:lnTo>
                <a:lnTo>
                  <a:pt x="365" y="387"/>
                </a:lnTo>
                <a:lnTo>
                  <a:pt x="346" y="389"/>
                </a:lnTo>
                <a:lnTo>
                  <a:pt x="329" y="394"/>
                </a:lnTo>
                <a:lnTo>
                  <a:pt x="312" y="400"/>
                </a:lnTo>
                <a:lnTo>
                  <a:pt x="297" y="409"/>
                </a:lnTo>
                <a:lnTo>
                  <a:pt x="285" y="420"/>
                </a:lnTo>
                <a:lnTo>
                  <a:pt x="278" y="426"/>
                </a:lnTo>
                <a:lnTo>
                  <a:pt x="274" y="432"/>
                </a:lnTo>
                <a:lnTo>
                  <a:pt x="271" y="440"/>
                </a:lnTo>
                <a:lnTo>
                  <a:pt x="268" y="447"/>
                </a:lnTo>
                <a:lnTo>
                  <a:pt x="266" y="455"/>
                </a:lnTo>
                <a:lnTo>
                  <a:pt x="266" y="464"/>
                </a:lnTo>
                <a:lnTo>
                  <a:pt x="266" y="464"/>
                </a:lnTo>
                <a:lnTo>
                  <a:pt x="252" y="460"/>
                </a:lnTo>
                <a:lnTo>
                  <a:pt x="238" y="457"/>
                </a:lnTo>
                <a:lnTo>
                  <a:pt x="226" y="455"/>
                </a:lnTo>
                <a:lnTo>
                  <a:pt x="212" y="455"/>
                </a:lnTo>
                <a:lnTo>
                  <a:pt x="212" y="455"/>
                </a:lnTo>
                <a:lnTo>
                  <a:pt x="200" y="455"/>
                </a:lnTo>
                <a:lnTo>
                  <a:pt x="188" y="458"/>
                </a:lnTo>
                <a:lnTo>
                  <a:pt x="175" y="461"/>
                </a:lnTo>
                <a:lnTo>
                  <a:pt x="165" y="467"/>
                </a:lnTo>
                <a:lnTo>
                  <a:pt x="155" y="474"/>
                </a:lnTo>
                <a:lnTo>
                  <a:pt x="148" y="483"/>
                </a:lnTo>
                <a:lnTo>
                  <a:pt x="140" y="495"/>
                </a:lnTo>
                <a:lnTo>
                  <a:pt x="134" y="507"/>
                </a:lnTo>
                <a:lnTo>
                  <a:pt x="134" y="507"/>
                </a:lnTo>
                <a:lnTo>
                  <a:pt x="132" y="512"/>
                </a:lnTo>
                <a:lnTo>
                  <a:pt x="129" y="517"/>
                </a:lnTo>
                <a:lnTo>
                  <a:pt x="122" y="521"/>
                </a:lnTo>
                <a:lnTo>
                  <a:pt x="112" y="526"/>
                </a:lnTo>
                <a:lnTo>
                  <a:pt x="102" y="527"/>
                </a:lnTo>
                <a:lnTo>
                  <a:pt x="80" y="532"/>
                </a:lnTo>
                <a:lnTo>
                  <a:pt x="69" y="534"/>
                </a:lnTo>
                <a:lnTo>
                  <a:pt x="58" y="538"/>
                </a:lnTo>
                <a:lnTo>
                  <a:pt x="58" y="538"/>
                </a:lnTo>
                <a:lnTo>
                  <a:pt x="45" y="546"/>
                </a:lnTo>
                <a:lnTo>
                  <a:pt x="34" y="555"/>
                </a:lnTo>
                <a:lnTo>
                  <a:pt x="25" y="566"/>
                </a:lnTo>
                <a:lnTo>
                  <a:pt x="18" y="577"/>
                </a:lnTo>
                <a:lnTo>
                  <a:pt x="14" y="591"/>
                </a:lnTo>
                <a:lnTo>
                  <a:pt x="11" y="603"/>
                </a:lnTo>
                <a:lnTo>
                  <a:pt x="5" y="634"/>
                </a:lnTo>
                <a:lnTo>
                  <a:pt x="5" y="634"/>
                </a:lnTo>
                <a:lnTo>
                  <a:pt x="2" y="655"/>
                </a:lnTo>
                <a:lnTo>
                  <a:pt x="0" y="677"/>
                </a:lnTo>
                <a:lnTo>
                  <a:pt x="0" y="721"/>
                </a:lnTo>
                <a:lnTo>
                  <a:pt x="3" y="766"/>
                </a:lnTo>
                <a:lnTo>
                  <a:pt x="6" y="810"/>
                </a:lnTo>
                <a:lnTo>
                  <a:pt x="6" y="810"/>
                </a:lnTo>
                <a:lnTo>
                  <a:pt x="8" y="832"/>
                </a:lnTo>
                <a:lnTo>
                  <a:pt x="12" y="855"/>
                </a:lnTo>
                <a:lnTo>
                  <a:pt x="17" y="880"/>
                </a:lnTo>
                <a:lnTo>
                  <a:pt x="23" y="903"/>
                </a:lnTo>
                <a:lnTo>
                  <a:pt x="29" y="927"/>
                </a:lnTo>
                <a:lnTo>
                  <a:pt x="37" y="950"/>
                </a:lnTo>
                <a:lnTo>
                  <a:pt x="46" y="972"/>
                </a:lnTo>
                <a:lnTo>
                  <a:pt x="55" y="990"/>
                </a:lnTo>
                <a:lnTo>
                  <a:pt x="55" y="990"/>
                </a:lnTo>
                <a:lnTo>
                  <a:pt x="66" y="1015"/>
                </a:lnTo>
                <a:lnTo>
                  <a:pt x="75" y="1041"/>
                </a:lnTo>
                <a:lnTo>
                  <a:pt x="82" y="1066"/>
                </a:lnTo>
                <a:lnTo>
                  <a:pt x="86" y="1090"/>
                </a:lnTo>
                <a:lnTo>
                  <a:pt x="89" y="1117"/>
                </a:lnTo>
                <a:lnTo>
                  <a:pt x="91" y="1141"/>
                </a:lnTo>
                <a:lnTo>
                  <a:pt x="91" y="1167"/>
                </a:lnTo>
                <a:lnTo>
                  <a:pt x="91" y="1194"/>
                </a:lnTo>
                <a:lnTo>
                  <a:pt x="86" y="1246"/>
                </a:lnTo>
                <a:lnTo>
                  <a:pt x="78" y="1297"/>
                </a:lnTo>
                <a:lnTo>
                  <a:pt x="72" y="1349"/>
                </a:lnTo>
                <a:lnTo>
                  <a:pt x="66" y="1403"/>
                </a:lnTo>
                <a:lnTo>
                  <a:pt x="66" y="1403"/>
                </a:lnTo>
                <a:lnTo>
                  <a:pt x="65" y="1449"/>
                </a:lnTo>
                <a:lnTo>
                  <a:pt x="63" y="1495"/>
                </a:lnTo>
                <a:lnTo>
                  <a:pt x="434" y="1495"/>
                </a:lnTo>
                <a:lnTo>
                  <a:pt x="434" y="1495"/>
                </a:lnTo>
                <a:lnTo>
                  <a:pt x="429" y="1463"/>
                </a:lnTo>
                <a:lnTo>
                  <a:pt x="425" y="1430"/>
                </a:lnTo>
                <a:lnTo>
                  <a:pt x="423" y="1398"/>
                </a:lnTo>
                <a:lnTo>
                  <a:pt x="423" y="1364"/>
                </a:lnTo>
                <a:lnTo>
                  <a:pt x="425" y="1298"/>
                </a:lnTo>
                <a:lnTo>
                  <a:pt x="426" y="1264"/>
                </a:lnTo>
                <a:lnTo>
                  <a:pt x="425" y="1234"/>
                </a:lnTo>
                <a:lnTo>
                  <a:pt x="425" y="1234"/>
                </a:lnTo>
                <a:lnTo>
                  <a:pt x="423" y="1203"/>
                </a:lnTo>
                <a:lnTo>
                  <a:pt x="420" y="1167"/>
                </a:lnTo>
                <a:lnTo>
                  <a:pt x="417" y="1129"/>
                </a:lnTo>
                <a:lnTo>
                  <a:pt x="415" y="1090"/>
                </a:lnTo>
                <a:lnTo>
                  <a:pt x="417" y="1054"/>
                </a:lnTo>
                <a:lnTo>
                  <a:pt x="418" y="1035"/>
                </a:lnTo>
                <a:lnTo>
                  <a:pt x="421" y="1017"/>
                </a:lnTo>
                <a:lnTo>
                  <a:pt x="426" y="1001"/>
                </a:lnTo>
                <a:lnTo>
                  <a:pt x="432" y="986"/>
                </a:lnTo>
                <a:lnTo>
                  <a:pt x="440" y="972"/>
                </a:lnTo>
                <a:lnTo>
                  <a:pt x="449" y="960"/>
                </a:lnTo>
                <a:lnTo>
                  <a:pt x="449" y="960"/>
                </a:lnTo>
                <a:lnTo>
                  <a:pt x="475" y="929"/>
                </a:lnTo>
                <a:lnTo>
                  <a:pt x="503" y="898"/>
                </a:lnTo>
                <a:lnTo>
                  <a:pt x="514" y="883"/>
                </a:lnTo>
                <a:lnTo>
                  <a:pt x="525" y="866"/>
                </a:lnTo>
                <a:lnTo>
                  <a:pt x="534" y="847"/>
                </a:lnTo>
                <a:lnTo>
                  <a:pt x="541" y="829"/>
                </a:lnTo>
                <a:lnTo>
                  <a:pt x="541" y="829"/>
                </a:lnTo>
                <a:lnTo>
                  <a:pt x="551" y="806"/>
                </a:lnTo>
                <a:lnTo>
                  <a:pt x="560" y="786"/>
                </a:lnTo>
                <a:lnTo>
                  <a:pt x="568" y="766"/>
                </a:lnTo>
                <a:lnTo>
                  <a:pt x="575" y="746"/>
                </a:lnTo>
                <a:lnTo>
                  <a:pt x="578" y="737"/>
                </a:lnTo>
                <a:lnTo>
                  <a:pt x="580" y="726"/>
                </a:lnTo>
                <a:lnTo>
                  <a:pt x="580" y="717"/>
                </a:lnTo>
                <a:lnTo>
                  <a:pt x="580" y="706"/>
                </a:lnTo>
                <a:lnTo>
                  <a:pt x="577" y="695"/>
                </a:lnTo>
                <a:lnTo>
                  <a:pt x="574" y="684"/>
                </a:lnTo>
                <a:lnTo>
                  <a:pt x="568" y="672"/>
                </a:lnTo>
                <a:lnTo>
                  <a:pt x="560" y="661"/>
                </a:lnTo>
                <a:lnTo>
                  <a:pt x="560" y="661"/>
                </a:lnTo>
                <a:lnTo>
                  <a:pt x="545" y="640"/>
                </a:lnTo>
                <a:lnTo>
                  <a:pt x="532" y="623"/>
                </a:lnTo>
                <a:lnTo>
                  <a:pt x="529" y="614"/>
                </a:lnTo>
                <a:lnTo>
                  <a:pt x="525" y="603"/>
                </a:lnTo>
                <a:lnTo>
                  <a:pt x="523" y="592"/>
                </a:lnTo>
                <a:lnTo>
                  <a:pt x="523" y="578"/>
                </a:lnTo>
                <a:lnTo>
                  <a:pt x="523" y="578"/>
                </a:lnTo>
                <a:lnTo>
                  <a:pt x="521" y="551"/>
                </a:lnTo>
                <a:lnTo>
                  <a:pt x="520" y="523"/>
                </a:lnTo>
                <a:lnTo>
                  <a:pt x="517" y="495"/>
                </a:lnTo>
                <a:lnTo>
                  <a:pt x="517" y="469"/>
                </a:lnTo>
                <a:lnTo>
                  <a:pt x="517" y="469"/>
                </a:lnTo>
                <a:lnTo>
                  <a:pt x="520" y="366"/>
                </a:lnTo>
                <a:lnTo>
                  <a:pt x="521" y="315"/>
                </a:lnTo>
                <a:lnTo>
                  <a:pt x="525" y="263"/>
                </a:lnTo>
                <a:lnTo>
                  <a:pt x="525" y="263"/>
                </a:lnTo>
                <a:lnTo>
                  <a:pt x="526" y="243"/>
                </a:lnTo>
                <a:lnTo>
                  <a:pt x="525" y="223"/>
                </a:lnTo>
                <a:lnTo>
                  <a:pt x="525" y="184"/>
                </a:lnTo>
                <a:lnTo>
                  <a:pt x="525" y="184"/>
                </a:lnTo>
                <a:lnTo>
                  <a:pt x="526" y="132"/>
                </a:lnTo>
                <a:lnTo>
                  <a:pt x="528" y="108"/>
                </a:lnTo>
                <a:lnTo>
                  <a:pt x="528" y="81"/>
                </a:lnTo>
                <a:lnTo>
                  <a:pt x="528" y="81"/>
                </a:lnTo>
                <a:lnTo>
                  <a:pt x="526" y="66"/>
                </a:lnTo>
                <a:lnTo>
                  <a:pt x="523" y="52"/>
                </a:lnTo>
                <a:lnTo>
                  <a:pt x="518" y="38"/>
                </a:lnTo>
                <a:lnTo>
                  <a:pt x="511" y="26"/>
                </a:lnTo>
                <a:lnTo>
                  <a:pt x="503" y="15"/>
                </a:lnTo>
                <a:lnTo>
                  <a:pt x="492" y="6"/>
                </a:lnTo>
                <a:lnTo>
                  <a:pt x="488" y="3"/>
                </a:lnTo>
                <a:lnTo>
                  <a:pt x="481" y="1"/>
                </a:lnTo>
                <a:lnTo>
                  <a:pt x="474" y="0"/>
                </a:lnTo>
                <a:lnTo>
                  <a:pt x="46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7232" tIns="33616" rIns="67232" bIns="33616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ar-QA" sz="1323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D2239326-C610-29D6-EA39-630473D493CB}"/>
              </a:ext>
            </a:extLst>
          </p:cNvPr>
          <p:cNvSpPr>
            <a:spLocks/>
          </p:cNvSpPr>
          <p:nvPr/>
        </p:nvSpPr>
        <p:spPr bwMode="auto">
          <a:xfrm>
            <a:off x="3530959" y="5159837"/>
            <a:ext cx="354478" cy="697488"/>
          </a:xfrm>
          <a:custGeom>
            <a:avLst/>
            <a:gdLst>
              <a:gd name="T0" fmla="*/ 116 w 529"/>
              <a:gd name="T1" fmla="*/ 3 h 1443"/>
              <a:gd name="T2" fmla="*/ 93 w 529"/>
              <a:gd name="T3" fmla="*/ 32 h 1443"/>
              <a:gd name="T4" fmla="*/ 91 w 529"/>
              <a:gd name="T5" fmla="*/ 69 h 1443"/>
              <a:gd name="T6" fmla="*/ 116 w 529"/>
              <a:gd name="T7" fmla="*/ 152 h 1443"/>
              <a:gd name="T8" fmla="*/ 143 w 529"/>
              <a:gd name="T9" fmla="*/ 282 h 1443"/>
              <a:gd name="T10" fmla="*/ 180 w 529"/>
              <a:gd name="T11" fmla="*/ 411 h 1443"/>
              <a:gd name="T12" fmla="*/ 190 w 529"/>
              <a:gd name="T13" fmla="*/ 491 h 1443"/>
              <a:gd name="T14" fmla="*/ 139 w 529"/>
              <a:gd name="T15" fmla="*/ 475 h 1443"/>
              <a:gd name="T16" fmla="*/ 102 w 529"/>
              <a:gd name="T17" fmla="*/ 485 h 1443"/>
              <a:gd name="T18" fmla="*/ 76 w 529"/>
              <a:gd name="T19" fmla="*/ 515 h 1443"/>
              <a:gd name="T20" fmla="*/ 79 w 529"/>
              <a:gd name="T21" fmla="*/ 569 h 1443"/>
              <a:gd name="T22" fmla="*/ 62 w 529"/>
              <a:gd name="T23" fmla="*/ 608 h 1443"/>
              <a:gd name="T24" fmla="*/ 17 w 529"/>
              <a:gd name="T25" fmla="*/ 640 h 1443"/>
              <a:gd name="T26" fmla="*/ 2 w 529"/>
              <a:gd name="T27" fmla="*/ 694 h 1443"/>
              <a:gd name="T28" fmla="*/ 10 w 529"/>
              <a:gd name="T29" fmla="*/ 795 h 1443"/>
              <a:gd name="T30" fmla="*/ 34 w 529"/>
              <a:gd name="T31" fmla="*/ 912 h 1443"/>
              <a:gd name="T32" fmla="*/ 63 w 529"/>
              <a:gd name="T33" fmla="*/ 983 h 1443"/>
              <a:gd name="T34" fmla="*/ 113 w 529"/>
              <a:gd name="T35" fmla="*/ 1062 h 1443"/>
              <a:gd name="T36" fmla="*/ 134 w 529"/>
              <a:gd name="T37" fmla="*/ 1149 h 1443"/>
              <a:gd name="T38" fmla="*/ 128 w 529"/>
              <a:gd name="T39" fmla="*/ 1369 h 1443"/>
              <a:gd name="T40" fmla="*/ 460 w 529"/>
              <a:gd name="T41" fmla="*/ 1414 h 1443"/>
              <a:gd name="T42" fmla="*/ 456 w 529"/>
              <a:gd name="T43" fmla="*/ 1215 h 1443"/>
              <a:gd name="T44" fmla="*/ 453 w 529"/>
              <a:gd name="T45" fmla="*/ 1092 h 1443"/>
              <a:gd name="T46" fmla="*/ 465 w 529"/>
              <a:gd name="T47" fmla="*/ 972 h 1443"/>
              <a:gd name="T48" fmla="*/ 485 w 529"/>
              <a:gd name="T49" fmla="*/ 849 h 1443"/>
              <a:gd name="T50" fmla="*/ 483 w 529"/>
              <a:gd name="T51" fmla="*/ 685 h 1443"/>
              <a:gd name="T52" fmla="*/ 468 w 529"/>
              <a:gd name="T53" fmla="*/ 559 h 1443"/>
              <a:gd name="T54" fmla="*/ 465 w 529"/>
              <a:gd name="T55" fmla="*/ 522 h 1443"/>
              <a:gd name="T56" fmla="*/ 474 w 529"/>
              <a:gd name="T57" fmla="*/ 463 h 1443"/>
              <a:gd name="T58" fmla="*/ 479 w 529"/>
              <a:gd name="T59" fmla="*/ 386 h 1443"/>
              <a:gd name="T60" fmla="*/ 494 w 529"/>
              <a:gd name="T61" fmla="*/ 331 h 1443"/>
              <a:gd name="T62" fmla="*/ 511 w 529"/>
              <a:gd name="T63" fmla="*/ 232 h 1443"/>
              <a:gd name="T64" fmla="*/ 525 w 529"/>
              <a:gd name="T65" fmla="*/ 157 h 1443"/>
              <a:gd name="T66" fmla="*/ 528 w 529"/>
              <a:gd name="T67" fmla="*/ 111 h 1443"/>
              <a:gd name="T68" fmla="*/ 509 w 529"/>
              <a:gd name="T69" fmla="*/ 63 h 1443"/>
              <a:gd name="T70" fmla="*/ 477 w 529"/>
              <a:gd name="T71" fmla="*/ 46 h 1443"/>
              <a:gd name="T72" fmla="*/ 457 w 529"/>
              <a:gd name="T73" fmla="*/ 52 h 1443"/>
              <a:gd name="T74" fmla="*/ 434 w 529"/>
              <a:gd name="T75" fmla="*/ 79 h 1443"/>
              <a:gd name="T76" fmla="*/ 417 w 529"/>
              <a:gd name="T77" fmla="*/ 132 h 1443"/>
              <a:gd name="T78" fmla="*/ 408 w 529"/>
              <a:gd name="T79" fmla="*/ 211 h 1443"/>
              <a:gd name="T80" fmla="*/ 386 w 529"/>
              <a:gd name="T81" fmla="*/ 308 h 1443"/>
              <a:gd name="T82" fmla="*/ 365 w 529"/>
              <a:gd name="T83" fmla="*/ 391 h 1443"/>
              <a:gd name="T84" fmla="*/ 342 w 529"/>
              <a:gd name="T85" fmla="*/ 445 h 1443"/>
              <a:gd name="T86" fmla="*/ 322 w 529"/>
              <a:gd name="T87" fmla="*/ 455 h 1443"/>
              <a:gd name="T88" fmla="*/ 302 w 529"/>
              <a:gd name="T89" fmla="*/ 432 h 1443"/>
              <a:gd name="T90" fmla="*/ 268 w 529"/>
              <a:gd name="T91" fmla="*/ 323 h 1443"/>
              <a:gd name="T92" fmla="*/ 250 w 529"/>
              <a:gd name="T93" fmla="*/ 229 h 1443"/>
              <a:gd name="T94" fmla="*/ 197 w 529"/>
              <a:gd name="T95" fmla="*/ 57 h 1443"/>
              <a:gd name="T96" fmla="*/ 171 w 529"/>
              <a:gd name="T97" fmla="*/ 16 h 1443"/>
              <a:gd name="T98" fmla="*/ 133 w 529"/>
              <a:gd name="T99" fmla="*/ 0 h 1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9" h="1443">
                <a:moveTo>
                  <a:pt x="133" y="0"/>
                </a:moveTo>
                <a:lnTo>
                  <a:pt x="133" y="0"/>
                </a:lnTo>
                <a:lnTo>
                  <a:pt x="123" y="2"/>
                </a:lnTo>
                <a:lnTo>
                  <a:pt x="116" y="3"/>
                </a:lnTo>
                <a:lnTo>
                  <a:pt x="108" y="8"/>
                </a:lnTo>
                <a:lnTo>
                  <a:pt x="102" y="14"/>
                </a:lnTo>
                <a:lnTo>
                  <a:pt x="96" y="22"/>
                </a:lnTo>
                <a:lnTo>
                  <a:pt x="93" y="32"/>
                </a:lnTo>
                <a:lnTo>
                  <a:pt x="91" y="43"/>
                </a:lnTo>
                <a:lnTo>
                  <a:pt x="90" y="57"/>
                </a:lnTo>
                <a:lnTo>
                  <a:pt x="90" y="57"/>
                </a:lnTo>
                <a:lnTo>
                  <a:pt x="91" y="69"/>
                </a:lnTo>
                <a:lnTo>
                  <a:pt x="94" y="82"/>
                </a:lnTo>
                <a:lnTo>
                  <a:pt x="100" y="105"/>
                </a:lnTo>
                <a:lnTo>
                  <a:pt x="116" y="152"/>
                </a:lnTo>
                <a:lnTo>
                  <a:pt x="116" y="152"/>
                </a:lnTo>
                <a:lnTo>
                  <a:pt x="123" y="185"/>
                </a:lnTo>
                <a:lnTo>
                  <a:pt x="130" y="217"/>
                </a:lnTo>
                <a:lnTo>
                  <a:pt x="136" y="249"/>
                </a:lnTo>
                <a:lnTo>
                  <a:pt x="143" y="282"/>
                </a:lnTo>
                <a:lnTo>
                  <a:pt x="143" y="282"/>
                </a:lnTo>
                <a:lnTo>
                  <a:pt x="160" y="332"/>
                </a:lnTo>
                <a:lnTo>
                  <a:pt x="174" y="385"/>
                </a:lnTo>
                <a:lnTo>
                  <a:pt x="180" y="411"/>
                </a:lnTo>
                <a:lnTo>
                  <a:pt x="185" y="439"/>
                </a:lnTo>
                <a:lnTo>
                  <a:pt x="188" y="465"/>
                </a:lnTo>
                <a:lnTo>
                  <a:pt x="190" y="491"/>
                </a:lnTo>
                <a:lnTo>
                  <a:pt x="190" y="491"/>
                </a:lnTo>
                <a:lnTo>
                  <a:pt x="180" y="485"/>
                </a:lnTo>
                <a:lnTo>
                  <a:pt x="168" y="480"/>
                </a:lnTo>
                <a:lnTo>
                  <a:pt x="154" y="477"/>
                </a:lnTo>
                <a:lnTo>
                  <a:pt x="139" y="475"/>
                </a:lnTo>
                <a:lnTo>
                  <a:pt x="139" y="475"/>
                </a:lnTo>
                <a:lnTo>
                  <a:pt x="126" y="477"/>
                </a:lnTo>
                <a:lnTo>
                  <a:pt x="113" y="480"/>
                </a:lnTo>
                <a:lnTo>
                  <a:pt x="102" y="485"/>
                </a:lnTo>
                <a:lnTo>
                  <a:pt x="93" y="491"/>
                </a:lnTo>
                <a:lnTo>
                  <a:pt x="93" y="491"/>
                </a:lnTo>
                <a:lnTo>
                  <a:pt x="82" y="503"/>
                </a:lnTo>
                <a:lnTo>
                  <a:pt x="76" y="515"/>
                </a:lnTo>
                <a:lnTo>
                  <a:pt x="73" y="529"/>
                </a:lnTo>
                <a:lnTo>
                  <a:pt x="73" y="543"/>
                </a:lnTo>
                <a:lnTo>
                  <a:pt x="76" y="557"/>
                </a:lnTo>
                <a:lnTo>
                  <a:pt x="79" y="569"/>
                </a:lnTo>
                <a:lnTo>
                  <a:pt x="85" y="583"/>
                </a:lnTo>
                <a:lnTo>
                  <a:pt x="93" y="595"/>
                </a:lnTo>
                <a:lnTo>
                  <a:pt x="93" y="595"/>
                </a:lnTo>
                <a:lnTo>
                  <a:pt x="62" y="608"/>
                </a:lnTo>
                <a:lnTo>
                  <a:pt x="50" y="614"/>
                </a:lnTo>
                <a:lnTo>
                  <a:pt x="37" y="620"/>
                </a:lnTo>
                <a:lnTo>
                  <a:pt x="27" y="629"/>
                </a:lnTo>
                <a:lnTo>
                  <a:pt x="17" y="640"/>
                </a:lnTo>
                <a:lnTo>
                  <a:pt x="11" y="655"/>
                </a:lnTo>
                <a:lnTo>
                  <a:pt x="5" y="672"/>
                </a:lnTo>
                <a:lnTo>
                  <a:pt x="5" y="672"/>
                </a:lnTo>
                <a:lnTo>
                  <a:pt x="2" y="694"/>
                </a:lnTo>
                <a:lnTo>
                  <a:pt x="0" y="715"/>
                </a:lnTo>
                <a:lnTo>
                  <a:pt x="0" y="735"/>
                </a:lnTo>
                <a:lnTo>
                  <a:pt x="3" y="755"/>
                </a:lnTo>
                <a:lnTo>
                  <a:pt x="10" y="795"/>
                </a:lnTo>
                <a:lnTo>
                  <a:pt x="19" y="837"/>
                </a:lnTo>
                <a:lnTo>
                  <a:pt x="19" y="837"/>
                </a:lnTo>
                <a:lnTo>
                  <a:pt x="25" y="875"/>
                </a:lnTo>
                <a:lnTo>
                  <a:pt x="34" y="912"/>
                </a:lnTo>
                <a:lnTo>
                  <a:pt x="39" y="931"/>
                </a:lnTo>
                <a:lnTo>
                  <a:pt x="47" y="948"/>
                </a:lnTo>
                <a:lnTo>
                  <a:pt x="54" y="966"/>
                </a:lnTo>
                <a:lnTo>
                  <a:pt x="63" y="983"/>
                </a:lnTo>
                <a:lnTo>
                  <a:pt x="63" y="983"/>
                </a:lnTo>
                <a:lnTo>
                  <a:pt x="91" y="1023"/>
                </a:lnTo>
                <a:lnTo>
                  <a:pt x="103" y="1042"/>
                </a:lnTo>
                <a:lnTo>
                  <a:pt x="113" y="1062"/>
                </a:lnTo>
                <a:lnTo>
                  <a:pt x="122" y="1080"/>
                </a:lnTo>
                <a:lnTo>
                  <a:pt x="130" y="1102"/>
                </a:lnTo>
                <a:lnTo>
                  <a:pt x="133" y="1125"/>
                </a:lnTo>
                <a:lnTo>
                  <a:pt x="134" y="1149"/>
                </a:lnTo>
                <a:lnTo>
                  <a:pt x="134" y="1149"/>
                </a:lnTo>
                <a:lnTo>
                  <a:pt x="134" y="1221"/>
                </a:lnTo>
                <a:lnTo>
                  <a:pt x="133" y="1295"/>
                </a:lnTo>
                <a:lnTo>
                  <a:pt x="128" y="1369"/>
                </a:lnTo>
                <a:lnTo>
                  <a:pt x="122" y="1443"/>
                </a:lnTo>
                <a:lnTo>
                  <a:pt x="463" y="1443"/>
                </a:lnTo>
                <a:lnTo>
                  <a:pt x="463" y="1443"/>
                </a:lnTo>
                <a:lnTo>
                  <a:pt x="460" y="1414"/>
                </a:lnTo>
                <a:lnTo>
                  <a:pt x="457" y="1386"/>
                </a:lnTo>
                <a:lnTo>
                  <a:pt x="454" y="1329"/>
                </a:lnTo>
                <a:lnTo>
                  <a:pt x="454" y="1274"/>
                </a:lnTo>
                <a:lnTo>
                  <a:pt x="456" y="1215"/>
                </a:lnTo>
                <a:lnTo>
                  <a:pt x="456" y="1215"/>
                </a:lnTo>
                <a:lnTo>
                  <a:pt x="456" y="1185"/>
                </a:lnTo>
                <a:lnTo>
                  <a:pt x="456" y="1154"/>
                </a:lnTo>
                <a:lnTo>
                  <a:pt x="453" y="1092"/>
                </a:lnTo>
                <a:lnTo>
                  <a:pt x="453" y="1063"/>
                </a:lnTo>
                <a:lnTo>
                  <a:pt x="454" y="1032"/>
                </a:lnTo>
                <a:lnTo>
                  <a:pt x="459" y="1002"/>
                </a:lnTo>
                <a:lnTo>
                  <a:pt x="465" y="972"/>
                </a:lnTo>
                <a:lnTo>
                  <a:pt x="465" y="972"/>
                </a:lnTo>
                <a:lnTo>
                  <a:pt x="474" y="928"/>
                </a:lnTo>
                <a:lnTo>
                  <a:pt x="480" y="889"/>
                </a:lnTo>
                <a:lnTo>
                  <a:pt x="485" y="849"/>
                </a:lnTo>
                <a:lnTo>
                  <a:pt x="485" y="805"/>
                </a:lnTo>
                <a:lnTo>
                  <a:pt x="485" y="805"/>
                </a:lnTo>
                <a:lnTo>
                  <a:pt x="483" y="746"/>
                </a:lnTo>
                <a:lnTo>
                  <a:pt x="483" y="685"/>
                </a:lnTo>
                <a:lnTo>
                  <a:pt x="482" y="652"/>
                </a:lnTo>
                <a:lnTo>
                  <a:pt x="479" y="622"/>
                </a:lnTo>
                <a:lnTo>
                  <a:pt x="476" y="589"/>
                </a:lnTo>
                <a:lnTo>
                  <a:pt x="468" y="559"/>
                </a:lnTo>
                <a:lnTo>
                  <a:pt x="468" y="559"/>
                </a:lnTo>
                <a:lnTo>
                  <a:pt x="466" y="546"/>
                </a:lnTo>
                <a:lnTo>
                  <a:pt x="465" y="534"/>
                </a:lnTo>
                <a:lnTo>
                  <a:pt x="465" y="522"/>
                </a:lnTo>
                <a:lnTo>
                  <a:pt x="465" y="511"/>
                </a:lnTo>
                <a:lnTo>
                  <a:pt x="470" y="488"/>
                </a:lnTo>
                <a:lnTo>
                  <a:pt x="474" y="463"/>
                </a:lnTo>
                <a:lnTo>
                  <a:pt x="474" y="463"/>
                </a:lnTo>
                <a:lnTo>
                  <a:pt x="476" y="451"/>
                </a:lnTo>
                <a:lnTo>
                  <a:pt x="477" y="437"/>
                </a:lnTo>
                <a:lnTo>
                  <a:pt x="477" y="412"/>
                </a:lnTo>
                <a:lnTo>
                  <a:pt x="479" y="386"/>
                </a:lnTo>
                <a:lnTo>
                  <a:pt x="482" y="374"/>
                </a:lnTo>
                <a:lnTo>
                  <a:pt x="485" y="362"/>
                </a:lnTo>
                <a:lnTo>
                  <a:pt x="485" y="362"/>
                </a:lnTo>
                <a:lnTo>
                  <a:pt x="494" y="331"/>
                </a:lnTo>
                <a:lnTo>
                  <a:pt x="502" y="297"/>
                </a:lnTo>
                <a:lnTo>
                  <a:pt x="508" y="265"/>
                </a:lnTo>
                <a:lnTo>
                  <a:pt x="511" y="232"/>
                </a:lnTo>
                <a:lnTo>
                  <a:pt x="511" y="232"/>
                </a:lnTo>
                <a:lnTo>
                  <a:pt x="513" y="217"/>
                </a:lnTo>
                <a:lnTo>
                  <a:pt x="516" y="202"/>
                </a:lnTo>
                <a:lnTo>
                  <a:pt x="522" y="172"/>
                </a:lnTo>
                <a:lnTo>
                  <a:pt x="525" y="157"/>
                </a:lnTo>
                <a:lnTo>
                  <a:pt x="528" y="142"/>
                </a:lnTo>
                <a:lnTo>
                  <a:pt x="529" y="126"/>
                </a:lnTo>
                <a:lnTo>
                  <a:pt x="528" y="111"/>
                </a:lnTo>
                <a:lnTo>
                  <a:pt x="528" y="111"/>
                </a:lnTo>
                <a:lnTo>
                  <a:pt x="525" y="97"/>
                </a:lnTo>
                <a:lnTo>
                  <a:pt x="522" y="83"/>
                </a:lnTo>
                <a:lnTo>
                  <a:pt x="516" y="72"/>
                </a:lnTo>
                <a:lnTo>
                  <a:pt x="509" y="63"/>
                </a:lnTo>
                <a:lnTo>
                  <a:pt x="503" y="57"/>
                </a:lnTo>
                <a:lnTo>
                  <a:pt x="494" y="51"/>
                </a:lnTo>
                <a:lnTo>
                  <a:pt x="486" y="48"/>
                </a:lnTo>
                <a:lnTo>
                  <a:pt x="477" y="46"/>
                </a:lnTo>
                <a:lnTo>
                  <a:pt x="477" y="46"/>
                </a:lnTo>
                <a:lnTo>
                  <a:pt x="471" y="48"/>
                </a:lnTo>
                <a:lnTo>
                  <a:pt x="465" y="49"/>
                </a:lnTo>
                <a:lnTo>
                  <a:pt x="457" y="52"/>
                </a:lnTo>
                <a:lnTo>
                  <a:pt x="451" y="57"/>
                </a:lnTo>
                <a:lnTo>
                  <a:pt x="445" y="63"/>
                </a:lnTo>
                <a:lnTo>
                  <a:pt x="440" y="71"/>
                </a:lnTo>
                <a:lnTo>
                  <a:pt x="434" y="79"/>
                </a:lnTo>
                <a:lnTo>
                  <a:pt x="430" y="89"/>
                </a:lnTo>
                <a:lnTo>
                  <a:pt x="430" y="89"/>
                </a:lnTo>
                <a:lnTo>
                  <a:pt x="422" y="111"/>
                </a:lnTo>
                <a:lnTo>
                  <a:pt x="417" y="132"/>
                </a:lnTo>
                <a:lnTo>
                  <a:pt x="414" y="155"/>
                </a:lnTo>
                <a:lnTo>
                  <a:pt x="413" y="179"/>
                </a:lnTo>
                <a:lnTo>
                  <a:pt x="413" y="179"/>
                </a:lnTo>
                <a:lnTo>
                  <a:pt x="408" y="211"/>
                </a:lnTo>
                <a:lnTo>
                  <a:pt x="403" y="245"/>
                </a:lnTo>
                <a:lnTo>
                  <a:pt x="396" y="277"/>
                </a:lnTo>
                <a:lnTo>
                  <a:pt x="386" y="308"/>
                </a:lnTo>
                <a:lnTo>
                  <a:pt x="386" y="308"/>
                </a:lnTo>
                <a:lnTo>
                  <a:pt x="382" y="322"/>
                </a:lnTo>
                <a:lnTo>
                  <a:pt x="377" y="342"/>
                </a:lnTo>
                <a:lnTo>
                  <a:pt x="373" y="366"/>
                </a:lnTo>
                <a:lnTo>
                  <a:pt x="365" y="391"/>
                </a:lnTo>
                <a:lnTo>
                  <a:pt x="357" y="415"/>
                </a:lnTo>
                <a:lnTo>
                  <a:pt x="353" y="426"/>
                </a:lnTo>
                <a:lnTo>
                  <a:pt x="348" y="435"/>
                </a:lnTo>
                <a:lnTo>
                  <a:pt x="342" y="445"/>
                </a:lnTo>
                <a:lnTo>
                  <a:pt x="336" y="451"/>
                </a:lnTo>
                <a:lnTo>
                  <a:pt x="330" y="454"/>
                </a:lnTo>
                <a:lnTo>
                  <a:pt x="322" y="455"/>
                </a:lnTo>
                <a:lnTo>
                  <a:pt x="322" y="455"/>
                </a:lnTo>
                <a:lnTo>
                  <a:pt x="317" y="454"/>
                </a:lnTo>
                <a:lnTo>
                  <a:pt x="313" y="449"/>
                </a:lnTo>
                <a:lnTo>
                  <a:pt x="306" y="442"/>
                </a:lnTo>
                <a:lnTo>
                  <a:pt x="302" y="432"/>
                </a:lnTo>
                <a:lnTo>
                  <a:pt x="293" y="409"/>
                </a:lnTo>
                <a:lnTo>
                  <a:pt x="283" y="380"/>
                </a:lnTo>
                <a:lnTo>
                  <a:pt x="274" y="351"/>
                </a:lnTo>
                <a:lnTo>
                  <a:pt x="268" y="323"/>
                </a:lnTo>
                <a:lnTo>
                  <a:pt x="260" y="286"/>
                </a:lnTo>
                <a:lnTo>
                  <a:pt x="260" y="286"/>
                </a:lnTo>
                <a:lnTo>
                  <a:pt x="256" y="259"/>
                </a:lnTo>
                <a:lnTo>
                  <a:pt x="250" y="229"/>
                </a:lnTo>
                <a:lnTo>
                  <a:pt x="231" y="171"/>
                </a:lnTo>
                <a:lnTo>
                  <a:pt x="213" y="112"/>
                </a:lnTo>
                <a:lnTo>
                  <a:pt x="197" y="57"/>
                </a:lnTo>
                <a:lnTo>
                  <a:pt x="197" y="57"/>
                </a:lnTo>
                <a:lnTo>
                  <a:pt x="193" y="43"/>
                </a:lnTo>
                <a:lnTo>
                  <a:pt x="186" y="32"/>
                </a:lnTo>
                <a:lnTo>
                  <a:pt x="179" y="23"/>
                </a:lnTo>
                <a:lnTo>
                  <a:pt x="171" y="16"/>
                </a:lnTo>
                <a:lnTo>
                  <a:pt x="162" y="9"/>
                </a:lnTo>
                <a:lnTo>
                  <a:pt x="153" y="5"/>
                </a:lnTo>
                <a:lnTo>
                  <a:pt x="142" y="2"/>
                </a:lnTo>
                <a:lnTo>
                  <a:pt x="133" y="0"/>
                </a:lnTo>
                <a:close/>
              </a:path>
            </a:pathLst>
          </a:custGeom>
          <a:solidFill>
            <a:srgbClr val="F79646"/>
          </a:solidFill>
          <a:ln>
            <a:noFill/>
          </a:ln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03EC1B40-96FF-0103-3483-44FA93C2D8E4}"/>
              </a:ext>
            </a:extLst>
          </p:cNvPr>
          <p:cNvSpPr>
            <a:spLocks/>
          </p:cNvSpPr>
          <p:nvPr/>
        </p:nvSpPr>
        <p:spPr bwMode="auto">
          <a:xfrm>
            <a:off x="5491861" y="5121424"/>
            <a:ext cx="349788" cy="722140"/>
          </a:xfrm>
          <a:custGeom>
            <a:avLst/>
            <a:gdLst>
              <a:gd name="T0" fmla="*/ 233 w 522"/>
              <a:gd name="T1" fmla="*/ 7 h 1494"/>
              <a:gd name="T2" fmla="*/ 213 w 522"/>
              <a:gd name="T3" fmla="*/ 36 h 1494"/>
              <a:gd name="T4" fmla="*/ 207 w 522"/>
              <a:gd name="T5" fmla="*/ 120 h 1494"/>
              <a:gd name="T6" fmla="*/ 210 w 522"/>
              <a:gd name="T7" fmla="*/ 226 h 1494"/>
              <a:gd name="T8" fmla="*/ 203 w 522"/>
              <a:gd name="T9" fmla="*/ 373 h 1494"/>
              <a:gd name="T10" fmla="*/ 205 w 522"/>
              <a:gd name="T11" fmla="*/ 442 h 1494"/>
              <a:gd name="T12" fmla="*/ 191 w 522"/>
              <a:gd name="T13" fmla="*/ 460 h 1494"/>
              <a:gd name="T14" fmla="*/ 134 w 522"/>
              <a:gd name="T15" fmla="*/ 250 h 1494"/>
              <a:gd name="T16" fmla="*/ 119 w 522"/>
              <a:gd name="T17" fmla="*/ 127 h 1494"/>
              <a:gd name="T18" fmla="*/ 85 w 522"/>
              <a:gd name="T19" fmla="*/ 70 h 1494"/>
              <a:gd name="T20" fmla="*/ 54 w 522"/>
              <a:gd name="T21" fmla="*/ 59 h 1494"/>
              <a:gd name="T22" fmla="*/ 33 w 522"/>
              <a:gd name="T23" fmla="*/ 70 h 1494"/>
              <a:gd name="T24" fmla="*/ 20 w 522"/>
              <a:gd name="T25" fmla="*/ 122 h 1494"/>
              <a:gd name="T26" fmla="*/ 37 w 522"/>
              <a:gd name="T27" fmla="*/ 219 h 1494"/>
              <a:gd name="T28" fmla="*/ 82 w 522"/>
              <a:gd name="T29" fmla="*/ 448 h 1494"/>
              <a:gd name="T30" fmla="*/ 85 w 522"/>
              <a:gd name="T31" fmla="*/ 494 h 1494"/>
              <a:gd name="T32" fmla="*/ 67 w 522"/>
              <a:gd name="T33" fmla="*/ 516 h 1494"/>
              <a:gd name="T34" fmla="*/ 25 w 522"/>
              <a:gd name="T35" fmla="*/ 537 h 1494"/>
              <a:gd name="T36" fmla="*/ 0 w 522"/>
              <a:gd name="T37" fmla="*/ 588 h 1494"/>
              <a:gd name="T38" fmla="*/ 11 w 522"/>
              <a:gd name="T39" fmla="*/ 666 h 1494"/>
              <a:gd name="T40" fmla="*/ 19 w 522"/>
              <a:gd name="T41" fmla="*/ 782 h 1494"/>
              <a:gd name="T42" fmla="*/ 54 w 522"/>
              <a:gd name="T43" fmla="*/ 936 h 1494"/>
              <a:gd name="T44" fmla="*/ 94 w 522"/>
              <a:gd name="T45" fmla="*/ 1016 h 1494"/>
              <a:gd name="T46" fmla="*/ 114 w 522"/>
              <a:gd name="T47" fmla="*/ 1109 h 1494"/>
              <a:gd name="T48" fmla="*/ 107 w 522"/>
              <a:gd name="T49" fmla="*/ 1242 h 1494"/>
              <a:gd name="T50" fmla="*/ 83 w 522"/>
              <a:gd name="T51" fmla="*/ 1431 h 1494"/>
              <a:gd name="T52" fmla="*/ 419 w 522"/>
              <a:gd name="T53" fmla="*/ 1409 h 1494"/>
              <a:gd name="T54" fmla="*/ 417 w 522"/>
              <a:gd name="T55" fmla="*/ 1283 h 1494"/>
              <a:gd name="T56" fmla="*/ 423 w 522"/>
              <a:gd name="T57" fmla="*/ 1149 h 1494"/>
              <a:gd name="T58" fmla="*/ 410 w 522"/>
              <a:gd name="T59" fmla="*/ 993 h 1494"/>
              <a:gd name="T60" fmla="*/ 428 w 522"/>
              <a:gd name="T61" fmla="*/ 957 h 1494"/>
              <a:gd name="T62" fmla="*/ 459 w 522"/>
              <a:gd name="T63" fmla="*/ 886 h 1494"/>
              <a:gd name="T64" fmla="*/ 465 w 522"/>
              <a:gd name="T65" fmla="*/ 796 h 1494"/>
              <a:gd name="T66" fmla="*/ 460 w 522"/>
              <a:gd name="T67" fmla="*/ 683 h 1494"/>
              <a:gd name="T68" fmla="*/ 462 w 522"/>
              <a:gd name="T69" fmla="*/ 576 h 1494"/>
              <a:gd name="T70" fmla="*/ 459 w 522"/>
              <a:gd name="T71" fmla="*/ 436 h 1494"/>
              <a:gd name="T72" fmla="*/ 479 w 522"/>
              <a:gd name="T73" fmla="*/ 362 h 1494"/>
              <a:gd name="T74" fmla="*/ 494 w 522"/>
              <a:gd name="T75" fmla="*/ 226 h 1494"/>
              <a:gd name="T76" fmla="*/ 522 w 522"/>
              <a:gd name="T77" fmla="*/ 100 h 1494"/>
              <a:gd name="T78" fmla="*/ 513 w 522"/>
              <a:gd name="T79" fmla="*/ 65 h 1494"/>
              <a:gd name="T80" fmla="*/ 476 w 522"/>
              <a:gd name="T81" fmla="*/ 45 h 1494"/>
              <a:gd name="T82" fmla="*/ 437 w 522"/>
              <a:gd name="T83" fmla="*/ 53 h 1494"/>
              <a:gd name="T84" fmla="*/ 405 w 522"/>
              <a:gd name="T85" fmla="*/ 105 h 1494"/>
              <a:gd name="T86" fmla="*/ 397 w 522"/>
              <a:gd name="T87" fmla="*/ 191 h 1494"/>
              <a:gd name="T88" fmla="*/ 382 w 522"/>
              <a:gd name="T89" fmla="*/ 274 h 1494"/>
              <a:gd name="T90" fmla="*/ 359 w 522"/>
              <a:gd name="T91" fmla="*/ 360 h 1494"/>
              <a:gd name="T92" fmla="*/ 336 w 522"/>
              <a:gd name="T93" fmla="*/ 437 h 1494"/>
              <a:gd name="T94" fmla="*/ 316 w 522"/>
              <a:gd name="T95" fmla="*/ 419 h 1494"/>
              <a:gd name="T96" fmla="*/ 320 w 522"/>
              <a:gd name="T97" fmla="*/ 334 h 1494"/>
              <a:gd name="T98" fmla="*/ 307 w 522"/>
              <a:gd name="T99" fmla="*/ 220 h 1494"/>
              <a:gd name="T100" fmla="*/ 311 w 522"/>
              <a:gd name="T101" fmla="*/ 108 h 1494"/>
              <a:gd name="T102" fmla="*/ 305 w 522"/>
              <a:gd name="T103" fmla="*/ 36 h 1494"/>
              <a:gd name="T104" fmla="*/ 279 w 522"/>
              <a:gd name="T105" fmla="*/ 7 h 1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522" h="1494">
                <a:moveTo>
                  <a:pt x="256" y="0"/>
                </a:moveTo>
                <a:lnTo>
                  <a:pt x="256" y="0"/>
                </a:lnTo>
                <a:lnTo>
                  <a:pt x="248" y="2"/>
                </a:lnTo>
                <a:lnTo>
                  <a:pt x="240" y="3"/>
                </a:lnTo>
                <a:lnTo>
                  <a:pt x="233" y="7"/>
                </a:lnTo>
                <a:lnTo>
                  <a:pt x="227" y="13"/>
                </a:lnTo>
                <a:lnTo>
                  <a:pt x="227" y="13"/>
                </a:lnTo>
                <a:lnTo>
                  <a:pt x="222" y="17"/>
                </a:lnTo>
                <a:lnTo>
                  <a:pt x="217" y="23"/>
                </a:lnTo>
                <a:lnTo>
                  <a:pt x="213" y="36"/>
                </a:lnTo>
                <a:lnTo>
                  <a:pt x="210" y="50"/>
                </a:lnTo>
                <a:lnTo>
                  <a:pt x="208" y="63"/>
                </a:lnTo>
                <a:lnTo>
                  <a:pt x="208" y="93"/>
                </a:lnTo>
                <a:lnTo>
                  <a:pt x="208" y="107"/>
                </a:lnTo>
                <a:lnTo>
                  <a:pt x="207" y="120"/>
                </a:lnTo>
                <a:lnTo>
                  <a:pt x="207" y="120"/>
                </a:lnTo>
                <a:lnTo>
                  <a:pt x="205" y="137"/>
                </a:lnTo>
                <a:lnTo>
                  <a:pt x="203" y="156"/>
                </a:lnTo>
                <a:lnTo>
                  <a:pt x="207" y="191"/>
                </a:lnTo>
                <a:lnTo>
                  <a:pt x="210" y="226"/>
                </a:lnTo>
                <a:lnTo>
                  <a:pt x="210" y="243"/>
                </a:lnTo>
                <a:lnTo>
                  <a:pt x="210" y="262"/>
                </a:lnTo>
                <a:lnTo>
                  <a:pt x="210" y="262"/>
                </a:lnTo>
                <a:lnTo>
                  <a:pt x="203" y="373"/>
                </a:lnTo>
                <a:lnTo>
                  <a:pt x="203" y="373"/>
                </a:lnTo>
                <a:lnTo>
                  <a:pt x="203" y="383"/>
                </a:lnTo>
                <a:lnTo>
                  <a:pt x="205" y="396"/>
                </a:lnTo>
                <a:lnTo>
                  <a:pt x="208" y="420"/>
                </a:lnTo>
                <a:lnTo>
                  <a:pt x="208" y="431"/>
                </a:lnTo>
                <a:lnTo>
                  <a:pt x="205" y="442"/>
                </a:lnTo>
                <a:lnTo>
                  <a:pt x="203" y="448"/>
                </a:lnTo>
                <a:lnTo>
                  <a:pt x="200" y="453"/>
                </a:lnTo>
                <a:lnTo>
                  <a:pt x="196" y="457"/>
                </a:lnTo>
                <a:lnTo>
                  <a:pt x="191" y="460"/>
                </a:lnTo>
                <a:lnTo>
                  <a:pt x="191" y="460"/>
                </a:lnTo>
                <a:lnTo>
                  <a:pt x="168" y="391"/>
                </a:lnTo>
                <a:lnTo>
                  <a:pt x="159" y="356"/>
                </a:lnTo>
                <a:lnTo>
                  <a:pt x="150" y="320"/>
                </a:lnTo>
                <a:lnTo>
                  <a:pt x="142" y="285"/>
                </a:lnTo>
                <a:lnTo>
                  <a:pt x="134" y="250"/>
                </a:lnTo>
                <a:lnTo>
                  <a:pt x="130" y="213"/>
                </a:lnTo>
                <a:lnTo>
                  <a:pt x="125" y="177"/>
                </a:lnTo>
                <a:lnTo>
                  <a:pt x="125" y="177"/>
                </a:lnTo>
                <a:lnTo>
                  <a:pt x="122" y="145"/>
                </a:lnTo>
                <a:lnTo>
                  <a:pt x="119" y="127"/>
                </a:lnTo>
                <a:lnTo>
                  <a:pt x="114" y="110"/>
                </a:lnTo>
                <a:lnTo>
                  <a:pt x="107" y="94"/>
                </a:lnTo>
                <a:lnTo>
                  <a:pt x="97" y="80"/>
                </a:lnTo>
                <a:lnTo>
                  <a:pt x="91" y="74"/>
                </a:lnTo>
                <a:lnTo>
                  <a:pt x="85" y="70"/>
                </a:lnTo>
                <a:lnTo>
                  <a:pt x="79" y="65"/>
                </a:lnTo>
                <a:lnTo>
                  <a:pt x="70" y="62"/>
                </a:lnTo>
                <a:lnTo>
                  <a:pt x="70" y="62"/>
                </a:lnTo>
                <a:lnTo>
                  <a:pt x="62" y="60"/>
                </a:lnTo>
                <a:lnTo>
                  <a:pt x="54" y="59"/>
                </a:lnTo>
                <a:lnTo>
                  <a:pt x="54" y="59"/>
                </a:lnTo>
                <a:lnTo>
                  <a:pt x="48" y="60"/>
                </a:lnTo>
                <a:lnTo>
                  <a:pt x="42" y="62"/>
                </a:lnTo>
                <a:lnTo>
                  <a:pt x="37" y="65"/>
                </a:lnTo>
                <a:lnTo>
                  <a:pt x="33" y="70"/>
                </a:lnTo>
                <a:lnTo>
                  <a:pt x="30" y="74"/>
                </a:lnTo>
                <a:lnTo>
                  <a:pt x="27" y="80"/>
                </a:lnTo>
                <a:lnTo>
                  <a:pt x="22" y="94"/>
                </a:lnTo>
                <a:lnTo>
                  <a:pt x="20" y="108"/>
                </a:lnTo>
                <a:lnTo>
                  <a:pt x="20" y="122"/>
                </a:lnTo>
                <a:lnTo>
                  <a:pt x="22" y="136"/>
                </a:lnTo>
                <a:lnTo>
                  <a:pt x="23" y="148"/>
                </a:lnTo>
                <a:lnTo>
                  <a:pt x="23" y="148"/>
                </a:lnTo>
                <a:lnTo>
                  <a:pt x="31" y="182"/>
                </a:lnTo>
                <a:lnTo>
                  <a:pt x="37" y="219"/>
                </a:lnTo>
                <a:lnTo>
                  <a:pt x="47" y="290"/>
                </a:lnTo>
                <a:lnTo>
                  <a:pt x="47" y="290"/>
                </a:lnTo>
                <a:lnTo>
                  <a:pt x="53" y="331"/>
                </a:lnTo>
                <a:lnTo>
                  <a:pt x="62" y="370"/>
                </a:lnTo>
                <a:lnTo>
                  <a:pt x="82" y="448"/>
                </a:lnTo>
                <a:lnTo>
                  <a:pt x="82" y="448"/>
                </a:lnTo>
                <a:lnTo>
                  <a:pt x="83" y="459"/>
                </a:lnTo>
                <a:lnTo>
                  <a:pt x="85" y="471"/>
                </a:lnTo>
                <a:lnTo>
                  <a:pt x="85" y="483"/>
                </a:lnTo>
                <a:lnTo>
                  <a:pt x="85" y="494"/>
                </a:lnTo>
                <a:lnTo>
                  <a:pt x="85" y="494"/>
                </a:lnTo>
                <a:lnTo>
                  <a:pt x="83" y="503"/>
                </a:lnTo>
                <a:lnTo>
                  <a:pt x="79" y="510"/>
                </a:lnTo>
                <a:lnTo>
                  <a:pt x="74" y="513"/>
                </a:lnTo>
                <a:lnTo>
                  <a:pt x="67" y="516"/>
                </a:lnTo>
                <a:lnTo>
                  <a:pt x="51" y="520"/>
                </a:lnTo>
                <a:lnTo>
                  <a:pt x="43" y="523"/>
                </a:lnTo>
                <a:lnTo>
                  <a:pt x="36" y="528"/>
                </a:lnTo>
                <a:lnTo>
                  <a:pt x="36" y="528"/>
                </a:lnTo>
                <a:lnTo>
                  <a:pt x="25" y="537"/>
                </a:lnTo>
                <a:lnTo>
                  <a:pt x="16" y="546"/>
                </a:lnTo>
                <a:lnTo>
                  <a:pt x="10" y="557"/>
                </a:lnTo>
                <a:lnTo>
                  <a:pt x="5" y="568"/>
                </a:lnTo>
                <a:lnTo>
                  <a:pt x="2" y="577"/>
                </a:lnTo>
                <a:lnTo>
                  <a:pt x="0" y="588"/>
                </a:lnTo>
                <a:lnTo>
                  <a:pt x="0" y="599"/>
                </a:lnTo>
                <a:lnTo>
                  <a:pt x="0" y="608"/>
                </a:lnTo>
                <a:lnTo>
                  <a:pt x="3" y="630"/>
                </a:lnTo>
                <a:lnTo>
                  <a:pt x="8" y="648"/>
                </a:lnTo>
                <a:lnTo>
                  <a:pt x="11" y="666"/>
                </a:lnTo>
                <a:lnTo>
                  <a:pt x="13" y="685"/>
                </a:lnTo>
                <a:lnTo>
                  <a:pt x="13" y="685"/>
                </a:lnTo>
                <a:lnTo>
                  <a:pt x="14" y="717"/>
                </a:lnTo>
                <a:lnTo>
                  <a:pt x="16" y="749"/>
                </a:lnTo>
                <a:lnTo>
                  <a:pt x="19" y="782"/>
                </a:lnTo>
                <a:lnTo>
                  <a:pt x="23" y="813"/>
                </a:lnTo>
                <a:lnTo>
                  <a:pt x="30" y="842"/>
                </a:lnTo>
                <a:lnTo>
                  <a:pt x="37" y="873"/>
                </a:lnTo>
                <a:lnTo>
                  <a:pt x="45" y="903"/>
                </a:lnTo>
                <a:lnTo>
                  <a:pt x="54" y="936"/>
                </a:lnTo>
                <a:lnTo>
                  <a:pt x="54" y="936"/>
                </a:lnTo>
                <a:lnTo>
                  <a:pt x="60" y="953"/>
                </a:lnTo>
                <a:lnTo>
                  <a:pt x="68" y="968"/>
                </a:lnTo>
                <a:lnTo>
                  <a:pt x="85" y="1000"/>
                </a:lnTo>
                <a:lnTo>
                  <a:pt x="94" y="1016"/>
                </a:lnTo>
                <a:lnTo>
                  <a:pt x="100" y="1031"/>
                </a:lnTo>
                <a:lnTo>
                  <a:pt x="107" y="1048"/>
                </a:lnTo>
                <a:lnTo>
                  <a:pt x="110" y="1065"/>
                </a:lnTo>
                <a:lnTo>
                  <a:pt x="110" y="1065"/>
                </a:lnTo>
                <a:lnTo>
                  <a:pt x="114" y="1109"/>
                </a:lnTo>
                <a:lnTo>
                  <a:pt x="116" y="1154"/>
                </a:lnTo>
                <a:lnTo>
                  <a:pt x="116" y="1176"/>
                </a:lnTo>
                <a:lnTo>
                  <a:pt x="113" y="1199"/>
                </a:lnTo>
                <a:lnTo>
                  <a:pt x="111" y="1220"/>
                </a:lnTo>
                <a:lnTo>
                  <a:pt x="107" y="1242"/>
                </a:lnTo>
                <a:lnTo>
                  <a:pt x="107" y="1242"/>
                </a:lnTo>
                <a:lnTo>
                  <a:pt x="100" y="1272"/>
                </a:lnTo>
                <a:lnTo>
                  <a:pt x="96" y="1303"/>
                </a:lnTo>
                <a:lnTo>
                  <a:pt x="88" y="1366"/>
                </a:lnTo>
                <a:lnTo>
                  <a:pt x="83" y="1431"/>
                </a:lnTo>
                <a:lnTo>
                  <a:pt x="80" y="1494"/>
                </a:lnTo>
                <a:lnTo>
                  <a:pt x="436" y="1494"/>
                </a:lnTo>
                <a:lnTo>
                  <a:pt x="436" y="1494"/>
                </a:lnTo>
                <a:lnTo>
                  <a:pt x="426" y="1452"/>
                </a:lnTo>
                <a:lnTo>
                  <a:pt x="419" y="1409"/>
                </a:lnTo>
                <a:lnTo>
                  <a:pt x="416" y="1366"/>
                </a:lnTo>
                <a:lnTo>
                  <a:pt x="414" y="1343"/>
                </a:lnTo>
                <a:lnTo>
                  <a:pt x="414" y="1320"/>
                </a:lnTo>
                <a:lnTo>
                  <a:pt x="414" y="1320"/>
                </a:lnTo>
                <a:lnTo>
                  <a:pt x="417" y="1283"/>
                </a:lnTo>
                <a:lnTo>
                  <a:pt x="420" y="1246"/>
                </a:lnTo>
                <a:lnTo>
                  <a:pt x="422" y="1209"/>
                </a:lnTo>
                <a:lnTo>
                  <a:pt x="423" y="1173"/>
                </a:lnTo>
                <a:lnTo>
                  <a:pt x="423" y="1173"/>
                </a:lnTo>
                <a:lnTo>
                  <a:pt x="423" y="1149"/>
                </a:lnTo>
                <a:lnTo>
                  <a:pt x="422" y="1128"/>
                </a:lnTo>
                <a:lnTo>
                  <a:pt x="417" y="1083"/>
                </a:lnTo>
                <a:lnTo>
                  <a:pt x="411" y="1037"/>
                </a:lnTo>
                <a:lnTo>
                  <a:pt x="410" y="1016"/>
                </a:lnTo>
                <a:lnTo>
                  <a:pt x="410" y="993"/>
                </a:lnTo>
                <a:lnTo>
                  <a:pt x="410" y="993"/>
                </a:lnTo>
                <a:lnTo>
                  <a:pt x="410" y="986"/>
                </a:lnTo>
                <a:lnTo>
                  <a:pt x="413" y="980"/>
                </a:lnTo>
                <a:lnTo>
                  <a:pt x="419" y="968"/>
                </a:lnTo>
                <a:lnTo>
                  <a:pt x="428" y="957"/>
                </a:lnTo>
                <a:lnTo>
                  <a:pt x="431" y="953"/>
                </a:lnTo>
                <a:lnTo>
                  <a:pt x="434" y="946"/>
                </a:lnTo>
                <a:lnTo>
                  <a:pt x="434" y="946"/>
                </a:lnTo>
                <a:lnTo>
                  <a:pt x="451" y="906"/>
                </a:lnTo>
                <a:lnTo>
                  <a:pt x="459" y="886"/>
                </a:lnTo>
                <a:lnTo>
                  <a:pt x="463" y="866"/>
                </a:lnTo>
                <a:lnTo>
                  <a:pt x="463" y="866"/>
                </a:lnTo>
                <a:lnTo>
                  <a:pt x="466" y="842"/>
                </a:lnTo>
                <a:lnTo>
                  <a:pt x="466" y="819"/>
                </a:lnTo>
                <a:lnTo>
                  <a:pt x="465" y="796"/>
                </a:lnTo>
                <a:lnTo>
                  <a:pt x="462" y="773"/>
                </a:lnTo>
                <a:lnTo>
                  <a:pt x="460" y="751"/>
                </a:lnTo>
                <a:lnTo>
                  <a:pt x="459" y="728"/>
                </a:lnTo>
                <a:lnTo>
                  <a:pt x="459" y="706"/>
                </a:lnTo>
                <a:lnTo>
                  <a:pt x="460" y="683"/>
                </a:lnTo>
                <a:lnTo>
                  <a:pt x="460" y="683"/>
                </a:lnTo>
                <a:lnTo>
                  <a:pt x="463" y="665"/>
                </a:lnTo>
                <a:lnTo>
                  <a:pt x="465" y="648"/>
                </a:lnTo>
                <a:lnTo>
                  <a:pt x="465" y="611"/>
                </a:lnTo>
                <a:lnTo>
                  <a:pt x="462" y="576"/>
                </a:lnTo>
                <a:lnTo>
                  <a:pt x="459" y="540"/>
                </a:lnTo>
                <a:lnTo>
                  <a:pt x="456" y="505"/>
                </a:lnTo>
                <a:lnTo>
                  <a:pt x="456" y="470"/>
                </a:lnTo>
                <a:lnTo>
                  <a:pt x="457" y="453"/>
                </a:lnTo>
                <a:lnTo>
                  <a:pt x="459" y="436"/>
                </a:lnTo>
                <a:lnTo>
                  <a:pt x="462" y="417"/>
                </a:lnTo>
                <a:lnTo>
                  <a:pt x="468" y="400"/>
                </a:lnTo>
                <a:lnTo>
                  <a:pt x="468" y="400"/>
                </a:lnTo>
                <a:lnTo>
                  <a:pt x="474" y="380"/>
                </a:lnTo>
                <a:lnTo>
                  <a:pt x="479" y="362"/>
                </a:lnTo>
                <a:lnTo>
                  <a:pt x="485" y="325"/>
                </a:lnTo>
                <a:lnTo>
                  <a:pt x="490" y="286"/>
                </a:lnTo>
                <a:lnTo>
                  <a:pt x="493" y="246"/>
                </a:lnTo>
                <a:lnTo>
                  <a:pt x="493" y="246"/>
                </a:lnTo>
                <a:lnTo>
                  <a:pt x="494" y="226"/>
                </a:lnTo>
                <a:lnTo>
                  <a:pt x="499" y="206"/>
                </a:lnTo>
                <a:lnTo>
                  <a:pt x="511" y="163"/>
                </a:lnTo>
                <a:lnTo>
                  <a:pt x="516" y="143"/>
                </a:lnTo>
                <a:lnTo>
                  <a:pt x="520" y="122"/>
                </a:lnTo>
                <a:lnTo>
                  <a:pt x="522" y="100"/>
                </a:lnTo>
                <a:lnTo>
                  <a:pt x="520" y="91"/>
                </a:lnTo>
                <a:lnTo>
                  <a:pt x="519" y="80"/>
                </a:lnTo>
                <a:lnTo>
                  <a:pt x="519" y="80"/>
                </a:lnTo>
                <a:lnTo>
                  <a:pt x="516" y="73"/>
                </a:lnTo>
                <a:lnTo>
                  <a:pt x="513" y="65"/>
                </a:lnTo>
                <a:lnTo>
                  <a:pt x="506" y="59"/>
                </a:lnTo>
                <a:lnTo>
                  <a:pt x="500" y="54"/>
                </a:lnTo>
                <a:lnTo>
                  <a:pt x="493" y="50"/>
                </a:lnTo>
                <a:lnTo>
                  <a:pt x="485" y="47"/>
                </a:lnTo>
                <a:lnTo>
                  <a:pt x="476" y="45"/>
                </a:lnTo>
                <a:lnTo>
                  <a:pt x="468" y="45"/>
                </a:lnTo>
                <a:lnTo>
                  <a:pt x="468" y="45"/>
                </a:lnTo>
                <a:lnTo>
                  <a:pt x="457" y="47"/>
                </a:lnTo>
                <a:lnTo>
                  <a:pt x="446" y="48"/>
                </a:lnTo>
                <a:lnTo>
                  <a:pt x="437" y="53"/>
                </a:lnTo>
                <a:lnTo>
                  <a:pt x="430" y="60"/>
                </a:lnTo>
                <a:lnTo>
                  <a:pt x="430" y="60"/>
                </a:lnTo>
                <a:lnTo>
                  <a:pt x="419" y="73"/>
                </a:lnTo>
                <a:lnTo>
                  <a:pt x="411" y="88"/>
                </a:lnTo>
                <a:lnTo>
                  <a:pt x="405" y="105"/>
                </a:lnTo>
                <a:lnTo>
                  <a:pt x="402" y="122"/>
                </a:lnTo>
                <a:lnTo>
                  <a:pt x="399" y="140"/>
                </a:lnTo>
                <a:lnTo>
                  <a:pt x="397" y="157"/>
                </a:lnTo>
                <a:lnTo>
                  <a:pt x="397" y="191"/>
                </a:lnTo>
                <a:lnTo>
                  <a:pt x="397" y="191"/>
                </a:lnTo>
                <a:lnTo>
                  <a:pt x="396" y="206"/>
                </a:lnTo>
                <a:lnTo>
                  <a:pt x="393" y="223"/>
                </a:lnTo>
                <a:lnTo>
                  <a:pt x="387" y="254"/>
                </a:lnTo>
                <a:lnTo>
                  <a:pt x="387" y="254"/>
                </a:lnTo>
                <a:lnTo>
                  <a:pt x="382" y="274"/>
                </a:lnTo>
                <a:lnTo>
                  <a:pt x="377" y="293"/>
                </a:lnTo>
                <a:lnTo>
                  <a:pt x="365" y="331"/>
                </a:lnTo>
                <a:lnTo>
                  <a:pt x="365" y="331"/>
                </a:lnTo>
                <a:lnTo>
                  <a:pt x="362" y="345"/>
                </a:lnTo>
                <a:lnTo>
                  <a:pt x="359" y="360"/>
                </a:lnTo>
                <a:lnTo>
                  <a:pt x="354" y="394"/>
                </a:lnTo>
                <a:lnTo>
                  <a:pt x="350" y="411"/>
                </a:lnTo>
                <a:lnTo>
                  <a:pt x="343" y="425"/>
                </a:lnTo>
                <a:lnTo>
                  <a:pt x="340" y="431"/>
                </a:lnTo>
                <a:lnTo>
                  <a:pt x="336" y="437"/>
                </a:lnTo>
                <a:lnTo>
                  <a:pt x="331" y="440"/>
                </a:lnTo>
                <a:lnTo>
                  <a:pt x="325" y="445"/>
                </a:lnTo>
                <a:lnTo>
                  <a:pt x="325" y="445"/>
                </a:lnTo>
                <a:lnTo>
                  <a:pt x="319" y="433"/>
                </a:lnTo>
                <a:lnTo>
                  <a:pt x="316" y="419"/>
                </a:lnTo>
                <a:lnTo>
                  <a:pt x="314" y="405"/>
                </a:lnTo>
                <a:lnTo>
                  <a:pt x="314" y="391"/>
                </a:lnTo>
                <a:lnTo>
                  <a:pt x="319" y="362"/>
                </a:lnTo>
                <a:lnTo>
                  <a:pt x="320" y="348"/>
                </a:lnTo>
                <a:lnTo>
                  <a:pt x="320" y="334"/>
                </a:lnTo>
                <a:lnTo>
                  <a:pt x="320" y="334"/>
                </a:lnTo>
                <a:lnTo>
                  <a:pt x="320" y="316"/>
                </a:lnTo>
                <a:lnTo>
                  <a:pt x="319" y="296"/>
                </a:lnTo>
                <a:lnTo>
                  <a:pt x="313" y="259"/>
                </a:lnTo>
                <a:lnTo>
                  <a:pt x="307" y="220"/>
                </a:lnTo>
                <a:lnTo>
                  <a:pt x="305" y="202"/>
                </a:lnTo>
                <a:lnTo>
                  <a:pt x="305" y="182"/>
                </a:lnTo>
                <a:lnTo>
                  <a:pt x="305" y="182"/>
                </a:lnTo>
                <a:lnTo>
                  <a:pt x="308" y="147"/>
                </a:lnTo>
                <a:lnTo>
                  <a:pt x="311" y="108"/>
                </a:lnTo>
                <a:lnTo>
                  <a:pt x="311" y="90"/>
                </a:lnTo>
                <a:lnTo>
                  <a:pt x="311" y="71"/>
                </a:lnTo>
                <a:lnTo>
                  <a:pt x="310" y="53"/>
                </a:lnTo>
                <a:lnTo>
                  <a:pt x="305" y="36"/>
                </a:lnTo>
                <a:lnTo>
                  <a:pt x="305" y="36"/>
                </a:lnTo>
                <a:lnTo>
                  <a:pt x="302" y="28"/>
                </a:lnTo>
                <a:lnTo>
                  <a:pt x="299" y="22"/>
                </a:lnTo>
                <a:lnTo>
                  <a:pt x="293" y="16"/>
                </a:lnTo>
                <a:lnTo>
                  <a:pt x="287" y="10"/>
                </a:lnTo>
                <a:lnTo>
                  <a:pt x="279" y="7"/>
                </a:lnTo>
                <a:lnTo>
                  <a:pt x="273" y="3"/>
                </a:lnTo>
                <a:lnTo>
                  <a:pt x="265" y="2"/>
                </a:lnTo>
                <a:lnTo>
                  <a:pt x="2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7232" tIns="33616" rIns="67232" bIns="33616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ar-QA" sz="1323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7956AFFD-D747-2E4D-91E4-3B576F387670}"/>
              </a:ext>
            </a:extLst>
          </p:cNvPr>
          <p:cNvSpPr>
            <a:spLocks/>
          </p:cNvSpPr>
          <p:nvPr/>
        </p:nvSpPr>
        <p:spPr bwMode="auto">
          <a:xfrm>
            <a:off x="7374183" y="5090673"/>
            <a:ext cx="471744" cy="723590"/>
          </a:xfrm>
          <a:custGeom>
            <a:avLst/>
            <a:gdLst>
              <a:gd name="T0" fmla="*/ 377 w 704"/>
              <a:gd name="T1" fmla="*/ 14 h 1497"/>
              <a:gd name="T2" fmla="*/ 352 w 704"/>
              <a:gd name="T3" fmla="*/ 76 h 1497"/>
              <a:gd name="T4" fmla="*/ 335 w 704"/>
              <a:gd name="T5" fmla="*/ 265 h 1497"/>
              <a:gd name="T6" fmla="*/ 323 w 704"/>
              <a:gd name="T7" fmla="*/ 356 h 1497"/>
              <a:gd name="T8" fmla="*/ 312 w 704"/>
              <a:gd name="T9" fmla="*/ 466 h 1497"/>
              <a:gd name="T10" fmla="*/ 309 w 704"/>
              <a:gd name="T11" fmla="*/ 473 h 1497"/>
              <a:gd name="T12" fmla="*/ 284 w 704"/>
              <a:gd name="T13" fmla="*/ 420 h 1497"/>
              <a:gd name="T14" fmla="*/ 275 w 704"/>
              <a:gd name="T15" fmla="*/ 262 h 1497"/>
              <a:gd name="T16" fmla="*/ 266 w 704"/>
              <a:gd name="T17" fmla="*/ 73 h 1497"/>
              <a:gd name="T18" fmla="*/ 254 w 704"/>
              <a:gd name="T19" fmla="*/ 42 h 1497"/>
              <a:gd name="T20" fmla="*/ 204 w 704"/>
              <a:gd name="T21" fmla="*/ 40 h 1497"/>
              <a:gd name="T22" fmla="*/ 180 w 704"/>
              <a:gd name="T23" fmla="*/ 83 h 1497"/>
              <a:gd name="T24" fmla="*/ 174 w 704"/>
              <a:gd name="T25" fmla="*/ 180 h 1497"/>
              <a:gd name="T26" fmla="*/ 178 w 704"/>
              <a:gd name="T27" fmla="*/ 317 h 1497"/>
              <a:gd name="T28" fmla="*/ 180 w 704"/>
              <a:gd name="T29" fmla="*/ 408 h 1497"/>
              <a:gd name="T30" fmla="*/ 189 w 704"/>
              <a:gd name="T31" fmla="*/ 474 h 1497"/>
              <a:gd name="T32" fmla="*/ 183 w 704"/>
              <a:gd name="T33" fmla="*/ 509 h 1497"/>
              <a:gd name="T34" fmla="*/ 169 w 704"/>
              <a:gd name="T35" fmla="*/ 516 h 1497"/>
              <a:gd name="T36" fmla="*/ 143 w 704"/>
              <a:gd name="T37" fmla="*/ 473 h 1497"/>
              <a:gd name="T38" fmla="*/ 109 w 704"/>
              <a:gd name="T39" fmla="*/ 376 h 1497"/>
              <a:gd name="T40" fmla="*/ 98 w 704"/>
              <a:gd name="T41" fmla="*/ 300 h 1497"/>
              <a:gd name="T42" fmla="*/ 63 w 704"/>
              <a:gd name="T43" fmla="*/ 237 h 1497"/>
              <a:gd name="T44" fmla="*/ 40 w 704"/>
              <a:gd name="T45" fmla="*/ 228 h 1497"/>
              <a:gd name="T46" fmla="*/ 14 w 704"/>
              <a:gd name="T47" fmla="*/ 237 h 1497"/>
              <a:gd name="T48" fmla="*/ 0 w 704"/>
              <a:gd name="T49" fmla="*/ 288 h 1497"/>
              <a:gd name="T50" fmla="*/ 14 w 704"/>
              <a:gd name="T51" fmla="*/ 374 h 1497"/>
              <a:gd name="T52" fmla="*/ 60 w 704"/>
              <a:gd name="T53" fmla="*/ 533 h 1497"/>
              <a:gd name="T54" fmla="*/ 64 w 704"/>
              <a:gd name="T55" fmla="*/ 691 h 1497"/>
              <a:gd name="T56" fmla="*/ 87 w 704"/>
              <a:gd name="T57" fmla="*/ 860 h 1497"/>
              <a:gd name="T58" fmla="*/ 124 w 704"/>
              <a:gd name="T59" fmla="*/ 997 h 1497"/>
              <a:gd name="T60" fmla="*/ 166 w 704"/>
              <a:gd name="T61" fmla="*/ 1197 h 1497"/>
              <a:gd name="T62" fmla="*/ 166 w 704"/>
              <a:gd name="T63" fmla="*/ 1314 h 1497"/>
              <a:gd name="T64" fmla="*/ 172 w 704"/>
              <a:gd name="T65" fmla="*/ 1439 h 1497"/>
              <a:gd name="T66" fmla="*/ 510 w 704"/>
              <a:gd name="T67" fmla="*/ 1497 h 1497"/>
              <a:gd name="T68" fmla="*/ 490 w 704"/>
              <a:gd name="T69" fmla="*/ 1394 h 1497"/>
              <a:gd name="T70" fmla="*/ 487 w 704"/>
              <a:gd name="T71" fmla="*/ 1176 h 1497"/>
              <a:gd name="T72" fmla="*/ 486 w 704"/>
              <a:gd name="T73" fmla="*/ 1016 h 1497"/>
              <a:gd name="T74" fmla="*/ 532 w 704"/>
              <a:gd name="T75" fmla="*/ 928 h 1497"/>
              <a:gd name="T76" fmla="*/ 552 w 704"/>
              <a:gd name="T77" fmla="*/ 852 h 1497"/>
              <a:gd name="T78" fmla="*/ 541 w 704"/>
              <a:gd name="T79" fmla="*/ 803 h 1497"/>
              <a:gd name="T80" fmla="*/ 549 w 704"/>
              <a:gd name="T81" fmla="*/ 748 h 1497"/>
              <a:gd name="T82" fmla="*/ 560 w 704"/>
              <a:gd name="T83" fmla="*/ 597 h 1497"/>
              <a:gd name="T84" fmla="*/ 632 w 704"/>
              <a:gd name="T85" fmla="*/ 396 h 1497"/>
              <a:gd name="T86" fmla="*/ 695 w 704"/>
              <a:gd name="T87" fmla="*/ 202 h 1497"/>
              <a:gd name="T88" fmla="*/ 703 w 704"/>
              <a:gd name="T89" fmla="*/ 137 h 1497"/>
              <a:gd name="T90" fmla="*/ 680 w 704"/>
              <a:gd name="T91" fmla="*/ 106 h 1497"/>
              <a:gd name="T92" fmla="*/ 638 w 704"/>
              <a:gd name="T93" fmla="*/ 99 h 1497"/>
              <a:gd name="T94" fmla="*/ 604 w 704"/>
              <a:gd name="T95" fmla="*/ 125 h 1497"/>
              <a:gd name="T96" fmla="*/ 567 w 704"/>
              <a:gd name="T97" fmla="*/ 233 h 1497"/>
              <a:gd name="T98" fmla="*/ 498 w 704"/>
              <a:gd name="T99" fmla="*/ 391 h 1497"/>
              <a:gd name="T100" fmla="*/ 464 w 704"/>
              <a:gd name="T101" fmla="*/ 466 h 1497"/>
              <a:gd name="T102" fmla="*/ 447 w 704"/>
              <a:gd name="T103" fmla="*/ 477 h 1497"/>
              <a:gd name="T104" fmla="*/ 431 w 704"/>
              <a:gd name="T105" fmla="*/ 465 h 1497"/>
              <a:gd name="T106" fmla="*/ 431 w 704"/>
              <a:gd name="T107" fmla="*/ 382 h 1497"/>
              <a:gd name="T108" fmla="*/ 446 w 704"/>
              <a:gd name="T109" fmla="*/ 282 h 1497"/>
              <a:gd name="T110" fmla="*/ 447 w 704"/>
              <a:gd name="T111" fmla="*/ 209 h 1497"/>
              <a:gd name="T112" fmla="*/ 469 w 704"/>
              <a:gd name="T113" fmla="*/ 88 h 1497"/>
              <a:gd name="T114" fmla="*/ 457 w 704"/>
              <a:gd name="T115" fmla="*/ 20 h 1497"/>
              <a:gd name="T116" fmla="*/ 426 w 704"/>
              <a:gd name="T117" fmla="*/ 2 h 1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04" h="1497">
                <a:moveTo>
                  <a:pt x="406" y="0"/>
                </a:moveTo>
                <a:lnTo>
                  <a:pt x="406" y="0"/>
                </a:lnTo>
                <a:lnTo>
                  <a:pt x="394" y="2"/>
                </a:lnTo>
                <a:lnTo>
                  <a:pt x="384" y="6"/>
                </a:lnTo>
                <a:lnTo>
                  <a:pt x="377" y="14"/>
                </a:lnTo>
                <a:lnTo>
                  <a:pt x="369" y="23"/>
                </a:lnTo>
                <a:lnTo>
                  <a:pt x="364" y="36"/>
                </a:lnTo>
                <a:lnTo>
                  <a:pt x="360" y="48"/>
                </a:lnTo>
                <a:lnTo>
                  <a:pt x="355" y="62"/>
                </a:lnTo>
                <a:lnTo>
                  <a:pt x="352" y="76"/>
                </a:lnTo>
                <a:lnTo>
                  <a:pt x="347" y="106"/>
                </a:lnTo>
                <a:lnTo>
                  <a:pt x="344" y="136"/>
                </a:lnTo>
                <a:lnTo>
                  <a:pt x="341" y="185"/>
                </a:lnTo>
                <a:lnTo>
                  <a:pt x="341" y="185"/>
                </a:lnTo>
                <a:lnTo>
                  <a:pt x="335" y="265"/>
                </a:lnTo>
                <a:lnTo>
                  <a:pt x="331" y="305"/>
                </a:lnTo>
                <a:lnTo>
                  <a:pt x="327" y="325"/>
                </a:lnTo>
                <a:lnTo>
                  <a:pt x="324" y="345"/>
                </a:lnTo>
                <a:lnTo>
                  <a:pt x="324" y="345"/>
                </a:lnTo>
                <a:lnTo>
                  <a:pt x="323" y="356"/>
                </a:lnTo>
                <a:lnTo>
                  <a:pt x="321" y="373"/>
                </a:lnTo>
                <a:lnTo>
                  <a:pt x="320" y="414"/>
                </a:lnTo>
                <a:lnTo>
                  <a:pt x="318" y="434"/>
                </a:lnTo>
                <a:lnTo>
                  <a:pt x="315" y="453"/>
                </a:lnTo>
                <a:lnTo>
                  <a:pt x="312" y="466"/>
                </a:lnTo>
                <a:lnTo>
                  <a:pt x="311" y="469"/>
                </a:lnTo>
                <a:lnTo>
                  <a:pt x="309" y="473"/>
                </a:lnTo>
                <a:lnTo>
                  <a:pt x="309" y="473"/>
                </a:lnTo>
                <a:lnTo>
                  <a:pt x="309" y="473"/>
                </a:lnTo>
                <a:lnTo>
                  <a:pt x="309" y="473"/>
                </a:lnTo>
                <a:lnTo>
                  <a:pt x="303" y="471"/>
                </a:lnTo>
                <a:lnTo>
                  <a:pt x="298" y="465"/>
                </a:lnTo>
                <a:lnTo>
                  <a:pt x="294" y="457"/>
                </a:lnTo>
                <a:lnTo>
                  <a:pt x="291" y="448"/>
                </a:lnTo>
                <a:lnTo>
                  <a:pt x="284" y="420"/>
                </a:lnTo>
                <a:lnTo>
                  <a:pt x="280" y="388"/>
                </a:lnTo>
                <a:lnTo>
                  <a:pt x="277" y="353"/>
                </a:lnTo>
                <a:lnTo>
                  <a:pt x="275" y="319"/>
                </a:lnTo>
                <a:lnTo>
                  <a:pt x="275" y="262"/>
                </a:lnTo>
                <a:lnTo>
                  <a:pt x="275" y="262"/>
                </a:lnTo>
                <a:lnTo>
                  <a:pt x="275" y="208"/>
                </a:lnTo>
                <a:lnTo>
                  <a:pt x="275" y="173"/>
                </a:lnTo>
                <a:lnTo>
                  <a:pt x="274" y="136"/>
                </a:lnTo>
                <a:lnTo>
                  <a:pt x="271" y="102"/>
                </a:lnTo>
                <a:lnTo>
                  <a:pt x="266" y="73"/>
                </a:lnTo>
                <a:lnTo>
                  <a:pt x="264" y="60"/>
                </a:lnTo>
                <a:lnTo>
                  <a:pt x="261" y="51"/>
                </a:lnTo>
                <a:lnTo>
                  <a:pt x="257" y="45"/>
                </a:lnTo>
                <a:lnTo>
                  <a:pt x="254" y="42"/>
                </a:lnTo>
                <a:lnTo>
                  <a:pt x="254" y="42"/>
                </a:lnTo>
                <a:lnTo>
                  <a:pt x="238" y="36"/>
                </a:lnTo>
                <a:lnTo>
                  <a:pt x="224" y="34"/>
                </a:lnTo>
                <a:lnTo>
                  <a:pt x="224" y="34"/>
                </a:lnTo>
                <a:lnTo>
                  <a:pt x="214" y="36"/>
                </a:lnTo>
                <a:lnTo>
                  <a:pt x="204" y="40"/>
                </a:lnTo>
                <a:lnTo>
                  <a:pt x="197" y="45"/>
                </a:lnTo>
                <a:lnTo>
                  <a:pt x="191" y="53"/>
                </a:lnTo>
                <a:lnTo>
                  <a:pt x="186" y="62"/>
                </a:lnTo>
                <a:lnTo>
                  <a:pt x="181" y="73"/>
                </a:lnTo>
                <a:lnTo>
                  <a:pt x="180" y="83"/>
                </a:lnTo>
                <a:lnTo>
                  <a:pt x="177" y="96"/>
                </a:lnTo>
                <a:lnTo>
                  <a:pt x="174" y="120"/>
                </a:lnTo>
                <a:lnTo>
                  <a:pt x="174" y="145"/>
                </a:lnTo>
                <a:lnTo>
                  <a:pt x="174" y="180"/>
                </a:lnTo>
                <a:lnTo>
                  <a:pt x="174" y="180"/>
                </a:lnTo>
                <a:lnTo>
                  <a:pt x="172" y="213"/>
                </a:lnTo>
                <a:lnTo>
                  <a:pt x="171" y="249"/>
                </a:lnTo>
                <a:lnTo>
                  <a:pt x="174" y="285"/>
                </a:lnTo>
                <a:lnTo>
                  <a:pt x="175" y="302"/>
                </a:lnTo>
                <a:lnTo>
                  <a:pt x="178" y="317"/>
                </a:lnTo>
                <a:lnTo>
                  <a:pt x="178" y="317"/>
                </a:lnTo>
                <a:lnTo>
                  <a:pt x="180" y="333"/>
                </a:lnTo>
                <a:lnTo>
                  <a:pt x="181" y="346"/>
                </a:lnTo>
                <a:lnTo>
                  <a:pt x="181" y="377"/>
                </a:lnTo>
                <a:lnTo>
                  <a:pt x="180" y="408"/>
                </a:lnTo>
                <a:lnTo>
                  <a:pt x="181" y="422"/>
                </a:lnTo>
                <a:lnTo>
                  <a:pt x="183" y="437"/>
                </a:lnTo>
                <a:lnTo>
                  <a:pt x="183" y="437"/>
                </a:lnTo>
                <a:lnTo>
                  <a:pt x="186" y="457"/>
                </a:lnTo>
                <a:lnTo>
                  <a:pt x="189" y="474"/>
                </a:lnTo>
                <a:lnTo>
                  <a:pt x="189" y="482"/>
                </a:lnTo>
                <a:lnTo>
                  <a:pt x="187" y="491"/>
                </a:lnTo>
                <a:lnTo>
                  <a:pt x="186" y="500"/>
                </a:lnTo>
                <a:lnTo>
                  <a:pt x="183" y="509"/>
                </a:lnTo>
                <a:lnTo>
                  <a:pt x="183" y="509"/>
                </a:lnTo>
                <a:lnTo>
                  <a:pt x="178" y="516"/>
                </a:lnTo>
                <a:lnTo>
                  <a:pt x="177" y="517"/>
                </a:lnTo>
                <a:lnTo>
                  <a:pt x="175" y="519"/>
                </a:lnTo>
                <a:lnTo>
                  <a:pt x="175" y="519"/>
                </a:lnTo>
                <a:lnTo>
                  <a:pt x="169" y="516"/>
                </a:lnTo>
                <a:lnTo>
                  <a:pt x="164" y="511"/>
                </a:lnTo>
                <a:lnTo>
                  <a:pt x="160" y="505"/>
                </a:lnTo>
                <a:lnTo>
                  <a:pt x="155" y="497"/>
                </a:lnTo>
                <a:lnTo>
                  <a:pt x="147" y="482"/>
                </a:lnTo>
                <a:lnTo>
                  <a:pt x="143" y="473"/>
                </a:lnTo>
                <a:lnTo>
                  <a:pt x="143" y="473"/>
                </a:lnTo>
                <a:lnTo>
                  <a:pt x="132" y="442"/>
                </a:lnTo>
                <a:lnTo>
                  <a:pt x="120" y="408"/>
                </a:lnTo>
                <a:lnTo>
                  <a:pt x="114" y="393"/>
                </a:lnTo>
                <a:lnTo>
                  <a:pt x="109" y="376"/>
                </a:lnTo>
                <a:lnTo>
                  <a:pt x="106" y="359"/>
                </a:lnTo>
                <a:lnTo>
                  <a:pt x="104" y="343"/>
                </a:lnTo>
                <a:lnTo>
                  <a:pt x="104" y="343"/>
                </a:lnTo>
                <a:lnTo>
                  <a:pt x="103" y="320"/>
                </a:lnTo>
                <a:lnTo>
                  <a:pt x="98" y="300"/>
                </a:lnTo>
                <a:lnTo>
                  <a:pt x="91" y="280"/>
                </a:lnTo>
                <a:lnTo>
                  <a:pt x="80" y="259"/>
                </a:lnTo>
                <a:lnTo>
                  <a:pt x="80" y="259"/>
                </a:lnTo>
                <a:lnTo>
                  <a:pt x="72" y="248"/>
                </a:lnTo>
                <a:lnTo>
                  <a:pt x="63" y="237"/>
                </a:lnTo>
                <a:lnTo>
                  <a:pt x="58" y="234"/>
                </a:lnTo>
                <a:lnTo>
                  <a:pt x="54" y="231"/>
                </a:lnTo>
                <a:lnTo>
                  <a:pt x="47" y="229"/>
                </a:lnTo>
                <a:lnTo>
                  <a:pt x="40" y="228"/>
                </a:lnTo>
                <a:lnTo>
                  <a:pt x="40" y="228"/>
                </a:lnTo>
                <a:lnTo>
                  <a:pt x="32" y="229"/>
                </a:lnTo>
                <a:lnTo>
                  <a:pt x="24" y="231"/>
                </a:lnTo>
                <a:lnTo>
                  <a:pt x="24" y="231"/>
                </a:lnTo>
                <a:lnTo>
                  <a:pt x="18" y="234"/>
                </a:lnTo>
                <a:lnTo>
                  <a:pt x="14" y="237"/>
                </a:lnTo>
                <a:lnTo>
                  <a:pt x="9" y="242"/>
                </a:lnTo>
                <a:lnTo>
                  <a:pt x="6" y="246"/>
                </a:lnTo>
                <a:lnTo>
                  <a:pt x="1" y="259"/>
                </a:lnTo>
                <a:lnTo>
                  <a:pt x="0" y="273"/>
                </a:lnTo>
                <a:lnTo>
                  <a:pt x="0" y="288"/>
                </a:lnTo>
                <a:lnTo>
                  <a:pt x="0" y="302"/>
                </a:lnTo>
                <a:lnTo>
                  <a:pt x="4" y="326"/>
                </a:lnTo>
                <a:lnTo>
                  <a:pt x="4" y="326"/>
                </a:lnTo>
                <a:lnTo>
                  <a:pt x="8" y="349"/>
                </a:lnTo>
                <a:lnTo>
                  <a:pt x="14" y="374"/>
                </a:lnTo>
                <a:lnTo>
                  <a:pt x="26" y="423"/>
                </a:lnTo>
                <a:lnTo>
                  <a:pt x="40" y="471"/>
                </a:lnTo>
                <a:lnTo>
                  <a:pt x="55" y="517"/>
                </a:lnTo>
                <a:lnTo>
                  <a:pt x="55" y="517"/>
                </a:lnTo>
                <a:lnTo>
                  <a:pt x="60" y="533"/>
                </a:lnTo>
                <a:lnTo>
                  <a:pt x="63" y="546"/>
                </a:lnTo>
                <a:lnTo>
                  <a:pt x="66" y="576"/>
                </a:lnTo>
                <a:lnTo>
                  <a:pt x="67" y="605"/>
                </a:lnTo>
                <a:lnTo>
                  <a:pt x="66" y="633"/>
                </a:lnTo>
                <a:lnTo>
                  <a:pt x="64" y="691"/>
                </a:lnTo>
                <a:lnTo>
                  <a:pt x="66" y="720"/>
                </a:lnTo>
                <a:lnTo>
                  <a:pt x="69" y="749"/>
                </a:lnTo>
                <a:lnTo>
                  <a:pt x="69" y="749"/>
                </a:lnTo>
                <a:lnTo>
                  <a:pt x="78" y="806"/>
                </a:lnTo>
                <a:lnTo>
                  <a:pt x="87" y="860"/>
                </a:lnTo>
                <a:lnTo>
                  <a:pt x="100" y="916"/>
                </a:lnTo>
                <a:lnTo>
                  <a:pt x="107" y="943"/>
                </a:lnTo>
                <a:lnTo>
                  <a:pt x="115" y="969"/>
                </a:lnTo>
                <a:lnTo>
                  <a:pt x="115" y="969"/>
                </a:lnTo>
                <a:lnTo>
                  <a:pt x="124" y="997"/>
                </a:lnTo>
                <a:lnTo>
                  <a:pt x="131" y="1023"/>
                </a:lnTo>
                <a:lnTo>
                  <a:pt x="143" y="1076"/>
                </a:lnTo>
                <a:lnTo>
                  <a:pt x="164" y="1180"/>
                </a:lnTo>
                <a:lnTo>
                  <a:pt x="164" y="1180"/>
                </a:lnTo>
                <a:lnTo>
                  <a:pt x="166" y="1197"/>
                </a:lnTo>
                <a:lnTo>
                  <a:pt x="167" y="1214"/>
                </a:lnTo>
                <a:lnTo>
                  <a:pt x="167" y="1246"/>
                </a:lnTo>
                <a:lnTo>
                  <a:pt x="166" y="1280"/>
                </a:lnTo>
                <a:lnTo>
                  <a:pt x="166" y="1297"/>
                </a:lnTo>
                <a:lnTo>
                  <a:pt x="166" y="1314"/>
                </a:lnTo>
                <a:lnTo>
                  <a:pt x="166" y="1314"/>
                </a:lnTo>
                <a:lnTo>
                  <a:pt x="167" y="1345"/>
                </a:lnTo>
                <a:lnTo>
                  <a:pt x="171" y="1375"/>
                </a:lnTo>
                <a:lnTo>
                  <a:pt x="172" y="1408"/>
                </a:lnTo>
                <a:lnTo>
                  <a:pt x="172" y="1439"/>
                </a:lnTo>
                <a:lnTo>
                  <a:pt x="172" y="1439"/>
                </a:lnTo>
                <a:lnTo>
                  <a:pt x="171" y="1468"/>
                </a:lnTo>
                <a:lnTo>
                  <a:pt x="167" y="1497"/>
                </a:lnTo>
                <a:lnTo>
                  <a:pt x="510" y="1497"/>
                </a:lnTo>
                <a:lnTo>
                  <a:pt x="510" y="1497"/>
                </a:lnTo>
                <a:lnTo>
                  <a:pt x="503" y="1472"/>
                </a:lnTo>
                <a:lnTo>
                  <a:pt x="497" y="1446"/>
                </a:lnTo>
                <a:lnTo>
                  <a:pt x="492" y="1420"/>
                </a:lnTo>
                <a:lnTo>
                  <a:pt x="490" y="1408"/>
                </a:lnTo>
                <a:lnTo>
                  <a:pt x="490" y="1394"/>
                </a:lnTo>
                <a:lnTo>
                  <a:pt x="490" y="1394"/>
                </a:lnTo>
                <a:lnTo>
                  <a:pt x="490" y="1339"/>
                </a:lnTo>
                <a:lnTo>
                  <a:pt x="489" y="1285"/>
                </a:lnTo>
                <a:lnTo>
                  <a:pt x="487" y="1176"/>
                </a:lnTo>
                <a:lnTo>
                  <a:pt x="487" y="1176"/>
                </a:lnTo>
                <a:lnTo>
                  <a:pt x="486" y="1131"/>
                </a:lnTo>
                <a:lnTo>
                  <a:pt x="484" y="1085"/>
                </a:lnTo>
                <a:lnTo>
                  <a:pt x="484" y="1062"/>
                </a:lnTo>
                <a:lnTo>
                  <a:pt x="484" y="1039"/>
                </a:lnTo>
                <a:lnTo>
                  <a:pt x="486" y="1016"/>
                </a:lnTo>
                <a:lnTo>
                  <a:pt x="490" y="994"/>
                </a:lnTo>
                <a:lnTo>
                  <a:pt x="490" y="994"/>
                </a:lnTo>
                <a:lnTo>
                  <a:pt x="510" y="962"/>
                </a:lnTo>
                <a:lnTo>
                  <a:pt x="521" y="945"/>
                </a:lnTo>
                <a:lnTo>
                  <a:pt x="532" y="928"/>
                </a:lnTo>
                <a:lnTo>
                  <a:pt x="541" y="909"/>
                </a:lnTo>
                <a:lnTo>
                  <a:pt x="547" y="891"/>
                </a:lnTo>
                <a:lnTo>
                  <a:pt x="552" y="872"/>
                </a:lnTo>
                <a:lnTo>
                  <a:pt x="552" y="852"/>
                </a:lnTo>
                <a:lnTo>
                  <a:pt x="552" y="852"/>
                </a:lnTo>
                <a:lnTo>
                  <a:pt x="552" y="846"/>
                </a:lnTo>
                <a:lnTo>
                  <a:pt x="550" y="839"/>
                </a:lnTo>
                <a:lnTo>
                  <a:pt x="546" y="825"/>
                </a:lnTo>
                <a:lnTo>
                  <a:pt x="543" y="811"/>
                </a:lnTo>
                <a:lnTo>
                  <a:pt x="541" y="803"/>
                </a:lnTo>
                <a:lnTo>
                  <a:pt x="543" y="797"/>
                </a:lnTo>
                <a:lnTo>
                  <a:pt x="543" y="797"/>
                </a:lnTo>
                <a:lnTo>
                  <a:pt x="546" y="785"/>
                </a:lnTo>
                <a:lnTo>
                  <a:pt x="547" y="772"/>
                </a:lnTo>
                <a:lnTo>
                  <a:pt x="549" y="748"/>
                </a:lnTo>
                <a:lnTo>
                  <a:pt x="550" y="697"/>
                </a:lnTo>
                <a:lnTo>
                  <a:pt x="550" y="697"/>
                </a:lnTo>
                <a:lnTo>
                  <a:pt x="554" y="642"/>
                </a:lnTo>
                <a:lnTo>
                  <a:pt x="557" y="613"/>
                </a:lnTo>
                <a:lnTo>
                  <a:pt x="560" y="597"/>
                </a:lnTo>
                <a:lnTo>
                  <a:pt x="560" y="597"/>
                </a:lnTo>
                <a:lnTo>
                  <a:pt x="580" y="548"/>
                </a:lnTo>
                <a:lnTo>
                  <a:pt x="598" y="497"/>
                </a:lnTo>
                <a:lnTo>
                  <a:pt x="632" y="396"/>
                </a:lnTo>
                <a:lnTo>
                  <a:pt x="632" y="396"/>
                </a:lnTo>
                <a:lnTo>
                  <a:pt x="655" y="325"/>
                </a:lnTo>
                <a:lnTo>
                  <a:pt x="677" y="254"/>
                </a:lnTo>
                <a:lnTo>
                  <a:pt x="677" y="254"/>
                </a:lnTo>
                <a:lnTo>
                  <a:pt x="689" y="220"/>
                </a:lnTo>
                <a:lnTo>
                  <a:pt x="695" y="202"/>
                </a:lnTo>
                <a:lnTo>
                  <a:pt x="701" y="183"/>
                </a:lnTo>
                <a:lnTo>
                  <a:pt x="704" y="163"/>
                </a:lnTo>
                <a:lnTo>
                  <a:pt x="704" y="154"/>
                </a:lnTo>
                <a:lnTo>
                  <a:pt x="704" y="145"/>
                </a:lnTo>
                <a:lnTo>
                  <a:pt x="703" y="137"/>
                </a:lnTo>
                <a:lnTo>
                  <a:pt x="700" y="128"/>
                </a:lnTo>
                <a:lnTo>
                  <a:pt x="695" y="120"/>
                </a:lnTo>
                <a:lnTo>
                  <a:pt x="689" y="113"/>
                </a:lnTo>
                <a:lnTo>
                  <a:pt x="689" y="113"/>
                </a:lnTo>
                <a:lnTo>
                  <a:pt x="680" y="106"/>
                </a:lnTo>
                <a:lnTo>
                  <a:pt x="669" y="100"/>
                </a:lnTo>
                <a:lnTo>
                  <a:pt x="660" y="97"/>
                </a:lnTo>
                <a:lnTo>
                  <a:pt x="650" y="97"/>
                </a:lnTo>
                <a:lnTo>
                  <a:pt x="650" y="97"/>
                </a:lnTo>
                <a:lnTo>
                  <a:pt x="638" y="99"/>
                </a:lnTo>
                <a:lnTo>
                  <a:pt x="624" y="103"/>
                </a:lnTo>
                <a:lnTo>
                  <a:pt x="624" y="103"/>
                </a:lnTo>
                <a:lnTo>
                  <a:pt x="617" y="110"/>
                </a:lnTo>
                <a:lnTo>
                  <a:pt x="609" y="117"/>
                </a:lnTo>
                <a:lnTo>
                  <a:pt x="604" y="125"/>
                </a:lnTo>
                <a:lnTo>
                  <a:pt x="598" y="134"/>
                </a:lnTo>
                <a:lnTo>
                  <a:pt x="590" y="153"/>
                </a:lnTo>
                <a:lnTo>
                  <a:pt x="584" y="173"/>
                </a:lnTo>
                <a:lnTo>
                  <a:pt x="574" y="213"/>
                </a:lnTo>
                <a:lnTo>
                  <a:pt x="567" y="233"/>
                </a:lnTo>
                <a:lnTo>
                  <a:pt x="560" y="251"/>
                </a:lnTo>
                <a:lnTo>
                  <a:pt x="560" y="251"/>
                </a:lnTo>
                <a:lnTo>
                  <a:pt x="543" y="285"/>
                </a:lnTo>
                <a:lnTo>
                  <a:pt x="527" y="320"/>
                </a:lnTo>
                <a:lnTo>
                  <a:pt x="498" y="391"/>
                </a:lnTo>
                <a:lnTo>
                  <a:pt x="498" y="391"/>
                </a:lnTo>
                <a:lnTo>
                  <a:pt x="492" y="409"/>
                </a:lnTo>
                <a:lnTo>
                  <a:pt x="480" y="439"/>
                </a:lnTo>
                <a:lnTo>
                  <a:pt x="474" y="454"/>
                </a:lnTo>
                <a:lnTo>
                  <a:pt x="464" y="466"/>
                </a:lnTo>
                <a:lnTo>
                  <a:pt x="461" y="471"/>
                </a:lnTo>
                <a:lnTo>
                  <a:pt x="457" y="474"/>
                </a:lnTo>
                <a:lnTo>
                  <a:pt x="452" y="477"/>
                </a:lnTo>
                <a:lnTo>
                  <a:pt x="447" y="477"/>
                </a:lnTo>
                <a:lnTo>
                  <a:pt x="447" y="477"/>
                </a:lnTo>
                <a:lnTo>
                  <a:pt x="443" y="477"/>
                </a:lnTo>
                <a:lnTo>
                  <a:pt x="438" y="474"/>
                </a:lnTo>
                <a:lnTo>
                  <a:pt x="435" y="471"/>
                </a:lnTo>
                <a:lnTo>
                  <a:pt x="431" y="465"/>
                </a:lnTo>
                <a:lnTo>
                  <a:pt x="431" y="465"/>
                </a:lnTo>
                <a:lnTo>
                  <a:pt x="427" y="457"/>
                </a:lnTo>
                <a:lnTo>
                  <a:pt x="426" y="448"/>
                </a:lnTo>
                <a:lnTo>
                  <a:pt x="427" y="426"/>
                </a:lnTo>
                <a:lnTo>
                  <a:pt x="429" y="403"/>
                </a:lnTo>
                <a:lnTo>
                  <a:pt x="431" y="382"/>
                </a:lnTo>
                <a:lnTo>
                  <a:pt x="431" y="382"/>
                </a:lnTo>
                <a:lnTo>
                  <a:pt x="432" y="362"/>
                </a:lnTo>
                <a:lnTo>
                  <a:pt x="435" y="342"/>
                </a:lnTo>
                <a:lnTo>
                  <a:pt x="443" y="302"/>
                </a:lnTo>
                <a:lnTo>
                  <a:pt x="446" y="282"/>
                </a:lnTo>
                <a:lnTo>
                  <a:pt x="447" y="262"/>
                </a:lnTo>
                <a:lnTo>
                  <a:pt x="449" y="242"/>
                </a:lnTo>
                <a:lnTo>
                  <a:pt x="447" y="222"/>
                </a:lnTo>
                <a:lnTo>
                  <a:pt x="447" y="222"/>
                </a:lnTo>
                <a:lnTo>
                  <a:pt x="447" y="209"/>
                </a:lnTo>
                <a:lnTo>
                  <a:pt x="449" y="194"/>
                </a:lnTo>
                <a:lnTo>
                  <a:pt x="455" y="162"/>
                </a:lnTo>
                <a:lnTo>
                  <a:pt x="463" y="125"/>
                </a:lnTo>
                <a:lnTo>
                  <a:pt x="466" y="106"/>
                </a:lnTo>
                <a:lnTo>
                  <a:pt x="469" y="88"/>
                </a:lnTo>
                <a:lnTo>
                  <a:pt x="469" y="71"/>
                </a:lnTo>
                <a:lnTo>
                  <a:pt x="469" y="54"/>
                </a:lnTo>
                <a:lnTo>
                  <a:pt x="466" y="39"/>
                </a:lnTo>
                <a:lnTo>
                  <a:pt x="461" y="26"/>
                </a:lnTo>
                <a:lnTo>
                  <a:pt x="457" y="20"/>
                </a:lnTo>
                <a:lnTo>
                  <a:pt x="452" y="16"/>
                </a:lnTo>
                <a:lnTo>
                  <a:pt x="447" y="11"/>
                </a:lnTo>
                <a:lnTo>
                  <a:pt x="441" y="6"/>
                </a:lnTo>
                <a:lnTo>
                  <a:pt x="434" y="3"/>
                </a:lnTo>
                <a:lnTo>
                  <a:pt x="426" y="2"/>
                </a:lnTo>
                <a:lnTo>
                  <a:pt x="415" y="0"/>
                </a:lnTo>
                <a:lnTo>
                  <a:pt x="406" y="0"/>
                </a:lnTo>
                <a:close/>
              </a:path>
            </a:pathLst>
          </a:custGeom>
          <a:solidFill>
            <a:srgbClr val="F79646"/>
          </a:solidFill>
          <a:ln>
            <a:noFill/>
          </a:ln>
        </p:spPr>
        <p:txBody>
          <a:bodyPr vert="horz" wrap="square" lIns="68570" tIns="34286" rIns="68570" bIns="34286" numCol="1" anchor="t" anchorCtr="0" compatLnSpc="1">
            <a:prstTxWarp prst="textNoShape">
              <a:avLst/>
            </a:prstTxWarp>
          </a:bodyPr>
          <a:lstStyle/>
          <a:p>
            <a:pPr defTabSz="914225"/>
            <a:endParaRPr lang="ar-QA" sz="1350" kern="0">
              <a:solidFill>
                <a:sysClr val="windowText" lastClr="000000"/>
              </a:solidFill>
            </a:endParaRPr>
          </a:p>
        </p:txBody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31CDA2A2-EB0A-9183-DBE0-814CCECDB3BE}"/>
              </a:ext>
            </a:extLst>
          </p:cNvPr>
          <p:cNvSpPr>
            <a:spLocks/>
          </p:cNvSpPr>
          <p:nvPr/>
        </p:nvSpPr>
        <p:spPr bwMode="auto">
          <a:xfrm>
            <a:off x="9644188" y="5078106"/>
            <a:ext cx="684163" cy="748725"/>
          </a:xfrm>
          <a:custGeom>
            <a:avLst/>
            <a:gdLst>
              <a:gd name="T0" fmla="*/ 349 w 1021"/>
              <a:gd name="T1" fmla="*/ 14 h 1549"/>
              <a:gd name="T2" fmla="*/ 325 w 1021"/>
              <a:gd name="T3" fmla="*/ 75 h 1549"/>
              <a:gd name="T4" fmla="*/ 331 w 1021"/>
              <a:gd name="T5" fmla="*/ 229 h 1549"/>
              <a:gd name="T6" fmla="*/ 340 w 1021"/>
              <a:gd name="T7" fmla="*/ 454 h 1549"/>
              <a:gd name="T8" fmla="*/ 322 w 1021"/>
              <a:gd name="T9" fmla="*/ 483 h 1549"/>
              <a:gd name="T10" fmla="*/ 292 w 1021"/>
              <a:gd name="T11" fmla="*/ 368 h 1549"/>
              <a:gd name="T12" fmla="*/ 274 w 1021"/>
              <a:gd name="T13" fmla="*/ 235 h 1549"/>
              <a:gd name="T14" fmla="*/ 263 w 1021"/>
              <a:gd name="T15" fmla="*/ 118 h 1549"/>
              <a:gd name="T16" fmla="*/ 246 w 1021"/>
              <a:gd name="T17" fmla="*/ 63 h 1549"/>
              <a:gd name="T18" fmla="*/ 220 w 1021"/>
              <a:gd name="T19" fmla="*/ 54 h 1549"/>
              <a:gd name="T20" fmla="*/ 175 w 1021"/>
              <a:gd name="T21" fmla="*/ 78 h 1549"/>
              <a:gd name="T22" fmla="*/ 160 w 1021"/>
              <a:gd name="T23" fmla="*/ 134 h 1549"/>
              <a:gd name="T24" fmla="*/ 166 w 1021"/>
              <a:gd name="T25" fmla="*/ 245 h 1549"/>
              <a:gd name="T26" fmla="*/ 179 w 1021"/>
              <a:gd name="T27" fmla="*/ 328 h 1549"/>
              <a:gd name="T28" fmla="*/ 183 w 1021"/>
              <a:gd name="T29" fmla="*/ 423 h 1549"/>
              <a:gd name="T30" fmla="*/ 200 w 1021"/>
              <a:gd name="T31" fmla="*/ 512 h 1549"/>
              <a:gd name="T32" fmla="*/ 192 w 1021"/>
              <a:gd name="T33" fmla="*/ 543 h 1549"/>
              <a:gd name="T34" fmla="*/ 172 w 1021"/>
              <a:gd name="T35" fmla="*/ 538 h 1549"/>
              <a:gd name="T36" fmla="*/ 139 w 1021"/>
              <a:gd name="T37" fmla="*/ 458 h 1549"/>
              <a:gd name="T38" fmla="*/ 95 w 1021"/>
              <a:gd name="T39" fmla="*/ 334 h 1549"/>
              <a:gd name="T40" fmla="*/ 45 w 1021"/>
              <a:gd name="T41" fmla="*/ 265 h 1549"/>
              <a:gd name="T42" fmla="*/ 8 w 1021"/>
              <a:gd name="T43" fmla="*/ 277 h 1549"/>
              <a:gd name="T44" fmla="*/ 5 w 1021"/>
              <a:gd name="T45" fmla="*/ 352 h 1549"/>
              <a:gd name="T46" fmla="*/ 28 w 1021"/>
              <a:gd name="T47" fmla="*/ 449 h 1549"/>
              <a:gd name="T48" fmla="*/ 75 w 1021"/>
              <a:gd name="T49" fmla="*/ 591 h 1549"/>
              <a:gd name="T50" fmla="*/ 91 w 1021"/>
              <a:gd name="T51" fmla="*/ 789 h 1549"/>
              <a:gd name="T52" fmla="*/ 154 w 1021"/>
              <a:gd name="T53" fmla="*/ 997 h 1549"/>
              <a:gd name="T54" fmla="*/ 215 w 1021"/>
              <a:gd name="T55" fmla="*/ 1189 h 1549"/>
              <a:gd name="T56" fmla="*/ 200 w 1021"/>
              <a:gd name="T57" fmla="*/ 1395 h 1549"/>
              <a:gd name="T58" fmla="*/ 577 w 1021"/>
              <a:gd name="T59" fmla="*/ 1529 h 1549"/>
              <a:gd name="T60" fmla="*/ 532 w 1021"/>
              <a:gd name="T61" fmla="*/ 1363 h 1549"/>
              <a:gd name="T62" fmla="*/ 523 w 1021"/>
              <a:gd name="T63" fmla="*/ 1195 h 1549"/>
              <a:gd name="T64" fmla="*/ 543 w 1021"/>
              <a:gd name="T65" fmla="*/ 1104 h 1549"/>
              <a:gd name="T66" fmla="*/ 705 w 1021"/>
              <a:gd name="T67" fmla="*/ 989 h 1549"/>
              <a:gd name="T68" fmla="*/ 831 w 1021"/>
              <a:gd name="T69" fmla="*/ 860 h 1549"/>
              <a:gd name="T70" fmla="*/ 937 w 1021"/>
              <a:gd name="T71" fmla="*/ 761 h 1549"/>
              <a:gd name="T72" fmla="*/ 1014 w 1021"/>
              <a:gd name="T73" fmla="*/ 697 h 1549"/>
              <a:gd name="T74" fmla="*/ 1021 w 1021"/>
              <a:gd name="T75" fmla="*/ 655 h 1549"/>
              <a:gd name="T76" fmla="*/ 1020 w 1021"/>
              <a:gd name="T77" fmla="*/ 655 h 1549"/>
              <a:gd name="T78" fmla="*/ 994 w 1021"/>
              <a:gd name="T79" fmla="*/ 625 h 1549"/>
              <a:gd name="T80" fmla="*/ 928 w 1021"/>
              <a:gd name="T81" fmla="*/ 635 h 1549"/>
              <a:gd name="T82" fmla="*/ 817 w 1021"/>
              <a:gd name="T83" fmla="*/ 695 h 1549"/>
              <a:gd name="T84" fmla="*/ 723 w 1021"/>
              <a:gd name="T85" fmla="*/ 749 h 1549"/>
              <a:gd name="T86" fmla="*/ 662 w 1021"/>
              <a:gd name="T87" fmla="*/ 738 h 1549"/>
              <a:gd name="T88" fmla="*/ 631 w 1021"/>
              <a:gd name="T89" fmla="*/ 689 h 1549"/>
              <a:gd name="T90" fmla="*/ 634 w 1021"/>
              <a:gd name="T91" fmla="*/ 632 h 1549"/>
              <a:gd name="T92" fmla="*/ 623 w 1021"/>
              <a:gd name="T93" fmla="*/ 557 h 1549"/>
              <a:gd name="T94" fmla="*/ 692 w 1021"/>
              <a:gd name="T95" fmla="*/ 283 h 1549"/>
              <a:gd name="T96" fmla="*/ 726 w 1021"/>
              <a:gd name="T97" fmla="*/ 165 h 1549"/>
              <a:gd name="T98" fmla="*/ 715 w 1021"/>
              <a:gd name="T99" fmla="*/ 95 h 1549"/>
              <a:gd name="T100" fmla="*/ 675 w 1021"/>
              <a:gd name="T101" fmla="*/ 86 h 1549"/>
              <a:gd name="T102" fmla="*/ 623 w 1021"/>
              <a:gd name="T103" fmla="*/ 140 h 1549"/>
              <a:gd name="T104" fmla="*/ 582 w 1021"/>
              <a:gd name="T105" fmla="*/ 251 h 1549"/>
              <a:gd name="T106" fmla="*/ 532 w 1021"/>
              <a:gd name="T107" fmla="*/ 394 h 1549"/>
              <a:gd name="T108" fmla="*/ 509 w 1021"/>
              <a:gd name="T109" fmla="*/ 469 h 1549"/>
              <a:gd name="T110" fmla="*/ 480 w 1021"/>
              <a:gd name="T111" fmla="*/ 485 h 1549"/>
              <a:gd name="T112" fmla="*/ 452 w 1021"/>
              <a:gd name="T113" fmla="*/ 403 h 1549"/>
              <a:gd name="T114" fmla="*/ 452 w 1021"/>
              <a:gd name="T115" fmla="*/ 297 h 1549"/>
              <a:gd name="T116" fmla="*/ 434 w 1021"/>
              <a:gd name="T117" fmla="*/ 132 h 1549"/>
              <a:gd name="T118" fmla="*/ 426 w 1021"/>
              <a:gd name="T119" fmla="*/ 34 h 1549"/>
              <a:gd name="T120" fmla="*/ 386 w 1021"/>
              <a:gd name="T121" fmla="*/ 0 h 1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21" h="1549">
                <a:moveTo>
                  <a:pt x="377" y="0"/>
                </a:moveTo>
                <a:lnTo>
                  <a:pt x="377" y="0"/>
                </a:lnTo>
                <a:lnTo>
                  <a:pt x="369" y="0"/>
                </a:lnTo>
                <a:lnTo>
                  <a:pt x="363" y="3"/>
                </a:lnTo>
                <a:lnTo>
                  <a:pt x="355" y="8"/>
                </a:lnTo>
                <a:lnTo>
                  <a:pt x="349" y="14"/>
                </a:lnTo>
                <a:lnTo>
                  <a:pt x="349" y="14"/>
                </a:lnTo>
                <a:lnTo>
                  <a:pt x="342" y="25"/>
                </a:lnTo>
                <a:lnTo>
                  <a:pt x="335" y="37"/>
                </a:lnTo>
                <a:lnTo>
                  <a:pt x="331" y="49"/>
                </a:lnTo>
                <a:lnTo>
                  <a:pt x="326" y="63"/>
                </a:lnTo>
                <a:lnTo>
                  <a:pt x="325" y="75"/>
                </a:lnTo>
                <a:lnTo>
                  <a:pt x="323" y="89"/>
                </a:lnTo>
                <a:lnTo>
                  <a:pt x="322" y="118"/>
                </a:lnTo>
                <a:lnTo>
                  <a:pt x="323" y="148"/>
                </a:lnTo>
                <a:lnTo>
                  <a:pt x="326" y="175"/>
                </a:lnTo>
                <a:lnTo>
                  <a:pt x="329" y="203"/>
                </a:lnTo>
                <a:lnTo>
                  <a:pt x="331" y="229"/>
                </a:lnTo>
                <a:lnTo>
                  <a:pt x="331" y="229"/>
                </a:lnTo>
                <a:lnTo>
                  <a:pt x="334" y="297"/>
                </a:lnTo>
                <a:lnTo>
                  <a:pt x="339" y="366"/>
                </a:lnTo>
                <a:lnTo>
                  <a:pt x="340" y="398"/>
                </a:lnTo>
                <a:lnTo>
                  <a:pt x="340" y="428"/>
                </a:lnTo>
                <a:lnTo>
                  <a:pt x="340" y="454"/>
                </a:lnTo>
                <a:lnTo>
                  <a:pt x="337" y="477"/>
                </a:lnTo>
                <a:lnTo>
                  <a:pt x="337" y="477"/>
                </a:lnTo>
                <a:lnTo>
                  <a:pt x="331" y="481"/>
                </a:lnTo>
                <a:lnTo>
                  <a:pt x="326" y="485"/>
                </a:lnTo>
                <a:lnTo>
                  <a:pt x="326" y="485"/>
                </a:lnTo>
                <a:lnTo>
                  <a:pt x="322" y="483"/>
                </a:lnTo>
                <a:lnTo>
                  <a:pt x="317" y="478"/>
                </a:lnTo>
                <a:lnTo>
                  <a:pt x="312" y="472"/>
                </a:lnTo>
                <a:lnTo>
                  <a:pt x="309" y="463"/>
                </a:lnTo>
                <a:lnTo>
                  <a:pt x="303" y="443"/>
                </a:lnTo>
                <a:lnTo>
                  <a:pt x="299" y="417"/>
                </a:lnTo>
                <a:lnTo>
                  <a:pt x="292" y="368"/>
                </a:lnTo>
                <a:lnTo>
                  <a:pt x="288" y="335"/>
                </a:lnTo>
                <a:lnTo>
                  <a:pt x="288" y="335"/>
                </a:lnTo>
                <a:lnTo>
                  <a:pt x="289" y="325"/>
                </a:lnTo>
                <a:lnTo>
                  <a:pt x="289" y="312"/>
                </a:lnTo>
                <a:lnTo>
                  <a:pt x="285" y="285"/>
                </a:lnTo>
                <a:lnTo>
                  <a:pt x="274" y="235"/>
                </a:lnTo>
                <a:lnTo>
                  <a:pt x="274" y="235"/>
                </a:lnTo>
                <a:lnTo>
                  <a:pt x="266" y="189"/>
                </a:lnTo>
                <a:lnTo>
                  <a:pt x="263" y="168"/>
                </a:lnTo>
                <a:lnTo>
                  <a:pt x="262" y="145"/>
                </a:lnTo>
                <a:lnTo>
                  <a:pt x="262" y="145"/>
                </a:lnTo>
                <a:lnTo>
                  <a:pt x="263" y="118"/>
                </a:lnTo>
                <a:lnTo>
                  <a:pt x="263" y="106"/>
                </a:lnTo>
                <a:lnTo>
                  <a:pt x="262" y="94"/>
                </a:lnTo>
                <a:lnTo>
                  <a:pt x="260" y="83"/>
                </a:lnTo>
                <a:lnTo>
                  <a:pt x="254" y="72"/>
                </a:lnTo>
                <a:lnTo>
                  <a:pt x="251" y="68"/>
                </a:lnTo>
                <a:lnTo>
                  <a:pt x="246" y="63"/>
                </a:lnTo>
                <a:lnTo>
                  <a:pt x="240" y="60"/>
                </a:lnTo>
                <a:lnTo>
                  <a:pt x="234" y="57"/>
                </a:lnTo>
                <a:lnTo>
                  <a:pt x="234" y="57"/>
                </a:lnTo>
                <a:lnTo>
                  <a:pt x="226" y="54"/>
                </a:lnTo>
                <a:lnTo>
                  <a:pt x="220" y="54"/>
                </a:lnTo>
                <a:lnTo>
                  <a:pt x="220" y="54"/>
                </a:lnTo>
                <a:lnTo>
                  <a:pt x="211" y="55"/>
                </a:lnTo>
                <a:lnTo>
                  <a:pt x="203" y="57"/>
                </a:lnTo>
                <a:lnTo>
                  <a:pt x="195" y="62"/>
                </a:lnTo>
                <a:lnTo>
                  <a:pt x="188" y="66"/>
                </a:lnTo>
                <a:lnTo>
                  <a:pt x="182" y="72"/>
                </a:lnTo>
                <a:lnTo>
                  <a:pt x="175" y="78"/>
                </a:lnTo>
                <a:lnTo>
                  <a:pt x="171" y="85"/>
                </a:lnTo>
                <a:lnTo>
                  <a:pt x="168" y="92"/>
                </a:lnTo>
                <a:lnTo>
                  <a:pt x="168" y="92"/>
                </a:lnTo>
                <a:lnTo>
                  <a:pt x="163" y="103"/>
                </a:lnTo>
                <a:lnTo>
                  <a:pt x="162" y="112"/>
                </a:lnTo>
                <a:lnTo>
                  <a:pt x="160" y="134"/>
                </a:lnTo>
                <a:lnTo>
                  <a:pt x="160" y="155"/>
                </a:lnTo>
                <a:lnTo>
                  <a:pt x="163" y="177"/>
                </a:lnTo>
                <a:lnTo>
                  <a:pt x="163" y="177"/>
                </a:lnTo>
                <a:lnTo>
                  <a:pt x="165" y="192"/>
                </a:lnTo>
                <a:lnTo>
                  <a:pt x="165" y="209"/>
                </a:lnTo>
                <a:lnTo>
                  <a:pt x="166" y="245"/>
                </a:lnTo>
                <a:lnTo>
                  <a:pt x="166" y="263"/>
                </a:lnTo>
                <a:lnTo>
                  <a:pt x="168" y="280"/>
                </a:lnTo>
                <a:lnTo>
                  <a:pt x="171" y="297"/>
                </a:lnTo>
                <a:lnTo>
                  <a:pt x="177" y="312"/>
                </a:lnTo>
                <a:lnTo>
                  <a:pt x="177" y="312"/>
                </a:lnTo>
                <a:lnTo>
                  <a:pt x="179" y="328"/>
                </a:lnTo>
                <a:lnTo>
                  <a:pt x="179" y="343"/>
                </a:lnTo>
                <a:lnTo>
                  <a:pt x="179" y="374"/>
                </a:lnTo>
                <a:lnTo>
                  <a:pt x="179" y="374"/>
                </a:lnTo>
                <a:lnTo>
                  <a:pt x="179" y="386"/>
                </a:lnTo>
                <a:lnTo>
                  <a:pt x="179" y="398"/>
                </a:lnTo>
                <a:lnTo>
                  <a:pt x="183" y="423"/>
                </a:lnTo>
                <a:lnTo>
                  <a:pt x="186" y="446"/>
                </a:lnTo>
                <a:lnTo>
                  <a:pt x="189" y="471"/>
                </a:lnTo>
                <a:lnTo>
                  <a:pt x="189" y="471"/>
                </a:lnTo>
                <a:lnTo>
                  <a:pt x="191" y="478"/>
                </a:lnTo>
                <a:lnTo>
                  <a:pt x="194" y="489"/>
                </a:lnTo>
                <a:lnTo>
                  <a:pt x="200" y="512"/>
                </a:lnTo>
                <a:lnTo>
                  <a:pt x="203" y="523"/>
                </a:lnTo>
                <a:lnTo>
                  <a:pt x="203" y="534"/>
                </a:lnTo>
                <a:lnTo>
                  <a:pt x="202" y="537"/>
                </a:lnTo>
                <a:lnTo>
                  <a:pt x="200" y="540"/>
                </a:lnTo>
                <a:lnTo>
                  <a:pt x="197" y="541"/>
                </a:lnTo>
                <a:lnTo>
                  <a:pt x="192" y="543"/>
                </a:lnTo>
                <a:lnTo>
                  <a:pt x="192" y="543"/>
                </a:lnTo>
                <a:lnTo>
                  <a:pt x="188" y="545"/>
                </a:lnTo>
                <a:lnTo>
                  <a:pt x="188" y="545"/>
                </a:lnTo>
                <a:lnTo>
                  <a:pt x="183" y="543"/>
                </a:lnTo>
                <a:lnTo>
                  <a:pt x="177" y="541"/>
                </a:lnTo>
                <a:lnTo>
                  <a:pt x="172" y="538"/>
                </a:lnTo>
                <a:lnTo>
                  <a:pt x="169" y="534"/>
                </a:lnTo>
                <a:lnTo>
                  <a:pt x="162" y="523"/>
                </a:lnTo>
                <a:lnTo>
                  <a:pt x="157" y="511"/>
                </a:lnTo>
                <a:lnTo>
                  <a:pt x="146" y="481"/>
                </a:lnTo>
                <a:lnTo>
                  <a:pt x="143" y="469"/>
                </a:lnTo>
                <a:lnTo>
                  <a:pt x="139" y="458"/>
                </a:lnTo>
                <a:lnTo>
                  <a:pt x="139" y="458"/>
                </a:lnTo>
                <a:lnTo>
                  <a:pt x="129" y="438"/>
                </a:lnTo>
                <a:lnTo>
                  <a:pt x="122" y="417"/>
                </a:lnTo>
                <a:lnTo>
                  <a:pt x="109" y="375"/>
                </a:lnTo>
                <a:lnTo>
                  <a:pt x="103" y="354"/>
                </a:lnTo>
                <a:lnTo>
                  <a:pt x="95" y="334"/>
                </a:lnTo>
                <a:lnTo>
                  <a:pt x="88" y="312"/>
                </a:lnTo>
                <a:lnTo>
                  <a:pt x="77" y="294"/>
                </a:lnTo>
                <a:lnTo>
                  <a:pt x="77" y="294"/>
                </a:lnTo>
                <a:lnTo>
                  <a:pt x="68" y="280"/>
                </a:lnTo>
                <a:lnTo>
                  <a:pt x="57" y="269"/>
                </a:lnTo>
                <a:lnTo>
                  <a:pt x="45" y="265"/>
                </a:lnTo>
                <a:lnTo>
                  <a:pt x="34" y="261"/>
                </a:lnTo>
                <a:lnTo>
                  <a:pt x="34" y="261"/>
                </a:lnTo>
                <a:lnTo>
                  <a:pt x="26" y="263"/>
                </a:lnTo>
                <a:lnTo>
                  <a:pt x="20" y="266"/>
                </a:lnTo>
                <a:lnTo>
                  <a:pt x="12" y="271"/>
                </a:lnTo>
                <a:lnTo>
                  <a:pt x="8" y="277"/>
                </a:lnTo>
                <a:lnTo>
                  <a:pt x="3" y="286"/>
                </a:lnTo>
                <a:lnTo>
                  <a:pt x="2" y="297"/>
                </a:lnTo>
                <a:lnTo>
                  <a:pt x="0" y="308"/>
                </a:lnTo>
                <a:lnTo>
                  <a:pt x="2" y="321"/>
                </a:lnTo>
                <a:lnTo>
                  <a:pt x="2" y="321"/>
                </a:lnTo>
                <a:lnTo>
                  <a:pt x="5" y="352"/>
                </a:lnTo>
                <a:lnTo>
                  <a:pt x="11" y="386"/>
                </a:lnTo>
                <a:lnTo>
                  <a:pt x="14" y="405"/>
                </a:lnTo>
                <a:lnTo>
                  <a:pt x="17" y="421"/>
                </a:lnTo>
                <a:lnTo>
                  <a:pt x="22" y="437"/>
                </a:lnTo>
                <a:lnTo>
                  <a:pt x="28" y="449"/>
                </a:lnTo>
                <a:lnTo>
                  <a:pt x="28" y="449"/>
                </a:lnTo>
                <a:lnTo>
                  <a:pt x="34" y="469"/>
                </a:lnTo>
                <a:lnTo>
                  <a:pt x="42" y="488"/>
                </a:lnTo>
                <a:lnTo>
                  <a:pt x="59" y="529"/>
                </a:lnTo>
                <a:lnTo>
                  <a:pt x="66" y="549"/>
                </a:lnTo>
                <a:lnTo>
                  <a:pt x="72" y="569"/>
                </a:lnTo>
                <a:lnTo>
                  <a:pt x="75" y="591"/>
                </a:lnTo>
                <a:lnTo>
                  <a:pt x="77" y="611"/>
                </a:lnTo>
                <a:lnTo>
                  <a:pt x="77" y="611"/>
                </a:lnTo>
                <a:lnTo>
                  <a:pt x="79" y="655"/>
                </a:lnTo>
                <a:lnTo>
                  <a:pt x="80" y="700"/>
                </a:lnTo>
                <a:lnTo>
                  <a:pt x="85" y="745"/>
                </a:lnTo>
                <a:lnTo>
                  <a:pt x="91" y="789"/>
                </a:lnTo>
                <a:lnTo>
                  <a:pt x="100" y="834"/>
                </a:lnTo>
                <a:lnTo>
                  <a:pt x="111" y="878"/>
                </a:lnTo>
                <a:lnTo>
                  <a:pt x="125" y="920"/>
                </a:lnTo>
                <a:lnTo>
                  <a:pt x="142" y="961"/>
                </a:lnTo>
                <a:lnTo>
                  <a:pt x="142" y="961"/>
                </a:lnTo>
                <a:lnTo>
                  <a:pt x="154" y="997"/>
                </a:lnTo>
                <a:lnTo>
                  <a:pt x="168" y="1031"/>
                </a:lnTo>
                <a:lnTo>
                  <a:pt x="182" y="1066"/>
                </a:lnTo>
                <a:lnTo>
                  <a:pt x="194" y="1100"/>
                </a:lnTo>
                <a:lnTo>
                  <a:pt x="205" y="1135"/>
                </a:lnTo>
                <a:lnTo>
                  <a:pt x="212" y="1171"/>
                </a:lnTo>
                <a:lnTo>
                  <a:pt x="215" y="1189"/>
                </a:lnTo>
                <a:lnTo>
                  <a:pt x="217" y="1208"/>
                </a:lnTo>
                <a:lnTo>
                  <a:pt x="217" y="1226"/>
                </a:lnTo>
                <a:lnTo>
                  <a:pt x="215" y="1246"/>
                </a:lnTo>
                <a:lnTo>
                  <a:pt x="215" y="1246"/>
                </a:lnTo>
                <a:lnTo>
                  <a:pt x="208" y="1320"/>
                </a:lnTo>
                <a:lnTo>
                  <a:pt x="200" y="1395"/>
                </a:lnTo>
                <a:lnTo>
                  <a:pt x="192" y="1472"/>
                </a:lnTo>
                <a:lnTo>
                  <a:pt x="189" y="1511"/>
                </a:lnTo>
                <a:lnTo>
                  <a:pt x="189" y="1549"/>
                </a:lnTo>
                <a:lnTo>
                  <a:pt x="585" y="1549"/>
                </a:lnTo>
                <a:lnTo>
                  <a:pt x="585" y="1549"/>
                </a:lnTo>
                <a:lnTo>
                  <a:pt x="577" y="1529"/>
                </a:lnTo>
                <a:lnTo>
                  <a:pt x="577" y="1529"/>
                </a:lnTo>
                <a:lnTo>
                  <a:pt x="558" y="1475"/>
                </a:lnTo>
                <a:lnTo>
                  <a:pt x="551" y="1447"/>
                </a:lnTo>
                <a:lnTo>
                  <a:pt x="543" y="1420"/>
                </a:lnTo>
                <a:lnTo>
                  <a:pt x="537" y="1391"/>
                </a:lnTo>
                <a:lnTo>
                  <a:pt x="532" y="1363"/>
                </a:lnTo>
                <a:lnTo>
                  <a:pt x="529" y="1334"/>
                </a:lnTo>
                <a:lnTo>
                  <a:pt x="528" y="1306"/>
                </a:lnTo>
                <a:lnTo>
                  <a:pt x="528" y="1306"/>
                </a:lnTo>
                <a:lnTo>
                  <a:pt x="525" y="1258"/>
                </a:lnTo>
                <a:lnTo>
                  <a:pt x="523" y="1228"/>
                </a:lnTo>
                <a:lnTo>
                  <a:pt x="523" y="1195"/>
                </a:lnTo>
                <a:lnTo>
                  <a:pt x="525" y="1163"/>
                </a:lnTo>
                <a:lnTo>
                  <a:pt x="526" y="1149"/>
                </a:lnTo>
                <a:lnTo>
                  <a:pt x="529" y="1135"/>
                </a:lnTo>
                <a:lnTo>
                  <a:pt x="532" y="1123"/>
                </a:lnTo>
                <a:lnTo>
                  <a:pt x="537" y="1112"/>
                </a:lnTo>
                <a:lnTo>
                  <a:pt x="543" y="1104"/>
                </a:lnTo>
                <a:lnTo>
                  <a:pt x="551" y="1098"/>
                </a:lnTo>
                <a:lnTo>
                  <a:pt x="551" y="1098"/>
                </a:lnTo>
                <a:lnTo>
                  <a:pt x="589" y="1074"/>
                </a:lnTo>
                <a:lnTo>
                  <a:pt x="628" y="1048"/>
                </a:lnTo>
                <a:lnTo>
                  <a:pt x="666" y="1018"/>
                </a:lnTo>
                <a:lnTo>
                  <a:pt x="705" y="989"/>
                </a:lnTo>
                <a:lnTo>
                  <a:pt x="740" y="958"/>
                </a:lnTo>
                <a:lnTo>
                  <a:pt x="774" y="926"/>
                </a:lnTo>
                <a:lnTo>
                  <a:pt x="805" y="892"/>
                </a:lnTo>
                <a:lnTo>
                  <a:pt x="818" y="877"/>
                </a:lnTo>
                <a:lnTo>
                  <a:pt x="831" y="860"/>
                </a:lnTo>
                <a:lnTo>
                  <a:pt x="831" y="860"/>
                </a:lnTo>
                <a:lnTo>
                  <a:pt x="843" y="844"/>
                </a:lnTo>
                <a:lnTo>
                  <a:pt x="854" y="831"/>
                </a:lnTo>
                <a:lnTo>
                  <a:pt x="866" y="818"/>
                </a:lnTo>
                <a:lnTo>
                  <a:pt x="880" y="806"/>
                </a:lnTo>
                <a:lnTo>
                  <a:pt x="908" y="783"/>
                </a:lnTo>
                <a:lnTo>
                  <a:pt x="937" y="761"/>
                </a:lnTo>
                <a:lnTo>
                  <a:pt x="937" y="761"/>
                </a:lnTo>
                <a:lnTo>
                  <a:pt x="966" y="741"/>
                </a:lnTo>
                <a:lnTo>
                  <a:pt x="981" y="729"/>
                </a:lnTo>
                <a:lnTo>
                  <a:pt x="995" y="718"/>
                </a:lnTo>
                <a:lnTo>
                  <a:pt x="1008" y="705"/>
                </a:lnTo>
                <a:lnTo>
                  <a:pt x="1014" y="697"/>
                </a:lnTo>
                <a:lnTo>
                  <a:pt x="1017" y="689"/>
                </a:lnTo>
                <a:lnTo>
                  <a:pt x="1020" y="681"/>
                </a:lnTo>
                <a:lnTo>
                  <a:pt x="1021" y="674"/>
                </a:lnTo>
                <a:lnTo>
                  <a:pt x="1021" y="665"/>
                </a:lnTo>
                <a:lnTo>
                  <a:pt x="1021" y="655"/>
                </a:lnTo>
                <a:lnTo>
                  <a:pt x="1021" y="655"/>
                </a:lnTo>
                <a:lnTo>
                  <a:pt x="1020" y="655"/>
                </a:lnTo>
                <a:lnTo>
                  <a:pt x="1020" y="655"/>
                </a:lnTo>
                <a:lnTo>
                  <a:pt x="1020" y="655"/>
                </a:lnTo>
                <a:lnTo>
                  <a:pt x="1020" y="655"/>
                </a:lnTo>
                <a:lnTo>
                  <a:pt x="1020" y="655"/>
                </a:lnTo>
                <a:lnTo>
                  <a:pt x="1020" y="655"/>
                </a:lnTo>
                <a:lnTo>
                  <a:pt x="1018" y="646"/>
                </a:lnTo>
                <a:lnTo>
                  <a:pt x="1015" y="640"/>
                </a:lnTo>
                <a:lnTo>
                  <a:pt x="1011" y="634"/>
                </a:lnTo>
                <a:lnTo>
                  <a:pt x="1006" y="631"/>
                </a:lnTo>
                <a:lnTo>
                  <a:pt x="1000" y="626"/>
                </a:lnTo>
                <a:lnTo>
                  <a:pt x="994" y="625"/>
                </a:lnTo>
                <a:lnTo>
                  <a:pt x="988" y="623"/>
                </a:lnTo>
                <a:lnTo>
                  <a:pt x="980" y="623"/>
                </a:lnTo>
                <a:lnTo>
                  <a:pt x="980" y="623"/>
                </a:lnTo>
                <a:lnTo>
                  <a:pt x="963" y="625"/>
                </a:lnTo>
                <a:lnTo>
                  <a:pt x="946" y="629"/>
                </a:lnTo>
                <a:lnTo>
                  <a:pt x="928" y="635"/>
                </a:lnTo>
                <a:lnTo>
                  <a:pt x="911" y="643"/>
                </a:lnTo>
                <a:lnTo>
                  <a:pt x="878" y="658"/>
                </a:lnTo>
                <a:lnTo>
                  <a:pt x="857" y="671"/>
                </a:lnTo>
                <a:lnTo>
                  <a:pt x="857" y="671"/>
                </a:lnTo>
                <a:lnTo>
                  <a:pt x="835" y="683"/>
                </a:lnTo>
                <a:lnTo>
                  <a:pt x="817" y="695"/>
                </a:lnTo>
                <a:lnTo>
                  <a:pt x="783" y="721"/>
                </a:lnTo>
                <a:lnTo>
                  <a:pt x="768" y="732"/>
                </a:lnTo>
                <a:lnTo>
                  <a:pt x="751" y="741"/>
                </a:lnTo>
                <a:lnTo>
                  <a:pt x="742" y="746"/>
                </a:lnTo>
                <a:lnTo>
                  <a:pt x="732" y="748"/>
                </a:lnTo>
                <a:lnTo>
                  <a:pt x="723" y="749"/>
                </a:lnTo>
                <a:lnTo>
                  <a:pt x="712" y="751"/>
                </a:lnTo>
                <a:lnTo>
                  <a:pt x="712" y="751"/>
                </a:lnTo>
                <a:lnTo>
                  <a:pt x="702" y="749"/>
                </a:lnTo>
                <a:lnTo>
                  <a:pt x="689" y="748"/>
                </a:lnTo>
                <a:lnTo>
                  <a:pt x="675" y="745"/>
                </a:lnTo>
                <a:lnTo>
                  <a:pt x="662" y="738"/>
                </a:lnTo>
                <a:lnTo>
                  <a:pt x="662" y="738"/>
                </a:lnTo>
                <a:lnTo>
                  <a:pt x="654" y="734"/>
                </a:lnTo>
                <a:lnTo>
                  <a:pt x="648" y="725"/>
                </a:lnTo>
                <a:lnTo>
                  <a:pt x="640" y="714"/>
                </a:lnTo>
                <a:lnTo>
                  <a:pt x="635" y="701"/>
                </a:lnTo>
                <a:lnTo>
                  <a:pt x="631" y="689"/>
                </a:lnTo>
                <a:lnTo>
                  <a:pt x="629" y="677"/>
                </a:lnTo>
                <a:lnTo>
                  <a:pt x="628" y="666"/>
                </a:lnTo>
                <a:lnTo>
                  <a:pt x="629" y="658"/>
                </a:lnTo>
                <a:lnTo>
                  <a:pt x="629" y="658"/>
                </a:lnTo>
                <a:lnTo>
                  <a:pt x="632" y="645"/>
                </a:lnTo>
                <a:lnTo>
                  <a:pt x="634" y="632"/>
                </a:lnTo>
                <a:lnTo>
                  <a:pt x="632" y="620"/>
                </a:lnTo>
                <a:lnTo>
                  <a:pt x="629" y="608"/>
                </a:lnTo>
                <a:lnTo>
                  <a:pt x="623" y="581"/>
                </a:lnTo>
                <a:lnTo>
                  <a:pt x="623" y="569"/>
                </a:lnTo>
                <a:lnTo>
                  <a:pt x="623" y="557"/>
                </a:lnTo>
                <a:lnTo>
                  <a:pt x="623" y="557"/>
                </a:lnTo>
                <a:lnTo>
                  <a:pt x="631" y="523"/>
                </a:lnTo>
                <a:lnTo>
                  <a:pt x="638" y="488"/>
                </a:lnTo>
                <a:lnTo>
                  <a:pt x="657" y="420"/>
                </a:lnTo>
                <a:lnTo>
                  <a:pt x="677" y="351"/>
                </a:lnTo>
                <a:lnTo>
                  <a:pt x="685" y="317"/>
                </a:lnTo>
                <a:lnTo>
                  <a:pt x="692" y="283"/>
                </a:lnTo>
                <a:lnTo>
                  <a:pt x="692" y="283"/>
                </a:lnTo>
                <a:lnTo>
                  <a:pt x="698" y="265"/>
                </a:lnTo>
                <a:lnTo>
                  <a:pt x="706" y="240"/>
                </a:lnTo>
                <a:lnTo>
                  <a:pt x="715" y="211"/>
                </a:lnTo>
                <a:lnTo>
                  <a:pt x="723" y="180"/>
                </a:lnTo>
                <a:lnTo>
                  <a:pt x="726" y="165"/>
                </a:lnTo>
                <a:lnTo>
                  <a:pt x="728" y="149"/>
                </a:lnTo>
                <a:lnTo>
                  <a:pt x="729" y="135"/>
                </a:lnTo>
                <a:lnTo>
                  <a:pt x="729" y="123"/>
                </a:lnTo>
                <a:lnTo>
                  <a:pt x="726" y="112"/>
                </a:lnTo>
                <a:lnTo>
                  <a:pt x="722" y="102"/>
                </a:lnTo>
                <a:lnTo>
                  <a:pt x="715" y="95"/>
                </a:lnTo>
                <a:lnTo>
                  <a:pt x="706" y="89"/>
                </a:lnTo>
                <a:lnTo>
                  <a:pt x="706" y="89"/>
                </a:lnTo>
                <a:lnTo>
                  <a:pt x="695" y="86"/>
                </a:lnTo>
                <a:lnTo>
                  <a:pt x="686" y="85"/>
                </a:lnTo>
                <a:lnTo>
                  <a:pt x="686" y="85"/>
                </a:lnTo>
                <a:lnTo>
                  <a:pt x="675" y="86"/>
                </a:lnTo>
                <a:lnTo>
                  <a:pt x="665" y="91"/>
                </a:lnTo>
                <a:lnTo>
                  <a:pt x="654" y="97"/>
                </a:lnTo>
                <a:lnTo>
                  <a:pt x="646" y="106"/>
                </a:lnTo>
                <a:lnTo>
                  <a:pt x="637" y="115"/>
                </a:lnTo>
                <a:lnTo>
                  <a:pt x="631" y="128"/>
                </a:lnTo>
                <a:lnTo>
                  <a:pt x="623" y="140"/>
                </a:lnTo>
                <a:lnTo>
                  <a:pt x="617" y="152"/>
                </a:lnTo>
                <a:lnTo>
                  <a:pt x="606" y="180"/>
                </a:lnTo>
                <a:lnTo>
                  <a:pt x="597" y="208"/>
                </a:lnTo>
                <a:lnTo>
                  <a:pt x="589" y="232"/>
                </a:lnTo>
                <a:lnTo>
                  <a:pt x="582" y="251"/>
                </a:lnTo>
                <a:lnTo>
                  <a:pt x="582" y="251"/>
                </a:lnTo>
                <a:lnTo>
                  <a:pt x="569" y="280"/>
                </a:lnTo>
                <a:lnTo>
                  <a:pt x="558" y="309"/>
                </a:lnTo>
                <a:lnTo>
                  <a:pt x="538" y="369"/>
                </a:lnTo>
                <a:lnTo>
                  <a:pt x="538" y="369"/>
                </a:lnTo>
                <a:lnTo>
                  <a:pt x="535" y="380"/>
                </a:lnTo>
                <a:lnTo>
                  <a:pt x="532" y="394"/>
                </a:lnTo>
                <a:lnTo>
                  <a:pt x="526" y="420"/>
                </a:lnTo>
                <a:lnTo>
                  <a:pt x="523" y="434"/>
                </a:lnTo>
                <a:lnTo>
                  <a:pt x="520" y="446"/>
                </a:lnTo>
                <a:lnTo>
                  <a:pt x="515" y="458"/>
                </a:lnTo>
                <a:lnTo>
                  <a:pt x="509" y="469"/>
                </a:lnTo>
                <a:lnTo>
                  <a:pt x="509" y="469"/>
                </a:lnTo>
                <a:lnTo>
                  <a:pt x="503" y="477"/>
                </a:lnTo>
                <a:lnTo>
                  <a:pt x="497" y="481"/>
                </a:lnTo>
                <a:lnTo>
                  <a:pt x="491" y="485"/>
                </a:lnTo>
                <a:lnTo>
                  <a:pt x="486" y="486"/>
                </a:lnTo>
                <a:lnTo>
                  <a:pt x="486" y="486"/>
                </a:lnTo>
                <a:lnTo>
                  <a:pt x="480" y="485"/>
                </a:lnTo>
                <a:lnTo>
                  <a:pt x="475" y="481"/>
                </a:lnTo>
                <a:lnTo>
                  <a:pt x="471" y="475"/>
                </a:lnTo>
                <a:lnTo>
                  <a:pt x="466" y="468"/>
                </a:lnTo>
                <a:lnTo>
                  <a:pt x="460" y="448"/>
                </a:lnTo>
                <a:lnTo>
                  <a:pt x="455" y="426"/>
                </a:lnTo>
                <a:lnTo>
                  <a:pt x="452" y="403"/>
                </a:lnTo>
                <a:lnTo>
                  <a:pt x="449" y="380"/>
                </a:lnTo>
                <a:lnTo>
                  <a:pt x="449" y="363"/>
                </a:lnTo>
                <a:lnTo>
                  <a:pt x="449" y="351"/>
                </a:lnTo>
                <a:lnTo>
                  <a:pt x="449" y="351"/>
                </a:lnTo>
                <a:lnTo>
                  <a:pt x="452" y="325"/>
                </a:lnTo>
                <a:lnTo>
                  <a:pt x="452" y="297"/>
                </a:lnTo>
                <a:lnTo>
                  <a:pt x="449" y="269"/>
                </a:lnTo>
                <a:lnTo>
                  <a:pt x="446" y="242"/>
                </a:lnTo>
                <a:lnTo>
                  <a:pt x="437" y="188"/>
                </a:lnTo>
                <a:lnTo>
                  <a:pt x="434" y="160"/>
                </a:lnTo>
                <a:lnTo>
                  <a:pt x="434" y="132"/>
                </a:lnTo>
                <a:lnTo>
                  <a:pt x="434" y="132"/>
                </a:lnTo>
                <a:lnTo>
                  <a:pt x="435" y="86"/>
                </a:lnTo>
                <a:lnTo>
                  <a:pt x="434" y="63"/>
                </a:lnTo>
                <a:lnTo>
                  <a:pt x="432" y="52"/>
                </a:lnTo>
                <a:lnTo>
                  <a:pt x="429" y="42"/>
                </a:lnTo>
                <a:lnTo>
                  <a:pt x="429" y="42"/>
                </a:lnTo>
                <a:lnTo>
                  <a:pt x="426" y="34"/>
                </a:lnTo>
                <a:lnTo>
                  <a:pt x="422" y="26"/>
                </a:lnTo>
                <a:lnTo>
                  <a:pt x="417" y="18"/>
                </a:lnTo>
                <a:lnTo>
                  <a:pt x="409" y="12"/>
                </a:lnTo>
                <a:lnTo>
                  <a:pt x="402" y="8"/>
                </a:lnTo>
                <a:lnTo>
                  <a:pt x="394" y="3"/>
                </a:lnTo>
                <a:lnTo>
                  <a:pt x="386" y="0"/>
                </a:lnTo>
                <a:lnTo>
                  <a:pt x="3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7232" tIns="33616" rIns="67232" bIns="33616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ar-QA" sz="1323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3225019-6BE3-0B3C-F6F8-78C5EC91C70C}"/>
              </a:ext>
            </a:extLst>
          </p:cNvPr>
          <p:cNvSpPr txBox="1">
            <a:spLocks/>
          </p:cNvSpPr>
          <p:nvPr/>
        </p:nvSpPr>
        <p:spPr>
          <a:xfrm>
            <a:off x="1043102" y="4380554"/>
            <a:ext cx="1631484" cy="336305"/>
          </a:xfrm>
          <a:prstGeom prst="rect">
            <a:avLst/>
          </a:prstGeom>
        </p:spPr>
        <p:txBody>
          <a:bodyPr vert="horz" lIns="68570" tIns="34286" rIns="68570" bIns="34286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225">
              <a:buNone/>
            </a:pP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Build Cloud Environment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BA99F8C-2891-B2A6-3BA6-D03462D6493B}"/>
              </a:ext>
            </a:extLst>
          </p:cNvPr>
          <p:cNvSpPr txBox="1">
            <a:spLocks/>
          </p:cNvSpPr>
          <p:nvPr/>
        </p:nvSpPr>
        <p:spPr>
          <a:xfrm>
            <a:off x="3138058" y="4375881"/>
            <a:ext cx="1370658" cy="254088"/>
          </a:xfrm>
          <a:prstGeom prst="rect">
            <a:avLst/>
          </a:prstGeom>
        </p:spPr>
        <p:txBody>
          <a:bodyPr vert="horz" lIns="68570" tIns="34286" rIns="68570" bIns="34286" rtlCol="0">
            <a:noAutofit/>
          </a:bodyPr>
          <a:lstStyle>
            <a:defPPr>
              <a:defRPr lang="en-US"/>
            </a:defPPr>
            <a:lvl1pPr indent="0" algn="ctr" defTabSz="914225">
              <a:spcBef>
                <a:spcPct val="20000"/>
              </a:spcBef>
              <a:buFont typeface="Arial" pitchFamily="34" charset="0"/>
              <a:buNone/>
              <a:defRPr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Copy SQL Backups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9E765FA-901C-A47E-6176-F048D2EEB59F}"/>
              </a:ext>
            </a:extLst>
          </p:cNvPr>
          <p:cNvSpPr txBox="1">
            <a:spLocks/>
          </p:cNvSpPr>
          <p:nvPr/>
        </p:nvSpPr>
        <p:spPr>
          <a:xfrm>
            <a:off x="6930007" y="4335701"/>
            <a:ext cx="1264601" cy="215055"/>
          </a:xfrm>
          <a:prstGeom prst="rect">
            <a:avLst/>
          </a:prstGeom>
        </p:spPr>
        <p:txBody>
          <a:bodyPr vert="horz" lIns="68570" tIns="34286" rIns="68570" bIns="34286" rtlCol="0">
            <a:noAutofit/>
          </a:bodyPr>
          <a:lstStyle>
            <a:defPPr>
              <a:defRPr lang="en-US"/>
            </a:defPPr>
            <a:lvl1pPr indent="0" algn="ctr" defTabSz="914225">
              <a:spcBef>
                <a:spcPct val="20000"/>
              </a:spcBef>
              <a:buFont typeface="Arial" pitchFamily="34" charset="0"/>
              <a:buNone/>
              <a:defRPr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Validate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7685981-76FC-B77E-49FF-3F1399EE7235}"/>
              </a:ext>
            </a:extLst>
          </p:cNvPr>
          <p:cNvSpPr txBox="1">
            <a:spLocks/>
          </p:cNvSpPr>
          <p:nvPr/>
        </p:nvSpPr>
        <p:spPr>
          <a:xfrm>
            <a:off x="5068070" y="4333651"/>
            <a:ext cx="1197369" cy="215055"/>
          </a:xfrm>
          <a:prstGeom prst="rect">
            <a:avLst/>
          </a:prstGeom>
        </p:spPr>
        <p:txBody>
          <a:bodyPr vert="horz" lIns="68570" tIns="34286" rIns="68570" bIns="34286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225">
              <a:buNone/>
            </a:pP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Upgrade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ACA81605-8E3D-73CA-5CB9-FA835E0E958E}"/>
              </a:ext>
            </a:extLst>
          </p:cNvPr>
          <p:cNvSpPr txBox="1">
            <a:spLocks/>
          </p:cNvSpPr>
          <p:nvPr/>
        </p:nvSpPr>
        <p:spPr>
          <a:xfrm>
            <a:off x="8583608" y="4172685"/>
            <a:ext cx="2565290" cy="479666"/>
          </a:xfrm>
          <a:prstGeom prst="rect">
            <a:avLst/>
          </a:prstGeom>
        </p:spPr>
        <p:txBody>
          <a:bodyPr vert="horz" lIns="68570" tIns="34286" rIns="68570" bIns="34286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225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 Live</a:t>
            </a:r>
          </a:p>
          <a:p>
            <a:pPr marL="0" indent="0" algn="ctr" defTabSz="914225">
              <a:spcBef>
                <a:spcPts val="0"/>
              </a:spcBef>
              <a:buNone/>
            </a:pPr>
            <a:r>
              <a:rPr lang="en-US" sz="1800" b="1" dirty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Light Up New Features</a:t>
            </a:r>
          </a:p>
        </p:txBody>
      </p:sp>
    </p:spTree>
    <p:extLst>
      <p:ext uri="{BB962C8B-B14F-4D97-AF65-F5344CB8AC3E}">
        <p14:creationId xmlns:p14="http://schemas.microsoft.com/office/powerpoint/2010/main" val="15657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AE827-BABA-7619-B0DF-90B8E7C5B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F0C235-58C7-2611-019D-BA5E0F16A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7" y="1360750"/>
            <a:ext cx="10596627" cy="4402317"/>
          </a:xfrm>
        </p:spPr>
        <p:txBody>
          <a:bodyPr>
            <a:normAutofit/>
          </a:bodyPr>
          <a:lstStyle/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Whole new product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Whole new implementation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 all of your data migrates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have retrain your employees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have to redesign your Processes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Minimum of 80-100 hours for the basics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ISVs? Integrations? Reports?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D6E57-00F6-AE21-BF82-5B9518DA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422123"/>
            <a:ext cx="10953245" cy="880044"/>
          </a:xfrm>
        </p:spPr>
        <p:txBody>
          <a:bodyPr/>
          <a:lstStyle/>
          <a:p>
            <a:r>
              <a:rPr lang="en-US" dirty="0"/>
              <a:t>Migrating to Another ERP</a:t>
            </a:r>
          </a:p>
        </p:txBody>
      </p:sp>
    </p:spTree>
    <p:extLst>
      <p:ext uri="{BB962C8B-B14F-4D97-AF65-F5344CB8AC3E}">
        <p14:creationId xmlns:p14="http://schemas.microsoft.com/office/powerpoint/2010/main" val="266997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1A2FD8-D303-9537-7D1A-F100F2E9A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315" y="1984248"/>
            <a:ext cx="11381889" cy="3775529"/>
          </a:xfrm>
        </p:spPr>
        <p:txBody>
          <a:bodyPr/>
          <a:lstStyle/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DO Keep ALL of: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Your Data	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Your ISV Solutions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Your Integrations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Your Reports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Your business processes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DO NOT have a painful, expensive implementation project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B1AB8E-DA4E-70E3-FF06-3DD7107D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610B0B72-A1FF-D50E-A4E1-F9B2B1061DCF}"/>
              </a:ext>
            </a:extLst>
          </p:cNvPr>
          <p:cNvSpPr txBox="1">
            <a:spLocks/>
          </p:cNvSpPr>
          <p:nvPr/>
        </p:nvSpPr>
        <p:spPr>
          <a:xfrm>
            <a:off x="717606" y="1180536"/>
            <a:ext cx="10756788" cy="698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sz="3600" dirty="0"/>
              <a:t>Taking GP to the Cloud </a:t>
            </a:r>
          </a:p>
        </p:txBody>
      </p:sp>
    </p:spTree>
    <p:extLst>
      <p:ext uri="{BB962C8B-B14F-4D97-AF65-F5344CB8AC3E}">
        <p14:creationId xmlns:p14="http://schemas.microsoft.com/office/powerpoint/2010/main" val="115711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D87F7-7948-A87E-F7BD-C85A102AF7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C5C804-DDC6-964D-263C-6DF8715A5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417" y="1247303"/>
            <a:ext cx="10756788" cy="3775529"/>
          </a:xfrm>
        </p:spPr>
        <p:txBody>
          <a:bodyPr>
            <a:noAutofit/>
          </a:bodyPr>
          <a:lstStyle/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More worries 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Servers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Hard Drives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Backups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Cyber Security</a:t>
            </a:r>
          </a:p>
          <a:p>
            <a:pPr marL="1017441" lvl="2" indent="-560241" defTabSz="914367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Segoe UI" panose="020B0502040204020203" pitchFamily="34" charset="0"/>
                <a:cs typeface="Segoe UI" panose="020B0502040204020203" pitchFamily="34" charset="0"/>
              </a:rPr>
              <a:t>Anti-Virus and Anti-Malware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more costly Workstation Installs</a:t>
            </a:r>
          </a:p>
          <a:p>
            <a:pPr marL="560241" indent="-560241" defTabSz="914367">
              <a:lnSpc>
                <a:spcPct val="100000"/>
              </a:lnSpc>
              <a:defRPr/>
            </a:pPr>
            <a:r>
              <a:rPr lang="en-US" sz="26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GP from Anywhere with Internet Access</a:t>
            </a:r>
          </a:p>
          <a:p>
            <a:endParaRPr lang="en-US" sz="2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27EF83-67FE-4EDD-64ED-241DE7FAE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</p:spTree>
    <p:extLst>
      <p:ext uri="{BB962C8B-B14F-4D97-AF65-F5344CB8AC3E}">
        <p14:creationId xmlns:p14="http://schemas.microsoft.com/office/powerpoint/2010/main" val="3216344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of a comic book character&#10;&#10;AI-generated content may be incorrect.">
            <a:extLst>
              <a:ext uri="{FF2B5EF4-FFF2-40B4-BE49-F238E27FC236}">
                <a16:creationId xmlns:a16="http://schemas.microsoft.com/office/drawing/2014/main" id="{FD4D2E3D-79F7-A44D-0E0C-4CE8426B6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89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681F3-CED5-C110-B1CB-E7F72A308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multicolored bricks&#10;&#10;AI-generated content may be incorrect.">
            <a:extLst>
              <a:ext uri="{FF2B5EF4-FFF2-40B4-BE49-F238E27FC236}">
                <a16:creationId xmlns:a16="http://schemas.microsoft.com/office/drawing/2014/main" id="{4A18B10D-AE3B-05E9-0C6E-5D5E6904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olorful graffiti on a black background&#10;&#10;AI-generated content may be incorrect.">
            <a:extLst>
              <a:ext uri="{FF2B5EF4-FFF2-40B4-BE49-F238E27FC236}">
                <a16:creationId xmlns:a16="http://schemas.microsoft.com/office/drawing/2014/main" id="{B97EEB20-AF7D-3CDD-E67B-A73DCB432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62008"/>
            <a:ext cx="7772400" cy="43719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27415B-A110-5B79-27FA-41C3D715306A}"/>
              </a:ext>
            </a:extLst>
          </p:cNvPr>
          <p:cNvSpPr/>
          <p:nvPr/>
        </p:nvSpPr>
        <p:spPr>
          <a:xfrm>
            <a:off x="0" y="4433983"/>
            <a:ext cx="12192000" cy="1243012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Jumble" panose="02000503000000020004" pitchFamily="2" charset="0"/>
              </a:rPr>
              <a:t>DYNAMICS GP IN THE CLOUD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934A91-A564-3281-A200-76496466463F}"/>
              </a:ext>
            </a:extLst>
          </p:cNvPr>
          <p:cNvSpPr txBox="1"/>
          <p:nvPr/>
        </p:nvSpPr>
        <p:spPr>
          <a:xfrm>
            <a:off x="1489434" y="49233"/>
            <a:ext cx="1066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 fontAlgn="base"/>
            <a:r>
              <a:rPr lang="en-US" sz="1200" b="0" i="0" u="none" strike="noStrike" dirty="0">
                <a:solidFill>
                  <a:srgbClr val="3B4598"/>
                </a:solidFill>
                <a:effectLst/>
                <a:latin typeface="Segoe UI" panose="020B0502040204020203" pitchFamily="34" charset="0"/>
              </a:rPr>
              <a:t>Dynamics GP</a:t>
            </a:r>
          </a:p>
        </p:txBody>
      </p:sp>
    </p:spTree>
    <p:extLst>
      <p:ext uri="{BB962C8B-B14F-4D97-AF65-F5344CB8AC3E}">
        <p14:creationId xmlns:p14="http://schemas.microsoft.com/office/powerpoint/2010/main" val="102728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AE8D9-B730-667D-7D07-3640A60FC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ity skyline with clouds&#10;&#10;AI-generated content may be incorrect.">
            <a:extLst>
              <a:ext uri="{FF2B5EF4-FFF2-40B4-BE49-F238E27FC236}">
                <a16:creationId xmlns:a16="http://schemas.microsoft.com/office/drawing/2014/main" id="{0A3B8899-D91E-1F9E-516D-3AD8D8FA6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7" y="-19985"/>
            <a:ext cx="12265895" cy="689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4C2A0-C788-5CBF-53E0-8C9B701C7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948" y="526920"/>
            <a:ext cx="10887199" cy="840061"/>
          </a:xfrm>
          <a:prstGeom prst="rect">
            <a:avLst/>
          </a:prstGeom>
        </p:spPr>
      </p:pic>
      <p:pic>
        <p:nvPicPr>
          <p:cNvPr id="2" name="Picture 1" descr="A white billboard with blue trim&#10;&#10;AI-generated content may be incorrect.">
            <a:extLst>
              <a:ext uri="{FF2B5EF4-FFF2-40B4-BE49-F238E27FC236}">
                <a16:creationId xmlns:a16="http://schemas.microsoft.com/office/drawing/2014/main" id="{1B7D56F0-E30C-7B11-5B79-C43ABF59D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070" y="2965706"/>
            <a:ext cx="4359277" cy="435927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CCA7C67-7E6C-88D8-9F31-A4CAD3E05A27}"/>
              </a:ext>
            </a:extLst>
          </p:cNvPr>
          <p:cNvSpPr txBox="1">
            <a:spLocks/>
          </p:cNvSpPr>
          <p:nvPr/>
        </p:nvSpPr>
        <p:spPr>
          <a:xfrm>
            <a:off x="522701" y="284168"/>
            <a:ext cx="667009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/>
              <a:t>Windi Epperson</a:t>
            </a:r>
            <a:endParaRPr lang="en-US" sz="54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D85735-E81F-4FFB-B9AB-C379E0B6EC43}"/>
              </a:ext>
            </a:extLst>
          </p:cNvPr>
          <p:cNvSpPr txBox="1">
            <a:spLocks/>
          </p:cNvSpPr>
          <p:nvPr/>
        </p:nvSpPr>
        <p:spPr>
          <a:xfrm>
            <a:off x="593340" y="914400"/>
            <a:ext cx="6895822" cy="2447389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endParaRPr lang="en-US" sz="2400" dirty="0"/>
          </a:p>
          <a:p>
            <a:pPr fontAlgn="base"/>
            <a:r>
              <a:rPr lang="en-US" sz="2400" dirty="0"/>
              <a:t>Customer Account Manager – Njevity Inc.</a:t>
            </a:r>
          </a:p>
          <a:p>
            <a:pPr fontAlgn="base"/>
            <a:r>
              <a:rPr lang="en-US" sz="2400" dirty="0"/>
              <a:t>CPA with 25+ Years GP Consulting​</a:t>
            </a:r>
          </a:p>
          <a:p>
            <a:pPr fontAlgn="base"/>
            <a:r>
              <a:rPr lang="en-US" sz="2400" dirty="0"/>
              <a:t>GP All-Star​ and Granite Awards</a:t>
            </a:r>
          </a:p>
          <a:p>
            <a:pPr fontAlgn="base"/>
            <a:r>
              <a:rPr lang="en-US" sz="2400" dirty="0"/>
              <a:t>Helping build products to extend GP</a:t>
            </a:r>
          </a:p>
          <a:p>
            <a:pPr fontAlgn="base"/>
            <a:r>
              <a:rPr lang="en-US" sz="2400" dirty="0"/>
              <a:t>Twitter: @WindiEpperson</a:t>
            </a:r>
          </a:p>
          <a:p>
            <a:pPr fontAlgn="base"/>
            <a:r>
              <a:rPr lang="en-US" sz="2400" dirty="0"/>
              <a:t>wepperson@njevity.com</a:t>
            </a:r>
          </a:p>
          <a:p>
            <a:pPr>
              <a:spcAft>
                <a:spcPts val="600"/>
              </a:spcAft>
            </a:pPr>
            <a:endParaRPr lang="en-US" sz="24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endParaRPr lang="en-US" sz="2400" dirty="0"/>
          </a:p>
        </p:txBody>
      </p:sp>
      <p:pic>
        <p:nvPicPr>
          <p:cNvPr id="8" name="Picture Placeholder 4" descr="A person wearing glasses and a brown jacket&#10;&#10;Description automatically generated">
            <a:extLst>
              <a:ext uri="{FF2B5EF4-FFF2-40B4-BE49-F238E27FC236}">
                <a16:creationId xmlns:a16="http://schemas.microsoft.com/office/drawing/2014/main" id="{A9490C6F-DFE2-254C-C619-B7287E2C30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30" r="1" b="30131"/>
          <a:stretch/>
        </p:blipFill>
        <p:spPr>
          <a:xfrm>
            <a:off x="1215999" y="3722162"/>
            <a:ext cx="1582065" cy="1581841"/>
          </a:xfrm>
          <a:prstGeom prst="ellipse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DB8221-F00F-C345-FB71-47A17328F2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7270" y="1940699"/>
            <a:ext cx="3820022" cy="38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0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949EBF-BF50-BE13-960B-0C8B8B23A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136" y="1759796"/>
            <a:ext cx="10688068" cy="440231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Why should I consider moving my GP to the Cloud?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Finding the right cloud for your business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Dynamics GP and Azure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How to move GP to the Cloud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Taking GP to the Cloud vs “Migrating” to another ERP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The Bottom Line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spcBef>
                <a:spcPts val="1200"/>
              </a:spcBef>
              <a:buNone/>
            </a:pP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B507A9-B2BC-F458-DA92-C5AF0F4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769595"/>
            <a:ext cx="10953245" cy="880044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68833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97BC6-DBC1-7FBE-8C0E-B748102ED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nch in front of a city&#10;&#10;AI-generated content may be incorrect.">
            <a:extLst>
              <a:ext uri="{FF2B5EF4-FFF2-40B4-BE49-F238E27FC236}">
                <a16:creationId xmlns:a16="http://schemas.microsoft.com/office/drawing/2014/main" id="{1EA9EE82-94F0-FC67-59B4-BE4C38207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firefighter&#10;&#10;AI-generated content may be incorrect.">
            <a:extLst>
              <a:ext uri="{FF2B5EF4-FFF2-40B4-BE49-F238E27FC236}">
                <a16:creationId xmlns:a16="http://schemas.microsoft.com/office/drawing/2014/main" id="{4272E4BC-20D5-71DE-A0B4-2E3FBB26D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1" y="3789217"/>
            <a:ext cx="2182092" cy="2182092"/>
          </a:xfrm>
          <a:prstGeom prst="rect">
            <a:avLst/>
          </a:prstGeom>
        </p:spPr>
      </p:pic>
      <p:pic>
        <p:nvPicPr>
          <p:cNvPr id="11" name="Picture 10" descr="A cartoon of a person in a superhero garment&#10;&#10;AI-generated content may be incorrect.">
            <a:extLst>
              <a:ext uri="{FF2B5EF4-FFF2-40B4-BE49-F238E27FC236}">
                <a16:creationId xmlns:a16="http://schemas.microsoft.com/office/drawing/2014/main" id="{911500D5-0339-FC54-11C9-755EE6252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74" y="3953885"/>
            <a:ext cx="1997363" cy="19973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E81F24-E02D-AD9F-8A4A-E5145DD07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469" y="3789217"/>
            <a:ext cx="2182092" cy="2182092"/>
          </a:xfrm>
          <a:prstGeom prst="rect">
            <a:avLst/>
          </a:prstGeom>
        </p:spPr>
      </p:pic>
      <p:pic>
        <p:nvPicPr>
          <p:cNvPr id="15" name="Picture 14" descr="A person in a garment holding a baby&#10;&#10;AI-generated content may be incorrect.">
            <a:extLst>
              <a:ext uri="{FF2B5EF4-FFF2-40B4-BE49-F238E27FC236}">
                <a16:creationId xmlns:a16="http://schemas.microsoft.com/office/drawing/2014/main" id="{238EFB49-22CA-3BE3-E8EB-B087AEA30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2924" y="3544599"/>
            <a:ext cx="2075872" cy="2075872"/>
          </a:xfrm>
          <a:prstGeom prst="rect">
            <a:avLst/>
          </a:prstGeom>
        </p:spPr>
      </p:pic>
      <p:pic>
        <p:nvPicPr>
          <p:cNvPr id="17" name="Picture 16" descr="A cartoon of a doctor&#10;&#10;AI-generated content may be incorrect.">
            <a:extLst>
              <a:ext uri="{FF2B5EF4-FFF2-40B4-BE49-F238E27FC236}">
                <a16:creationId xmlns:a16="http://schemas.microsoft.com/office/drawing/2014/main" id="{EFE5DC97-DC8D-8491-F416-554E6D51F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9497" y="3953885"/>
            <a:ext cx="1951037" cy="1951037"/>
          </a:xfrm>
          <a:prstGeom prst="rect">
            <a:avLst/>
          </a:prstGeom>
        </p:spPr>
      </p:pic>
      <p:pic>
        <p:nvPicPr>
          <p:cNvPr id="19" name="Picture 18" descr="A person in a helmet and a hard hat holding a toolbox&#10;&#10;AI-generated content may be incorrect.">
            <a:extLst>
              <a:ext uri="{FF2B5EF4-FFF2-40B4-BE49-F238E27FC236}">
                <a16:creationId xmlns:a16="http://schemas.microsoft.com/office/drawing/2014/main" id="{B97A45E6-4BAA-8AFB-FC90-FDB93E0578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238" y="3722830"/>
            <a:ext cx="2182092" cy="2182092"/>
          </a:xfrm>
          <a:prstGeom prst="rect">
            <a:avLst/>
          </a:prstGeom>
        </p:spPr>
      </p:pic>
      <p:pic>
        <p:nvPicPr>
          <p:cNvPr id="21" name="Picture 20" descr="A bird with a colorful neck&#10;&#10;AI-generated content may be incorrect.">
            <a:extLst>
              <a:ext uri="{FF2B5EF4-FFF2-40B4-BE49-F238E27FC236}">
                <a16:creationId xmlns:a16="http://schemas.microsoft.com/office/drawing/2014/main" id="{B5C53401-25A5-6CF0-4162-93C7303FA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3670" y="5119255"/>
            <a:ext cx="852053" cy="852053"/>
          </a:xfrm>
          <a:prstGeom prst="rect">
            <a:avLst/>
          </a:prstGeom>
        </p:spPr>
      </p:pic>
      <p:pic>
        <p:nvPicPr>
          <p:cNvPr id="22" name="Picture 21" descr="A white circle with a pink border&#10;&#10;AI-generated content may be incorrect.">
            <a:extLst>
              <a:ext uri="{FF2B5EF4-FFF2-40B4-BE49-F238E27FC236}">
                <a16:creationId xmlns:a16="http://schemas.microsoft.com/office/drawing/2014/main" id="{D0ED3250-EF36-B3BC-88AE-0A97B7E6FE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246935" y="2089610"/>
            <a:ext cx="2418425" cy="2418425"/>
          </a:xfrm>
          <a:prstGeom prst="rect">
            <a:avLst/>
          </a:prstGeom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F117D24-D40C-8B49-411E-BECC24DA26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783603"/>
            <a:ext cx="7772386" cy="599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B9555C-20D3-9511-2127-8D3F19D227B8}"/>
              </a:ext>
            </a:extLst>
          </p:cNvPr>
          <p:cNvSpPr txBox="1">
            <a:spLocks/>
          </p:cNvSpPr>
          <p:nvPr/>
        </p:nvSpPr>
        <p:spPr>
          <a:xfrm>
            <a:off x="184004" y="3032912"/>
            <a:ext cx="11381889" cy="8800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/>
              <a:t>Why should I consider moving to the cloud?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82781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C6A77-F9B1-EA6E-2F0E-FA767C525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ABA609-D802-11AD-8AB9-0E2BF91C3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264" y="1435608"/>
            <a:ext cx="10756788" cy="3775529"/>
          </a:xfrm>
        </p:spPr>
        <p:txBody>
          <a:bodyPr>
            <a:normAutofit fontScale="92500" lnSpcReduction="20000"/>
          </a:bodyPr>
          <a:lstStyle/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The BEST Mid-Market ERP in North America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Broad and Deep Functionality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Industry Verticals through our ISV Community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Powerful Reporting and Integration Capabilities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Ability to tune your system to your needs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Public, Private and Hybrid Cloud Options. 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On Premises Options</a:t>
            </a:r>
          </a:p>
          <a:p>
            <a:pPr marL="560241" indent="-560241" defTabSz="914367"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Business is already wired up with Dynamics GP!</a:t>
            </a:r>
          </a:p>
          <a:p>
            <a:endParaRPr lang="en-US" dirty="0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3BBA3F8-07CC-A6CB-2BC5-95BA8EA21C3B}"/>
              </a:ext>
            </a:extLst>
          </p:cNvPr>
          <p:cNvSpPr txBox="1">
            <a:spLocks/>
          </p:cNvSpPr>
          <p:nvPr/>
        </p:nvSpPr>
        <p:spPr>
          <a:xfrm>
            <a:off x="644454" y="631896"/>
            <a:ext cx="10756788" cy="698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C3C9A"/>
                </a:solidFill>
                <a:latin typeface="Open Sans ExtraBold" pitchFamily="2" charset="0"/>
                <a:ea typeface="Open Sans ExtraBold" pitchFamily="2" charset="0"/>
                <a:cs typeface="Open Sans ExtraBold" pitchFamily="2" charset="0"/>
              </a:defRPr>
            </a:lvl1pPr>
          </a:lstStyle>
          <a:p>
            <a:r>
              <a:rPr lang="en-US" sz="3600" dirty="0"/>
              <a:t>The Dynamics GP Advantage</a:t>
            </a:r>
          </a:p>
        </p:txBody>
      </p:sp>
    </p:spTree>
    <p:extLst>
      <p:ext uri="{BB962C8B-B14F-4D97-AF65-F5344CB8AC3E}">
        <p14:creationId xmlns:p14="http://schemas.microsoft.com/office/powerpoint/2010/main" val="87048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D9934-54C8-315A-916D-5ED5B1C00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F3DEB5-FC08-0348-BAAC-1F2F5205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829" y="495275"/>
            <a:ext cx="10953245" cy="880044"/>
          </a:xfrm>
        </p:spPr>
        <p:txBody>
          <a:bodyPr>
            <a:normAutofit fontScale="90000"/>
          </a:bodyPr>
          <a:lstStyle/>
          <a:p>
            <a:r>
              <a:rPr lang="en-US" dirty="0"/>
              <a:t>Why Companies Move GP to the Cloud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6CFA6-DA3C-94B2-1056-F9A068E8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829" y="1357460"/>
            <a:ext cx="10953375" cy="4402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 top reasons people want to look at cloud options:</a:t>
            </a:r>
          </a:p>
          <a:p>
            <a:pPr marL="514350" indent="-514350"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Aging hardware that will need to be replaced</a:t>
            </a:r>
          </a:p>
          <a:p>
            <a:pPr marL="514350" indent="-514350"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Lack of internal IT</a:t>
            </a:r>
          </a:p>
          <a:p>
            <a:pPr marL="514350" indent="-514350"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Access from anywhere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Cybersecurity</a:t>
            </a:r>
          </a:p>
          <a:p>
            <a:pPr marL="0" indent="0">
              <a:buNone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514350" indent="-514350">
              <a:buAutoNum type="arabicPeriod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93C11-310A-491F-92C9-4BB3F0047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World has become a Scary Place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16CC3-47DC-2359-2773-C5BE072B3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316" y="1349603"/>
            <a:ext cx="11081404" cy="4421496"/>
          </a:xfrm>
        </p:spPr>
        <p:txBody>
          <a:bodyPr>
            <a:normAutofit/>
          </a:bodyPr>
          <a:lstStyle/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2020, 6.95 Million new Phishing pages created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2021, $1.2B in Bank Secrecy Act filings for Ransomware attacks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2022:</a:t>
            </a:r>
          </a:p>
          <a:p>
            <a:pPr marL="1017441" lvl="2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Average ransomware payment was $812,360</a:t>
            </a:r>
          </a:p>
          <a:p>
            <a:pPr marL="1017441" lvl="2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Spear Phishing increased by 127%</a:t>
            </a:r>
          </a:p>
          <a:p>
            <a:pPr marL="1017441" lvl="2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Executive Impersonation increased by 344%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Chat Bots are going to make it harder to identify fraudulent emails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State Sponsored Hacking</a:t>
            </a:r>
          </a:p>
          <a:p>
            <a:pPr marL="560241" indent="-560241" defTabSz="914367"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F454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Ransomware-as-a-Service</a:t>
            </a: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marL="457200" indent="-457200">
              <a:lnSpc>
                <a:spcPct val="150000"/>
              </a:lnSpc>
              <a:buClr>
                <a:srgbClr val="00C6BB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58595B"/>
              </a:solidFill>
              <a:latin typeface="PT Sans" charset="-52"/>
              <a:ea typeface="PT Sans" charset="-52"/>
              <a:cs typeface="PT Sans" charset="-5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549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D63C8-339C-6928-AE06-0B27CAB2C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55" y="184379"/>
            <a:ext cx="11381889" cy="880044"/>
          </a:xfrm>
        </p:spPr>
        <p:txBody>
          <a:bodyPr/>
          <a:lstStyle/>
          <a:p>
            <a:r>
              <a:rPr lang="en-US" dirty="0"/>
              <a:t>Types of Clouds – Public Cloud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6696D-7436-CBD6-437D-F91C1E733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6383" y="1064423"/>
            <a:ext cx="11000561" cy="475488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Definition: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 public cloud is a cloud computing environment where services like servers, storage, and applications are delivered </a:t>
            </a:r>
            <a:r>
              <a:rPr lang="en-US" dirty="0"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over the internet by third-party providers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(e.g., Microsoft Azure, Amazon Web Services, Google Cloud). These resources are shared among multiple customers—called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multi-tenancy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endParaRPr lang="en-US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Key Features: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Scalability: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Easily scales up or down based on demand.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>
                <a:latin typeface="Segoe UI" panose="020B0502040204020203" pitchFamily="34" charset="0"/>
                <a:cs typeface="Segoe UI" panose="020B0502040204020203" pitchFamily="34" charset="0"/>
              </a:rPr>
              <a:t>May require extensive configurations for uptime guarantees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Cost: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Pay-as-you-go pricing model—no need to invest in hardware.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>
                <a:latin typeface="Segoe UI" panose="020B0502040204020203" pitchFamily="34" charset="0"/>
                <a:cs typeface="Segoe UI" panose="020B0502040204020203" pitchFamily="34" charset="0"/>
              </a:rPr>
              <a:t>May have to pay for data processed and data movement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Managed Infrastructure: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The cloud provider handles hardware maintenance, updates, and uptime.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sz="2900" dirty="0">
                <a:latin typeface="Segoe UI" panose="020B0502040204020203" pitchFamily="34" charset="0"/>
                <a:cs typeface="Segoe UI" panose="020B0502040204020203" pitchFamily="34" charset="0"/>
              </a:rPr>
              <a:t>Some updates may be done at the will of the provider and can’t be scheduled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Accessibility: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Access services from anywhere with an internet connection.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Use Case Example: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Hosting Dynamics GP on </a:t>
            </a:r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Microsoft Azure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—you don’t own the servers but rent computing power and storage in a secure Microsoft-managed data center.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81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18ec24c-f428-4057-9a36-4cb948a7b407">
      <Terms xmlns="http://schemas.microsoft.com/office/infopath/2007/PartnerControls"/>
    </lcf76f155ced4ddcb4097134ff3c332f>
    <TaxCatchAll xmlns="6fe25bdf-ae0e-48a7-b6e5-bc8a1849b9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EFDC198DA1424AA2DE7340ED8C291E" ma:contentTypeVersion="20" ma:contentTypeDescription="Create a new document." ma:contentTypeScope="" ma:versionID="e17e278717a8b3a9d1b0341905e9f118">
  <xsd:schema xmlns:xsd="http://www.w3.org/2001/XMLSchema" xmlns:xs="http://www.w3.org/2001/XMLSchema" xmlns:p="http://schemas.microsoft.com/office/2006/metadata/properties" xmlns:ns2="6fe25bdf-ae0e-48a7-b6e5-bc8a1849b98e" xmlns:ns3="518ec24c-f428-4057-9a36-4cb948a7b407" targetNamespace="http://schemas.microsoft.com/office/2006/metadata/properties" ma:root="true" ma:fieldsID="64d06730524467017972f768cafcd2f5" ns2:_="" ns3:_="">
    <xsd:import namespace="6fe25bdf-ae0e-48a7-b6e5-bc8a1849b98e"/>
    <xsd:import namespace="518ec24c-f428-4057-9a36-4cb948a7b40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e25bdf-ae0e-48a7-b6e5-bc8a1849b98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4419aa8-21d6-4bea-8eac-28a8efdd9d04}" ma:internalName="TaxCatchAll" ma:showField="CatchAllData" ma:web="6fe25bdf-ae0e-48a7-b6e5-bc8a1849b9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8ec24c-f428-4057-9a36-4cb948a7b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37c3b37-2320-48ce-b319-ec387555f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C9168-1AF7-4F22-A7E1-AA5CA9871E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7B75BE-6E85-4BC9-B65E-BA5D0420B3C8}">
  <ds:schemaRefs>
    <ds:schemaRef ds:uri="518ec24c-f428-4057-9a36-4cb948a7b407"/>
    <ds:schemaRef ds:uri="6fe25bdf-ae0e-48a7-b6e5-bc8a1849b98e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D04DCF2-D9D4-4703-8D0D-9BA35C49A00B}">
  <ds:schemaRefs>
    <ds:schemaRef ds:uri="518ec24c-f428-4057-9a36-4cb948a7b407"/>
    <ds:schemaRef ds:uri="6fe25bdf-ae0e-48a7-b6e5-bc8a1849b98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920</Words>
  <Application>Microsoft Office PowerPoint</Application>
  <PresentationFormat>Widescreen</PresentationFormat>
  <Paragraphs>148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Aptos</vt:lpstr>
      <vt:lpstr>Aptos Display</vt:lpstr>
      <vt:lpstr>Arial</vt:lpstr>
      <vt:lpstr>Caveat</vt:lpstr>
      <vt:lpstr>Jumble</vt:lpstr>
      <vt:lpstr>Open Sans ExtraBold</vt:lpstr>
      <vt:lpstr>Open Sans Light</vt:lpstr>
      <vt:lpstr>Open Sans SemiBold</vt:lpstr>
      <vt:lpstr>Poppins</vt:lpstr>
      <vt:lpstr>PT Sans</vt:lpstr>
      <vt:lpstr>Segoe UI</vt:lpstr>
      <vt:lpstr>Office Theme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Why Companies Move GP to the Cloud</vt:lpstr>
      <vt:lpstr>The World has become a Scary Place</vt:lpstr>
      <vt:lpstr>Types of Clouds – Public Cloud</vt:lpstr>
      <vt:lpstr>Types of Clouds – Private</vt:lpstr>
      <vt:lpstr>Summary</vt:lpstr>
      <vt:lpstr>Can I run Dynamics GP in Azure or AWS?</vt:lpstr>
      <vt:lpstr>Questions to Ask</vt:lpstr>
      <vt:lpstr>Managed Services are NOT Included</vt:lpstr>
      <vt:lpstr>How to Move GP to the Cloud?</vt:lpstr>
      <vt:lpstr>Migrating to Another ERP</vt:lpstr>
      <vt:lpstr>The Bottom Line</vt:lpstr>
      <vt:lpstr>The Bottom 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Bishop</dc:creator>
  <cp:lastModifiedBy>Windi Epperson</cp:lastModifiedBy>
  <cp:revision>2</cp:revision>
  <dcterms:created xsi:type="dcterms:W3CDTF">2025-01-23T18:40:19Z</dcterms:created>
  <dcterms:modified xsi:type="dcterms:W3CDTF">2025-05-08T17:42:09Z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0x01010040EFDC198DA1424AA2DE7340ED8C291E</vt:lpwstr>
  </property>
  <property fmtid="{D5CDD505-2E9C-101B-9397-08002B2CF9AE}" pid="3" name="MediaServiceImageTags">
    <vt:lpwstr/>
  </property>
</Properties>
</file>