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258" r:id="rId7"/>
    <p:sldId id="283" r:id="rId8"/>
    <p:sldId id="259" r:id="rId9"/>
    <p:sldId id="281" r:id="rId10"/>
    <p:sldId id="284" r:id="rId11"/>
    <p:sldId id="285" r:id="rId12"/>
    <p:sldId id="286" r:id="rId13"/>
    <p:sldId id="282" r:id="rId14"/>
    <p:sldId id="28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4598"/>
    <a:srgbClr val="57B535"/>
    <a:srgbClr val="F9ED4E"/>
    <a:srgbClr val="ED3F7B"/>
    <a:srgbClr val="42ABE3"/>
    <a:srgbClr val="9C3C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FEF23D-816E-4D5A-B994-14E78FF54A93}" v="67" dt="2025-04-11T14:46:21.4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548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ron Weaver" userId="03b30050-bdf3-4d19-bc70-626c0fe90708" providerId="ADAL" clId="{21FEF23D-816E-4D5A-B994-14E78FF54A93}"/>
    <pc:docChg chg="undo custSel addSld delSld modSld sldOrd">
      <pc:chgData name="Sharon Weaver" userId="03b30050-bdf3-4d19-bc70-626c0fe90708" providerId="ADAL" clId="{21FEF23D-816E-4D5A-B994-14E78FF54A93}" dt="2025-04-11T14:48:57.254" v="1484" actId="1037"/>
      <pc:docMkLst>
        <pc:docMk/>
      </pc:docMkLst>
      <pc:sldChg chg="addSp modSp mod">
        <pc:chgData name="Sharon Weaver" userId="03b30050-bdf3-4d19-bc70-626c0fe90708" providerId="ADAL" clId="{21FEF23D-816E-4D5A-B994-14E78FF54A93}" dt="2025-04-02T16:38:53.284" v="103" actId="1036"/>
        <pc:sldMkLst>
          <pc:docMk/>
          <pc:sldMk cId="829331806" sldId="257"/>
        </pc:sldMkLst>
        <pc:spChg chg="mod">
          <ac:chgData name="Sharon Weaver" userId="03b30050-bdf3-4d19-bc70-626c0fe90708" providerId="ADAL" clId="{21FEF23D-816E-4D5A-B994-14E78FF54A93}" dt="2025-04-02T16:38:30.996" v="83" actId="1076"/>
          <ac:spMkLst>
            <pc:docMk/>
            <pc:sldMk cId="829331806" sldId="257"/>
            <ac:spMk id="5" creationId="{2F4E1922-02B1-5A2D-D14D-06E9A76FCC46}"/>
          </ac:spMkLst>
        </pc:spChg>
        <pc:spChg chg="mod">
          <ac:chgData name="Sharon Weaver" userId="03b30050-bdf3-4d19-bc70-626c0fe90708" providerId="ADAL" clId="{21FEF23D-816E-4D5A-B994-14E78FF54A93}" dt="2025-04-02T16:38:52.046" v="99" actId="1036"/>
          <ac:spMkLst>
            <pc:docMk/>
            <pc:sldMk cId="829331806" sldId="257"/>
            <ac:spMk id="7" creationId="{3A4E6AEE-2211-044D-84DF-54508008A55E}"/>
          </ac:spMkLst>
        </pc:spChg>
        <pc:picChg chg="add mod">
          <ac:chgData name="Sharon Weaver" userId="03b30050-bdf3-4d19-bc70-626c0fe90708" providerId="ADAL" clId="{21FEF23D-816E-4D5A-B994-14E78FF54A93}" dt="2025-04-02T16:38:53.284" v="103" actId="1036"/>
          <ac:picMkLst>
            <pc:docMk/>
            <pc:sldMk cId="829331806" sldId="257"/>
            <ac:picMk id="2" creationId="{418D9BAD-E6EB-F444-9E3C-AB6550DA7A54}"/>
          </ac:picMkLst>
        </pc:picChg>
      </pc:sldChg>
      <pc:sldChg chg="addSp modSp mod ord">
        <pc:chgData name="Sharon Weaver" userId="03b30050-bdf3-4d19-bc70-626c0fe90708" providerId="ADAL" clId="{21FEF23D-816E-4D5A-B994-14E78FF54A93}" dt="2025-04-02T16:42:49.243" v="226" actId="1035"/>
        <pc:sldMkLst>
          <pc:docMk/>
          <pc:sldMk cId="2568833961" sldId="258"/>
        </pc:sldMkLst>
        <pc:spChg chg="add mod">
          <ac:chgData name="Sharon Weaver" userId="03b30050-bdf3-4d19-bc70-626c0fe90708" providerId="ADAL" clId="{21FEF23D-816E-4D5A-B994-14E78FF54A93}" dt="2025-04-02T16:42:49.243" v="226" actId="1035"/>
          <ac:spMkLst>
            <pc:docMk/>
            <pc:sldMk cId="2568833961" sldId="258"/>
            <ac:spMk id="3" creationId="{AF8AF9CC-2A4B-F76D-B959-CB0B8BDCFA06}"/>
          </ac:spMkLst>
        </pc:spChg>
        <pc:spChg chg="add mod">
          <ac:chgData name="Sharon Weaver" userId="03b30050-bdf3-4d19-bc70-626c0fe90708" providerId="ADAL" clId="{21FEF23D-816E-4D5A-B994-14E78FF54A93}" dt="2025-04-02T16:42:49.243" v="226" actId="1035"/>
          <ac:spMkLst>
            <pc:docMk/>
            <pc:sldMk cId="2568833961" sldId="258"/>
            <ac:spMk id="4" creationId="{AB985E84-46D6-2556-5827-6D4D9A4AC02E}"/>
          </ac:spMkLst>
        </pc:spChg>
        <pc:picChg chg="add mod">
          <ac:chgData name="Sharon Weaver" userId="03b30050-bdf3-4d19-bc70-626c0fe90708" providerId="ADAL" clId="{21FEF23D-816E-4D5A-B994-14E78FF54A93}" dt="2025-04-02T16:34:14.885" v="49" actId="1076"/>
          <ac:picMkLst>
            <pc:docMk/>
            <pc:sldMk cId="2568833961" sldId="258"/>
            <ac:picMk id="6" creationId="{1E004BFF-138F-B15C-CB34-08D28635AA06}"/>
          </ac:picMkLst>
        </pc:picChg>
        <pc:picChg chg="add mod">
          <ac:chgData name="Sharon Weaver" userId="03b30050-bdf3-4d19-bc70-626c0fe90708" providerId="ADAL" clId="{21FEF23D-816E-4D5A-B994-14E78FF54A93}" dt="2025-04-02T16:34:26.843" v="53" actId="1076"/>
          <ac:picMkLst>
            <pc:docMk/>
            <pc:sldMk cId="2568833961" sldId="258"/>
            <ac:picMk id="7" creationId="{AF11A71A-13F0-50BF-055C-6369D0894301}"/>
          </ac:picMkLst>
        </pc:picChg>
        <pc:picChg chg="add mod">
          <ac:chgData name="Sharon Weaver" userId="03b30050-bdf3-4d19-bc70-626c0fe90708" providerId="ADAL" clId="{21FEF23D-816E-4D5A-B994-14E78FF54A93}" dt="2025-04-02T16:34:22.018" v="52" actId="1076"/>
          <ac:picMkLst>
            <pc:docMk/>
            <pc:sldMk cId="2568833961" sldId="258"/>
            <ac:picMk id="8" creationId="{DF9D4453-78F7-2272-754D-6E6534DFF645}"/>
          </ac:picMkLst>
        </pc:picChg>
        <pc:picChg chg="add mod">
          <ac:chgData name="Sharon Weaver" userId="03b30050-bdf3-4d19-bc70-626c0fe90708" providerId="ADAL" clId="{21FEF23D-816E-4D5A-B994-14E78FF54A93}" dt="2025-04-02T16:34:26.843" v="53" actId="1076"/>
          <ac:picMkLst>
            <pc:docMk/>
            <pc:sldMk cId="2568833961" sldId="258"/>
            <ac:picMk id="9" creationId="{9368231F-C921-23CF-1CA9-21EECC5A2856}"/>
          </ac:picMkLst>
        </pc:picChg>
        <pc:picChg chg="add mod">
          <ac:chgData name="Sharon Weaver" userId="03b30050-bdf3-4d19-bc70-626c0fe90708" providerId="ADAL" clId="{21FEF23D-816E-4D5A-B994-14E78FF54A93}" dt="2025-04-02T16:34:26.843" v="53" actId="1076"/>
          <ac:picMkLst>
            <pc:docMk/>
            <pc:sldMk cId="2568833961" sldId="258"/>
            <ac:picMk id="10" creationId="{15D2F3E1-9EA2-9DC7-AF3A-58B719BD41E3}"/>
          </ac:picMkLst>
        </pc:picChg>
        <pc:picChg chg="add mod">
          <ac:chgData name="Sharon Weaver" userId="03b30050-bdf3-4d19-bc70-626c0fe90708" providerId="ADAL" clId="{21FEF23D-816E-4D5A-B994-14E78FF54A93}" dt="2025-04-02T16:34:26.843" v="53" actId="1076"/>
          <ac:picMkLst>
            <pc:docMk/>
            <pc:sldMk cId="2568833961" sldId="258"/>
            <ac:picMk id="11" creationId="{BA4985AC-FD3B-65C3-8BF3-9393F085A5F6}"/>
          </ac:picMkLst>
        </pc:picChg>
        <pc:picChg chg="add mod">
          <ac:chgData name="Sharon Weaver" userId="03b30050-bdf3-4d19-bc70-626c0fe90708" providerId="ADAL" clId="{21FEF23D-816E-4D5A-B994-14E78FF54A93}" dt="2025-04-02T16:34:26.843" v="53" actId="1076"/>
          <ac:picMkLst>
            <pc:docMk/>
            <pc:sldMk cId="2568833961" sldId="258"/>
            <ac:picMk id="12" creationId="{510738C8-6BDC-41D6-F595-CBE9170A00BF}"/>
          </ac:picMkLst>
        </pc:picChg>
        <pc:picChg chg="add mod">
          <ac:chgData name="Sharon Weaver" userId="03b30050-bdf3-4d19-bc70-626c0fe90708" providerId="ADAL" clId="{21FEF23D-816E-4D5A-B994-14E78FF54A93}" dt="2025-04-02T16:34:40.317" v="58" actId="1076"/>
          <ac:picMkLst>
            <pc:docMk/>
            <pc:sldMk cId="2568833961" sldId="258"/>
            <ac:picMk id="13" creationId="{7C0E71D8-B026-0E28-FF03-BA349E0467D3}"/>
          </ac:picMkLst>
        </pc:picChg>
      </pc:sldChg>
      <pc:sldChg chg="addSp delSp modSp mod delAnim">
        <pc:chgData name="Sharon Weaver" userId="03b30050-bdf3-4d19-bc70-626c0fe90708" providerId="ADAL" clId="{21FEF23D-816E-4D5A-B994-14E78FF54A93}" dt="2025-04-11T13:50:35.608" v="454" actId="1076"/>
        <pc:sldMkLst>
          <pc:docMk/>
          <pc:sldMk cId="2409549668" sldId="259"/>
        </pc:sldMkLst>
        <pc:spChg chg="add mod">
          <ac:chgData name="Sharon Weaver" userId="03b30050-bdf3-4d19-bc70-626c0fe90708" providerId="ADAL" clId="{21FEF23D-816E-4D5A-B994-14E78FF54A93}" dt="2025-04-11T13:49:58.702" v="446" actId="20577"/>
          <ac:spMkLst>
            <pc:docMk/>
            <pc:sldMk cId="2409549668" sldId="259"/>
            <ac:spMk id="5" creationId="{10603340-FEDE-F1BA-1ACE-940F8286ECD0}"/>
          </ac:spMkLst>
        </pc:spChg>
        <pc:spChg chg="mod">
          <ac:chgData name="Sharon Weaver" userId="03b30050-bdf3-4d19-bc70-626c0fe90708" providerId="ADAL" clId="{21FEF23D-816E-4D5A-B994-14E78FF54A93}" dt="2025-04-02T16:44:23.792" v="240" actId="26606"/>
          <ac:spMkLst>
            <pc:docMk/>
            <pc:sldMk cId="2409549668" sldId="259"/>
            <ac:spMk id="6" creationId="{14F6E878-D4D7-4259-2134-1A1CBA3F1E88}"/>
          </ac:spMkLst>
        </pc:spChg>
        <pc:picChg chg="add mod">
          <ac:chgData name="Sharon Weaver" userId="03b30050-bdf3-4d19-bc70-626c0fe90708" providerId="ADAL" clId="{21FEF23D-816E-4D5A-B994-14E78FF54A93}" dt="2025-04-11T13:50:35.608" v="454" actId="1076"/>
          <ac:picMkLst>
            <pc:docMk/>
            <pc:sldMk cId="2409549668" sldId="259"/>
            <ac:picMk id="7" creationId="{F14C1E14-ECBB-0052-4F11-7591A5F05108}"/>
          </ac:picMkLst>
        </pc:picChg>
      </pc:sldChg>
      <pc:sldChg chg="del">
        <pc:chgData name="Sharon Weaver" userId="03b30050-bdf3-4d19-bc70-626c0fe90708" providerId="ADAL" clId="{21FEF23D-816E-4D5A-B994-14E78FF54A93}" dt="2025-04-11T14:41:20.833" v="1449" actId="47"/>
        <pc:sldMkLst>
          <pc:docMk/>
          <pc:sldMk cId="397742552" sldId="275"/>
        </pc:sldMkLst>
      </pc:sldChg>
      <pc:sldChg chg="del">
        <pc:chgData name="Sharon Weaver" userId="03b30050-bdf3-4d19-bc70-626c0fe90708" providerId="ADAL" clId="{21FEF23D-816E-4D5A-B994-14E78FF54A93}" dt="2025-04-11T14:41:27.112" v="1452" actId="47"/>
        <pc:sldMkLst>
          <pc:docMk/>
          <pc:sldMk cId="3729207198" sldId="276"/>
        </pc:sldMkLst>
      </pc:sldChg>
      <pc:sldChg chg="del">
        <pc:chgData name="Sharon Weaver" userId="03b30050-bdf3-4d19-bc70-626c0fe90708" providerId="ADAL" clId="{21FEF23D-816E-4D5A-B994-14E78FF54A93}" dt="2025-04-11T14:41:30.040" v="1453" actId="47"/>
        <pc:sldMkLst>
          <pc:docMk/>
          <pc:sldMk cId="4087289841" sldId="277"/>
        </pc:sldMkLst>
      </pc:sldChg>
      <pc:sldChg chg="del">
        <pc:chgData name="Sharon Weaver" userId="03b30050-bdf3-4d19-bc70-626c0fe90708" providerId="ADAL" clId="{21FEF23D-816E-4D5A-B994-14E78FF54A93}" dt="2025-04-11T14:41:23.185" v="1450" actId="47"/>
        <pc:sldMkLst>
          <pc:docMk/>
          <pc:sldMk cId="1742718096" sldId="278"/>
        </pc:sldMkLst>
      </pc:sldChg>
      <pc:sldChg chg="del">
        <pc:chgData name="Sharon Weaver" userId="03b30050-bdf3-4d19-bc70-626c0fe90708" providerId="ADAL" clId="{21FEF23D-816E-4D5A-B994-14E78FF54A93}" dt="2025-04-11T14:41:25.013" v="1451" actId="47"/>
        <pc:sldMkLst>
          <pc:docMk/>
          <pc:sldMk cId="1538760007" sldId="279"/>
        </pc:sldMkLst>
      </pc:sldChg>
      <pc:sldChg chg="addSp delSp modSp mod">
        <pc:chgData name="Sharon Weaver" userId="03b30050-bdf3-4d19-bc70-626c0fe90708" providerId="ADAL" clId="{21FEF23D-816E-4D5A-B994-14E78FF54A93}" dt="2025-04-11T14:48:57.254" v="1484" actId="1037"/>
        <pc:sldMkLst>
          <pc:docMk/>
          <pc:sldMk cId="983662244" sldId="280"/>
        </pc:sldMkLst>
        <pc:spChg chg="del">
          <ac:chgData name="Sharon Weaver" userId="03b30050-bdf3-4d19-bc70-626c0fe90708" providerId="ADAL" clId="{21FEF23D-816E-4D5A-B994-14E78FF54A93}" dt="2025-04-11T14:41:14.827" v="1447" actId="478"/>
          <ac:spMkLst>
            <pc:docMk/>
            <pc:sldMk cId="983662244" sldId="280"/>
            <ac:spMk id="7" creationId="{0EB7F681-2026-92D3-38C4-F614C56D7550}"/>
          </ac:spMkLst>
        </pc:spChg>
        <pc:spChg chg="del">
          <ac:chgData name="Sharon Weaver" userId="03b30050-bdf3-4d19-bc70-626c0fe90708" providerId="ADAL" clId="{21FEF23D-816E-4D5A-B994-14E78FF54A93}" dt="2025-04-11T14:41:16.592" v="1448" actId="478"/>
          <ac:spMkLst>
            <pc:docMk/>
            <pc:sldMk cId="983662244" sldId="280"/>
            <ac:spMk id="8" creationId="{DABB2EB3-7A81-92B5-30B2-C58637BC9352}"/>
          </ac:spMkLst>
        </pc:spChg>
        <pc:picChg chg="add mod">
          <ac:chgData name="Sharon Weaver" userId="03b30050-bdf3-4d19-bc70-626c0fe90708" providerId="ADAL" clId="{21FEF23D-816E-4D5A-B994-14E78FF54A93}" dt="2025-04-11T14:48:57.254" v="1484" actId="1037"/>
          <ac:picMkLst>
            <pc:docMk/>
            <pc:sldMk cId="983662244" sldId="280"/>
            <ac:picMk id="4" creationId="{83A07BF1-3EB4-1A3A-595C-A6FF151B2F3B}"/>
          </ac:picMkLst>
        </pc:picChg>
      </pc:sldChg>
      <pc:sldChg chg="addSp delSp modSp mod ord modClrScheme delAnim chgLayout modNotesTx">
        <pc:chgData name="Sharon Weaver" userId="03b30050-bdf3-4d19-bc70-626c0fe90708" providerId="ADAL" clId="{21FEF23D-816E-4D5A-B994-14E78FF54A93}" dt="2025-04-11T14:06:21.525" v="930" actId="20577"/>
        <pc:sldMkLst>
          <pc:docMk/>
          <pc:sldMk cId="2037381734" sldId="281"/>
        </pc:sldMkLst>
        <pc:spChg chg="mod">
          <ac:chgData name="Sharon Weaver" userId="03b30050-bdf3-4d19-bc70-626c0fe90708" providerId="ADAL" clId="{21FEF23D-816E-4D5A-B994-14E78FF54A93}" dt="2025-04-11T14:01:27.622" v="561" actId="20577"/>
          <ac:spMkLst>
            <pc:docMk/>
            <pc:sldMk cId="2037381734" sldId="281"/>
            <ac:spMk id="3" creationId="{EA86E3A3-35B5-4CBA-E13D-89E4607AEB42}"/>
          </ac:spMkLst>
        </pc:spChg>
        <pc:spChg chg="add mod">
          <ac:chgData name="Sharon Weaver" userId="03b30050-bdf3-4d19-bc70-626c0fe90708" providerId="ADAL" clId="{21FEF23D-816E-4D5A-B994-14E78FF54A93}" dt="2025-04-11T14:05:16.565" v="849" actId="20577"/>
          <ac:spMkLst>
            <pc:docMk/>
            <pc:sldMk cId="2037381734" sldId="281"/>
            <ac:spMk id="7" creationId="{0C79ED86-929F-B6C0-266E-2D7457DC777B}"/>
          </ac:spMkLst>
        </pc:spChg>
        <pc:picChg chg="add mod">
          <ac:chgData name="Sharon Weaver" userId="03b30050-bdf3-4d19-bc70-626c0fe90708" providerId="ADAL" clId="{21FEF23D-816E-4D5A-B994-14E78FF54A93}" dt="2025-04-11T14:03:07.305" v="698" actId="14100"/>
          <ac:picMkLst>
            <pc:docMk/>
            <pc:sldMk cId="2037381734" sldId="281"/>
            <ac:picMk id="8" creationId="{6237512F-5A38-DED9-3804-39DE2FCD06A0}"/>
          </ac:picMkLst>
        </pc:picChg>
      </pc:sldChg>
      <pc:sldChg chg="addSp delSp modSp mod">
        <pc:chgData name="Sharon Weaver" userId="03b30050-bdf3-4d19-bc70-626c0fe90708" providerId="ADAL" clId="{21FEF23D-816E-4D5A-B994-14E78FF54A93}" dt="2025-04-02T16:52:40.802" v="379" actId="1440"/>
        <pc:sldMkLst>
          <pc:docMk/>
          <pc:sldMk cId="620653320" sldId="282"/>
        </pc:sldMkLst>
        <pc:picChg chg="add mod">
          <ac:chgData name="Sharon Weaver" userId="03b30050-bdf3-4d19-bc70-626c0fe90708" providerId="ADAL" clId="{21FEF23D-816E-4D5A-B994-14E78FF54A93}" dt="2025-04-02T16:52:40.802" v="379" actId="1440"/>
          <ac:picMkLst>
            <pc:docMk/>
            <pc:sldMk cId="620653320" sldId="282"/>
            <ac:picMk id="2" creationId="{DB1E64B6-03FD-D40E-A7BF-338C451599A7}"/>
          </ac:picMkLst>
        </pc:picChg>
      </pc:sldChg>
      <pc:sldChg chg="addSp delSp modSp mod">
        <pc:chgData name="Sharon Weaver" userId="03b30050-bdf3-4d19-bc70-626c0fe90708" providerId="ADAL" clId="{21FEF23D-816E-4D5A-B994-14E78FF54A93}" dt="2025-04-02T16:49:15.695" v="326" actId="1440"/>
        <pc:sldMkLst>
          <pc:docMk/>
          <pc:sldMk cId="2060504581" sldId="283"/>
        </pc:sldMkLst>
        <pc:spChg chg="add mod">
          <ac:chgData name="Sharon Weaver" userId="03b30050-bdf3-4d19-bc70-626c0fe90708" providerId="ADAL" clId="{21FEF23D-816E-4D5A-B994-14E78FF54A93}" dt="2025-04-02T16:38:01.249" v="76" actId="1076"/>
          <ac:spMkLst>
            <pc:docMk/>
            <pc:sldMk cId="2060504581" sldId="283"/>
            <ac:spMk id="6" creationId="{15D0FB15-F114-E5B2-4A13-D9343FEB684B}"/>
          </ac:spMkLst>
        </pc:spChg>
        <pc:picChg chg="mod">
          <ac:chgData name="Sharon Weaver" userId="03b30050-bdf3-4d19-bc70-626c0fe90708" providerId="ADAL" clId="{21FEF23D-816E-4D5A-B994-14E78FF54A93}" dt="2025-04-02T16:37:56.962" v="75" actId="1076"/>
          <ac:picMkLst>
            <pc:docMk/>
            <pc:sldMk cId="2060504581" sldId="283"/>
            <ac:picMk id="2" creationId="{7284BAEF-C4E2-3E61-FB64-101A26FB015C}"/>
          </ac:picMkLst>
        </pc:picChg>
        <pc:picChg chg="mod">
          <ac:chgData name="Sharon Weaver" userId="03b30050-bdf3-4d19-bc70-626c0fe90708" providerId="ADAL" clId="{21FEF23D-816E-4D5A-B994-14E78FF54A93}" dt="2025-04-02T16:37:27.070" v="65" actId="1076"/>
          <ac:picMkLst>
            <pc:docMk/>
            <pc:sldMk cId="2060504581" sldId="283"/>
            <ac:picMk id="5" creationId="{45600D43-BEF5-79E5-C983-5D64859180D2}"/>
          </ac:picMkLst>
        </pc:picChg>
        <pc:picChg chg="add mod">
          <ac:chgData name="Sharon Weaver" userId="03b30050-bdf3-4d19-bc70-626c0fe90708" providerId="ADAL" clId="{21FEF23D-816E-4D5A-B994-14E78FF54A93}" dt="2025-04-02T16:49:15.695" v="326" actId="1440"/>
          <ac:picMkLst>
            <pc:docMk/>
            <pc:sldMk cId="2060504581" sldId="283"/>
            <ac:picMk id="8" creationId="{F1CA0A91-3E6D-9B3A-82D8-3EF928D9FE06}"/>
          </ac:picMkLst>
        </pc:picChg>
      </pc:sldChg>
      <pc:sldChg chg="addSp delSp modSp add mod">
        <pc:chgData name="Sharon Weaver" userId="03b30050-bdf3-4d19-bc70-626c0fe90708" providerId="ADAL" clId="{21FEF23D-816E-4D5A-B994-14E78FF54A93}" dt="2025-04-11T14:31:02.414" v="1434" actId="1440"/>
        <pc:sldMkLst>
          <pc:docMk/>
          <pc:sldMk cId="1330288111" sldId="284"/>
        </pc:sldMkLst>
        <pc:spChg chg="mod">
          <ac:chgData name="Sharon Weaver" userId="03b30050-bdf3-4d19-bc70-626c0fe90708" providerId="ADAL" clId="{21FEF23D-816E-4D5A-B994-14E78FF54A93}" dt="2025-04-02T16:48:09.456" v="317" actId="20577"/>
          <ac:spMkLst>
            <pc:docMk/>
            <pc:sldMk cId="1330288111" sldId="284"/>
            <ac:spMk id="3" creationId="{EAC7E5F0-32FC-F2B3-A252-0112055ABC0C}"/>
          </ac:spMkLst>
        </pc:spChg>
        <pc:spChg chg="mod">
          <ac:chgData name="Sharon Weaver" userId="03b30050-bdf3-4d19-bc70-626c0fe90708" providerId="ADAL" clId="{21FEF23D-816E-4D5A-B994-14E78FF54A93}" dt="2025-04-11T14:06:45.065" v="941" actId="20577"/>
          <ac:spMkLst>
            <pc:docMk/>
            <pc:sldMk cId="1330288111" sldId="284"/>
            <ac:spMk id="7" creationId="{1FD0E026-A4F0-C884-F697-2809829DC212}"/>
          </ac:spMkLst>
        </pc:spChg>
        <pc:picChg chg="add mod">
          <ac:chgData name="Sharon Weaver" userId="03b30050-bdf3-4d19-bc70-626c0fe90708" providerId="ADAL" clId="{21FEF23D-816E-4D5A-B994-14E78FF54A93}" dt="2025-04-11T14:31:02.414" v="1434" actId="1440"/>
          <ac:picMkLst>
            <pc:docMk/>
            <pc:sldMk cId="1330288111" sldId="284"/>
            <ac:picMk id="2" creationId="{B26BBC60-2237-55BF-96E8-4A41D1C6C4AE}"/>
          </ac:picMkLst>
        </pc:picChg>
      </pc:sldChg>
      <pc:sldChg chg="addSp delSp modSp add mod modClrScheme chgLayout">
        <pc:chgData name="Sharon Weaver" userId="03b30050-bdf3-4d19-bc70-626c0fe90708" providerId="ADAL" clId="{21FEF23D-816E-4D5A-B994-14E78FF54A93}" dt="2025-04-11T14:31:13.432" v="1435" actId="1440"/>
        <pc:sldMkLst>
          <pc:docMk/>
          <pc:sldMk cId="3539700065" sldId="285"/>
        </pc:sldMkLst>
        <pc:spChg chg="mod">
          <ac:chgData name="Sharon Weaver" userId="03b30050-bdf3-4d19-bc70-626c0fe90708" providerId="ADAL" clId="{21FEF23D-816E-4D5A-B994-14E78FF54A93}" dt="2025-04-11T14:30:12.749" v="1421" actId="26606"/>
          <ac:spMkLst>
            <pc:docMk/>
            <pc:sldMk cId="3539700065" sldId="285"/>
            <ac:spMk id="3" creationId="{81492FCF-2D51-1542-398D-643F496EB7DE}"/>
          </ac:spMkLst>
        </pc:spChg>
        <pc:spChg chg="mod">
          <ac:chgData name="Sharon Weaver" userId="03b30050-bdf3-4d19-bc70-626c0fe90708" providerId="ADAL" clId="{21FEF23D-816E-4D5A-B994-14E78FF54A93}" dt="2025-04-11T14:30:50.203" v="1432" actId="20577"/>
          <ac:spMkLst>
            <pc:docMk/>
            <pc:sldMk cId="3539700065" sldId="285"/>
            <ac:spMk id="7" creationId="{434585B1-FE92-5E03-9556-4DB21B2A5914}"/>
          </ac:spMkLst>
        </pc:spChg>
        <pc:picChg chg="add del mod">
          <ac:chgData name="Sharon Weaver" userId="03b30050-bdf3-4d19-bc70-626c0fe90708" providerId="ADAL" clId="{21FEF23D-816E-4D5A-B994-14E78FF54A93}" dt="2025-04-11T14:29:12.413" v="1407" actId="478"/>
          <ac:picMkLst>
            <pc:docMk/>
            <pc:sldMk cId="3539700065" sldId="285"/>
            <ac:picMk id="1026" creationId="{AEE4C9BD-A4B0-9F2B-0B72-1F80BE17C843}"/>
          </ac:picMkLst>
        </pc:picChg>
        <pc:picChg chg="add mod">
          <ac:chgData name="Sharon Weaver" userId="03b30050-bdf3-4d19-bc70-626c0fe90708" providerId="ADAL" clId="{21FEF23D-816E-4D5A-B994-14E78FF54A93}" dt="2025-04-11T14:30:12.749" v="1421" actId="26606"/>
          <ac:picMkLst>
            <pc:docMk/>
            <pc:sldMk cId="3539700065" sldId="285"/>
            <ac:picMk id="1028" creationId="{D3DFBF32-18E5-7CD3-EBC9-C243674C5C21}"/>
          </ac:picMkLst>
        </pc:picChg>
        <pc:picChg chg="add mod">
          <ac:chgData name="Sharon Weaver" userId="03b30050-bdf3-4d19-bc70-626c0fe90708" providerId="ADAL" clId="{21FEF23D-816E-4D5A-B994-14E78FF54A93}" dt="2025-04-11T14:31:13.432" v="1435" actId="1440"/>
          <ac:picMkLst>
            <pc:docMk/>
            <pc:sldMk cId="3539700065" sldId="285"/>
            <ac:picMk id="1030" creationId="{A79094C7-52E4-2098-DA32-5DDCCBC1AA5D}"/>
          </ac:picMkLst>
        </pc:picChg>
      </pc:sldChg>
      <pc:sldChg chg="addSp delSp modSp add mod">
        <pc:chgData name="Sharon Weaver" userId="03b30050-bdf3-4d19-bc70-626c0fe90708" providerId="ADAL" clId="{21FEF23D-816E-4D5A-B994-14E78FF54A93}" dt="2025-04-11T14:32:37.371" v="1445" actId="1076"/>
        <pc:sldMkLst>
          <pc:docMk/>
          <pc:sldMk cId="1531315508" sldId="286"/>
        </pc:sldMkLst>
        <pc:spChg chg="mod">
          <ac:chgData name="Sharon Weaver" userId="03b30050-bdf3-4d19-bc70-626c0fe90708" providerId="ADAL" clId="{21FEF23D-816E-4D5A-B994-14E78FF54A93}" dt="2025-04-11T14:24:41.675" v="1376" actId="20577"/>
          <ac:spMkLst>
            <pc:docMk/>
            <pc:sldMk cId="1531315508" sldId="286"/>
            <ac:spMk id="3" creationId="{D294F08F-510F-B4B9-8733-6249F07F5B1E}"/>
          </ac:spMkLst>
        </pc:spChg>
        <pc:spChg chg="mod">
          <ac:chgData name="Sharon Weaver" userId="03b30050-bdf3-4d19-bc70-626c0fe90708" providerId="ADAL" clId="{21FEF23D-816E-4D5A-B994-14E78FF54A93}" dt="2025-04-11T14:32:08.770" v="1443" actId="20577"/>
          <ac:spMkLst>
            <pc:docMk/>
            <pc:sldMk cId="1531315508" sldId="286"/>
            <ac:spMk id="7" creationId="{C7272A76-8140-2A0E-592C-9B562B75CC99}"/>
          </ac:spMkLst>
        </pc:spChg>
        <pc:picChg chg="add del mod ord">
          <ac:chgData name="Sharon Weaver" userId="03b30050-bdf3-4d19-bc70-626c0fe90708" providerId="ADAL" clId="{21FEF23D-816E-4D5A-B994-14E78FF54A93}" dt="2025-04-11T14:24:15.760" v="1367" actId="478"/>
          <ac:picMkLst>
            <pc:docMk/>
            <pc:sldMk cId="1531315508" sldId="286"/>
            <ac:picMk id="2" creationId="{29ADE30B-7B04-1710-F74A-B3F3EE0293D2}"/>
          </ac:picMkLst>
        </pc:picChg>
        <pc:picChg chg="add del mod">
          <ac:chgData name="Sharon Weaver" userId="03b30050-bdf3-4d19-bc70-626c0fe90708" providerId="ADAL" clId="{21FEF23D-816E-4D5A-B994-14E78FF54A93}" dt="2025-04-11T14:24:17.360" v="1368" actId="478"/>
          <ac:picMkLst>
            <pc:docMk/>
            <pc:sldMk cId="1531315508" sldId="286"/>
            <ac:picMk id="4" creationId="{4B2B9D8B-04A5-1E6D-806F-300C6D8D9232}"/>
          </ac:picMkLst>
        </pc:picChg>
        <pc:picChg chg="add mod">
          <ac:chgData name="Sharon Weaver" userId="03b30050-bdf3-4d19-bc70-626c0fe90708" providerId="ADAL" clId="{21FEF23D-816E-4D5A-B994-14E78FF54A93}" dt="2025-04-11T14:32:37.371" v="1445" actId="1076"/>
          <ac:picMkLst>
            <pc:docMk/>
            <pc:sldMk cId="1531315508" sldId="286"/>
            <ac:picMk id="5" creationId="{810D324F-C1AE-220B-A6B3-AFA2BE494C81}"/>
          </ac:picMkLst>
        </pc:picChg>
      </pc:sldChg>
      <pc:sldChg chg="addSp delSp modSp add del mod">
        <pc:chgData name="Sharon Weaver" userId="03b30050-bdf3-4d19-bc70-626c0fe90708" providerId="ADAL" clId="{21FEF23D-816E-4D5A-B994-14E78FF54A93}" dt="2025-04-11T14:41:03.520" v="1446" actId="47"/>
        <pc:sldMkLst>
          <pc:docMk/>
          <pc:sldMk cId="3195913861" sldId="287"/>
        </pc:sldMkLst>
      </pc:sldChg>
      <pc:sldChg chg="modSp add del mod">
        <pc:chgData name="Sharon Weaver" userId="03b30050-bdf3-4d19-bc70-626c0fe90708" providerId="ADAL" clId="{21FEF23D-816E-4D5A-B994-14E78FF54A93}" dt="2025-04-02T16:30:24.095" v="3"/>
        <pc:sldMkLst>
          <pc:docMk/>
          <pc:sldMk cId="1237034521" sldId="291"/>
        </pc:sldMkLst>
      </pc:sldChg>
      <pc:sldChg chg="add del">
        <pc:chgData name="Sharon Weaver" userId="03b30050-bdf3-4d19-bc70-626c0fe90708" providerId="ADAL" clId="{21FEF23D-816E-4D5A-B994-14E78FF54A93}" dt="2025-04-02T16:30:24.095" v="3"/>
        <pc:sldMkLst>
          <pc:docMk/>
          <pc:sldMk cId="2064711207" sldId="2147477272"/>
        </pc:sldMkLst>
      </pc:sldChg>
      <pc:sldChg chg="add del setBg">
        <pc:chgData name="Sharon Weaver" userId="03b30050-bdf3-4d19-bc70-626c0fe90708" providerId="ADAL" clId="{21FEF23D-816E-4D5A-B994-14E78FF54A93}" dt="2025-04-02T16:30:24.095" v="3"/>
        <pc:sldMkLst>
          <pc:docMk/>
          <pc:sldMk cId="2118715903" sldId="2147477274"/>
        </pc:sldMkLst>
      </pc:sldChg>
      <pc:sldChg chg="add del">
        <pc:chgData name="Sharon Weaver" userId="03b30050-bdf3-4d19-bc70-626c0fe90708" providerId="ADAL" clId="{21FEF23D-816E-4D5A-B994-14E78FF54A93}" dt="2025-04-02T16:30:24.095" v="3"/>
        <pc:sldMkLst>
          <pc:docMk/>
          <pc:sldMk cId="4247003335" sldId="2147477276"/>
        </pc:sldMkLst>
      </pc:sldChg>
      <pc:sldChg chg="add del">
        <pc:chgData name="Sharon Weaver" userId="03b30050-bdf3-4d19-bc70-626c0fe90708" providerId="ADAL" clId="{21FEF23D-816E-4D5A-B994-14E78FF54A93}" dt="2025-04-02T16:30:24.095" v="3"/>
        <pc:sldMkLst>
          <pc:docMk/>
          <pc:sldMk cId="3631359717" sldId="2147477278"/>
        </pc:sldMkLst>
      </pc:sldChg>
      <pc:sldChg chg="add del">
        <pc:chgData name="Sharon Weaver" userId="03b30050-bdf3-4d19-bc70-626c0fe90708" providerId="ADAL" clId="{21FEF23D-816E-4D5A-B994-14E78FF54A93}" dt="2025-04-02T16:30:24.095" v="3"/>
        <pc:sldMkLst>
          <pc:docMk/>
          <pc:sldMk cId="3460512242" sldId="2147477279"/>
        </pc:sldMkLst>
      </pc:sldChg>
      <pc:sldChg chg="add del">
        <pc:chgData name="Sharon Weaver" userId="03b30050-bdf3-4d19-bc70-626c0fe90708" providerId="ADAL" clId="{21FEF23D-816E-4D5A-B994-14E78FF54A93}" dt="2025-04-02T16:30:24.095" v="3"/>
        <pc:sldMkLst>
          <pc:docMk/>
          <pc:sldMk cId="3228599796" sldId="2147477280"/>
        </pc:sldMkLst>
      </pc:sldChg>
      <pc:sldChg chg="add del">
        <pc:chgData name="Sharon Weaver" userId="03b30050-bdf3-4d19-bc70-626c0fe90708" providerId="ADAL" clId="{21FEF23D-816E-4D5A-B994-14E78FF54A93}" dt="2025-04-02T16:30:24.095" v="3"/>
        <pc:sldMkLst>
          <pc:docMk/>
          <pc:sldMk cId="4257156624" sldId="2147477281"/>
        </pc:sldMkLst>
      </pc:sldChg>
      <pc:sldChg chg="add del">
        <pc:chgData name="Sharon Weaver" userId="03b30050-bdf3-4d19-bc70-626c0fe90708" providerId="ADAL" clId="{21FEF23D-816E-4D5A-B994-14E78FF54A93}" dt="2025-04-02T16:30:24.095" v="3"/>
        <pc:sldMkLst>
          <pc:docMk/>
          <pc:sldMk cId="1643682683" sldId="214747728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EADFA-D9F3-4DBC-99FE-8B0DA9E20F7E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6855E-82F7-487C-B0A5-E449408F0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68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6855E-82F7-487C-B0A5-E449408F0E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15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9DBA28-4A88-8FEC-5975-51748A7C2B34}"/>
              </a:ext>
            </a:extLst>
          </p:cNvPr>
          <p:cNvSpPr/>
          <p:nvPr userDrawn="1"/>
        </p:nvSpPr>
        <p:spPr>
          <a:xfrm>
            <a:off x="0" y="1"/>
            <a:ext cx="12192000" cy="3840480"/>
          </a:xfrm>
          <a:prstGeom prst="rect">
            <a:avLst/>
          </a:prstGeom>
          <a:gradFill flip="none" rotWithShape="1">
            <a:gsLst>
              <a:gs pos="0">
                <a:srgbClr val="9C3C9A"/>
              </a:gs>
              <a:gs pos="40000">
                <a:srgbClr val="ED3F7B"/>
              </a:gs>
              <a:gs pos="80000">
                <a:srgbClr val="F9ED4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6A399047-29B9-4A00-1B29-747FCE260D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08" r="1663"/>
          <a:stretch/>
        </p:blipFill>
        <p:spPr>
          <a:xfrm>
            <a:off x="-1" y="586839"/>
            <a:ext cx="12191999" cy="4238039"/>
          </a:xfrm>
          <a:prstGeom prst="rect">
            <a:avLst/>
          </a:prstGeom>
        </p:spPr>
      </p:pic>
      <p:pic>
        <p:nvPicPr>
          <p:cNvPr id="15" name="Picture 14" descr="A purple and yellow city skyline&#10;&#10;AI-generated content may be incorrect.">
            <a:extLst>
              <a:ext uri="{FF2B5EF4-FFF2-40B4-BE49-F238E27FC236}">
                <a16:creationId xmlns:a16="http://schemas.microsoft.com/office/drawing/2014/main" id="{261BE470-0F59-AC23-6494-86C4E2971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124" r="5642"/>
          <a:stretch/>
        </p:blipFill>
        <p:spPr>
          <a:xfrm flipH="1">
            <a:off x="0" y="777698"/>
            <a:ext cx="12192000" cy="4484011"/>
          </a:xfrm>
          <a:prstGeom prst="rect">
            <a:avLst/>
          </a:prstGeom>
        </p:spPr>
      </p:pic>
      <p:pic>
        <p:nvPicPr>
          <p:cNvPr id="19" name="Picture 18" descr="A city skyline at night&#10;&#10;AI-generated content may be incorrect.">
            <a:extLst>
              <a:ext uri="{FF2B5EF4-FFF2-40B4-BE49-F238E27FC236}">
                <a16:creationId xmlns:a16="http://schemas.microsoft.com/office/drawing/2014/main" id="{00653E19-581D-5710-3AA1-6B3CF3917E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867" t="22029" r="2494" b="5361"/>
          <a:stretch/>
        </p:blipFill>
        <p:spPr>
          <a:xfrm>
            <a:off x="0" y="1596290"/>
            <a:ext cx="12191998" cy="52617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B1DF37-A950-0B8C-2DB0-35007DB17288}"/>
              </a:ext>
            </a:extLst>
          </p:cNvPr>
          <p:cNvSpPr txBox="1"/>
          <p:nvPr userDrawn="1"/>
        </p:nvSpPr>
        <p:spPr>
          <a:xfrm>
            <a:off x="94521" y="6369700"/>
            <a:ext cx="1838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0" u="sng" err="1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dynamicscon.com</a:t>
            </a:r>
            <a:endParaRPr lang="en-US" sz="1400" b="1" i="0" u="sng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18F232-04F8-4E2E-F9AF-7253BF82138A}"/>
              </a:ext>
            </a:extLst>
          </p:cNvPr>
          <p:cNvGrpSpPr/>
          <p:nvPr userDrawn="1"/>
        </p:nvGrpSpPr>
        <p:grpSpPr>
          <a:xfrm>
            <a:off x="1601913" y="958184"/>
            <a:ext cx="8988174" cy="5443417"/>
            <a:chOff x="1601913" y="958184"/>
            <a:chExt cx="8988174" cy="5443417"/>
          </a:xfrm>
        </p:grpSpPr>
        <p:pic>
          <p:nvPicPr>
            <p:cNvPr id="3" name="Picture 2" descr="A logo of a city&#10;&#10;AI-generated content may be incorrect.">
              <a:extLst>
                <a:ext uri="{FF2B5EF4-FFF2-40B4-BE49-F238E27FC236}">
                  <a16:creationId xmlns:a16="http://schemas.microsoft.com/office/drawing/2014/main" id="{4772473F-1BC2-B356-662E-EAFC4C164E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028007" y="3847837"/>
              <a:ext cx="4224746" cy="2553764"/>
            </a:xfrm>
            <a:prstGeom prst="rect">
              <a:avLst/>
            </a:prstGeom>
          </p:spPr>
        </p:pic>
        <p:pic>
          <p:nvPicPr>
            <p:cNvPr id="6" name="Picture 5" descr="A yellow text on a black background&#10;&#10;AI-generated content may be incorrect.">
              <a:extLst>
                <a:ext uri="{FF2B5EF4-FFF2-40B4-BE49-F238E27FC236}">
                  <a16:creationId xmlns:a16="http://schemas.microsoft.com/office/drawing/2014/main" id="{6DFF3C90-20D3-7E53-F389-45BBC1E09F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601913" y="958184"/>
              <a:ext cx="8988174" cy="464439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B9F7B16-B410-A365-F137-A120E7389A8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923279" y="616079"/>
            <a:ext cx="4433677" cy="342105"/>
          </a:xfrm>
          <a:prstGeom prst="rect">
            <a:avLst/>
          </a:prstGeom>
        </p:spPr>
      </p:pic>
      <p:pic>
        <p:nvPicPr>
          <p:cNvPr id="11" name="Picture 10" descr="A couple of superheroes sitting on a fountain&#10;&#10;AI-generated content may be incorrect.">
            <a:extLst>
              <a:ext uri="{FF2B5EF4-FFF2-40B4-BE49-F238E27FC236}">
                <a16:creationId xmlns:a16="http://schemas.microsoft.com/office/drawing/2014/main" id="{54F15541-A593-CDD9-2CC1-59DE0D0C70D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036293" y="3881406"/>
            <a:ext cx="2986058" cy="298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43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Text, and 2 Images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02E582-579C-EFF5-3EDC-EEA3CCCC2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38665-153F-0B31-B067-B0588C59361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94316" y="1347708"/>
            <a:ext cx="4301971" cy="4449802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61709AC-2F2B-8B78-0EED-55EC063F156D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4810926" y="1352141"/>
            <a:ext cx="2570148" cy="2176720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2E8B48-D665-6114-7498-7ACA53C41F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810926" y="3633699"/>
            <a:ext cx="2570148" cy="212607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D974744-3FE8-1ECB-F688-A8D96292CB4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478697" y="1347708"/>
            <a:ext cx="4301971" cy="4449802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51676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30">
            <a:extLst>
              <a:ext uri="{FF2B5EF4-FFF2-40B4-BE49-F238E27FC236}">
                <a16:creationId xmlns:a16="http://schemas.microsoft.com/office/drawing/2014/main" id="{34E64832-2A5E-1A03-F2D8-77A19644A5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24023"/>
            <a:ext cx="10515600" cy="1325563"/>
          </a:xfrm>
        </p:spPr>
        <p:txBody>
          <a:bodyPr>
            <a:noAutofit/>
          </a:bodyPr>
          <a:lstStyle>
            <a:lvl1pPr algn="ctr">
              <a:defRPr sz="72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18C36EB-5529-72B2-87F7-9801C49E140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508415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rgbClr val="42ABE3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95665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5D4767A-CB43-DDF1-3971-339148541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315" y="1357460"/>
            <a:ext cx="11381889" cy="440231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2706FC-B096-B52E-4615-7DC39DAD98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60922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A06A9C-FB58-4491-3974-B1E6EA3689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BC5458-4486-FE70-DBF3-3F5730396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4316" y="1349603"/>
            <a:ext cx="5625484" cy="442149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01EA29B-6DEB-BEA0-914D-B70BED13D1F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50721" y="1347708"/>
            <a:ext cx="5625484" cy="442149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1752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936479-8D30-0366-98A8-B1F99459F4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F462C1-2CFF-D0A0-6B38-AB8AFBAE6F5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3963177"/>
            <a:ext cx="11381889" cy="1796600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9B68249-C779-95E6-8347-096090E8A8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51106" y="1347708"/>
            <a:ext cx="5628821" cy="2518929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B8F2154-FAB8-6148-B867-71F96F377399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06507" y="1347708"/>
            <a:ext cx="5628821" cy="2518929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650237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1443E7-83B6-9D9D-95B0-95C13945E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53D06AF-E740-17F1-FABD-186A5F24F6C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1347708"/>
            <a:ext cx="11381889" cy="175915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A4AA9F0-8950-9B11-B323-EB868A65E59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37983" y="3183603"/>
            <a:ext cx="5628821" cy="259502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A9AD557-FD79-25E6-091F-823A037D9039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3384" y="3183603"/>
            <a:ext cx="5628821" cy="259502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1487313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C0A905-A4EE-CDDD-2A6B-C7475222E8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915BCC-F1D1-C2EF-6928-13D7487A979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3963176"/>
            <a:ext cx="11381889" cy="18060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EDDDE5A-0B5C-DE40-DB11-7ECFC3CB0C0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2451" y="1358222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86D1CA3-81B6-D575-9ADA-66E89436E03C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032426" y="1347708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15E11FC8-53E7-5FFB-404E-CC2FB9E2EB1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12438" y="1356863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1565505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58BFC4-4E31-2888-F812-62A2B962DF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F95820-6C20-4F94-DDD8-E825B362F33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1347708"/>
            <a:ext cx="11381889" cy="175915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7187696-4112-ED8D-1C60-7ADC2672CE5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2451" y="3209036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3FA28F-BE9A-BE71-1D57-A205E28D420D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032426" y="3198522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75704D-EFE8-1909-BFE1-CAC28334142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12438" y="3207677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122650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Subtitle 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DF1874-DFE4-A1C9-9DBD-34D1F411A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0F513F-4F4E-BFBF-DE4B-21F592BBC76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56199" y="1347708"/>
            <a:ext cx="6036643" cy="4421495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14CE42-4C50-3788-F472-3BF58358B15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94316" y="1347708"/>
            <a:ext cx="2570148" cy="2162873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7433F95-E050-2FC7-892D-F468C8DB83D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4316" y="3578624"/>
            <a:ext cx="2570148" cy="2162873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40198F9-6632-99BA-A505-76ECD147072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9206057" y="1347708"/>
            <a:ext cx="2570148" cy="2162873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2610093-46F8-9D87-110A-7D7D72C3523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9206057" y="3578624"/>
            <a:ext cx="2570148" cy="2162873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188432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82943D-7B16-B6C5-5304-D5B0ED879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2854EEB-977D-57C9-827F-0F27D4A454D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94316" y="1347708"/>
            <a:ext cx="4301971" cy="4449802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A482B45-889F-5142-BC0F-D45E525DF049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4810926" y="1352141"/>
            <a:ext cx="2570148" cy="2176720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7CDB073-0680-7F55-1F46-B744F046286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810926" y="3633699"/>
            <a:ext cx="2570148" cy="212607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25C6F3-1234-EE7F-022F-A09807F53B3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478697" y="1347708"/>
            <a:ext cx="4301971" cy="4449802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66147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30">
            <a:extLst>
              <a:ext uri="{FF2B5EF4-FFF2-40B4-BE49-F238E27FC236}">
                <a16:creationId xmlns:a16="http://schemas.microsoft.com/office/drawing/2014/main" id="{34E64832-2A5E-1A03-F2D8-77A19644A5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24023"/>
            <a:ext cx="10515600" cy="1325563"/>
          </a:xfrm>
        </p:spPr>
        <p:txBody>
          <a:bodyPr>
            <a:noAutofit/>
          </a:bodyPr>
          <a:lstStyle>
            <a:lvl1pPr algn="ctr">
              <a:defRPr sz="72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18C36EB-5529-72B2-87F7-9801C49E140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508415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rgbClr val="ED3F7B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74586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2F4F6-A377-102F-21E4-65F710663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C45FDF-F36E-1E86-88D7-F805B5A83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B2589-A922-4544-404A-A5703F7B8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7BCE2-1626-CD37-772A-B152E2613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23B5B-D966-84C6-A3D9-951249CB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88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73C7F-EE87-485B-467F-06692F726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E542E-DC40-CFC3-16BA-CADE736DCA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B1641-5E9A-ADFA-3070-E42BCA5B8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CE8E95-6A05-5B6C-FFD0-0083B214A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8B8AE-4F5D-C434-057E-AAB644D00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FE0E1-414E-FFE8-C837-4DEE2CC0F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89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EFE54-3880-AA4C-F032-2D3D21FB7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458F92-0635-A403-EA30-92607F5B7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0930E7-EAFB-9465-9872-D7CF1AA56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C67C39-2BDC-C99B-F4D7-7DFC3791F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6F93E6-2F44-E7A1-99A4-D82A692E7B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BC3099-B0E4-3DC2-6B63-B9D964FC8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E86309-1628-B814-C2FD-76AF47DF5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6F44B4-C8B5-51DB-5307-0E7AE738A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4586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C7A67-8478-A358-5499-248DAD0DB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C39709-B1B9-B59F-1F65-AEA8F5E3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6886E-3AEB-8E0B-421B-8F1888555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EE027-F325-70E1-CE56-8D8EC1C9D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93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4D02B-FAC9-3918-9CB5-CE8CE9CC8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B6D17-0A99-46F0-7353-6CAB6A949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C6C87-2EE8-E13D-5C78-88F5BD5AF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90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56B0B-A774-A488-FFE5-7C3FAB9F8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747E3-FCF2-B714-176D-EBE237254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505F0-740D-1966-EE8D-87BDD3932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2F6CEA-0F88-E037-7A45-5FAB3008F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7324D-739C-A329-31D7-0754104E8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1A541-BD2E-AA13-06CB-49D937B55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37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8B69-B14E-E370-0B98-73FDEA1D2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B4CDCD-2995-3354-FC2F-6FB3A96D2C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908B48-1FF4-DDEB-CE3B-17A5B4055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C1679-7946-EB79-6C8B-47AB5F6C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E7FBDF-C98E-8C97-BA0B-14CD65830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0114F-7C56-A33F-2D7F-663B25BC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31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4A0BE-E6E1-DDB5-576A-6E1389D03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544BC-A011-19F6-5A94-37C13412D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A6D42-E720-F2C2-0E6B-63D13F4E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91BEC-D288-76D0-6302-126DD6056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67C70-3296-899F-EFA8-146733509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94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E536A0-8893-DFB5-F3D9-BF93C292E7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AB9BA-8C69-613C-DBE2-2A3A33495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681C4-FC08-6253-721C-406630474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F6646-D7D1-5D3E-EFFE-D858528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241F9-6864-9CFD-8B75-C903A3827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62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D67A401-534F-83F4-D0F0-DF35AB8A0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315" y="1357460"/>
            <a:ext cx="11381889" cy="440231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6740080-3552-E965-5C4B-6B5AF93B8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16011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7D6ECEB-EEAA-5121-61A6-4A2F06880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52C302F-939E-5E71-CBFC-43FD0274D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4316" y="1349603"/>
            <a:ext cx="5625484" cy="442149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3E95EFA-C277-0DB3-1F35-091DEE00B28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50721" y="1347708"/>
            <a:ext cx="5625484" cy="442149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0358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s, and Text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ABDAF7-7D88-44D0-BC27-CB75499A2B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044C0-65DE-877D-FE31-0C379C882ED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3963177"/>
            <a:ext cx="11381889" cy="1796600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B1E3C-48F2-9EDD-568B-3257F7F03F2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51106" y="1347708"/>
            <a:ext cx="5628821" cy="2518929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AE59C2F-82FD-FF57-D52C-2AEC5B9B7A47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06507" y="1347708"/>
            <a:ext cx="5628821" cy="2518929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332185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Images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D37107-7096-0614-CEF7-0D912343D1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6992B-24BA-732D-725C-7E0BED47CBE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1347708"/>
            <a:ext cx="11381889" cy="175915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112EFE-81F5-14F1-1C1D-2681575C210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37983" y="3183603"/>
            <a:ext cx="5628821" cy="259502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6A787EF-7FEA-D30D-A9B7-EEED79B97893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3384" y="3183603"/>
            <a:ext cx="5628821" cy="259502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066574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 Images, and Text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8F9B1B-D84E-1657-0E32-A18DC98AC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5BFDD-F131-538C-82BF-60AA8B957B2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3963176"/>
            <a:ext cx="11381889" cy="18060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D7C7B0-5AB2-66CE-356D-80AB0118272A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2451" y="1358222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3DC631C-88B6-4BA4-B1AA-125C4ADE11AF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032426" y="1347708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0019110-3022-F1D1-B092-9611490C83E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12438" y="1356863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935096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3 Images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49AB42-CA9D-5E2C-ED3F-55D46A6AB0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398D8-6201-A512-3F12-7ED26425DC7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1347708"/>
            <a:ext cx="11381889" cy="175915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532DE5C-A3E2-9779-9A27-45FFC0E8B66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2451" y="3209036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6622280-39E4-F04A-3004-6BEB8C8CF1A1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032426" y="3198522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4305A9A-0B32-C7E3-CE1A-0604730CC5A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12438" y="3207677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117043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4 Images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0958D4-94C7-5B2D-F38C-6DE49E0113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BF2D8-7EFE-508F-4E6A-CD43C6C4D06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56199" y="1347708"/>
            <a:ext cx="6036643" cy="4421495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3F1AFD-3513-7DE6-31AF-11380D97A5CA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94316" y="1347708"/>
            <a:ext cx="2570148" cy="2162873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DE99042-B944-D3E3-48CE-0BA44DD378ED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4316" y="3578624"/>
            <a:ext cx="2570148" cy="2162873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536DF96-D18C-05A4-89C3-BD28375FB94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9206057" y="1347708"/>
            <a:ext cx="2570148" cy="2162873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25803C7-0B27-D664-4217-93EA1029717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9206057" y="3578624"/>
            <a:ext cx="2570148" cy="2162873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36735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C5B7E9-8EA7-88AC-CDDC-5E81BBB88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3C6FC-51FE-80FC-BA42-121E4A268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28646-EEDB-4412-5DEC-0955445A65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AF657A-ACF9-4E40-A2DA-3323CFDC064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4D493-2110-A893-929D-F273EB9DB5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08D4F-B5C1-966A-1FDE-A22812AF2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8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51" r:id="rId20"/>
    <p:sldLayoutId id="2147483652" r:id="rId21"/>
    <p:sldLayoutId id="2147483653" r:id="rId22"/>
    <p:sldLayoutId id="2147483654" r:id="rId23"/>
    <p:sldLayoutId id="2147483655" r:id="rId24"/>
    <p:sldLayoutId id="2147483656" r:id="rId25"/>
    <p:sldLayoutId id="2147483657" r:id="rId26"/>
    <p:sldLayoutId id="2147483658" r:id="rId27"/>
    <p:sldLayoutId id="2147483659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microsoft.com/en-us/training/modules/power-virtual-agents-bots" TargetMode="External"/><Relationship Id="rId2" Type="http://schemas.openxmlformats.org/officeDocument/2006/relationships/hyperlink" Target="https://copilotstudio.microsoft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jpe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93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inpack For Tableau - Demo Clipart, HD Png Download , Transparent Png Image  - PNGitem">
            <a:extLst>
              <a:ext uri="{FF2B5EF4-FFF2-40B4-BE49-F238E27FC236}">
                <a16:creationId xmlns:a16="http://schemas.microsoft.com/office/drawing/2014/main" id="{DB1E64B6-03FD-D40E-A7BF-338C45159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/>
          <a:stretch/>
        </p:blipFill>
        <p:spPr bwMode="auto">
          <a:xfrm>
            <a:off x="1282282" y="462465"/>
            <a:ext cx="9375208" cy="5273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0653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ck wall with multicolored bricks&#10;&#10;AI-generated content may be incorrect.">
            <a:extLst>
              <a:ext uri="{FF2B5EF4-FFF2-40B4-BE49-F238E27FC236}">
                <a16:creationId xmlns:a16="http://schemas.microsoft.com/office/drawing/2014/main" id="{7F714838-F42E-F1C3-2F08-508427CF9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olorful graffiti on a black background&#10;&#10;AI-generated content may be incorrect.">
            <a:extLst>
              <a:ext uri="{FF2B5EF4-FFF2-40B4-BE49-F238E27FC236}">
                <a16:creationId xmlns:a16="http://schemas.microsoft.com/office/drawing/2014/main" id="{B924CF64-A468-A711-6791-CE547006F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43013"/>
            <a:ext cx="7772400" cy="43719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brick wall with blue and white text&#10;&#10;AI-generated content may be incorrect.">
            <a:extLst>
              <a:ext uri="{FF2B5EF4-FFF2-40B4-BE49-F238E27FC236}">
                <a16:creationId xmlns:a16="http://schemas.microsoft.com/office/drawing/2014/main" id="{83A07BF1-3EB4-1A3A-595C-A6FF151B2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8720" y="99060"/>
            <a:ext cx="3368040" cy="3368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3662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4E1922-02B1-5A2D-D14D-06E9A76FC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608" y="4196783"/>
            <a:ext cx="11496781" cy="1500187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endParaRPr lang="en-US" sz="1050" dirty="0">
              <a:solidFill>
                <a:srgbClr val="9C3C9A"/>
              </a:solidFill>
              <a:latin typeface="Open Sans ExtraBold"/>
              <a:ea typeface="Open Sans ExtraBold"/>
              <a:cs typeface="Open Sans ExtraBold"/>
            </a:endParaRPr>
          </a:p>
          <a:p>
            <a:r>
              <a:rPr lang="en-US" sz="2400" dirty="0"/>
              <a:t>Sharon Weaver, RD, MVP, MCT</a:t>
            </a:r>
          </a:p>
          <a:p>
            <a:r>
              <a:rPr lang="en-US" sz="1800" dirty="0">
                <a:hlinkClick r:id="rId2"/>
              </a:rPr>
              <a:t>https://copilotstudio.microsoft.com/</a:t>
            </a:r>
            <a:endParaRPr lang="en-US" sz="1800" dirty="0"/>
          </a:p>
          <a:p>
            <a:r>
              <a:rPr lang="en-US" sz="1800" dirty="0">
                <a:hlinkClick r:id="rId3"/>
              </a:rPr>
              <a:t>https://learn.microsoft.com/en-us/training/modules/power-virtual-agents-bots</a:t>
            </a:r>
            <a:endParaRPr lang="en-US" sz="18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A4E6AEE-2211-044D-84DF-54508008A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835876"/>
            <a:ext cx="10515600" cy="2676838"/>
          </a:xfrm>
        </p:spPr>
        <p:txBody>
          <a:bodyPr/>
          <a:lstStyle/>
          <a:p>
            <a:r>
              <a:rPr lang="en-US" sz="6000" dirty="0"/>
              <a:t>Get started with </a:t>
            </a:r>
            <a:br>
              <a:rPr lang="en-US" sz="6000" dirty="0"/>
            </a:br>
            <a:r>
              <a:rPr lang="en-US" sz="6000" strike="sngStrike" dirty="0"/>
              <a:t>Power Virtual Agents</a:t>
            </a:r>
            <a:r>
              <a:rPr lang="en-US" sz="6000" dirty="0"/>
              <a:t> Copilot Studio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418D9BAD-E6EB-F444-9E3C-AB6550DA7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3" t="18690" r="14036" b="54065"/>
          <a:stretch/>
        </p:blipFill>
        <p:spPr bwMode="auto">
          <a:xfrm>
            <a:off x="3321268" y="338302"/>
            <a:ext cx="5336028" cy="143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331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949EBF-BF50-BE13-960B-0C8B8B23A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latin typeface="Open Sans Light"/>
              <a:ea typeface="Open Sans Light"/>
              <a:cs typeface="Open Sans Light"/>
            </a:endParaRPr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863422-292E-BC9D-A753-602C935A1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16" y="367259"/>
            <a:ext cx="11381889" cy="1832543"/>
          </a:xfrm>
        </p:spPr>
        <p:txBody>
          <a:bodyPr>
            <a:normAutofit/>
          </a:bodyPr>
          <a:lstStyle/>
          <a:p>
            <a:endParaRPr lang="en-US" sz="2200">
              <a:solidFill>
                <a:srgbClr val="ED3F7B"/>
              </a:solidFill>
              <a:latin typeface="Source Sans Pro"/>
              <a:ea typeface="Source Sans Pro"/>
              <a:cs typeface="Open Sans ExtraBold"/>
            </a:endParaRPr>
          </a:p>
          <a:p>
            <a:endParaRPr lang="en-US">
              <a:solidFill>
                <a:srgbClr val="ED3F7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8AF9CC-2A4B-F76D-B959-CB0B8BDCFA06}"/>
              </a:ext>
            </a:extLst>
          </p:cNvPr>
          <p:cNvSpPr/>
          <p:nvPr/>
        </p:nvSpPr>
        <p:spPr>
          <a:xfrm>
            <a:off x="4311361" y="1076737"/>
            <a:ext cx="750916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Founder and CEO of Smarter Consulting</a:t>
            </a:r>
          </a:p>
          <a:p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30+ years designing, developing, and managing technical solutions</a:t>
            </a:r>
          </a:p>
          <a:p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Microsoft RD, MVP, MCT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Microsoft Learn Expert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Microsoft MGCI Board Member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Business &amp; Systems Analysis Certified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Six Sigma Black Belt</a:t>
            </a: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sweaver@smarter-consulting.com</a:t>
            </a:r>
          </a:p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@sharoneweaver</a:t>
            </a:r>
          </a:p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Bit.ly/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SCContactUs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985E84-46D6-2556-5827-6D4D9A4AC02E}"/>
              </a:ext>
            </a:extLst>
          </p:cNvPr>
          <p:cNvSpPr txBox="1"/>
          <p:nvPr/>
        </p:nvSpPr>
        <p:spPr>
          <a:xfrm>
            <a:off x="4311361" y="583448"/>
            <a:ext cx="7344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Sharon Weaver</a:t>
            </a:r>
          </a:p>
        </p:txBody>
      </p:sp>
      <p:pic>
        <p:nvPicPr>
          <p:cNvPr id="6" name="Picture 2" descr="855805df-355c-4f2f-8cd7-86a03468ce01@namprd19">
            <a:extLst>
              <a:ext uri="{FF2B5EF4-FFF2-40B4-BE49-F238E27FC236}">
                <a16:creationId xmlns:a16="http://schemas.microsoft.com/office/drawing/2014/main" id="{1E004BFF-138F-B15C-CB34-08D28635A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12" y="447518"/>
            <a:ext cx="3034218" cy="3758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Microsoft Certified Trainer 2020-2021 - Acclaim">
            <a:extLst>
              <a:ext uri="{FF2B5EF4-FFF2-40B4-BE49-F238E27FC236}">
                <a16:creationId xmlns:a16="http://schemas.microsoft.com/office/drawing/2014/main" id="{AF11A71A-13F0-50BF-055C-6369D0894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928" y="4634837"/>
            <a:ext cx="724090" cy="72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DF9D4453-78F7-2272-754D-6E6534DFF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84" y="3894971"/>
            <a:ext cx="3034218" cy="604860"/>
          </a:xfrm>
          <a:prstGeom prst="rect">
            <a:avLst/>
          </a:prstGeom>
        </p:spPr>
      </p:pic>
      <p:pic>
        <p:nvPicPr>
          <p:cNvPr id="9" name="Picture 8" descr="Image result for six sigma black belt">
            <a:extLst>
              <a:ext uri="{FF2B5EF4-FFF2-40B4-BE49-F238E27FC236}">
                <a16:creationId xmlns:a16="http://schemas.microsoft.com/office/drawing/2014/main" id="{9368231F-C921-23CF-1CA9-21EECC5A2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8795" y="4624934"/>
            <a:ext cx="717258" cy="71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hape&#10;&#10;Description automatically generated">
            <a:extLst>
              <a:ext uri="{FF2B5EF4-FFF2-40B4-BE49-F238E27FC236}">
                <a16:creationId xmlns:a16="http://schemas.microsoft.com/office/drawing/2014/main" id="{15D2F3E1-9EA2-9DC7-AF3A-58B719BD4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96" y="4624934"/>
            <a:ext cx="717258" cy="71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o alt text provided for this image">
            <a:extLst>
              <a:ext uri="{FF2B5EF4-FFF2-40B4-BE49-F238E27FC236}">
                <a16:creationId xmlns:a16="http://schemas.microsoft.com/office/drawing/2014/main" id="{BA4985AC-FD3B-65C3-8BF3-9393F085A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9" t="1" r="24480" b="3292"/>
          <a:stretch/>
        </p:blipFill>
        <p:spPr bwMode="auto">
          <a:xfrm>
            <a:off x="3530808" y="4658199"/>
            <a:ext cx="672722" cy="65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icrosoft-MVP-Logo-Vertical – El Bruno">
            <a:extLst>
              <a:ext uri="{FF2B5EF4-FFF2-40B4-BE49-F238E27FC236}">
                <a16:creationId xmlns:a16="http://schemas.microsoft.com/office/drawing/2014/main" id="{510738C8-6BDC-41D6-F595-CBE9170A0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356" y="4587658"/>
            <a:ext cx="475605" cy="79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C0E71D8-B026-0E28-FF03-BA349E0467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153" y="3129220"/>
            <a:ext cx="1991835" cy="245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33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2E661-3CB0-5EEB-F8B8-D061A7177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city skyline with clouds&#10;&#10;AI-generated content may be incorrect.">
            <a:extLst>
              <a:ext uri="{FF2B5EF4-FFF2-40B4-BE49-F238E27FC236}">
                <a16:creationId xmlns:a16="http://schemas.microsoft.com/office/drawing/2014/main" id="{45600D43-BEF5-79E5-C983-5D6485918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7" y="-19985"/>
            <a:ext cx="12265895" cy="6897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5366CD-B9E8-C794-882B-7F1F56A74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948" y="526920"/>
            <a:ext cx="10887199" cy="840061"/>
          </a:xfrm>
          <a:prstGeom prst="rect">
            <a:avLst/>
          </a:prstGeom>
        </p:spPr>
      </p:pic>
      <p:pic>
        <p:nvPicPr>
          <p:cNvPr id="2" name="Picture 1" descr="A white billboard with blue trim&#10;&#10;AI-generated content may be incorrect.">
            <a:extLst>
              <a:ext uri="{FF2B5EF4-FFF2-40B4-BE49-F238E27FC236}">
                <a16:creationId xmlns:a16="http://schemas.microsoft.com/office/drawing/2014/main" id="{7284BAEF-C4E2-3E61-FB64-101A26FB0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6070" y="2965706"/>
            <a:ext cx="4359277" cy="43592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D0FB15-F114-E5B2-4A13-D9343FEB684B}"/>
              </a:ext>
            </a:extLst>
          </p:cNvPr>
          <p:cNvSpPr/>
          <p:nvPr/>
        </p:nvSpPr>
        <p:spPr>
          <a:xfrm>
            <a:off x="427517" y="3640269"/>
            <a:ext cx="32321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What is </a:t>
            </a:r>
          </a:p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Copilot Studio?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1CA0A91-3E6D-9B3A-82D8-3EF928D9FE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3" t="18690" r="14036" b="54065"/>
          <a:stretch/>
        </p:blipFill>
        <p:spPr bwMode="auto">
          <a:xfrm>
            <a:off x="300666" y="1117749"/>
            <a:ext cx="6872562" cy="18475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504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4F6E878-D4D7-4259-2134-1A1CBA3F1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16" y="367259"/>
            <a:ext cx="11381889" cy="8800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0" kern="120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What is Copilot Studio?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0603340-FEDE-F1BA-1ACE-940F8286ECD0}"/>
              </a:ext>
            </a:extLst>
          </p:cNvPr>
          <p:cNvSpPr txBox="1">
            <a:spLocks/>
          </p:cNvSpPr>
          <p:nvPr/>
        </p:nvSpPr>
        <p:spPr>
          <a:xfrm>
            <a:off x="394316" y="1349603"/>
            <a:ext cx="5625484" cy="4421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Copilot Studio lets you create powerful AI-powered </a:t>
            </a:r>
            <a:r>
              <a:rPr lang="en-US" strike="sngStrike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chatbots</a:t>
            </a:r>
            <a:r>
              <a:rPr lang="en-US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…</a:t>
            </a:r>
            <a:r>
              <a:rPr lang="en-US" strike="sngStrike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copilots</a:t>
            </a:r>
            <a:r>
              <a:rPr lang="en-US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…agents for a range of requests—from providing simple answers to common questions to resolving issues requiring complex conversations, interactions, or integrations.</a:t>
            </a:r>
          </a:p>
        </p:txBody>
      </p:sp>
      <p:pic>
        <p:nvPicPr>
          <p:cNvPr id="7" name="Content Placeholder 5" descr="A screenshot of a chat&#10;&#10;AI-generated content may be incorrect.">
            <a:extLst>
              <a:ext uri="{FF2B5EF4-FFF2-40B4-BE49-F238E27FC236}">
                <a16:creationId xmlns:a16="http://schemas.microsoft.com/office/drawing/2014/main" id="{F14C1E14-ECBB-0052-4F11-7591A5F05108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7920169" y="367259"/>
            <a:ext cx="3091783" cy="5218201"/>
          </a:xfrm>
          <a:noFill/>
        </p:spPr>
      </p:pic>
    </p:spTree>
    <p:extLst>
      <p:ext uri="{BB962C8B-B14F-4D97-AF65-F5344CB8AC3E}">
        <p14:creationId xmlns:p14="http://schemas.microsoft.com/office/powerpoint/2010/main" val="2409549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86E3A3-35B5-4CBA-E13D-89E4607AE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16" y="367259"/>
            <a:ext cx="11381890" cy="880044"/>
          </a:xfrm>
        </p:spPr>
        <p:txBody>
          <a:bodyPr>
            <a:normAutofit/>
          </a:bodyPr>
          <a:lstStyle/>
          <a:p>
            <a:r>
              <a:rPr lang="en-US" dirty="0"/>
              <a:t>2020 Power Virtual Agent Chatbots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79ED86-929F-B6C0-266E-2D7457DC777B}"/>
              </a:ext>
            </a:extLst>
          </p:cNvPr>
          <p:cNvSpPr txBox="1"/>
          <p:nvPr/>
        </p:nvSpPr>
        <p:spPr>
          <a:xfrm>
            <a:off x="570450" y="1203498"/>
            <a:ext cx="502263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3B4598"/>
                </a:solidFill>
              </a:rPr>
              <a:t>A conversational interface to answer questions or guide users through predefined flows</a:t>
            </a:r>
          </a:p>
          <a:p>
            <a:pPr algn="l"/>
            <a:endParaRPr lang="en-US" dirty="0">
              <a:solidFill>
                <a:srgbClr val="3B4598"/>
              </a:solidFill>
            </a:endParaRPr>
          </a:p>
          <a:p>
            <a:pPr algn="l"/>
            <a:r>
              <a:rPr lang="en-US" dirty="0">
                <a:solidFill>
                  <a:srgbClr val="3B4598"/>
                </a:solidFill>
              </a:rPr>
              <a:t>Simple keyword driven questions with prompt responses.</a:t>
            </a:r>
          </a:p>
          <a:p>
            <a:pPr algn="l"/>
            <a:endParaRPr lang="en-US" dirty="0">
              <a:solidFill>
                <a:srgbClr val="3B4598"/>
              </a:solidFill>
            </a:endParaRPr>
          </a:p>
          <a:p>
            <a:pPr algn="l"/>
            <a:r>
              <a:rPr lang="en-US" dirty="0">
                <a:solidFill>
                  <a:srgbClr val="3B4598"/>
                </a:solidFill>
              </a:rPr>
              <a:t>Example: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B4598"/>
                </a:solidFill>
              </a:rPr>
              <a:t>User: Hello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B4598"/>
                </a:solidFill>
              </a:rPr>
              <a:t>Response:  Good morning, how can I help?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B4598"/>
                </a:solidFill>
              </a:rPr>
              <a:t>User: Reset my password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B4598"/>
                </a:solidFill>
              </a:rPr>
              <a:t>Response: ok OR </a:t>
            </a:r>
            <a:r>
              <a:rPr lang="en-US" dirty="0">
                <a:solidFill>
                  <a:srgbClr val="FF0000"/>
                </a:solidFill>
              </a:rPr>
              <a:t>ERROR</a:t>
            </a:r>
          </a:p>
          <a:p>
            <a:pPr algn="l"/>
            <a:endParaRPr lang="en-US" dirty="0">
              <a:solidFill>
                <a:srgbClr val="3B4598"/>
              </a:solidFill>
            </a:endParaRPr>
          </a:p>
          <a:p>
            <a:pPr algn="l"/>
            <a:r>
              <a:rPr lang="en-US" dirty="0">
                <a:solidFill>
                  <a:srgbClr val="3B4598"/>
                </a:solidFill>
              </a:rPr>
              <a:t>All prompts and responses entered manually.</a:t>
            </a:r>
          </a:p>
          <a:p>
            <a:pPr algn="l"/>
            <a:endParaRPr lang="en-US" dirty="0">
              <a:solidFill>
                <a:srgbClr val="3B4598"/>
              </a:solidFill>
            </a:endParaRPr>
          </a:p>
          <a:p>
            <a:pPr algn="l"/>
            <a:r>
              <a:rPr lang="en-US" dirty="0">
                <a:solidFill>
                  <a:srgbClr val="3B4598"/>
                </a:solidFill>
              </a:rPr>
              <a:t>Limited integration via Power Automate or APIs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237512F-5A38-DED9-3804-39DE2FCD0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622" y="1469433"/>
            <a:ext cx="6313583" cy="338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381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8FE75-4283-75F3-EEAD-3DBBB6FD6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C7E5F0-32FC-F2B3-A252-0112055AB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 Copilots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D0E026-A4F0-C884-F697-2809829DC212}"/>
              </a:ext>
            </a:extLst>
          </p:cNvPr>
          <p:cNvSpPr txBox="1"/>
          <p:nvPr/>
        </p:nvSpPr>
        <p:spPr>
          <a:xfrm>
            <a:off x="546863" y="1997839"/>
            <a:ext cx="296757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3B4598"/>
                </a:solidFill>
              </a:rPr>
              <a:t>The beginning of generative AI assistance using NLP and existing content sources</a:t>
            </a:r>
          </a:p>
          <a:p>
            <a:pPr algn="l"/>
            <a:endParaRPr lang="en-US" dirty="0">
              <a:solidFill>
                <a:srgbClr val="3B4598"/>
              </a:solidFill>
            </a:endParaRPr>
          </a:p>
          <a:p>
            <a:pPr algn="l"/>
            <a:r>
              <a:rPr lang="en-US" dirty="0">
                <a:solidFill>
                  <a:srgbClr val="3B4598"/>
                </a:solidFill>
              </a:rPr>
              <a:t>Example:</a:t>
            </a:r>
          </a:p>
          <a:p>
            <a:pPr algn="l"/>
            <a:r>
              <a:rPr lang="en-US" dirty="0">
                <a:solidFill>
                  <a:srgbClr val="3B4598"/>
                </a:solidFill>
              </a:rPr>
              <a:t>User enters - How do I build a Copilot?</a:t>
            </a:r>
          </a:p>
          <a:p>
            <a:pPr algn="l"/>
            <a:endParaRPr lang="en-US" dirty="0">
              <a:solidFill>
                <a:srgbClr val="3B4598"/>
              </a:solidFill>
            </a:endParaRPr>
          </a:p>
          <a:p>
            <a:pPr algn="l"/>
            <a:r>
              <a:rPr lang="en-US" dirty="0">
                <a:solidFill>
                  <a:srgbClr val="3B4598"/>
                </a:solidFill>
              </a:rPr>
              <a:t>Response -  Step based answer sourced from a defined and specific content source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6BBC60-2237-55BF-96E8-4A41D1C6C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441" y="1458930"/>
            <a:ext cx="8261764" cy="3746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0288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52950-ABEC-3AB6-26F3-9EA93F197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492FCF-2D51-1542-398D-643F496EB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2025 Agents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4585B1-FE92-5E03-9556-4DB21B2A5914}"/>
              </a:ext>
            </a:extLst>
          </p:cNvPr>
          <p:cNvSpPr txBox="1"/>
          <p:nvPr/>
        </p:nvSpPr>
        <p:spPr>
          <a:xfrm>
            <a:off x="415795" y="1167259"/>
            <a:ext cx="423369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3B4598"/>
                </a:solidFill>
              </a:rPr>
              <a:t>A task-oriented AI entity that can reason, take autonomous action, and coordinate steps and tools to reach a goal.</a:t>
            </a:r>
          </a:p>
          <a:p>
            <a:pPr algn="l"/>
            <a:endParaRPr lang="en-US" dirty="0">
              <a:solidFill>
                <a:srgbClr val="3B4598"/>
              </a:solidFill>
            </a:endParaRPr>
          </a:p>
          <a:p>
            <a:pPr algn="l"/>
            <a:r>
              <a:rPr lang="en-US" dirty="0">
                <a:solidFill>
                  <a:srgbClr val="3B4598"/>
                </a:solidFill>
              </a:rPr>
              <a:t>Example:</a:t>
            </a:r>
          </a:p>
          <a:p>
            <a:pPr algn="l"/>
            <a:endParaRPr lang="en-US" dirty="0">
              <a:solidFill>
                <a:srgbClr val="3B4598"/>
              </a:solidFill>
            </a:endParaRPr>
          </a:p>
          <a:p>
            <a:pPr algn="l"/>
            <a:r>
              <a:rPr lang="en-US" dirty="0">
                <a:solidFill>
                  <a:srgbClr val="3B4598"/>
                </a:solidFill>
              </a:rPr>
              <a:t>User: Please onboard John Smith</a:t>
            </a:r>
          </a:p>
          <a:p>
            <a:pPr algn="l"/>
            <a:endParaRPr lang="en-US" dirty="0">
              <a:solidFill>
                <a:srgbClr val="3B4598"/>
              </a:solidFill>
            </a:endParaRPr>
          </a:p>
          <a:p>
            <a:pPr algn="l"/>
            <a:r>
              <a:rPr lang="en-US" dirty="0">
                <a:solidFill>
                  <a:srgbClr val="3B4598"/>
                </a:solidFill>
              </a:rPr>
              <a:t>Response: I’d be happy to help with that. The onboarding process for John Smith is complete. You can find the report with more information…</a:t>
            </a:r>
          </a:p>
        </p:txBody>
      </p:sp>
      <p:pic>
        <p:nvPicPr>
          <p:cNvPr id="1030" name="Picture 6" descr="Copilot Studio agent builder initial screen">
            <a:extLst>
              <a:ext uri="{FF2B5EF4-FFF2-40B4-BE49-F238E27FC236}">
                <a16:creationId xmlns:a16="http://schemas.microsoft.com/office/drawing/2014/main" id="{A79094C7-52E4-2098-DA32-5DDCCBC1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125" y="649322"/>
            <a:ext cx="6941080" cy="477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700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B443-BFA7-B9FF-1E93-3C363D729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94F08F-510F-B4B9-8733-6249F07F5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i="0" kern="1200" dirty="0">
                <a:effectLst/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Create a new agent</a:t>
            </a:r>
            <a:endParaRPr lang="en-US" sz="4400" kern="1200" dirty="0">
              <a:latin typeface="Segoe UI Semibold" panose="020B0702040204020203" pitchFamily="34" charset="0"/>
              <a:ea typeface="+mj-ea"/>
              <a:cs typeface="Segoe UI Semibold" panose="020B07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272A76-8140-2A0E-592C-9B562B75CC99}"/>
              </a:ext>
            </a:extLst>
          </p:cNvPr>
          <p:cNvSpPr txBox="1"/>
          <p:nvPr/>
        </p:nvSpPr>
        <p:spPr>
          <a:xfrm>
            <a:off x="546863" y="1443841"/>
            <a:ext cx="452883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B4598"/>
                </a:solidFill>
              </a:rPr>
              <a:t>Create a new agent by selecting </a:t>
            </a:r>
            <a:r>
              <a:rPr lang="en-US" b="1" dirty="0">
                <a:solidFill>
                  <a:srgbClr val="3B4598"/>
                </a:solidFill>
              </a:rPr>
              <a:t>Create agents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3B459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B4598"/>
                </a:solidFill>
              </a:rPr>
              <a:t>Agents can be created in separate environments.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3B4598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B4598"/>
                </a:solidFill>
              </a:rPr>
              <a:t>By default, all copilots will be created in the default Power Apps environment for your organization or tenant, unless otherwise specified.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3B4598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B4598"/>
                </a:solidFill>
              </a:rPr>
              <a:t>You can choose which environment that you want to use by selecting more options to see a list of available environments.</a:t>
            </a:r>
          </a:p>
        </p:txBody>
      </p:sp>
      <p:pic>
        <p:nvPicPr>
          <p:cNvPr id="5" name="Picture 2" descr="Agent builder entry point in Microsoft 365 Copilot">
            <a:extLst>
              <a:ext uri="{FF2B5EF4-FFF2-40B4-BE49-F238E27FC236}">
                <a16:creationId xmlns:a16="http://schemas.microsoft.com/office/drawing/2014/main" id="{810D324F-C1AE-220B-A6B3-AFA2BE494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46" y="1885543"/>
            <a:ext cx="6723891" cy="212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315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05F7CBC4A5CA4886453CCBFA029709" ma:contentTypeVersion="17" ma:contentTypeDescription="Create a new document." ma:contentTypeScope="" ma:versionID="62b997784569a983ea9ee00098fca75a">
  <xsd:schema xmlns:xsd="http://www.w3.org/2001/XMLSchema" xmlns:xs="http://www.w3.org/2001/XMLSchema" xmlns:p="http://schemas.microsoft.com/office/2006/metadata/properties" xmlns:ns2="c825e74e-c574-4569-81d0-00e4bdbaa3ae" xmlns:ns3="d63ced3c-bffd-4ed5-b276-37402a54ab90" targetNamespace="http://schemas.microsoft.com/office/2006/metadata/properties" ma:root="true" ma:fieldsID="454d2411660fe998ac9c8fac97f23ca9" ns2:_="" ns3:_="">
    <xsd:import namespace="c825e74e-c574-4569-81d0-00e4bdbaa3ae"/>
    <xsd:import namespace="d63ced3c-bffd-4ed5-b276-37402a54ab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AutoKeyPoints" minOccurs="0"/>
                <xsd:element ref="ns2:MediaServiceKeyPoints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25e74e-c574-4569-81d0-00e4bdbaa3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85943df-af59-4f15-998f-2aa6d86bf2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ced3c-bffd-4ed5-b276-37402a54ab90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349103a4-b12e-4cc9-ba81-6e2dd9d15d39}" ma:internalName="TaxCatchAll" ma:showField="CatchAllData" ma:web="d63ced3c-bffd-4ed5-b276-37402a54ab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825e74e-c574-4569-81d0-00e4bdbaa3ae">
      <Terms xmlns="http://schemas.microsoft.com/office/infopath/2007/PartnerControls"/>
    </lcf76f155ced4ddcb4097134ff3c332f>
    <TaxCatchAll xmlns="d63ced3c-bffd-4ed5-b276-37402a54ab9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DFF8D5A-D4DB-4744-8FCF-93478ED93A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25e74e-c574-4569-81d0-00e4bdbaa3ae"/>
    <ds:schemaRef ds:uri="d63ced3c-bffd-4ed5-b276-37402a54ab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97B75BE-6E85-4BC9-B65E-BA5D0420B3C8}">
  <ds:schemaRefs>
    <ds:schemaRef ds:uri="http://purl.org/dc/elements/1.1/"/>
    <ds:schemaRef ds:uri="http://purl.org/dc/dcmitype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d63ced3c-bffd-4ed5-b276-37402a54ab90"/>
    <ds:schemaRef ds:uri="c825e74e-c574-4569-81d0-00e4bdbaa3ae"/>
  </ds:schemaRefs>
</ds:datastoreItem>
</file>

<file path=customXml/itemProps3.xml><?xml version="1.0" encoding="utf-8"?>
<ds:datastoreItem xmlns:ds="http://schemas.openxmlformats.org/officeDocument/2006/customXml" ds:itemID="{CCCC9168-1AF7-4F22-A7E1-AA5CA9871E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370</Words>
  <Application>Microsoft Office PowerPoint</Application>
  <PresentationFormat>Widescreen</PresentationFormat>
  <Paragraphs>61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Open Sans ExtraBold</vt:lpstr>
      <vt:lpstr>Open Sans Light</vt:lpstr>
      <vt:lpstr>Open Sans SemiBold</vt:lpstr>
      <vt:lpstr>Segoe UI Semibold</vt:lpstr>
      <vt:lpstr>Source Sans Pro</vt:lpstr>
      <vt:lpstr>Office Theme</vt:lpstr>
      <vt:lpstr>PowerPoint Presentation</vt:lpstr>
      <vt:lpstr>Get started with  Power Virtual Agents Copilot Studio</vt:lpstr>
      <vt:lpstr> </vt:lpstr>
      <vt:lpstr>PowerPoint Presentation</vt:lpstr>
      <vt:lpstr>What is Copilot Studio?</vt:lpstr>
      <vt:lpstr>2020 Power Virtual Agent Chatbots</vt:lpstr>
      <vt:lpstr>2024 Copilots</vt:lpstr>
      <vt:lpstr>2025 Agents</vt:lpstr>
      <vt:lpstr>Create a new agent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Lauren Bishop</dc:creator>
  <cp:lastModifiedBy>Sharon Weaver</cp:lastModifiedBy>
  <cp:revision>9</cp:revision>
  <dcterms:created xsi:type="dcterms:W3CDTF">2025-01-23T18:40:19Z</dcterms:created>
  <dcterms:modified xsi:type="dcterms:W3CDTF">2025-04-11T14:48:57Z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0x0101001D05F7CBC4A5CA4886453CCBFA029709</vt:lpwstr>
  </property>
  <property fmtid="{D5CDD505-2E9C-101B-9397-08002B2CF9AE}" pid="3" name="MediaServiceImageTags">
    <vt:lpwstr/>
  </property>
</Properties>
</file>