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57" r:id="rId6"/>
    <p:sldId id="281" r:id="rId7"/>
    <p:sldId id="284" r:id="rId8"/>
    <p:sldId id="286" r:id="rId9"/>
    <p:sldId id="285" r:id="rId10"/>
    <p:sldId id="287" r:id="rId11"/>
    <p:sldId id="294" r:id="rId12"/>
    <p:sldId id="307" r:id="rId13"/>
    <p:sldId id="293" r:id="rId14"/>
    <p:sldId id="311" r:id="rId15"/>
    <p:sldId id="290" r:id="rId16"/>
    <p:sldId id="296" r:id="rId17"/>
    <p:sldId id="295" r:id="rId18"/>
    <p:sldId id="297" r:id="rId19"/>
    <p:sldId id="299" r:id="rId20"/>
    <p:sldId id="300" r:id="rId21"/>
    <p:sldId id="292" r:id="rId22"/>
    <p:sldId id="301" r:id="rId23"/>
    <p:sldId id="304" r:id="rId24"/>
    <p:sldId id="305" r:id="rId25"/>
    <p:sldId id="291" r:id="rId26"/>
    <p:sldId id="303" r:id="rId27"/>
    <p:sldId id="308" r:id="rId28"/>
    <p:sldId id="306" r:id="rId29"/>
    <p:sldId id="310" r:id="rId30"/>
    <p:sldId id="302" r:id="rId31"/>
    <p:sldId id="289" r:id="rId32"/>
    <p:sldId id="288" r:id="rId33"/>
    <p:sldId id="282" r:id="rId34"/>
    <p:sldId id="309" r:id="rId35"/>
    <p:sldId id="280" r:id="rId36"/>
    <p:sldId id="275" r:id="rId37"/>
    <p:sldId id="278" r:id="rId38"/>
    <p:sldId id="279" r:id="rId39"/>
    <p:sldId id="276" r:id="rId40"/>
    <p:sldId id="2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3C9A"/>
    <a:srgbClr val="57B535"/>
    <a:srgbClr val="F9ED4E"/>
    <a:srgbClr val="ED3F7B"/>
    <a:srgbClr val="3B4598"/>
    <a:srgbClr val="42AB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EE001-03BD-47FB-A67C-BB70FCECB0C1}" v="333" dt="2025-05-14T18:16:10.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8"/>
    <p:restoredTop sz="94601"/>
  </p:normalViewPr>
  <p:slideViewPr>
    <p:cSldViewPr snapToGrid="0">
      <p:cViewPr varScale="1">
        <p:scale>
          <a:sx n="107" d="100"/>
          <a:sy n="107"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od" userId="bf5c0f6f-827e-49aa-9023-a4c8497b6cb2" providerId="ADAL" clId="{7F1C3968-EE47-4A18-A0D6-FDC1AE3A2AC9}"/>
    <pc:docChg chg="undo custSel addSld delSld modSld">
      <pc:chgData name="Andrew Good" userId="bf5c0f6f-827e-49aa-9023-a4c8497b6cb2" providerId="ADAL" clId="{7F1C3968-EE47-4A18-A0D6-FDC1AE3A2AC9}" dt="2025-03-26T20:26:42.886" v="1144" actId="20577"/>
      <pc:docMkLst>
        <pc:docMk/>
      </pc:docMkLst>
      <pc:sldChg chg="modSp mod">
        <pc:chgData name="Andrew Good" userId="bf5c0f6f-827e-49aa-9023-a4c8497b6cb2" providerId="ADAL" clId="{7F1C3968-EE47-4A18-A0D6-FDC1AE3A2AC9}" dt="2025-03-26T19:56:26.527" v="0"/>
        <pc:sldMkLst>
          <pc:docMk/>
          <pc:sldMk cId="829331806" sldId="257"/>
        </pc:sldMkLst>
        <pc:spChg chg="mod">
          <ac:chgData name="Andrew Good" userId="bf5c0f6f-827e-49aa-9023-a4c8497b6cb2" providerId="ADAL" clId="{7F1C3968-EE47-4A18-A0D6-FDC1AE3A2AC9}" dt="2025-03-26T19:56:26.527" v="0"/>
          <ac:spMkLst>
            <pc:docMk/>
            <pc:sldMk cId="829331806" sldId="257"/>
            <ac:spMk id="7" creationId="{3A4E6AEE-2211-044D-84DF-54508008A55E}"/>
          </ac:spMkLst>
        </pc:spChg>
      </pc:sldChg>
      <pc:sldChg chg="modSp mod">
        <pc:chgData name="Andrew Good" userId="bf5c0f6f-827e-49aa-9023-a4c8497b6cb2" providerId="ADAL" clId="{7F1C3968-EE47-4A18-A0D6-FDC1AE3A2AC9}" dt="2025-03-26T19:56:50.192" v="2"/>
        <pc:sldMkLst>
          <pc:docMk/>
          <pc:sldMk cId="610628298" sldId="284"/>
        </pc:sldMkLst>
        <pc:spChg chg="mod">
          <ac:chgData name="Andrew Good" userId="bf5c0f6f-827e-49aa-9023-a4c8497b6cb2" providerId="ADAL" clId="{7F1C3968-EE47-4A18-A0D6-FDC1AE3A2AC9}" dt="2025-03-26T19:56:50.192" v="2"/>
          <ac:spMkLst>
            <pc:docMk/>
            <pc:sldMk cId="610628298" sldId="284"/>
            <ac:spMk id="2" creationId="{60A570AE-6997-6BF3-B5A4-97D9758E8540}"/>
          </ac:spMkLst>
        </pc:spChg>
      </pc:sldChg>
      <pc:sldChg chg="modSp mod">
        <pc:chgData name="Andrew Good" userId="bf5c0f6f-827e-49aa-9023-a4c8497b6cb2" providerId="ADAL" clId="{7F1C3968-EE47-4A18-A0D6-FDC1AE3A2AC9}" dt="2025-03-26T19:59:01.631" v="150" actId="20577"/>
        <pc:sldMkLst>
          <pc:docMk/>
          <pc:sldMk cId="2873141735" sldId="285"/>
        </pc:sldMkLst>
        <pc:spChg chg="mod">
          <ac:chgData name="Andrew Good" userId="bf5c0f6f-827e-49aa-9023-a4c8497b6cb2" providerId="ADAL" clId="{7F1C3968-EE47-4A18-A0D6-FDC1AE3A2AC9}" dt="2025-03-26T19:59:01.631" v="150" actId="20577"/>
          <ac:spMkLst>
            <pc:docMk/>
            <pc:sldMk cId="2873141735" sldId="285"/>
            <ac:spMk id="2" creationId="{1EC8E913-D9E0-6E28-7E7A-BFB8D10A0929}"/>
          </ac:spMkLst>
        </pc:spChg>
      </pc:sldChg>
      <pc:sldChg chg="modSp mod">
        <pc:chgData name="Andrew Good" userId="bf5c0f6f-827e-49aa-9023-a4c8497b6cb2" providerId="ADAL" clId="{7F1C3968-EE47-4A18-A0D6-FDC1AE3A2AC9}" dt="2025-03-26T19:57:00.805" v="3"/>
        <pc:sldMkLst>
          <pc:docMk/>
          <pc:sldMk cId="2151169458" sldId="286"/>
        </pc:sldMkLst>
        <pc:spChg chg="mod">
          <ac:chgData name="Andrew Good" userId="bf5c0f6f-827e-49aa-9023-a4c8497b6cb2" providerId="ADAL" clId="{7F1C3968-EE47-4A18-A0D6-FDC1AE3A2AC9}" dt="2025-03-26T19:57:00.805" v="3"/>
          <ac:spMkLst>
            <pc:docMk/>
            <pc:sldMk cId="2151169458" sldId="286"/>
            <ac:spMk id="2" creationId="{51A4FB5D-9233-1D04-7E39-74D8F4A0768B}"/>
          </ac:spMkLst>
        </pc:spChg>
      </pc:sldChg>
      <pc:sldChg chg="modSp mod">
        <pc:chgData name="Andrew Good" userId="bf5c0f6f-827e-49aa-9023-a4c8497b6cb2" providerId="ADAL" clId="{7F1C3968-EE47-4A18-A0D6-FDC1AE3A2AC9}" dt="2025-03-26T20:19:54.702" v="690" actId="20577"/>
        <pc:sldMkLst>
          <pc:docMk/>
          <pc:sldMk cId="2676903253" sldId="287"/>
        </pc:sldMkLst>
        <pc:spChg chg="mod">
          <ac:chgData name="Andrew Good" userId="bf5c0f6f-827e-49aa-9023-a4c8497b6cb2" providerId="ADAL" clId="{7F1C3968-EE47-4A18-A0D6-FDC1AE3A2AC9}" dt="2025-03-26T20:19:54.702" v="690" actId="20577"/>
          <ac:spMkLst>
            <pc:docMk/>
            <pc:sldMk cId="2676903253" sldId="287"/>
            <ac:spMk id="2" creationId="{A15DB226-A5E7-1036-3577-589F259238A4}"/>
          </ac:spMkLst>
        </pc:spChg>
        <pc:spChg chg="mod">
          <ac:chgData name="Andrew Good" userId="bf5c0f6f-827e-49aa-9023-a4c8497b6cb2" providerId="ADAL" clId="{7F1C3968-EE47-4A18-A0D6-FDC1AE3A2AC9}" dt="2025-03-26T19:59:14.405" v="169" actId="20577"/>
          <ac:spMkLst>
            <pc:docMk/>
            <pc:sldMk cId="2676903253" sldId="287"/>
            <ac:spMk id="3" creationId="{9901772F-263C-A698-101C-442E04FBB273}"/>
          </ac:spMkLst>
        </pc:spChg>
      </pc:sldChg>
      <pc:sldChg chg="add">
        <pc:chgData name="Andrew Good" userId="bf5c0f6f-827e-49aa-9023-a4c8497b6cb2" providerId="ADAL" clId="{7F1C3968-EE47-4A18-A0D6-FDC1AE3A2AC9}" dt="2025-03-26T19:58:46.429" v="136" actId="2890"/>
        <pc:sldMkLst>
          <pc:docMk/>
          <pc:sldMk cId="1816344387" sldId="289"/>
        </pc:sldMkLst>
      </pc:sldChg>
      <pc:sldChg chg="modSp add mod">
        <pc:chgData name="Andrew Good" userId="bf5c0f6f-827e-49aa-9023-a4c8497b6cb2" providerId="ADAL" clId="{7F1C3968-EE47-4A18-A0D6-FDC1AE3A2AC9}" dt="2025-03-26T19:59:45.551" v="196" actId="20577"/>
        <pc:sldMkLst>
          <pc:docMk/>
          <pc:sldMk cId="2050855986" sldId="290"/>
        </pc:sldMkLst>
        <pc:spChg chg="mod">
          <ac:chgData name="Andrew Good" userId="bf5c0f6f-827e-49aa-9023-a4c8497b6cb2" providerId="ADAL" clId="{7F1C3968-EE47-4A18-A0D6-FDC1AE3A2AC9}" dt="2025-03-26T19:59:45.551" v="196" actId="20577"/>
          <ac:spMkLst>
            <pc:docMk/>
            <pc:sldMk cId="2050855986" sldId="290"/>
            <ac:spMk id="3" creationId="{125CB5BE-871E-A65E-0698-96AD1717D353}"/>
          </ac:spMkLst>
        </pc:spChg>
      </pc:sldChg>
      <pc:sldChg chg="modSp new mod">
        <pc:chgData name="Andrew Good" userId="bf5c0f6f-827e-49aa-9023-a4c8497b6cb2" providerId="ADAL" clId="{7F1C3968-EE47-4A18-A0D6-FDC1AE3A2AC9}" dt="2025-03-26T20:18:09.644" v="565" actId="20577"/>
        <pc:sldMkLst>
          <pc:docMk/>
          <pc:sldMk cId="4001134487" sldId="291"/>
        </pc:sldMkLst>
        <pc:spChg chg="mod">
          <ac:chgData name="Andrew Good" userId="bf5c0f6f-827e-49aa-9023-a4c8497b6cb2" providerId="ADAL" clId="{7F1C3968-EE47-4A18-A0D6-FDC1AE3A2AC9}" dt="2025-03-26T20:18:09.644" v="565" actId="20577"/>
          <ac:spMkLst>
            <pc:docMk/>
            <pc:sldMk cId="4001134487" sldId="291"/>
            <ac:spMk id="2" creationId="{9AB4E3B2-9FB0-F13B-7A68-0D2B32ACF522}"/>
          </ac:spMkLst>
        </pc:spChg>
        <pc:spChg chg="mod">
          <ac:chgData name="Andrew Good" userId="bf5c0f6f-827e-49aa-9023-a4c8497b6cb2" providerId="ADAL" clId="{7F1C3968-EE47-4A18-A0D6-FDC1AE3A2AC9}" dt="2025-03-26T20:17:33.323" v="462" actId="20577"/>
          <ac:spMkLst>
            <pc:docMk/>
            <pc:sldMk cId="4001134487" sldId="291"/>
            <ac:spMk id="3" creationId="{404AE586-6228-2A8D-A9FB-B3220A5DB4ED}"/>
          </ac:spMkLst>
        </pc:spChg>
      </pc:sldChg>
      <pc:sldChg chg="modSp new mod">
        <pc:chgData name="Andrew Good" userId="bf5c0f6f-827e-49aa-9023-a4c8497b6cb2" providerId="ADAL" clId="{7F1C3968-EE47-4A18-A0D6-FDC1AE3A2AC9}" dt="2025-03-26T20:03:36.803" v="428" actId="20577"/>
        <pc:sldMkLst>
          <pc:docMk/>
          <pc:sldMk cId="2303131025" sldId="292"/>
        </pc:sldMkLst>
        <pc:spChg chg="mod">
          <ac:chgData name="Andrew Good" userId="bf5c0f6f-827e-49aa-9023-a4c8497b6cb2" providerId="ADAL" clId="{7F1C3968-EE47-4A18-A0D6-FDC1AE3A2AC9}" dt="2025-03-26T20:03:36.803" v="428" actId="20577"/>
          <ac:spMkLst>
            <pc:docMk/>
            <pc:sldMk cId="2303131025" sldId="292"/>
            <ac:spMk id="2" creationId="{9565BE9E-B2B8-845F-4EEB-1CACEB91DF6D}"/>
          </ac:spMkLst>
        </pc:spChg>
        <pc:spChg chg="mod">
          <ac:chgData name="Andrew Good" userId="bf5c0f6f-827e-49aa-9023-a4c8497b6cb2" providerId="ADAL" clId="{7F1C3968-EE47-4A18-A0D6-FDC1AE3A2AC9}" dt="2025-03-26T20:02:02.689" v="325" actId="20577"/>
          <ac:spMkLst>
            <pc:docMk/>
            <pc:sldMk cId="2303131025" sldId="292"/>
            <ac:spMk id="3" creationId="{93A9377F-5B6A-B1F5-0EE6-102B1D2C7787}"/>
          </ac:spMkLst>
        </pc:spChg>
      </pc:sldChg>
      <pc:sldChg chg="modSp add mod">
        <pc:chgData name="Andrew Good" userId="bf5c0f6f-827e-49aa-9023-a4c8497b6cb2" providerId="ADAL" clId="{7F1C3968-EE47-4A18-A0D6-FDC1AE3A2AC9}" dt="2025-03-26T20:24:04.314" v="1059" actId="20577"/>
        <pc:sldMkLst>
          <pc:docMk/>
          <pc:sldMk cId="848458871" sldId="293"/>
        </pc:sldMkLst>
        <pc:spChg chg="mod">
          <ac:chgData name="Andrew Good" userId="bf5c0f6f-827e-49aa-9023-a4c8497b6cb2" providerId="ADAL" clId="{7F1C3968-EE47-4A18-A0D6-FDC1AE3A2AC9}" dt="2025-03-26T20:24:04.314" v="1059" actId="20577"/>
          <ac:spMkLst>
            <pc:docMk/>
            <pc:sldMk cId="848458871" sldId="293"/>
            <ac:spMk id="2" creationId="{6C714048-FCE7-100C-99A3-AE8690BDFDF8}"/>
          </ac:spMkLst>
        </pc:spChg>
      </pc:sldChg>
      <pc:sldChg chg="modSp add mod">
        <pc:chgData name="Andrew Good" userId="bf5c0f6f-827e-49aa-9023-a4c8497b6cb2" providerId="ADAL" clId="{7F1C3968-EE47-4A18-A0D6-FDC1AE3A2AC9}" dt="2025-03-26T20:23:44.779" v="1047" actId="6549"/>
        <pc:sldMkLst>
          <pc:docMk/>
          <pc:sldMk cId="2535712993" sldId="294"/>
        </pc:sldMkLst>
        <pc:spChg chg="mod">
          <ac:chgData name="Andrew Good" userId="bf5c0f6f-827e-49aa-9023-a4c8497b6cb2" providerId="ADAL" clId="{7F1C3968-EE47-4A18-A0D6-FDC1AE3A2AC9}" dt="2025-03-26T20:23:44.779" v="1047" actId="6549"/>
          <ac:spMkLst>
            <pc:docMk/>
            <pc:sldMk cId="2535712993" sldId="294"/>
            <ac:spMk id="2" creationId="{98B4ACB1-0ED9-2365-EEDC-B27863030DD7}"/>
          </ac:spMkLst>
        </pc:spChg>
      </pc:sldChg>
      <pc:sldChg chg="modSp add mod">
        <pc:chgData name="Andrew Good" userId="bf5c0f6f-827e-49aa-9023-a4c8497b6cb2" providerId="ADAL" clId="{7F1C3968-EE47-4A18-A0D6-FDC1AE3A2AC9}" dt="2025-03-26T19:59:55.606" v="215" actId="20577"/>
        <pc:sldMkLst>
          <pc:docMk/>
          <pc:sldMk cId="3466990165" sldId="295"/>
        </pc:sldMkLst>
        <pc:spChg chg="mod">
          <ac:chgData name="Andrew Good" userId="bf5c0f6f-827e-49aa-9023-a4c8497b6cb2" providerId="ADAL" clId="{7F1C3968-EE47-4A18-A0D6-FDC1AE3A2AC9}" dt="2025-03-26T19:59:55.606" v="215" actId="20577"/>
          <ac:spMkLst>
            <pc:docMk/>
            <pc:sldMk cId="3466990165" sldId="295"/>
            <ac:spMk id="3" creationId="{FD1B19F2-4356-9A28-3C04-905FD9D3347D}"/>
          </ac:spMkLst>
        </pc:spChg>
      </pc:sldChg>
      <pc:sldChg chg="modSp add mod">
        <pc:chgData name="Andrew Good" userId="bf5c0f6f-827e-49aa-9023-a4c8497b6cb2" providerId="ADAL" clId="{7F1C3968-EE47-4A18-A0D6-FDC1AE3A2AC9}" dt="2025-03-26T20:00:12.103" v="235" actId="20577"/>
        <pc:sldMkLst>
          <pc:docMk/>
          <pc:sldMk cId="2193192919" sldId="296"/>
        </pc:sldMkLst>
        <pc:spChg chg="mod">
          <ac:chgData name="Andrew Good" userId="bf5c0f6f-827e-49aa-9023-a4c8497b6cb2" providerId="ADAL" clId="{7F1C3968-EE47-4A18-A0D6-FDC1AE3A2AC9}" dt="2025-03-26T20:00:12.103" v="235" actId="20577"/>
          <ac:spMkLst>
            <pc:docMk/>
            <pc:sldMk cId="2193192919" sldId="296"/>
            <ac:spMk id="3" creationId="{D79EFA64-C308-0105-12DB-937C0FE265BA}"/>
          </ac:spMkLst>
        </pc:spChg>
      </pc:sldChg>
      <pc:sldChg chg="modSp add mod">
        <pc:chgData name="Andrew Good" userId="bf5c0f6f-827e-49aa-9023-a4c8497b6cb2" providerId="ADAL" clId="{7F1C3968-EE47-4A18-A0D6-FDC1AE3A2AC9}" dt="2025-03-26T20:00:32.343" v="248" actId="20577"/>
        <pc:sldMkLst>
          <pc:docMk/>
          <pc:sldMk cId="1758302246" sldId="297"/>
        </pc:sldMkLst>
        <pc:spChg chg="mod">
          <ac:chgData name="Andrew Good" userId="bf5c0f6f-827e-49aa-9023-a4c8497b6cb2" providerId="ADAL" clId="{7F1C3968-EE47-4A18-A0D6-FDC1AE3A2AC9}" dt="2025-03-26T20:00:32.343" v="248" actId="20577"/>
          <ac:spMkLst>
            <pc:docMk/>
            <pc:sldMk cId="1758302246" sldId="297"/>
            <ac:spMk id="3" creationId="{5084464D-3866-95AB-527C-D289F03F057C}"/>
          </ac:spMkLst>
        </pc:spChg>
      </pc:sldChg>
      <pc:sldChg chg="modSp add mod">
        <pc:chgData name="Andrew Good" userId="bf5c0f6f-827e-49aa-9023-a4c8497b6cb2" providerId="ADAL" clId="{7F1C3968-EE47-4A18-A0D6-FDC1AE3A2AC9}" dt="2025-03-26T20:01:00.167" v="265" actId="20577"/>
        <pc:sldMkLst>
          <pc:docMk/>
          <pc:sldMk cId="214577902" sldId="299"/>
        </pc:sldMkLst>
        <pc:spChg chg="mod">
          <ac:chgData name="Andrew Good" userId="bf5c0f6f-827e-49aa-9023-a4c8497b6cb2" providerId="ADAL" clId="{7F1C3968-EE47-4A18-A0D6-FDC1AE3A2AC9}" dt="2025-03-26T20:01:00.167" v="265" actId="20577"/>
          <ac:spMkLst>
            <pc:docMk/>
            <pc:sldMk cId="214577902" sldId="299"/>
            <ac:spMk id="3" creationId="{3CDCD7A8-1926-BB7C-8211-6F4AB5E28D86}"/>
          </ac:spMkLst>
        </pc:spChg>
      </pc:sldChg>
      <pc:sldChg chg="modSp add mod">
        <pc:chgData name="Andrew Good" userId="bf5c0f6f-827e-49aa-9023-a4c8497b6cb2" providerId="ADAL" clId="{7F1C3968-EE47-4A18-A0D6-FDC1AE3A2AC9}" dt="2025-03-26T20:01:35.641" v="278" actId="20577"/>
        <pc:sldMkLst>
          <pc:docMk/>
          <pc:sldMk cId="2311684197" sldId="300"/>
        </pc:sldMkLst>
        <pc:spChg chg="mod">
          <ac:chgData name="Andrew Good" userId="bf5c0f6f-827e-49aa-9023-a4c8497b6cb2" providerId="ADAL" clId="{7F1C3968-EE47-4A18-A0D6-FDC1AE3A2AC9}" dt="2025-03-26T20:01:35.641" v="278" actId="20577"/>
          <ac:spMkLst>
            <pc:docMk/>
            <pc:sldMk cId="2311684197" sldId="300"/>
            <ac:spMk id="3" creationId="{66EBDD9D-43F7-DB77-F981-8F335D8F650E}"/>
          </ac:spMkLst>
        </pc:spChg>
      </pc:sldChg>
      <pc:sldChg chg="modSp add mod">
        <pc:chgData name="Andrew Good" userId="bf5c0f6f-827e-49aa-9023-a4c8497b6cb2" providerId="ADAL" clId="{7F1C3968-EE47-4A18-A0D6-FDC1AE3A2AC9}" dt="2025-03-26T20:02:41.386" v="374" actId="20577"/>
        <pc:sldMkLst>
          <pc:docMk/>
          <pc:sldMk cId="2944187819" sldId="301"/>
        </pc:sldMkLst>
        <pc:spChg chg="mod">
          <ac:chgData name="Andrew Good" userId="bf5c0f6f-827e-49aa-9023-a4c8497b6cb2" providerId="ADAL" clId="{7F1C3968-EE47-4A18-A0D6-FDC1AE3A2AC9}" dt="2025-03-26T20:02:41.386" v="374" actId="20577"/>
          <ac:spMkLst>
            <pc:docMk/>
            <pc:sldMk cId="2944187819" sldId="301"/>
            <ac:spMk id="3" creationId="{122EF989-B819-9971-1CDD-9D9ECA81ABDF}"/>
          </ac:spMkLst>
        </pc:spChg>
      </pc:sldChg>
      <pc:sldChg chg="add">
        <pc:chgData name="Andrew Good" userId="bf5c0f6f-827e-49aa-9023-a4c8497b6cb2" providerId="ADAL" clId="{7F1C3968-EE47-4A18-A0D6-FDC1AE3A2AC9}" dt="2025-03-26T20:02:56.811" v="375" actId="2890"/>
        <pc:sldMkLst>
          <pc:docMk/>
          <pc:sldMk cId="2429722888" sldId="302"/>
        </pc:sldMkLst>
      </pc:sldChg>
      <pc:sldChg chg="modSp add mod">
        <pc:chgData name="Andrew Good" userId="bf5c0f6f-827e-49aa-9023-a4c8497b6cb2" providerId="ADAL" clId="{7F1C3968-EE47-4A18-A0D6-FDC1AE3A2AC9}" dt="2025-03-26T20:19:30.446" v="672" actId="20577"/>
        <pc:sldMkLst>
          <pc:docMk/>
          <pc:sldMk cId="3105354584" sldId="303"/>
        </pc:sldMkLst>
        <pc:spChg chg="mod">
          <ac:chgData name="Andrew Good" userId="bf5c0f6f-827e-49aa-9023-a4c8497b6cb2" providerId="ADAL" clId="{7F1C3968-EE47-4A18-A0D6-FDC1AE3A2AC9}" dt="2025-03-26T20:19:30.446" v="672" actId="20577"/>
          <ac:spMkLst>
            <pc:docMk/>
            <pc:sldMk cId="3105354584" sldId="303"/>
            <ac:spMk id="2" creationId="{C90BDE77-DF9B-B650-B3C8-9BF41028D665}"/>
          </ac:spMkLst>
        </pc:spChg>
        <pc:spChg chg="mod">
          <ac:chgData name="Andrew Good" userId="bf5c0f6f-827e-49aa-9023-a4c8497b6cb2" providerId="ADAL" clId="{7F1C3968-EE47-4A18-A0D6-FDC1AE3A2AC9}" dt="2025-03-26T20:19:18.725" v="639" actId="20577"/>
          <ac:spMkLst>
            <pc:docMk/>
            <pc:sldMk cId="3105354584" sldId="303"/>
            <ac:spMk id="3" creationId="{7B0E2592-6DE2-0C81-C2DF-14BD3278197E}"/>
          </ac:spMkLst>
        </pc:spChg>
      </pc:sldChg>
      <pc:sldChg chg="modSp add del mod">
        <pc:chgData name="Andrew Good" userId="bf5c0f6f-827e-49aa-9023-a4c8497b6cb2" providerId="ADAL" clId="{7F1C3968-EE47-4A18-A0D6-FDC1AE3A2AC9}" dt="2025-03-26T20:25:06.263" v="1102" actId="2696"/>
        <pc:sldMkLst>
          <pc:docMk/>
          <pc:sldMk cId="1704466014" sldId="304"/>
        </pc:sldMkLst>
        <pc:spChg chg="mod">
          <ac:chgData name="Andrew Good" userId="bf5c0f6f-827e-49aa-9023-a4c8497b6cb2" providerId="ADAL" clId="{7F1C3968-EE47-4A18-A0D6-FDC1AE3A2AC9}" dt="2025-03-26T20:24:55.227" v="1100" actId="20577"/>
          <ac:spMkLst>
            <pc:docMk/>
            <pc:sldMk cId="1704466014" sldId="304"/>
            <ac:spMk id="3" creationId="{B3D2458A-9B17-89C2-4E41-DA52B96D518B}"/>
          </ac:spMkLst>
        </pc:spChg>
      </pc:sldChg>
      <pc:sldChg chg="modSp add mod">
        <pc:chgData name="Andrew Good" userId="bf5c0f6f-827e-49aa-9023-a4c8497b6cb2" providerId="ADAL" clId="{7F1C3968-EE47-4A18-A0D6-FDC1AE3A2AC9}" dt="2025-03-26T20:25:20.419" v="1121" actId="20577"/>
        <pc:sldMkLst>
          <pc:docMk/>
          <pc:sldMk cId="3773678480" sldId="305"/>
        </pc:sldMkLst>
        <pc:spChg chg="mod">
          <ac:chgData name="Andrew Good" userId="bf5c0f6f-827e-49aa-9023-a4c8497b6cb2" providerId="ADAL" clId="{7F1C3968-EE47-4A18-A0D6-FDC1AE3A2AC9}" dt="2025-03-26T20:25:20.419" v="1121" actId="20577"/>
          <ac:spMkLst>
            <pc:docMk/>
            <pc:sldMk cId="3773678480" sldId="305"/>
            <ac:spMk id="3" creationId="{93D40B04-CA1C-5F99-5444-D74738A089E0}"/>
          </ac:spMkLst>
        </pc:spChg>
      </pc:sldChg>
      <pc:sldChg chg="modSp add mod">
        <pc:chgData name="Andrew Good" userId="bf5c0f6f-827e-49aa-9023-a4c8497b6cb2" providerId="ADAL" clId="{7F1C3968-EE47-4A18-A0D6-FDC1AE3A2AC9}" dt="2025-03-26T20:26:42.886" v="1144" actId="20577"/>
        <pc:sldMkLst>
          <pc:docMk/>
          <pc:sldMk cId="3903576016" sldId="306"/>
        </pc:sldMkLst>
        <pc:spChg chg="mod">
          <ac:chgData name="Andrew Good" userId="bf5c0f6f-827e-49aa-9023-a4c8497b6cb2" providerId="ADAL" clId="{7F1C3968-EE47-4A18-A0D6-FDC1AE3A2AC9}" dt="2025-03-26T20:26:42.886" v="1144" actId="20577"/>
          <ac:spMkLst>
            <pc:docMk/>
            <pc:sldMk cId="3903576016" sldId="306"/>
            <ac:spMk id="2" creationId="{57520EA4-E35A-FF5F-4849-39F18F1EE824}"/>
          </ac:spMkLst>
        </pc:spChg>
        <pc:spChg chg="mod">
          <ac:chgData name="Andrew Good" userId="bf5c0f6f-827e-49aa-9023-a4c8497b6cb2" providerId="ADAL" clId="{7F1C3968-EE47-4A18-A0D6-FDC1AE3A2AC9}" dt="2025-03-26T20:26:05.803" v="1134" actId="20577"/>
          <ac:spMkLst>
            <pc:docMk/>
            <pc:sldMk cId="3903576016" sldId="306"/>
            <ac:spMk id="3" creationId="{351EDD03-BE35-B638-B8B7-FEAFE9F0E2CC}"/>
          </ac:spMkLst>
        </pc:spChg>
      </pc:sldChg>
    </pc:docChg>
  </pc:docChgLst>
  <pc:docChgLst>
    <pc:chgData name="Andrew Good" userId="bf5c0f6f-827e-49aa-9023-a4c8497b6cb2" providerId="ADAL" clId="{369E761F-E7EB-4B8E-B943-63FEC8296D0E}"/>
    <pc:docChg chg="addSld modSld">
      <pc:chgData name="Andrew Good" userId="bf5c0f6f-827e-49aa-9023-a4c8497b6cb2" providerId="ADAL" clId="{369E761F-E7EB-4B8E-B943-63FEC8296D0E}" dt="2025-04-15T19:07:28.426" v="1" actId="729"/>
      <pc:docMkLst>
        <pc:docMk/>
      </pc:docMkLst>
      <pc:sldChg chg="mod modShow">
        <pc:chgData name="Andrew Good" userId="bf5c0f6f-827e-49aa-9023-a4c8497b6cb2" providerId="ADAL" clId="{369E761F-E7EB-4B8E-B943-63FEC8296D0E}" dt="2025-04-15T19:07:28.426" v="1" actId="729"/>
        <pc:sldMkLst>
          <pc:docMk/>
          <pc:sldMk cId="397742552" sldId="275"/>
        </pc:sldMkLst>
      </pc:sldChg>
      <pc:sldChg chg="mod modShow">
        <pc:chgData name="Andrew Good" userId="bf5c0f6f-827e-49aa-9023-a4c8497b6cb2" providerId="ADAL" clId="{369E761F-E7EB-4B8E-B943-63FEC8296D0E}" dt="2025-04-15T19:07:28.426" v="1" actId="729"/>
        <pc:sldMkLst>
          <pc:docMk/>
          <pc:sldMk cId="3729207198" sldId="276"/>
        </pc:sldMkLst>
      </pc:sldChg>
      <pc:sldChg chg="mod modShow">
        <pc:chgData name="Andrew Good" userId="bf5c0f6f-827e-49aa-9023-a4c8497b6cb2" providerId="ADAL" clId="{369E761F-E7EB-4B8E-B943-63FEC8296D0E}" dt="2025-04-15T19:07:28.426" v="1" actId="729"/>
        <pc:sldMkLst>
          <pc:docMk/>
          <pc:sldMk cId="4087289841" sldId="277"/>
        </pc:sldMkLst>
      </pc:sldChg>
      <pc:sldChg chg="mod modShow">
        <pc:chgData name="Andrew Good" userId="bf5c0f6f-827e-49aa-9023-a4c8497b6cb2" providerId="ADAL" clId="{369E761F-E7EB-4B8E-B943-63FEC8296D0E}" dt="2025-04-15T19:07:28.426" v="1" actId="729"/>
        <pc:sldMkLst>
          <pc:docMk/>
          <pc:sldMk cId="1742718096" sldId="278"/>
        </pc:sldMkLst>
      </pc:sldChg>
      <pc:sldChg chg="mod modShow">
        <pc:chgData name="Andrew Good" userId="bf5c0f6f-827e-49aa-9023-a4c8497b6cb2" providerId="ADAL" clId="{369E761F-E7EB-4B8E-B943-63FEC8296D0E}" dt="2025-04-15T19:07:28.426" v="1" actId="729"/>
        <pc:sldMkLst>
          <pc:docMk/>
          <pc:sldMk cId="1538760007" sldId="279"/>
        </pc:sldMkLst>
      </pc:sldChg>
      <pc:sldChg chg="mod modShow">
        <pc:chgData name="Andrew Good" userId="bf5c0f6f-827e-49aa-9023-a4c8497b6cb2" providerId="ADAL" clId="{369E761F-E7EB-4B8E-B943-63FEC8296D0E}" dt="2025-04-15T19:07:28.426" v="1" actId="729"/>
        <pc:sldMkLst>
          <pc:docMk/>
          <pc:sldMk cId="983662244" sldId="280"/>
        </pc:sldMkLst>
      </pc:sldChg>
      <pc:sldChg chg="add">
        <pc:chgData name="Andrew Good" userId="bf5c0f6f-827e-49aa-9023-a4c8497b6cb2" providerId="ADAL" clId="{369E761F-E7EB-4B8E-B943-63FEC8296D0E}" dt="2025-04-15T19:07:23.165" v="0"/>
        <pc:sldMkLst>
          <pc:docMk/>
          <pc:sldMk cId="3338649224" sldId="309"/>
        </pc:sldMkLst>
      </pc:sldChg>
    </pc:docChg>
  </pc:docChgLst>
  <pc:docChgLst>
    <pc:chgData name="Andrew Good" userId="bf5c0f6f-827e-49aa-9023-a4c8497b6cb2" providerId="ADAL" clId="{864EE001-03BD-47FB-A67C-BB70FCECB0C1}"/>
    <pc:docChg chg="undo redo custSel addSld delSld modSld">
      <pc:chgData name="Andrew Good" userId="bf5c0f6f-827e-49aa-9023-a4c8497b6cb2" providerId="ADAL" clId="{864EE001-03BD-47FB-A67C-BB70FCECB0C1}" dt="2025-05-14T18:16:10.821" v="331" actId="1076"/>
      <pc:docMkLst>
        <pc:docMk/>
      </pc:docMkLst>
      <pc:sldChg chg="modSp">
        <pc:chgData name="Andrew Good" userId="bf5c0f6f-827e-49aa-9023-a4c8497b6cb2" providerId="ADAL" clId="{864EE001-03BD-47FB-A67C-BB70FCECB0C1}" dt="2025-05-12T21:43:42.297" v="15" actId="404"/>
        <pc:sldMkLst>
          <pc:docMk/>
          <pc:sldMk cId="829331806" sldId="257"/>
        </pc:sldMkLst>
        <pc:spChg chg="mod">
          <ac:chgData name="Andrew Good" userId="bf5c0f6f-827e-49aa-9023-a4c8497b6cb2" providerId="ADAL" clId="{864EE001-03BD-47FB-A67C-BB70FCECB0C1}" dt="2025-05-12T21:43:42.297" v="15" actId="404"/>
          <ac:spMkLst>
            <pc:docMk/>
            <pc:sldMk cId="829331806" sldId="257"/>
            <ac:spMk id="5" creationId="{2F4E1922-02B1-5A2D-D14D-06E9A76FCC46}"/>
          </ac:spMkLst>
        </pc:spChg>
        <pc:spChg chg="mod">
          <ac:chgData name="Andrew Good" userId="bf5c0f6f-827e-49aa-9023-a4c8497b6cb2" providerId="ADAL" clId="{864EE001-03BD-47FB-A67C-BB70FCECB0C1}" dt="2025-05-12T21:43:27.963" v="9" actId="1076"/>
          <ac:spMkLst>
            <pc:docMk/>
            <pc:sldMk cId="829331806" sldId="257"/>
            <ac:spMk id="7" creationId="{3A4E6AEE-2211-044D-84DF-54508008A55E}"/>
          </ac:spMkLst>
        </pc:spChg>
      </pc:sldChg>
      <pc:sldChg chg="del modTransition">
        <pc:chgData name="Andrew Good" userId="bf5c0f6f-827e-49aa-9023-a4c8497b6cb2" providerId="ADAL" clId="{864EE001-03BD-47FB-A67C-BB70FCECB0C1}" dt="2025-05-14T18:15:55.986" v="326" actId="2696"/>
        <pc:sldMkLst>
          <pc:docMk/>
          <pc:sldMk cId="2568833961" sldId="258"/>
        </pc:sldMkLst>
      </pc:sldChg>
      <pc:sldChg chg="del modTransition">
        <pc:chgData name="Andrew Good" userId="bf5c0f6f-827e-49aa-9023-a4c8497b6cb2" providerId="ADAL" clId="{864EE001-03BD-47FB-A67C-BB70FCECB0C1}" dt="2025-05-14T18:15:56.062" v="328" actId="2696"/>
        <pc:sldMkLst>
          <pc:docMk/>
          <pc:sldMk cId="2409549668" sldId="259"/>
        </pc:sldMkLst>
      </pc:sldChg>
      <pc:sldChg chg="modSp">
        <pc:chgData name="Andrew Good" userId="bf5c0f6f-827e-49aa-9023-a4c8497b6cb2" providerId="ADAL" clId="{864EE001-03BD-47FB-A67C-BB70FCECB0C1}" dt="2025-05-14T18:16:10.821" v="331" actId="1076"/>
        <pc:sldMkLst>
          <pc:docMk/>
          <pc:sldMk cId="2037381734" sldId="281"/>
        </pc:sldMkLst>
        <pc:picChg chg="mod">
          <ac:chgData name="Andrew Good" userId="bf5c0f6f-827e-49aa-9023-a4c8497b6cb2" providerId="ADAL" clId="{864EE001-03BD-47FB-A67C-BB70FCECB0C1}" dt="2025-05-14T18:16:10.821" v="331" actId="1076"/>
          <ac:picMkLst>
            <pc:docMk/>
            <pc:sldMk cId="2037381734" sldId="281"/>
            <ac:picMk id="5" creationId="{CFFD0C3C-8E30-DD5A-8B42-DC6142B6D8E5}"/>
          </ac:picMkLst>
        </pc:picChg>
      </pc:sldChg>
      <pc:sldChg chg="modTransition">
        <pc:chgData name="Andrew Good" userId="bf5c0f6f-827e-49aa-9023-a4c8497b6cb2" providerId="ADAL" clId="{864EE001-03BD-47FB-A67C-BB70FCECB0C1}" dt="2025-05-12T22:10:43.774" v="78"/>
        <pc:sldMkLst>
          <pc:docMk/>
          <pc:sldMk cId="620653320" sldId="282"/>
        </pc:sldMkLst>
      </pc:sldChg>
      <pc:sldChg chg="del modTransition">
        <pc:chgData name="Andrew Good" userId="bf5c0f6f-827e-49aa-9023-a4c8497b6cb2" providerId="ADAL" clId="{864EE001-03BD-47FB-A67C-BB70FCECB0C1}" dt="2025-05-14T18:15:56.014" v="327" actId="2696"/>
        <pc:sldMkLst>
          <pc:docMk/>
          <pc:sldMk cId="642093274" sldId="283"/>
        </pc:sldMkLst>
      </pc:sldChg>
      <pc:sldChg chg="modTransition">
        <pc:chgData name="Andrew Good" userId="bf5c0f6f-827e-49aa-9023-a4c8497b6cb2" providerId="ADAL" clId="{864EE001-03BD-47FB-A67C-BB70FCECB0C1}" dt="2025-05-12T22:10:43.774" v="78"/>
        <pc:sldMkLst>
          <pc:docMk/>
          <pc:sldMk cId="1308610085" sldId="288"/>
        </pc:sldMkLst>
      </pc:sldChg>
      <pc:sldChg chg="modTransition">
        <pc:chgData name="Andrew Good" userId="bf5c0f6f-827e-49aa-9023-a4c8497b6cb2" providerId="ADAL" clId="{864EE001-03BD-47FB-A67C-BB70FCECB0C1}" dt="2025-05-12T22:10:43.774" v="78"/>
        <pc:sldMkLst>
          <pc:docMk/>
          <pc:sldMk cId="1816344387" sldId="289"/>
        </pc:sldMkLst>
      </pc:sldChg>
      <pc:sldChg chg="addSp delSp modSp modAnim">
        <pc:chgData name="Andrew Good" userId="bf5c0f6f-827e-49aa-9023-a4c8497b6cb2" providerId="ADAL" clId="{864EE001-03BD-47FB-A67C-BB70FCECB0C1}" dt="2025-05-12T22:23:32.519" v="219"/>
        <pc:sldMkLst>
          <pc:docMk/>
          <pc:sldMk cId="2050855986" sldId="290"/>
        </pc:sldMkLst>
        <pc:spChg chg="mod">
          <ac:chgData name="Andrew Good" userId="bf5c0f6f-827e-49aa-9023-a4c8497b6cb2" providerId="ADAL" clId="{864EE001-03BD-47FB-A67C-BB70FCECB0C1}" dt="2025-05-12T22:20:02.516" v="188" actId="6549"/>
          <ac:spMkLst>
            <pc:docMk/>
            <pc:sldMk cId="2050855986" sldId="290"/>
            <ac:spMk id="2" creationId="{DE5666C9-E5C3-38D6-B735-733B4BD62FCB}"/>
          </ac:spMkLst>
        </pc:spChg>
        <pc:picChg chg="add mod">
          <ac:chgData name="Andrew Good" userId="bf5c0f6f-827e-49aa-9023-a4c8497b6cb2" providerId="ADAL" clId="{864EE001-03BD-47FB-A67C-BB70FCECB0C1}" dt="2025-05-12T22:20:58.087" v="199" actId="1076"/>
          <ac:picMkLst>
            <pc:docMk/>
            <pc:sldMk cId="2050855986" sldId="290"/>
            <ac:picMk id="4" creationId="{1AE9DFF4-A156-4216-AD34-8F9875AAB64A}"/>
          </ac:picMkLst>
        </pc:picChg>
        <pc:picChg chg="add del">
          <ac:chgData name="Andrew Good" userId="bf5c0f6f-827e-49aa-9023-a4c8497b6cb2" providerId="ADAL" clId="{864EE001-03BD-47FB-A67C-BB70FCECB0C1}" dt="2025-05-12T22:19:48.091" v="184"/>
          <ac:picMkLst>
            <pc:docMk/>
            <pc:sldMk cId="2050855986" sldId="290"/>
            <ac:picMk id="5" creationId="{80FEC480-E957-42E1-928D-8D13EE9604D4}"/>
          </ac:picMkLst>
        </pc:picChg>
        <pc:picChg chg="add del mod">
          <ac:chgData name="Andrew Good" userId="bf5c0f6f-827e-49aa-9023-a4c8497b6cb2" providerId="ADAL" clId="{864EE001-03BD-47FB-A67C-BB70FCECB0C1}" dt="2025-05-12T22:20:18.105" v="191" actId="478"/>
          <ac:picMkLst>
            <pc:docMk/>
            <pc:sldMk cId="2050855986" sldId="290"/>
            <ac:picMk id="6" creationId="{457BCDBE-1CA5-4286-B4DB-A3FF0E634F85}"/>
          </ac:picMkLst>
        </pc:picChg>
        <pc:picChg chg="add mod">
          <ac:chgData name="Andrew Good" userId="bf5c0f6f-827e-49aa-9023-a4c8497b6cb2" providerId="ADAL" clId="{864EE001-03BD-47FB-A67C-BB70FCECB0C1}" dt="2025-05-12T22:21:39.992" v="205" actId="1076"/>
          <ac:picMkLst>
            <pc:docMk/>
            <pc:sldMk cId="2050855986" sldId="290"/>
            <ac:picMk id="7" creationId="{A9613367-60F9-4420-81CB-281404101472}"/>
          </ac:picMkLst>
        </pc:picChg>
        <pc:picChg chg="add mod">
          <ac:chgData name="Andrew Good" userId="bf5c0f6f-827e-49aa-9023-a4c8497b6cb2" providerId="ADAL" clId="{864EE001-03BD-47FB-A67C-BB70FCECB0C1}" dt="2025-05-12T22:21:36.069" v="203" actId="1076"/>
          <ac:picMkLst>
            <pc:docMk/>
            <pc:sldMk cId="2050855986" sldId="290"/>
            <ac:picMk id="8" creationId="{A7E2DBF3-F4AA-453B-AC1F-993922476C6E}"/>
          </ac:picMkLst>
        </pc:picChg>
        <pc:picChg chg="add mod">
          <ac:chgData name="Andrew Good" userId="bf5c0f6f-827e-49aa-9023-a4c8497b6cb2" providerId="ADAL" clId="{864EE001-03BD-47FB-A67C-BB70FCECB0C1}" dt="2025-05-12T22:22:55.680" v="212" actId="1076"/>
          <ac:picMkLst>
            <pc:docMk/>
            <pc:sldMk cId="2050855986" sldId="290"/>
            <ac:picMk id="9" creationId="{1B36B9BB-C7A3-458D-8EC6-77C9ADEDCB00}"/>
          </ac:picMkLst>
        </pc:picChg>
      </pc:sldChg>
      <pc:sldChg chg="modSp">
        <pc:chgData name="Andrew Good" userId="bf5c0f6f-827e-49aa-9023-a4c8497b6cb2" providerId="ADAL" clId="{864EE001-03BD-47FB-A67C-BB70FCECB0C1}" dt="2025-05-12T22:05:16.668" v="61" actId="20577"/>
        <pc:sldMkLst>
          <pc:docMk/>
          <pc:sldMk cId="4001134487" sldId="291"/>
        </pc:sldMkLst>
        <pc:spChg chg="mod">
          <ac:chgData name="Andrew Good" userId="bf5c0f6f-827e-49aa-9023-a4c8497b6cb2" providerId="ADAL" clId="{864EE001-03BD-47FB-A67C-BB70FCECB0C1}" dt="2025-05-12T22:05:16.668" v="61" actId="20577"/>
          <ac:spMkLst>
            <pc:docMk/>
            <pc:sldMk cId="4001134487" sldId="291"/>
            <ac:spMk id="2" creationId="{9AB4E3B2-9FB0-F13B-7A68-0D2B32ACF522}"/>
          </ac:spMkLst>
        </pc:spChg>
      </pc:sldChg>
      <pc:sldChg chg="addSp delSp modSp">
        <pc:chgData name="Andrew Good" userId="bf5c0f6f-827e-49aa-9023-a4c8497b6cb2" providerId="ADAL" clId="{864EE001-03BD-47FB-A67C-BB70FCECB0C1}" dt="2025-05-12T22:14:45.449" v="174" actId="20577"/>
        <pc:sldMkLst>
          <pc:docMk/>
          <pc:sldMk cId="848458871" sldId="293"/>
        </pc:sldMkLst>
        <pc:spChg chg="mod">
          <ac:chgData name="Andrew Good" userId="bf5c0f6f-827e-49aa-9023-a4c8497b6cb2" providerId="ADAL" clId="{864EE001-03BD-47FB-A67C-BB70FCECB0C1}" dt="2025-05-12T22:14:45.449" v="174" actId="20577"/>
          <ac:spMkLst>
            <pc:docMk/>
            <pc:sldMk cId="848458871" sldId="293"/>
            <ac:spMk id="2" creationId="{6C714048-FCE7-100C-99A3-AE8690BDFDF8}"/>
          </ac:spMkLst>
        </pc:spChg>
        <pc:picChg chg="add del mod">
          <ac:chgData name="Andrew Good" userId="bf5c0f6f-827e-49aa-9023-a4c8497b6cb2" providerId="ADAL" clId="{864EE001-03BD-47FB-A67C-BB70FCECB0C1}" dt="2025-05-12T22:01:31.672" v="52"/>
          <ac:picMkLst>
            <pc:docMk/>
            <pc:sldMk cId="848458871" sldId="293"/>
            <ac:picMk id="4" creationId="{CCCA058D-1389-4F25-B4A2-C90339EB4D09}"/>
          </ac:picMkLst>
        </pc:picChg>
      </pc:sldChg>
      <pc:sldChg chg="addSp modSp">
        <pc:chgData name="Andrew Good" userId="bf5c0f6f-827e-49aa-9023-a4c8497b6cb2" providerId="ADAL" clId="{864EE001-03BD-47FB-A67C-BB70FCECB0C1}" dt="2025-05-12T21:48:22.238" v="19" actId="1076"/>
        <pc:sldMkLst>
          <pc:docMk/>
          <pc:sldMk cId="2535712993" sldId="294"/>
        </pc:sldMkLst>
        <pc:picChg chg="add mod">
          <ac:chgData name="Andrew Good" userId="bf5c0f6f-827e-49aa-9023-a4c8497b6cb2" providerId="ADAL" clId="{864EE001-03BD-47FB-A67C-BB70FCECB0C1}" dt="2025-05-12T21:48:22.238" v="19" actId="1076"/>
          <ac:picMkLst>
            <pc:docMk/>
            <pc:sldMk cId="2535712993" sldId="294"/>
            <ac:picMk id="4" creationId="{C86DBBC9-14C4-44B7-B05F-ABA17D6AB5EE}"/>
          </ac:picMkLst>
        </pc:picChg>
      </pc:sldChg>
      <pc:sldChg chg="addSp delSp modSp modAnim">
        <pc:chgData name="Andrew Good" userId="bf5c0f6f-827e-49aa-9023-a4c8497b6cb2" providerId="ADAL" clId="{864EE001-03BD-47FB-A67C-BB70FCECB0C1}" dt="2025-05-12T22:43:36.223" v="281"/>
        <pc:sldMkLst>
          <pc:docMk/>
          <pc:sldMk cId="3466990165" sldId="295"/>
        </pc:sldMkLst>
        <pc:picChg chg="add mod">
          <ac:chgData name="Andrew Good" userId="bf5c0f6f-827e-49aa-9023-a4c8497b6cb2" providerId="ADAL" clId="{864EE001-03BD-47FB-A67C-BB70FCECB0C1}" dt="2025-05-12T22:38:19.007" v="255" actId="1076"/>
          <ac:picMkLst>
            <pc:docMk/>
            <pc:sldMk cId="3466990165" sldId="295"/>
            <ac:picMk id="4" creationId="{89AB2A05-CA1E-4C50-94A1-116359DA0744}"/>
          </ac:picMkLst>
        </pc:picChg>
        <pc:picChg chg="add mod">
          <ac:chgData name="Andrew Good" userId="bf5c0f6f-827e-49aa-9023-a4c8497b6cb2" providerId="ADAL" clId="{864EE001-03BD-47FB-A67C-BB70FCECB0C1}" dt="2025-05-12T22:39:46.144" v="264" actId="1076"/>
          <ac:picMkLst>
            <pc:docMk/>
            <pc:sldMk cId="3466990165" sldId="295"/>
            <ac:picMk id="5" creationId="{CA3D5CE1-F68D-4AE9-9839-B01CB70D1360}"/>
          </ac:picMkLst>
        </pc:picChg>
        <pc:picChg chg="add mod">
          <ac:chgData name="Andrew Good" userId="bf5c0f6f-827e-49aa-9023-a4c8497b6cb2" providerId="ADAL" clId="{864EE001-03BD-47FB-A67C-BB70FCECB0C1}" dt="2025-05-12T22:42:01.482" v="269" actId="1076"/>
          <ac:picMkLst>
            <pc:docMk/>
            <pc:sldMk cId="3466990165" sldId="295"/>
            <ac:picMk id="6" creationId="{B3430AF2-E91F-4905-A99B-F6B85B634376}"/>
          </ac:picMkLst>
        </pc:picChg>
        <pc:picChg chg="add del mod">
          <ac:chgData name="Andrew Good" userId="bf5c0f6f-827e-49aa-9023-a4c8497b6cb2" providerId="ADAL" clId="{864EE001-03BD-47FB-A67C-BB70FCECB0C1}" dt="2025-05-12T22:42:44.263" v="273" actId="478"/>
          <ac:picMkLst>
            <pc:docMk/>
            <pc:sldMk cId="3466990165" sldId="295"/>
            <ac:picMk id="7" creationId="{8A994846-417D-4C9B-A890-3D12279387DB}"/>
          </ac:picMkLst>
        </pc:picChg>
      </pc:sldChg>
      <pc:sldChg chg="addSp delSp modSp modAnim">
        <pc:chgData name="Andrew Good" userId="bf5c0f6f-827e-49aa-9023-a4c8497b6cb2" providerId="ADAL" clId="{864EE001-03BD-47FB-A67C-BB70FCECB0C1}" dt="2025-05-12T22:29:44.312" v="248"/>
        <pc:sldMkLst>
          <pc:docMk/>
          <pc:sldMk cId="2193192919" sldId="296"/>
        </pc:sldMkLst>
        <pc:picChg chg="add mod">
          <ac:chgData name="Andrew Good" userId="bf5c0f6f-827e-49aa-9023-a4c8497b6cb2" providerId="ADAL" clId="{864EE001-03BD-47FB-A67C-BB70FCECB0C1}" dt="2025-05-12T22:25:14.525" v="222" actId="1076"/>
          <ac:picMkLst>
            <pc:docMk/>
            <pc:sldMk cId="2193192919" sldId="296"/>
            <ac:picMk id="4" creationId="{D28DBD99-4FD9-46C0-BF0D-207E61D2685D}"/>
          </ac:picMkLst>
        </pc:picChg>
        <pc:picChg chg="add del">
          <ac:chgData name="Andrew Good" userId="bf5c0f6f-827e-49aa-9023-a4c8497b6cb2" providerId="ADAL" clId="{864EE001-03BD-47FB-A67C-BB70FCECB0C1}" dt="2025-05-12T22:25:58.210" v="224"/>
          <ac:picMkLst>
            <pc:docMk/>
            <pc:sldMk cId="2193192919" sldId="296"/>
            <ac:picMk id="5" creationId="{48C01496-ED89-47E0-9578-EED8B1F1EFBD}"/>
          </ac:picMkLst>
        </pc:picChg>
        <pc:picChg chg="add del mod">
          <ac:chgData name="Andrew Good" userId="bf5c0f6f-827e-49aa-9023-a4c8497b6cb2" providerId="ADAL" clId="{864EE001-03BD-47FB-A67C-BB70FCECB0C1}" dt="2025-05-12T22:27:06.112" v="231" actId="478"/>
          <ac:picMkLst>
            <pc:docMk/>
            <pc:sldMk cId="2193192919" sldId="296"/>
            <ac:picMk id="6" creationId="{6799EB8C-4EF1-4186-9459-3F672E841E45}"/>
          </ac:picMkLst>
        </pc:picChg>
        <pc:picChg chg="add mod">
          <ac:chgData name="Andrew Good" userId="bf5c0f6f-827e-49aa-9023-a4c8497b6cb2" providerId="ADAL" clId="{864EE001-03BD-47FB-A67C-BB70FCECB0C1}" dt="2025-05-12T22:27:15.998" v="236" actId="1076"/>
          <ac:picMkLst>
            <pc:docMk/>
            <pc:sldMk cId="2193192919" sldId="296"/>
            <ac:picMk id="7" creationId="{C84F9A25-1B22-4E8B-B167-6565EA2D4C4D}"/>
          </ac:picMkLst>
        </pc:picChg>
        <pc:picChg chg="add mod">
          <ac:chgData name="Andrew Good" userId="bf5c0f6f-827e-49aa-9023-a4c8497b6cb2" providerId="ADAL" clId="{864EE001-03BD-47FB-A67C-BB70FCECB0C1}" dt="2025-05-12T22:28:34.397" v="238" actId="1076"/>
          <ac:picMkLst>
            <pc:docMk/>
            <pc:sldMk cId="2193192919" sldId="296"/>
            <ac:picMk id="8" creationId="{B6270E50-31C5-431D-AC31-AB6CC3895EBD}"/>
          </ac:picMkLst>
        </pc:picChg>
      </pc:sldChg>
      <pc:sldChg chg="addSp delSp modSp modAnim">
        <pc:chgData name="Andrew Good" userId="bf5c0f6f-827e-49aa-9023-a4c8497b6cb2" providerId="ADAL" clId="{864EE001-03BD-47FB-A67C-BB70FCECB0C1}" dt="2025-05-12T22:49:52.674" v="302"/>
        <pc:sldMkLst>
          <pc:docMk/>
          <pc:sldMk cId="1758302246" sldId="297"/>
        </pc:sldMkLst>
        <pc:picChg chg="add del">
          <ac:chgData name="Andrew Good" userId="bf5c0f6f-827e-49aa-9023-a4c8497b6cb2" providerId="ADAL" clId="{864EE001-03BD-47FB-A67C-BB70FCECB0C1}" dt="2025-05-12T22:46:31.744" v="283"/>
          <ac:picMkLst>
            <pc:docMk/>
            <pc:sldMk cId="1758302246" sldId="297"/>
            <ac:picMk id="4" creationId="{A536C614-9653-4D54-B93E-4C8E29656C02}"/>
          </ac:picMkLst>
        </pc:picChg>
        <pc:picChg chg="add mod">
          <ac:chgData name="Andrew Good" userId="bf5c0f6f-827e-49aa-9023-a4c8497b6cb2" providerId="ADAL" clId="{864EE001-03BD-47FB-A67C-BB70FCECB0C1}" dt="2025-05-12T22:46:46.844" v="288" actId="1076"/>
          <ac:picMkLst>
            <pc:docMk/>
            <pc:sldMk cId="1758302246" sldId="297"/>
            <ac:picMk id="5" creationId="{AC5CB624-03EC-4FBD-B613-B714AC779D6E}"/>
          </ac:picMkLst>
        </pc:picChg>
        <pc:picChg chg="add mod">
          <ac:chgData name="Andrew Good" userId="bf5c0f6f-827e-49aa-9023-a4c8497b6cb2" providerId="ADAL" clId="{864EE001-03BD-47FB-A67C-BB70FCECB0C1}" dt="2025-05-12T22:48:05.597" v="290" actId="1076"/>
          <ac:picMkLst>
            <pc:docMk/>
            <pc:sldMk cId="1758302246" sldId="297"/>
            <ac:picMk id="6" creationId="{FE3DE613-FCCF-47ED-B358-62759E397546}"/>
          </ac:picMkLst>
        </pc:picChg>
        <pc:picChg chg="add mod">
          <ac:chgData name="Andrew Good" userId="bf5c0f6f-827e-49aa-9023-a4c8497b6cb2" providerId="ADAL" clId="{864EE001-03BD-47FB-A67C-BB70FCECB0C1}" dt="2025-05-12T22:48:53.626" v="293" actId="1076"/>
          <ac:picMkLst>
            <pc:docMk/>
            <pc:sldMk cId="1758302246" sldId="297"/>
            <ac:picMk id="7" creationId="{0B34F3A1-05BE-451D-BD42-92FAF5D2F129}"/>
          </ac:picMkLst>
        </pc:picChg>
      </pc:sldChg>
      <pc:sldChg chg="addSp modSp">
        <pc:chgData name="Andrew Good" userId="bf5c0f6f-827e-49aa-9023-a4c8497b6cb2" providerId="ADAL" clId="{864EE001-03BD-47FB-A67C-BB70FCECB0C1}" dt="2025-05-12T22:51:19.088" v="306" actId="14100"/>
        <pc:sldMkLst>
          <pc:docMk/>
          <pc:sldMk cId="214577902" sldId="299"/>
        </pc:sldMkLst>
        <pc:picChg chg="add mod">
          <ac:chgData name="Andrew Good" userId="bf5c0f6f-827e-49aa-9023-a4c8497b6cb2" providerId="ADAL" clId="{864EE001-03BD-47FB-A67C-BB70FCECB0C1}" dt="2025-05-12T22:51:19.088" v="306" actId="14100"/>
          <ac:picMkLst>
            <pc:docMk/>
            <pc:sldMk cId="214577902" sldId="299"/>
            <ac:picMk id="4" creationId="{3126D97B-9B51-4785-A4D1-CEDF92FC8C2D}"/>
          </ac:picMkLst>
        </pc:picChg>
      </pc:sldChg>
      <pc:sldChg chg="addSp modSp">
        <pc:chgData name="Andrew Good" userId="bf5c0f6f-827e-49aa-9023-a4c8497b6cb2" providerId="ADAL" clId="{864EE001-03BD-47FB-A67C-BB70FCECB0C1}" dt="2025-05-12T22:52:12.046" v="311" actId="1076"/>
        <pc:sldMkLst>
          <pc:docMk/>
          <pc:sldMk cId="2311684197" sldId="300"/>
        </pc:sldMkLst>
        <pc:picChg chg="add mod">
          <ac:chgData name="Andrew Good" userId="bf5c0f6f-827e-49aa-9023-a4c8497b6cb2" providerId="ADAL" clId="{864EE001-03BD-47FB-A67C-BB70FCECB0C1}" dt="2025-05-12T22:52:12.046" v="311" actId="1076"/>
          <ac:picMkLst>
            <pc:docMk/>
            <pc:sldMk cId="2311684197" sldId="300"/>
            <ac:picMk id="4" creationId="{940B9980-5D2F-4FBE-9340-CBBA05123955}"/>
          </ac:picMkLst>
        </pc:picChg>
      </pc:sldChg>
      <pc:sldChg chg="addSp modSp modAnim">
        <pc:chgData name="Andrew Good" userId="bf5c0f6f-827e-49aa-9023-a4c8497b6cb2" providerId="ADAL" clId="{864EE001-03BD-47FB-A67C-BB70FCECB0C1}" dt="2025-05-12T22:10:03.804" v="77"/>
        <pc:sldMkLst>
          <pc:docMk/>
          <pc:sldMk cId="3105354584" sldId="303"/>
        </pc:sldMkLst>
        <pc:picChg chg="add mod">
          <ac:chgData name="Andrew Good" userId="bf5c0f6f-827e-49aa-9023-a4c8497b6cb2" providerId="ADAL" clId="{864EE001-03BD-47FB-A67C-BB70FCECB0C1}" dt="2025-05-12T22:07:19.246" v="64" actId="1076"/>
          <ac:picMkLst>
            <pc:docMk/>
            <pc:sldMk cId="3105354584" sldId="303"/>
            <ac:picMk id="4" creationId="{F7741AA7-72E7-4C60-ACC3-6F62B83CAC80}"/>
          </ac:picMkLst>
        </pc:picChg>
        <pc:picChg chg="add mod">
          <ac:chgData name="Andrew Good" userId="bf5c0f6f-827e-49aa-9023-a4c8497b6cb2" providerId="ADAL" clId="{864EE001-03BD-47FB-A67C-BB70FCECB0C1}" dt="2025-05-12T22:09:26.054" v="68" actId="1076"/>
          <ac:picMkLst>
            <pc:docMk/>
            <pc:sldMk cId="3105354584" sldId="303"/>
            <ac:picMk id="5" creationId="{61CAA3A6-840C-43BF-935D-BD89FA425099}"/>
          </ac:picMkLst>
        </pc:picChg>
      </pc:sldChg>
      <pc:sldChg chg="addSp modSp">
        <pc:chgData name="Andrew Good" userId="bf5c0f6f-827e-49aa-9023-a4c8497b6cb2" providerId="ADAL" clId="{864EE001-03BD-47FB-A67C-BB70FCECB0C1}" dt="2025-05-12T22:01:45.426" v="55" actId="14100"/>
        <pc:sldMkLst>
          <pc:docMk/>
          <pc:sldMk cId="1704466014" sldId="304"/>
        </pc:sldMkLst>
        <pc:picChg chg="add mod">
          <ac:chgData name="Andrew Good" userId="bf5c0f6f-827e-49aa-9023-a4c8497b6cb2" providerId="ADAL" clId="{864EE001-03BD-47FB-A67C-BB70FCECB0C1}" dt="2025-05-12T22:01:45.426" v="55" actId="14100"/>
          <ac:picMkLst>
            <pc:docMk/>
            <pc:sldMk cId="1704466014" sldId="304"/>
            <ac:picMk id="4" creationId="{32917899-200A-4169-9DC6-55EE2648E926}"/>
          </ac:picMkLst>
        </pc:picChg>
      </pc:sldChg>
      <pc:sldChg chg="addSp modSp">
        <pc:chgData name="Andrew Good" userId="bf5c0f6f-827e-49aa-9023-a4c8497b6cb2" providerId="ADAL" clId="{864EE001-03BD-47FB-A67C-BB70FCECB0C1}" dt="2025-05-12T22:04:54.252" v="59" actId="1076"/>
        <pc:sldMkLst>
          <pc:docMk/>
          <pc:sldMk cId="3773678480" sldId="305"/>
        </pc:sldMkLst>
        <pc:picChg chg="add mod">
          <ac:chgData name="Andrew Good" userId="bf5c0f6f-827e-49aa-9023-a4c8497b6cb2" providerId="ADAL" clId="{864EE001-03BD-47FB-A67C-BB70FCECB0C1}" dt="2025-05-12T22:04:54.252" v="59" actId="1076"/>
          <ac:picMkLst>
            <pc:docMk/>
            <pc:sldMk cId="3773678480" sldId="305"/>
            <ac:picMk id="4" creationId="{D35C74DE-7D8B-4CB7-A369-D07C804A2C99}"/>
          </ac:picMkLst>
        </pc:picChg>
      </pc:sldChg>
      <pc:sldChg chg="modSp">
        <pc:chgData name="Andrew Good" userId="bf5c0f6f-827e-49aa-9023-a4c8497b6cb2" providerId="ADAL" clId="{864EE001-03BD-47FB-A67C-BB70FCECB0C1}" dt="2025-05-13T15:13:05.319" v="325" actId="207"/>
        <pc:sldMkLst>
          <pc:docMk/>
          <pc:sldMk cId="3903576016" sldId="306"/>
        </pc:sldMkLst>
        <pc:spChg chg="mod">
          <ac:chgData name="Andrew Good" userId="bf5c0f6f-827e-49aa-9023-a4c8497b6cb2" providerId="ADAL" clId="{864EE001-03BD-47FB-A67C-BB70FCECB0C1}" dt="2025-05-13T15:13:05.319" v="325" actId="207"/>
          <ac:spMkLst>
            <pc:docMk/>
            <pc:sldMk cId="3903576016" sldId="306"/>
            <ac:spMk id="2" creationId="{57520EA4-E35A-FF5F-4849-39F18F1EE824}"/>
          </ac:spMkLst>
        </pc:spChg>
      </pc:sldChg>
      <pc:sldChg chg="addSp modSp modAnim">
        <pc:chgData name="Andrew Good" userId="bf5c0f6f-827e-49aa-9023-a4c8497b6cb2" providerId="ADAL" clId="{864EE001-03BD-47FB-A67C-BB70FCECB0C1}" dt="2025-05-12T21:59:40.767" v="46"/>
        <pc:sldMkLst>
          <pc:docMk/>
          <pc:sldMk cId="1532420478" sldId="307"/>
        </pc:sldMkLst>
        <pc:picChg chg="add mod ord">
          <ac:chgData name="Andrew Good" userId="bf5c0f6f-827e-49aa-9023-a4c8497b6cb2" providerId="ADAL" clId="{864EE001-03BD-47FB-A67C-BB70FCECB0C1}" dt="2025-05-12T21:54:27.639" v="26" actId="166"/>
          <ac:picMkLst>
            <pc:docMk/>
            <pc:sldMk cId="1532420478" sldId="307"/>
            <ac:picMk id="4" creationId="{0CE5B3D4-E2E7-46AD-9531-D9FB4924E4D9}"/>
          </ac:picMkLst>
        </pc:picChg>
        <pc:picChg chg="add mod">
          <ac:chgData name="Andrew Good" userId="bf5c0f6f-827e-49aa-9023-a4c8497b6cb2" providerId="ADAL" clId="{864EE001-03BD-47FB-A67C-BB70FCECB0C1}" dt="2025-05-12T21:54:18.673" v="24" actId="1076"/>
          <ac:picMkLst>
            <pc:docMk/>
            <pc:sldMk cId="1532420478" sldId="307"/>
            <ac:picMk id="5" creationId="{E99D2E34-B93D-46F5-839E-00B414EB8653}"/>
          </ac:picMkLst>
        </pc:picChg>
        <pc:picChg chg="add mod">
          <ac:chgData name="Andrew Good" userId="bf5c0f6f-827e-49aa-9023-a4c8497b6cb2" providerId="ADAL" clId="{864EE001-03BD-47FB-A67C-BB70FCECB0C1}" dt="2025-05-12T21:57:43.759" v="32" actId="1076"/>
          <ac:picMkLst>
            <pc:docMk/>
            <pc:sldMk cId="1532420478" sldId="307"/>
            <ac:picMk id="6" creationId="{F7CCEDEB-D95C-46BD-AFA5-5A8A1CCE4F95}"/>
          </ac:picMkLst>
        </pc:picChg>
        <pc:picChg chg="add mod">
          <ac:chgData name="Andrew Good" userId="bf5c0f6f-827e-49aa-9023-a4c8497b6cb2" providerId="ADAL" clId="{864EE001-03BD-47FB-A67C-BB70FCECB0C1}" dt="2025-05-12T21:57:47.875" v="33" actId="1076"/>
          <ac:picMkLst>
            <pc:docMk/>
            <pc:sldMk cId="1532420478" sldId="307"/>
            <ac:picMk id="7" creationId="{DB49B82F-94AC-4184-8B5A-A1CAA60EEF7A}"/>
          </ac:picMkLst>
        </pc:picChg>
      </pc:sldChg>
      <pc:sldChg chg="modSp add">
        <pc:chgData name="Andrew Good" userId="bf5c0f6f-827e-49aa-9023-a4c8497b6cb2" providerId="ADAL" clId="{864EE001-03BD-47FB-A67C-BB70FCECB0C1}" dt="2025-05-12T22:17:00.706" v="176" actId="20578"/>
        <pc:sldMkLst>
          <pc:docMk/>
          <pc:sldMk cId="1985689197" sldId="311"/>
        </pc:sldMkLst>
        <pc:spChg chg="mod">
          <ac:chgData name="Andrew Good" userId="bf5c0f6f-827e-49aa-9023-a4c8497b6cb2" providerId="ADAL" clId="{864EE001-03BD-47FB-A67C-BB70FCECB0C1}" dt="2025-05-12T22:17:00.706" v="176" actId="20578"/>
          <ac:spMkLst>
            <pc:docMk/>
            <pc:sldMk cId="1985689197" sldId="311"/>
            <ac:spMk id="2" creationId="{6C714048-FCE7-100C-99A3-AE8690BDFD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EFB9F-3FC0-4126-8BAB-8E2DC823EA5F}"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F09C6-8DBC-4A5C-8795-2AD41D444283}" type="slidenum">
              <a:rPr lang="en-US" smtClean="0"/>
              <a:t>‹#›</a:t>
            </a:fld>
            <a:endParaRPr lang="en-US"/>
          </a:p>
        </p:txBody>
      </p:sp>
    </p:spTree>
    <p:extLst>
      <p:ext uri="{BB962C8B-B14F-4D97-AF65-F5344CB8AC3E}">
        <p14:creationId xmlns:p14="http://schemas.microsoft.com/office/powerpoint/2010/main" val="2522958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F09C6-8DBC-4A5C-8795-2AD41D444283}" type="slidenum">
              <a:rPr lang="en-US" smtClean="0"/>
              <a:t>9</a:t>
            </a:fld>
            <a:endParaRPr lang="en-US"/>
          </a:p>
        </p:txBody>
      </p:sp>
    </p:spTree>
    <p:extLst>
      <p:ext uri="{BB962C8B-B14F-4D97-AF65-F5344CB8AC3E}">
        <p14:creationId xmlns:p14="http://schemas.microsoft.com/office/powerpoint/2010/main" val="32170306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pic>
        <p:nvPicPr>
          <p:cNvPr id="7" name="Picture 6" descr="A yellow and blue logo&#10;&#10;AI-generated content may be incorrect.">
            <a:extLst>
              <a:ext uri="{FF2B5EF4-FFF2-40B4-BE49-F238E27FC236}">
                <a16:creationId xmlns:a16="http://schemas.microsoft.com/office/drawing/2014/main" id="{31B75B0F-30C4-11AD-AB28-A8BB612BB834}"/>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pic>
        <p:nvPicPr>
          <p:cNvPr id="2" name="Picture 1" descr="A yellow and blue logo&#10;&#10;AI-generated content may be incorrect.">
            <a:extLst>
              <a:ext uri="{FF2B5EF4-FFF2-40B4-BE49-F238E27FC236}">
                <a16:creationId xmlns:a16="http://schemas.microsoft.com/office/drawing/2014/main" id="{E6C87972-1A39-9C77-4A60-F53F0227BCC8}"/>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pic>
        <p:nvPicPr>
          <p:cNvPr id="13" name="Picture 12" descr="A yellow and blue logo&#10;&#10;AI-generated content may be incorrect.">
            <a:extLst>
              <a:ext uri="{FF2B5EF4-FFF2-40B4-BE49-F238E27FC236}">
                <a16:creationId xmlns:a16="http://schemas.microsoft.com/office/drawing/2014/main" id="{99FB5092-2080-29D9-7F49-9D3CA4140952}"/>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yellow and blue logo&#10;&#10;AI-generated content may be incorrect.">
            <a:extLst>
              <a:ext uri="{FF2B5EF4-FFF2-40B4-BE49-F238E27FC236}">
                <a16:creationId xmlns:a16="http://schemas.microsoft.com/office/drawing/2014/main" id="{99EE0C4A-DEE5-03A3-1453-051CD06B0305}"/>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15" name="Picture 14" descr="A yellow and blue logo&#10;&#10;AI-generated content may be incorrect.">
            <a:extLst>
              <a:ext uri="{FF2B5EF4-FFF2-40B4-BE49-F238E27FC236}">
                <a16:creationId xmlns:a16="http://schemas.microsoft.com/office/drawing/2014/main" id="{E00892F3-E5FD-82EC-6D61-1A01BDF90E25}"/>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15" name="Picture 14" descr="A yellow and blue logo&#10;&#10;AI-generated content may be incorrect.">
            <a:extLst>
              <a:ext uri="{FF2B5EF4-FFF2-40B4-BE49-F238E27FC236}">
                <a16:creationId xmlns:a16="http://schemas.microsoft.com/office/drawing/2014/main" id="{D90E98F7-E4B2-5ACD-4F8A-2EF755CC653A}"/>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18" name="Picture 17" descr="A yellow and blue logo&#10;&#10;AI-generated content may be incorrect.">
            <a:extLst>
              <a:ext uri="{FF2B5EF4-FFF2-40B4-BE49-F238E27FC236}">
                <a16:creationId xmlns:a16="http://schemas.microsoft.com/office/drawing/2014/main" id="{AA370886-F66F-EF5D-2007-08F8F96ACB7E}"/>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18" name="Picture 17" descr="A yellow and blue logo&#10;&#10;AI-generated content may be incorrect.">
            <a:extLst>
              <a:ext uri="{FF2B5EF4-FFF2-40B4-BE49-F238E27FC236}">
                <a16:creationId xmlns:a16="http://schemas.microsoft.com/office/drawing/2014/main" id="{8C4BFB97-32D5-0562-1869-15728AA8767F}"/>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19" name="Picture 18" descr="A yellow and blue logo&#10;&#10;AI-generated content may be incorrect.">
            <a:extLst>
              <a:ext uri="{FF2B5EF4-FFF2-40B4-BE49-F238E27FC236}">
                <a16:creationId xmlns:a16="http://schemas.microsoft.com/office/drawing/2014/main" id="{4D7398F2-C4F7-352E-D34A-1B70C95E1FA5}"/>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pic>
        <p:nvPicPr>
          <p:cNvPr id="18" name="Picture 17" descr="A yellow and blue logo&#10;&#10;AI-generated content may be incorrect.">
            <a:extLst>
              <a:ext uri="{FF2B5EF4-FFF2-40B4-BE49-F238E27FC236}">
                <a16:creationId xmlns:a16="http://schemas.microsoft.com/office/drawing/2014/main" id="{317AAB20-D00F-88AE-4345-A4AD7A8B4BB2}"/>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pic>
        <p:nvPicPr>
          <p:cNvPr id="2" name="Picture 1" descr="A yellow and blue logo&#10;&#10;AI-generated content may be incorrect.">
            <a:extLst>
              <a:ext uri="{FF2B5EF4-FFF2-40B4-BE49-F238E27FC236}">
                <a16:creationId xmlns:a16="http://schemas.microsoft.com/office/drawing/2014/main" id="{F04F6F9B-FD8F-736E-36B7-B92923E22D0D}"/>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pic>
        <p:nvPicPr>
          <p:cNvPr id="4" name="Picture 3" descr="A yellow and blue logo&#10;&#10;AI-generated content may be incorrect.">
            <a:extLst>
              <a:ext uri="{FF2B5EF4-FFF2-40B4-BE49-F238E27FC236}">
                <a16:creationId xmlns:a16="http://schemas.microsoft.com/office/drawing/2014/main" id="{662C5942-FF92-6892-6975-187277CDC632}"/>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yellow and blue logo&#10;&#10;AI-generated content may be incorrect.">
            <a:extLst>
              <a:ext uri="{FF2B5EF4-FFF2-40B4-BE49-F238E27FC236}">
                <a16:creationId xmlns:a16="http://schemas.microsoft.com/office/drawing/2014/main" id="{3BDFE454-C8AB-39F3-B7CE-871044810340}"/>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6" name="Picture 5" descr="A yellow and blue logo&#10;&#10;AI-generated content may be incorrect.">
            <a:extLst>
              <a:ext uri="{FF2B5EF4-FFF2-40B4-BE49-F238E27FC236}">
                <a16:creationId xmlns:a16="http://schemas.microsoft.com/office/drawing/2014/main" id="{5648B19A-49F8-42EE-AB30-3797EDD4ED2E}"/>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6" name="Picture 5" descr="A yellow and blue logo&#10;&#10;AI-generated content may be incorrect.">
            <a:extLst>
              <a:ext uri="{FF2B5EF4-FFF2-40B4-BE49-F238E27FC236}">
                <a16:creationId xmlns:a16="http://schemas.microsoft.com/office/drawing/2014/main" id="{78EAAAE6-6746-0486-A16D-DCA64C1FD409}"/>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7" name="Picture 6" descr="A yellow and blue logo&#10;&#10;AI-generated content may be incorrect.">
            <a:extLst>
              <a:ext uri="{FF2B5EF4-FFF2-40B4-BE49-F238E27FC236}">
                <a16:creationId xmlns:a16="http://schemas.microsoft.com/office/drawing/2014/main" id="{3C1C1072-C679-4E49-8841-E48FB1219CB8}"/>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4" name="Picture 3" descr="A yellow and blue logo&#10;&#10;AI-generated content may be incorrect.">
            <a:extLst>
              <a:ext uri="{FF2B5EF4-FFF2-40B4-BE49-F238E27FC236}">
                <a16:creationId xmlns:a16="http://schemas.microsoft.com/office/drawing/2014/main" id="{69B4DF52-8AD3-478F-E05F-856029957504}"/>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pic>
        <p:nvPicPr>
          <p:cNvPr id="8" name="Picture 7" descr="A yellow and blue logo&#10;&#10;AI-generated content may be incorrect.">
            <a:extLst>
              <a:ext uri="{FF2B5EF4-FFF2-40B4-BE49-F238E27FC236}">
                <a16:creationId xmlns:a16="http://schemas.microsoft.com/office/drawing/2014/main" id="{E8CCA04E-9D54-243A-B2F3-28BE0A982BBC}"/>
              </a:ext>
            </a:extLst>
          </p:cNvPr>
          <p:cNvPicPr>
            <a:picLocks noChangeAspect="1"/>
          </p:cNvPicPr>
          <p:nvPr userDrawn="1"/>
        </p:nvPicPr>
        <p:blipFill>
          <a:blip r:embed="rId5"/>
          <a:stretch>
            <a:fillRect/>
          </a:stretch>
        </p:blipFill>
        <p:spPr>
          <a:xfrm>
            <a:off x="10273498" y="5589492"/>
            <a:ext cx="1004286" cy="1004286"/>
          </a:xfrm>
          <a:prstGeom prst="rect">
            <a:avLst/>
          </a:prstGeom>
        </p:spPr>
      </p:pic>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ka.ms/BCManufacturingAnalytics" TargetMode="External"/><Relationship Id="rId2" Type="http://schemas.openxmlformats.org/officeDocument/2006/relationships/hyperlink" Target="https://centralq.ai/" TargetMode="External"/><Relationship Id="rId1" Type="http://schemas.openxmlformats.org/officeDocument/2006/relationships/slideLayout" Target="../slideLayouts/slideLayout3.xml"/><Relationship Id="rId5" Type="http://schemas.openxmlformats.org/officeDocument/2006/relationships/hyperlink" Target="https://learn.microsoft.com/en-us/dynamics365/release-plan/2025wave1/smb/dynamics365-business-central/planned-features" TargetMode="External"/><Relationship Id="rId4" Type="http://schemas.openxmlformats.org/officeDocument/2006/relationships/hyperlink" Target="https://www.linkedin.com/feed/update/urn:li:activity:731003491446733619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hyperlink" Target="https://dynamicscon.com/event-information/media-ki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F8F2-479C-C584-35B1-54B44EFA76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14048-FCE7-100C-99A3-AE8690BDFDF8}"/>
              </a:ext>
            </a:extLst>
          </p:cNvPr>
          <p:cNvSpPr>
            <a:spLocks noGrp="1"/>
          </p:cNvSpPr>
          <p:nvPr>
            <p:ph idx="1"/>
          </p:nvPr>
        </p:nvSpPr>
        <p:spPr/>
        <p:txBody>
          <a:bodyPr/>
          <a:lstStyle/>
          <a:p>
            <a:r>
              <a:rPr lang="en-US" dirty="0"/>
              <a:t>Transactions</a:t>
            </a:r>
          </a:p>
          <a:p>
            <a:pPr lvl="1"/>
            <a:r>
              <a:rPr lang="en-US" dirty="0"/>
              <a:t>Production Order Types</a:t>
            </a:r>
          </a:p>
          <a:p>
            <a:pPr lvl="1"/>
            <a:r>
              <a:rPr lang="en-US" dirty="0"/>
              <a:t>Item Ledger Entries</a:t>
            </a:r>
          </a:p>
          <a:p>
            <a:pPr lvl="1"/>
            <a:r>
              <a:rPr lang="en-US" dirty="0"/>
              <a:t>Value Entries</a:t>
            </a:r>
          </a:p>
          <a:p>
            <a:pPr lvl="1"/>
            <a:r>
              <a:rPr lang="en-US" dirty="0"/>
              <a:t>Capacity Ledger Entries</a:t>
            </a:r>
          </a:p>
          <a:p>
            <a:pPr lvl="1"/>
            <a:r>
              <a:rPr lang="en-US" dirty="0"/>
              <a:t>Consumption</a:t>
            </a:r>
          </a:p>
          <a:p>
            <a:pPr lvl="1"/>
            <a:r>
              <a:rPr lang="en-US" dirty="0"/>
              <a:t>Output</a:t>
            </a:r>
          </a:p>
          <a:p>
            <a:pPr lvl="1"/>
            <a:r>
              <a:rPr lang="en-US" dirty="0"/>
              <a:t>Production Journal</a:t>
            </a:r>
          </a:p>
          <a:p>
            <a:pPr lvl="1"/>
            <a:r>
              <a:rPr lang="en-US" dirty="0"/>
              <a:t>Item Journal</a:t>
            </a:r>
          </a:p>
          <a:p>
            <a:pPr lvl="1"/>
            <a:r>
              <a:rPr lang="en-US" dirty="0"/>
              <a:t>Capacity Journal</a:t>
            </a:r>
          </a:p>
          <a:p>
            <a:endParaRPr lang="en-US" dirty="0"/>
          </a:p>
          <a:p>
            <a:pPr lvl="1"/>
            <a:endParaRPr lang="en-US" dirty="0"/>
          </a:p>
          <a:p>
            <a:pPr lvl="1"/>
            <a:endParaRPr lang="en-US" dirty="0"/>
          </a:p>
          <a:p>
            <a:pPr lvl="1"/>
            <a:endParaRPr lang="en-US" dirty="0"/>
          </a:p>
          <a:p>
            <a:pPr marL="457200" lvl="1" indent="0">
              <a:buNone/>
            </a:pPr>
            <a:endParaRPr lang="en-US" dirty="0"/>
          </a:p>
        </p:txBody>
      </p:sp>
      <p:sp>
        <p:nvSpPr>
          <p:cNvPr id="3" name="Title 2">
            <a:extLst>
              <a:ext uri="{FF2B5EF4-FFF2-40B4-BE49-F238E27FC236}">
                <a16:creationId xmlns:a16="http://schemas.microsoft.com/office/drawing/2014/main" id="{D1509A15-39CA-3331-3679-EAAEB46497E4}"/>
              </a:ext>
            </a:extLst>
          </p:cNvPr>
          <p:cNvSpPr>
            <a:spLocks noGrp="1"/>
          </p:cNvSpPr>
          <p:nvPr>
            <p:ph type="title"/>
          </p:nvPr>
        </p:nvSpPr>
        <p:spPr/>
        <p:txBody>
          <a:bodyPr/>
          <a:lstStyle/>
          <a:p>
            <a:r>
              <a:rPr lang="en-US" dirty="0"/>
              <a:t>BC Terminology  </a:t>
            </a:r>
          </a:p>
        </p:txBody>
      </p:sp>
    </p:spTree>
    <p:extLst>
      <p:ext uri="{BB962C8B-B14F-4D97-AF65-F5344CB8AC3E}">
        <p14:creationId xmlns:p14="http://schemas.microsoft.com/office/powerpoint/2010/main" val="84845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F8F2-479C-C584-35B1-54B44EFA76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14048-FCE7-100C-99A3-AE8690BDFDF8}"/>
              </a:ext>
            </a:extLst>
          </p:cNvPr>
          <p:cNvSpPr>
            <a:spLocks noGrp="1"/>
          </p:cNvSpPr>
          <p:nvPr>
            <p:ph idx="1"/>
          </p:nvPr>
        </p:nvSpPr>
        <p:spPr/>
        <p:txBody>
          <a:bodyPr/>
          <a:lstStyle/>
          <a:p>
            <a:r>
              <a:rPr lang="en-US" dirty="0"/>
              <a:t>Planning</a:t>
            </a:r>
          </a:p>
          <a:p>
            <a:pPr lvl="1"/>
            <a:r>
              <a:rPr lang="en-US" dirty="0"/>
              <a:t>Planning Worksheet</a:t>
            </a:r>
          </a:p>
          <a:p>
            <a:pPr lvl="1"/>
            <a:r>
              <a:rPr lang="en-US" dirty="0"/>
              <a:t>Requisition Worksheet</a:t>
            </a:r>
          </a:p>
          <a:p>
            <a:pPr lvl="1"/>
            <a:r>
              <a:rPr lang="en-US" dirty="0"/>
              <a:t>Demand Forecast</a:t>
            </a:r>
          </a:p>
          <a:p>
            <a:pPr lvl="1"/>
            <a:r>
              <a:rPr lang="en-US" dirty="0"/>
              <a:t>Subcontractor Worksheet</a:t>
            </a:r>
          </a:p>
          <a:p>
            <a:endParaRPr lang="en-US" dirty="0"/>
          </a:p>
          <a:p>
            <a:pPr lvl="1"/>
            <a:endParaRPr lang="en-US" dirty="0"/>
          </a:p>
          <a:p>
            <a:pPr lvl="1"/>
            <a:endParaRPr lang="en-US" dirty="0"/>
          </a:p>
          <a:p>
            <a:pPr lvl="1"/>
            <a:endParaRPr lang="en-US" dirty="0"/>
          </a:p>
          <a:p>
            <a:pPr marL="457200" lvl="1" indent="0">
              <a:buNone/>
            </a:pPr>
            <a:endParaRPr lang="en-US" dirty="0"/>
          </a:p>
        </p:txBody>
      </p:sp>
      <p:sp>
        <p:nvSpPr>
          <p:cNvPr id="3" name="Title 2">
            <a:extLst>
              <a:ext uri="{FF2B5EF4-FFF2-40B4-BE49-F238E27FC236}">
                <a16:creationId xmlns:a16="http://schemas.microsoft.com/office/drawing/2014/main" id="{D1509A15-39CA-3331-3679-EAAEB46497E4}"/>
              </a:ext>
            </a:extLst>
          </p:cNvPr>
          <p:cNvSpPr>
            <a:spLocks noGrp="1"/>
          </p:cNvSpPr>
          <p:nvPr>
            <p:ph type="title"/>
          </p:nvPr>
        </p:nvSpPr>
        <p:spPr/>
        <p:txBody>
          <a:bodyPr/>
          <a:lstStyle/>
          <a:p>
            <a:r>
              <a:rPr lang="en-US" dirty="0"/>
              <a:t>BC Terminology  </a:t>
            </a:r>
          </a:p>
        </p:txBody>
      </p:sp>
    </p:spTree>
    <p:extLst>
      <p:ext uri="{BB962C8B-B14F-4D97-AF65-F5344CB8AC3E}">
        <p14:creationId xmlns:p14="http://schemas.microsoft.com/office/powerpoint/2010/main" val="1985689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2BF2-9F3E-3BF2-263C-033F65B947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5666C9-E5C3-38D6-B735-733B4BD62FCB}"/>
              </a:ext>
            </a:extLst>
          </p:cNvPr>
          <p:cNvSpPr>
            <a:spLocks noGrp="1"/>
          </p:cNvSpPr>
          <p:nvPr>
            <p:ph idx="1"/>
          </p:nvPr>
        </p:nvSpPr>
        <p:spPr/>
        <p:txBody>
          <a:bodyPr/>
          <a:lstStyle/>
          <a:p>
            <a:r>
              <a:rPr lang="en-US" dirty="0"/>
              <a:t>General</a:t>
            </a:r>
          </a:p>
          <a:p>
            <a:r>
              <a:rPr lang="en-US" dirty="0"/>
              <a:t>Replenishment</a:t>
            </a:r>
          </a:p>
          <a:p>
            <a:r>
              <a:rPr lang="en-US" dirty="0"/>
              <a:t>Planning</a:t>
            </a:r>
          </a:p>
          <a:p>
            <a:r>
              <a:rPr lang="en-US" dirty="0"/>
              <a:t>Item Tracking</a:t>
            </a:r>
          </a:p>
        </p:txBody>
      </p:sp>
      <p:sp>
        <p:nvSpPr>
          <p:cNvPr id="3" name="Title 2">
            <a:extLst>
              <a:ext uri="{FF2B5EF4-FFF2-40B4-BE49-F238E27FC236}">
                <a16:creationId xmlns:a16="http://schemas.microsoft.com/office/drawing/2014/main" id="{125CB5BE-871E-A65E-0698-96AD1717D353}"/>
              </a:ext>
            </a:extLst>
          </p:cNvPr>
          <p:cNvSpPr>
            <a:spLocks noGrp="1"/>
          </p:cNvSpPr>
          <p:nvPr>
            <p:ph type="title"/>
          </p:nvPr>
        </p:nvSpPr>
        <p:spPr/>
        <p:txBody>
          <a:bodyPr/>
          <a:lstStyle/>
          <a:p>
            <a:r>
              <a:rPr lang="en-US" dirty="0"/>
              <a:t>Building Blocks - Items</a:t>
            </a:r>
          </a:p>
        </p:txBody>
      </p:sp>
      <p:pic>
        <p:nvPicPr>
          <p:cNvPr id="4" name="Picture 3">
            <a:extLst>
              <a:ext uri="{FF2B5EF4-FFF2-40B4-BE49-F238E27FC236}">
                <a16:creationId xmlns:a16="http://schemas.microsoft.com/office/drawing/2014/main" id="{1AE9DFF4-A156-4216-AD34-8F9875AAB64A}"/>
              </a:ext>
            </a:extLst>
          </p:cNvPr>
          <p:cNvPicPr>
            <a:picLocks noChangeAspect="1"/>
          </p:cNvPicPr>
          <p:nvPr/>
        </p:nvPicPr>
        <p:blipFill>
          <a:blip r:embed="rId2"/>
          <a:stretch>
            <a:fillRect/>
          </a:stretch>
        </p:blipFill>
        <p:spPr>
          <a:xfrm>
            <a:off x="3539219" y="1095950"/>
            <a:ext cx="8236985" cy="3257912"/>
          </a:xfrm>
          <a:prstGeom prst="rect">
            <a:avLst/>
          </a:prstGeom>
        </p:spPr>
      </p:pic>
      <p:pic>
        <p:nvPicPr>
          <p:cNvPr id="7" name="Picture 6">
            <a:extLst>
              <a:ext uri="{FF2B5EF4-FFF2-40B4-BE49-F238E27FC236}">
                <a16:creationId xmlns:a16="http://schemas.microsoft.com/office/drawing/2014/main" id="{A9613367-60F9-4420-81CB-281404101472}"/>
              </a:ext>
            </a:extLst>
          </p:cNvPr>
          <p:cNvPicPr>
            <a:picLocks noChangeAspect="1"/>
          </p:cNvPicPr>
          <p:nvPr/>
        </p:nvPicPr>
        <p:blipFill>
          <a:blip r:embed="rId3"/>
          <a:stretch>
            <a:fillRect/>
          </a:stretch>
        </p:blipFill>
        <p:spPr>
          <a:xfrm>
            <a:off x="3416299" y="1458618"/>
            <a:ext cx="7693986" cy="4041922"/>
          </a:xfrm>
          <a:prstGeom prst="rect">
            <a:avLst/>
          </a:prstGeom>
        </p:spPr>
      </p:pic>
      <p:pic>
        <p:nvPicPr>
          <p:cNvPr id="8" name="Picture 7">
            <a:extLst>
              <a:ext uri="{FF2B5EF4-FFF2-40B4-BE49-F238E27FC236}">
                <a16:creationId xmlns:a16="http://schemas.microsoft.com/office/drawing/2014/main" id="{A7E2DBF3-F4AA-453B-AC1F-993922476C6E}"/>
              </a:ext>
            </a:extLst>
          </p:cNvPr>
          <p:cNvPicPr>
            <a:picLocks noChangeAspect="1"/>
          </p:cNvPicPr>
          <p:nvPr/>
        </p:nvPicPr>
        <p:blipFill>
          <a:blip r:embed="rId3"/>
          <a:stretch>
            <a:fillRect/>
          </a:stretch>
        </p:blipFill>
        <p:spPr>
          <a:xfrm>
            <a:off x="3174998" y="1975994"/>
            <a:ext cx="6957385" cy="4202182"/>
          </a:xfrm>
          <a:prstGeom prst="rect">
            <a:avLst/>
          </a:prstGeom>
        </p:spPr>
      </p:pic>
      <p:pic>
        <p:nvPicPr>
          <p:cNvPr id="9" name="Picture 8">
            <a:extLst>
              <a:ext uri="{FF2B5EF4-FFF2-40B4-BE49-F238E27FC236}">
                <a16:creationId xmlns:a16="http://schemas.microsoft.com/office/drawing/2014/main" id="{1B36B9BB-C7A3-458D-8EC6-77C9ADEDCB00}"/>
              </a:ext>
            </a:extLst>
          </p:cNvPr>
          <p:cNvPicPr>
            <a:picLocks noChangeAspect="1"/>
          </p:cNvPicPr>
          <p:nvPr/>
        </p:nvPicPr>
        <p:blipFill>
          <a:blip r:embed="rId4"/>
          <a:stretch>
            <a:fillRect/>
          </a:stretch>
        </p:blipFill>
        <p:spPr>
          <a:xfrm>
            <a:off x="2937561" y="3487709"/>
            <a:ext cx="6295395" cy="2481267"/>
          </a:xfrm>
          <a:prstGeom prst="rect">
            <a:avLst/>
          </a:prstGeom>
        </p:spPr>
      </p:pic>
    </p:spTree>
    <p:extLst>
      <p:ext uri="{BB962C8B-B14F-4D97-AF65-F5344CB8AC3E}">
        <p14:creationId xmlns:p14="http://schemas.microsoft.com/office/powerpoint/2010/main" val="20508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DD33-4A96-992E-DB1F-E1FD29F39D6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C1378-1279-983D-107E-08DA9EBE1625}"/>
              </a:ext>
            </a:extLst>
          </p:cNvPr>
          <p:cNvSpPr>
            <a:spLocks noGrp="1"/>
          </p:cNvSpPr>
          <p:nvPr>
            <p:ph idx="1"/>
          </p:nvPr>
        </p:nvSpPr>
        <p:spPr/>
        <p:txBody>
          <a:bodyPr/>
          <a:lstStyle/>
          <a:p>
            <a:r>
              <a:rPr lang="en-US" dirty="0"/>
              <a:t>Location/Variant Specific details</a:t>
            </a:r>
          </a:p>
          <a:p>
            <a:pPr lvl="1"/>
            <a:r>
              <a:rPr lang="en-US" dirty="0"/>
              <a:t>Costing</a:t>
            </a:r>
          </a:p>
          <a:p>
            <a:pPr lvl="1"/>
            <a:r>
              <a:rPr lang="en-US" dirty="0"/>
              <a:t>Replenishment</a:t>
            </a:r>
          </a:p>
          <a:p>
            <a:pPr lvl="2"/>
            <a:r>
              <a:rPr lang="en-US" dirty="0"/>
              <a:t>BOM</a:t>
            </a:r>
          </a:p>
          <a:p>
            <a:pPr lvl="2"/>
            <a:r>
              <a:rPr lang="en-US" dirty="0"/>
              <a:t>Routing</a:t>
            </a:r>
          </a:p>
          <a:p>
            <a:pPr lvl="1"/>
            <a:r>
              <a:rPr lang="en-US" dirty="0"/>
              <a:t>Blocking </a:t>
            </a:r>
          </a:p>
        </p:txBody>
      </p:sp>
      <p:sp>
        <p:nvSpPr>
          <p:cNvPr id="3" name="Title 2">
            <a:extLst>
              <a:ext uri="{FF2B5EF4-FFF2-40B4-BE49-F238E27FC236}">
                <a16:creationId xmlns:a16="http://schemas.microsoft.com/office/drawing/2014/main" id="{D79EFA64-C308-0105-12DB-937C0FE265BA}"/>
              </a:ext>
            </a:extLst>
          </p:cNvPr>
          <p:cNvSpPr>
            <a:spLocks noGrp="1"/>
          </p:cNvSpPr>
          <p:nvPr>
            <p:ph type="title"/>
          </p:nvPr>
        </p:nvSpPr>
        <p:spPr/>
        <p:txBody>
          <a:bodyPr/>
          <a:lstStyle/>
          <a:p>
            <a:r>
              <a:rPr lang="en-US" dirty="0"/>
              <a:t>Building Blocks – Stockkeeping Units</a:t>
            </a:r>
          </a:p>
        </p:txBody>
      </p:sp>
      <p:pic>
        <p:nvPicPr>
          <p:cNvPr id="4" name="Picture 3">
            <a:extLst>
              <a:ext uri="{FF2B5EF4-FFF2-40B4-BE49-F238E27FC236}">
                <a16:creationId xmlns:a16="http://schemas.microsoft.com/office/drawing/2014/main" id="{D28DBD99-4FD9-46C0-BF0D-207E61D2685D}"/>
              </a:ext>
            </a:extLst>
          </p:cNvPr>
          <p:cNvPicPr>
            <a:picLocks noChangeAspect="1"/>
          </p:cNvPicPr>
          <p:nvPr/>
        </p:nvPicPr>
        <p:blipFill>
          <a:blip r:embed="rId2"/>
          <a:stretch>
            <a:fillRect/>
          </a:stretch>
        </p:blipFill>
        <p:spPr>
          <a:xfrm>
            <a:off x="5247480" y="1866420"/>
            <a:ext cx="6528724" cy="1692198"/>
          </a:xfrm>
          <a:prstGeom prst="rect">
            <a:avLst/>
          </a:prstGeom>
        </p:spPr>
      </p:pic>
      <p:pic>
        <p:nvPicPr>
          <p:cNvPr id="7" name="Picture 6">
            <a:extLst>
              <a:ext uri="{FF2B5EF4-FFF2-40B4-BE49-F238E27FC236}">
                <a16:creationId xmlns:a16="http://schemas.microsoft.com/office/drawing/2014/main" id="{C84F9A25-1B22-4E8B-B167-6565EA2D4C4D}"/>
              </a:ext>
            </a:extLst>
          </p:cNvPr>
          <p:cNvPicPr>
            <a:picLocks noChangeAspect="1"/>
          </p:cNvPicPr>
          <p:nvPr/>
        </p:nvPicPr>
        <p:blipFill>
          <a:blip r:embed="rId3"/>
          <a:stretch>
            <a:fillRect/>
          </a:stretch>
        </p:blipFill>
        <p:spPr>
          <a:xfrm>
            <a:off x="4673600" y="2607060"/>
            <a:ext cx="5578342" cy="3468482"/>
          </a:xfrm>
          <a:prstGeom prst="rect">
            <a:avLst/>
          </a:prstGeom>
        </p:spPr>
      </p:pic>
      <p:pic>
        <p:nvPicPr>
          <p:cNvPr id="8" name="Picture 7">
            <a:extLst>
              <a:ext uri="{FF2B5EF4-FFF2-40B4-BE49-F238E27FC236}">
                <a16:creationId xmlns:a16="http://schemas.microsoft.com/office/drawing/2014/main" id="{B6270E50-31C5-431D-AC31-AB6CC3895EBD}"/>
              </a:ext>
            </a:extLst>
          </p:cNvPr>
          <p:cNvPicPr>
            <a:picLocks noChangeAspect="1"/>
          </p:cNvPicPr>
          <p:nvPr/>
        </p:nvPicPr>
        <p:blipFill>
          <a:blip r:embed="rId4"/>
          <a:stretch>
            <a:fillRect/>
          </a:stretch>
        </p:blipFill>
        <p:spPr>
          <a:xfrm>
            <a:off x="2628116" y="3835967"/>
            <a:ext cx="6914286" cy="1923810"/>
          </a:xfrm>
          <a:prstGeom prst="rect">
            <a:avLst/>
          </a:prstGeom>
        </p:spPr>
      </p:pic>
    </p:spTree>
    <p:extLst>
      <p:ext uri="{BB962C8B-B14F-4D97-AF65-F5344CB8AC3E}">
        <p14:creationId xmlns:p14="http://schemas.microsoft.com/office/powerpoint/2010/main" val="219319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66432-878E-CD40-6933-00A34A8F874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5CCC31-C6D5-4D6F-A896-AF8830F6ECF1}"/>
              </a:ext>
            </a:extLst>
          </p:cNvPr>
          <p:cNvSpPr>
            <a:spLocks noGrp="1"/>
          </p:cNvSpPr>
          <p:nvPr>
            <p:ph idx="1"/>
          </p:nvPr>
        </p:nvSpPr>
        <p:spPr/>
        <p:txBody>
          <a:bodyPr/>
          <a:lstStyle/>
          <a:p>
            <a:r>
              <a:rPr lang="en-US" dirty="0"/>
              <a:t>List of components needed</a:t>
            </a:r>
          </a:p>
          <a:p>
            <a:pPr lvl="1"/>
            <a:r>
              <a:rPr lang="en-US" dirty="0"/>
              <a:t>Flat (one level)</a:t>
            </a:r>
          </a:p>
          <a:p>
            <a:pPr lvl="1"/>
            <a:r>
              <a:rPr lang="en-US" dirty="0"/>
              <a:t>Indented (using sub-assembly items)</a:t>
            </a:r>
          </a:p>
          <a:p>
            <a:pPr lvl="1"/>
            <a:r>
              <a:rPr lang="en-US" dirty="0"/>
              <a:t>Indented (using Production BOMs)</a:t>
            </a:r>
          </a:p>
          <a:p>
            <a:r>
              <a:rPr lang="en-US" dirty="0"/>
              <a:t>Low Level Codes</a:t>
            </a:r>
          </a:p>
          <a:p>
            <a:pPr lvl="1"/>
            <a:endParaRPr lang="en-US" dirty="0"/>
          </a:p>
        </p:txBody>
      </p:sp>
      <p:sp>
        <p:nvSpPr>
          <p:cNvPr id="3" name="Title 2">
            <a:extLst>
              <a:ext uri="{FF2B5EF4-FFF2-40B4-BE49-F238E27FC236}">
                <a16:creationId xmlns:a16="http://schemas.microsoft.com/office/drawing/2014/main" id="{FD1B19F2-4356-9A28-3C04-905FD9D3347D}"/>
              </a:ext>
            </a:extLst>
          </p:cNvPr>
          <p:cNvSpPr>
            <a:spLocks noGrp="1"/>
          </p:cNvSpPr>
          <p:nvPr>
            <p:ph type="title"/>
          </p:nvPr>
        </p:nvSpPr>
        <p:spPr/>
        <p:txBody>
          <a:bodyPr/>
          <a:lstStyle/>
          <a:p>
            <a:r>
              <a:rPr lang="en-US" dirty="0"/>
              <a:t>Building Blocks – Bills of Material</a:t>
            </a:r>
          </a:p>
        </p:txBody>
      </p:sp>
      <p:pic>
        <p:nvPicPr>
          <p:cNvPr id="4" name="Picture 3">
            <a:extLst>
              <a:ext uri="{FF2B5EF4-FFF2-40B4-BE49-F238E27FC236}">
                <a16:creationId xmlns:a16="http://schemas.microsoft.com/office/drawing/2014/main" id="{89AB2A05-CA1E-4C50-94A1-116359DA0744}"/>
              </a:ext>
            </a:extLst>
          </p:cNvPr>
          <p:cNvPicPr>
            <a:picLocks noChangeAspect="1"/>
          </p:cNvPicPr>
          <p:nvPr/>
        </p:nvPicPr>
        <p:blipFill>
          <a:blip r:embed="rId2"/>
          <a:stretch>
            <a:fillRect/>
          </a:stretch>
        </p:blipFill>
        <p:spPr>
          <a:xfrm>
            <a:off x="6451599" y="1357460"/>
            <a:ext cx="5108143" cy="1421274"/>
          </a:xfrm>
          <a:prstGeom prst="rect">
            <a:avLst/>
          </a:prstGeom>
        </p:spPr>
      </p:pic>
      <p:pic>
        <p:nvPicPr>
          <p:cNvPr id="5" name="Picture 4">
            <a:extLst>
              <a:ext uri="{FF2B5EF4-FFF2-40B4-BE49-F238E27FC236}">
                <a16:creationId xmlns:a16="http://schemas.microsoft.com/office/drawing/2014/main" id="{CA3D5CE1-F68D-4AE9-9839-B01CB70D1360}"/>
              </a:ext>
            </a:extLst>
          </p:cNvPr>
          <p:cNvPicPr>
            <a:picLocks noChangeAspect="1"/>
          </p:cNvPicPr>
          <p:nvPr/>
        </p:nvPicPr>
        <p:blipFill>
          <a:blip r:embed="rId3"/>
          <a:stretch>
            <a:fillRect/>
          </a:stretch>
        </p:blipFill>
        <p:spPr>
          <a:xfrm>
            <a:off x="6356349" y="2052260"/>
            <a:ext cx="5441336" cy="3100676"/>
          </a:xfrm>
          <a:prstGeom prst="rect">
            <a:avLst/>
          </a:prstGeom>
        </p:spPr>
      </p:pic>
      <p:pic>
        <p:nvPicPr>
          <p:cNvPr id="6" name="Picture 5">
            <a:extLst>
              <a:ext uri="{FF2B5EF4-FFF2-40B4-BE49-F238E27FC236}">
                <a16:creationId xmlns:a16="http://schemas.microsoft.com/office/drawing/2014/main" id="{B3430AF2-E91F-4905-A99B-F6B85B634376}"/>
              </a:ext>
            </a:extLst>
          </p:cNvPr>
          <p:cNvPicPr>
            <a:picLocks noChangeAspect="1"/>
          </p:cNvPicPr>
          <p:nvPr/>
        </p:nvPicPr>
        <p:blipFill>
          <a:blip r:embed="rId4"/>
          <a:stretch>
            <a:fillRect/>
          </a:stretch>
        </p:blipFill>
        <p:spPr>
          <a:xfrm>
            <a:off x="4591050" y="3283543"/>
            <a:ext cx="6784544" cy="2216997"/>
          </a:xfrm>
          <a:prstGeom prst="rect">
            <a:avLst/>
          </a:prstGeom>
        </p:spPr>
      </p:pic>
    </p:spTree>
    <p:extLst>
      <p:ext uri="{BB962C8B-B14F-4D97-AF65-F5344CB8AC3E}">
        <p14:creationId xmlns:p14="http://schemas.microsoft.com/office/powerpoint/2010/main" val="346699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12768-E7DB-FD01-2B31-8197786FF9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9CCB06-2CA7-3D8C-CAC6-54E983C26081}"/>
              </a:ext>
            </a:extLst>
          </p:cNvPr>
          <p:cNvSpPr>
            <a:spLocks noGrp="1"/>
          </p:cNvSpPr>
          <p:nvPr>
            <p:ph idx="1"/>
          </p:nvPr>
        </p:nvSpPr>
        <p:spPr/>
        <p:txBody>
          <a:bodyPr/>
          <a:lstStyle/>
          <a:p>
            <a:r>
              <a:rPr lang="en-US" dirty="0"/>
              <a:t>Where work is performed</a:t>
            </a:r>
          </a:p>
          <a:p>
            <a:r>
              <a:rPr lang="en-US" dirty="0"/>
              <a:t>Costing</a:t>
            </a:r>
          </a:p>
          <a:p>
            <a:pPr lvl="1"/>
            <a:r>
              <a:rPr lang="en-US" dirty="0"/>
              <a:t>Time</a:t>
            </a:r>
          </a:p>
          <a:p>
            <a:pPr lvl="1"/>
            <a:r>
              <a:rPr lang="en-US" dirty="0"/>
              <a:t>Per Unit</a:t>
            </a:r>
          </a:p>
          <a:p>
            <a:pPr lvl="1"/>
            <a:r>
              <a:rPr lang="en-US" dirty="0"/>
              <a:t>From Routing Line</a:t>
            </a:r>
          </a:p>
          <a:p>
            <a:r>
              <a:rPr lang="en-US" dirty="0"/>
              <a:t>Available time</a:t>
            </a:r>
          </a:p>
          <a:p>
            <a:r>
              <a:rPr lang="en-US" dirty="0" err="1"/>
              <a:t>Subcontacting</a:t>
            </a:r>
            <a:endParaRPr lang="en-US" dirty="0"/>
          </a:p>
          <a:p>
            <a:endParaRPr lang="en-US" dirty="0"/>
          </a:p>
        </p:txBody>
      </p:sp>
      <p:sp>
        <p:nvSpPr>
          <p:cNvPr id="3" name="Title 2">
            <a:extLst>
              <a:ext uri="{FF2B5EF4-FFF2-40B4-BE49-F238E27FC236}">
                <a16:creationId xmlns:a16="http://schemas.microsoft.com/office/drawing/2014/main" id="{5084464D-3866-95AB-527C-D289F03F057C}"/>
              </a:ext>
            </a:extLst>
          </p:cNvPr>
          <p:cNvSpPr>
            <a:spLocks noGrp="1"/>
          </p:cNvSpPr>
          <p:nvPr>
            <p:ph type="title"/>
          </p:nvPr>
        </p:nvSpPr>
        <p:spPr/>
        <p:txBody>
          <a:bodyPr>
            <a:normAutofit fontScale="90000"/>
          </a:bodyPr>
          <a:lstStyle/>
          <a:p>
            <a:r>
              <a:rPr lang="en-US" dirty="0"/>
              <a:t>Building Blocks – Work &amp; Machine Centers</a:t>
            </a:r>
          </a:p>
        </p:txBody>
      </p:sp>
      <p:pic>
        <p:nvPicPr>
          <p:cNvPr id="5" name="Picture 4">
            <a:extLst>
              <a:ext uri="{FF2B5EF4-FFF2-40B4-BE49-F238E27FC236}">
                <a16:creationId xmlns:a16="http://schemas.microsoft.com/office/drawing/2014/main" id="{AC5CB624-03EC-4FBD-B613-B714AC779D6E}"/>
              </a:ext>
            </a:extLst>
          </p:cNvPr>
          <p:cNvPicPr>
            <a:picLocks noChangeAspect="1"/>
          </p:cNvPicPr>
          <p:nvPr/>
        </p:nvPicPr>
        <p:blipFill>
          <a:blip r:embed="rId2"/>
          <a:stretch>
            <a:fillRect/>
          </a:stretch>
        </p:blipFill>
        <p:spPr>
          <a:xfrm>
            <a:off x="7924799" y="1247303"/>
            <a:ext cx="3705226" cy="3786325"/>
          </a:xfrm>
          <a:prstGeom prst="rect">
            <a:avLst/>
          </a:prstGeom>
        </p:spPr>
      </p:pic>
      <p:pic>
        <p:nvPicPr>
          <p:cNvPr id="6" name="Picture 5">
            <a:extLst>
              <a:ext uri="{FF2B5EF4-FFF2-40B4-BE49-F238E27FC236}">
                <a16:creationId xmlns:a16="http://schemas.microsoft.com/office/drawing/2014/main" id="{FE3DE613-FCCF-47ED-B358-62759E397546}"/>
              </a:ext>
            </a:extLst>
          </p:cNvPr>
          <p:cNvPicPr>
            <a:picLocks noChangeAspect="1"/>
          </p:cNvPicPr>
          <p:nvPr/>
        </p:nvPicPr>
        <p:blipFill>
          <a:blip r:embed="rId3"/>
          <a:stretch>
            <a:fillRect/>
          </a:stretch>
        </p:blipFill>
        <p:spPr>
          <a:xfrm>
            <a:off x="5543924" y="1767046"/>
            <a:ext cx="5980952" cy="2542857"/>
          </a:xfrm>
          <a:prstGeom prst="rect">
            <a:avLst/>
          </a:prstGeom>
        </p:spPr>
      </p:pic>
      <p:pic>
        <p:nvPicPr>
          <p:cNvPr id="7" name="Picture 6">
            <a:extLst>
              <a:ext uri="{FF2B5EF4-FFF2-40B4-BE49-F238E27FC236}">
                <a16:creationId xmlns:a16="http://schemas.microsoft.com/office/drawing/2014/main" id="{0B34F3A1-05BE-451D-BD42-92FAF5D2F129}"/>
              </a:ext>
            </a:extLst>
          </p:cNvPr>
          <p:cNvPicPr>
            <a:picLocks noChangeAspect="1"/>
          </p:cNvPicPr>
          <p:nvPr/>
        </p:nvPicPr>
        <p:blipFill>
          <a:blip r:embed="rId4"/>
          <a:stretch>
            <a:fillRect/>
          </a:stretch>
        </p:blipFill>
        <p:spPr>
          <a:xfrm>
            <a:off x="4743449" y="2127347"/>
            <a:ext cx="3611341" cy="3713001"/>
          </a:xfrm>
          <a:prstGeom prst="rect">
            <a:avLst/>
          </a:prstGeom>
        </p:spPr>
      </p:pic>
    </p:spTree>
    <p:extLst>
      <p:ext uri="{BB962C8B-B14F-4D97-AF65-F5344CB8AC3E}">
        <p14:creationId xmlns:p14="http://schemas.microsoft.com/office/powerpoint/2010/main" val="17583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6AF0-186A-095C-0538-FEA9FA8B37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3B8FF-A1AA-DAA6-7776-BB63A6B38ACE}"/>
              </a:ext>
            </a:extLst>
          </p:cNvPr>
          <p:cNvSpPr>
            <a:spLocks noGrp="1"/>
          </p:cNvSpPr>
          <p:nvPr>
            <p:ph idx="1"/>
          </p:nvPr>
        </p:nvSpPr>
        <p:spPr/>
        <p:txBody>
          <a:bodyPr/>
          <a:lstStyle/>
          <a:p>
            <a:r>
              <a:rPr lang="en-US" dirty="0"/>
              <a:t>Defines the path that an item takes through a factory</a:t>
            </a:r>
          </a:p>
          <a:p>
            <a:r>
              <a:rPr lang="en-US" dirty="0"/>
              <a:t>Costs</a:t>
            </a:r>
          </a:p>
          <a:p>
            <a:r>
              <a:rPr lang="en-US" dirty="0"/>
              <a:t>Time Needed</a:t>
            </a:r>
          </a:p>
          <a:p>
            <a:pPr lvl="1"/>
            <a:r>
              <a:rPr lang="en-US" dirty="0"/>
              <a:t>Costed</a:t>
            </a:r>
          </a:p>
          <a:p>
            <a:pPr lvl="2"/>
            <a:r>
              <a:rPr lang="en-US" dirty="0"/>
              <a:t>Setup</a:t>
            </a:r>
          </a:p>
          <a:p>
            <a:pPr lvl="2"/>
            <a:r>
              <a:rPr lang="en-US" dirty="0"/>
              <a:t>Runtime</a:t>
            </a:r>
          </a:p>
          <a:p>
            <a:pPr lvl="1"/>
            <a:r>
              <a:rPr lang="en-US" dirty="0"/>
              <a:t>Non-Costed</a:t>
            </a:r>
          </a:p>
          <a:p>
            <a:pPr lvl="2"/>
            <a:r>
              <a:rPr lang="en-US" dirty="0"/>
              <a:t>Wait</a:t>
            </a:r>
          </a:p>
          <a:p>
            <a:pPr lvl="2"/>
            <a:r>
              <a:rPr lang="en-US" dirty="0"/>
              <a:t>Move</a:t>
            </a:r>
          </a:p>
          <a:p>
            <a:pPr lvl="2"/>
            <a:r>
              <a:rPr lang="en-US" dirty="0"/>
              <a:t>Queue</a:t>
            </a:r>
          </a:p>
          <a:p>
            <a:pPr lvl="1"/>
            <a:endParaRPr lang="en-US" dirty="0"/>
          </a:p>
        </p:txBody>
      </p:sp>
      <p:sp>
        <p:nvSpPr>
          <p:cNvPr id="3" name="Title 2">
            <a:extLst>
              <a:ext uri="{FF2B5EF4-FFF2-40B4-BE49-F238E27FC236}">
                <a16:creationId xmlns:a16="http://schemas.microsoft.com/office/drawing/2014/main" id="{3CDCD7A8-1926-BB7C-8211-6F4AB5E28D86}"/>
              </a:ext>
            </a:extLst>
          </p:cNvPr>
          <p:cNvSpPr>
            <a:spLocks noGrp="1"/>
          </p:cNvSpPr>
          <p:nvPr>
            <p:ph type="title"/>
          </p:nvPr>
        </p:nvSpPr>
        <p:spPr/>
        <p:txBody>
          <a:bodyPr/>
          <a:lstStyle/>
          <a:p>
            <a:r>
              <a:rPr lang="en-US" dirty="0"/>
              <a:t>Building Blocks – Routings</a:t>
            </a:r>
          </a:p>
        </p:txBody>
      </p:sp>
      <p:pic>
        <p:nvPicPr>
          <p:cNvPr id="4" name="Picture 3">
            <a:extLst>
              <a:ext uri="{FF2B5EF4-FFF2-40B4-BE49-F238E27FC236}">
                <a16:creationId xmlns:a16="http://schemas.microsoft.com/office/drawing/2014/main" id="{3126D97B-9B51-4785-A4D1-CEDF92FC8C2D}"/>
              </a:ext>
            </a:extLst>
          </p:cNvPr>
          <p:cNvPicPr>
            <a:picLocks noChangeAspect="1"/>
          </p:cNvPicPr>
          <p:nvPr/>
        </p:nvPicPr>
        <p:blipFill>
          <a:blip r:embed="rId2"/>
          <a:stretch>
            <a:fillRect/>
          </a:stretch>
        </p:blipFill>
        <p:spPr>
          <a:xfrm>
            <a:off x="3371850" y="1809750"/>
            <a:ext cx="8262233" cy="3554925"/>
          </a:xfrm>
          <a:prstGeom prst="rect">
            <a:avLst/>
          </a:prstGeom>
        </p:spPr>
      </p:pic>
    </p:spTree>
    <p:extLst>
      <p:ext uri="{BB962C8B-B14F-4D97-AF65-F5344CB8AC3E}">
        <p14:creationId xmlns:p14="http://schemas.microsoft.com/office/powerpoint/2010/main" val="21457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02A1-B5EB-5A80-D4E7-D3DE5245D30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B062DE-A4F2-2317-9FDE-5C0C23979521}"/>
              </a:ext>
            </a:extLst>
          </p:cNvPr>
          <p:cNvSpPr>
            <a:spLocks noGrp="1"/>
          </p:cNvSpPr>
          <p:nvPr>
            <p:ph idx="1"/>
          </p:nvPr>
        </p:nvSpPr>
        <p:spPr/>
        <p:txBody>
          <a:bodyPr/>
          <a:lstStyle/>
          <a:p>
            <a:r>
              <a:rPr lang="en-US" dirty="0"/>
              <a:t>Used to link a Routing operation to related component</a:t>
            </a:r>
          </a:p>
          <a:p>
            <a:pPr lvl="1"/>
            <a:r>
              <a:rPr lang="en-US" dirty="0"/>
              <a:t>Planning</a:t>
            </a:r>
          </a:p>
          <a:p>
            <a:pPr lvl="1"/>
            <a:r>
              <a:rPr lang="en-US" dirty="0"/>
              <a:t>Flushing</a:t>
            </a:r>
          </a:p>
          <a:p>
            <a:pPr lvl="1"/>
            <a:endParaRPr lang="en-US" dirty="0"/>
          </a:p>
        </p:txBody>
      </p:sp>
      <p:sp>
        <p:nvSpPr>
          <p:cNvPr id="3" name="Title 2">
            <a:extLst>
              <a:ext uri="{FF2B5EF4-FFF2-40B4-BE49-F238E27FC236}">
                <a16:creationId xmlns:a16="http://schemas.microsoft.com/office/drawing/2014/main" id="{66EBDD9D-43F7-DB77-F981-8F335D8F650E}"/>
              </a:ext>
            </a:extLst>
          </p:cNvPr>
          <p:cNvSpPr>
            <a:spLocks noGrp="1"/>
          </p:cNvSpPr>
          <p:nvPr>
            <p:ph type="title"/>
          </p:nvPr>
        </p:nvSpPr>
        <p:spPr/>
        <p:txBody>
          <a:bodyPr/>
          <a:lstStyle/>
          <a:p>
            <a:r>
              <a:rPr lang="en-US" dirty="0"/>
              <a:t>Building Blocks – Routing Link Codes</a:t>
            </a:r>
          </a:p>
        </p:txBody>
      </p:sp>
      <p:pic>
        <p:nvPicPr>
          <p:cNvPr id="4" name="Picture 3">
            <a:extLst>
              <a:ext uri="{FF2B5EF4-FFF2-40B4-BE49-F238E27FC236}">
                <a16:creationId xmlns:a16="http://schemas.microsoft.com/office/drawing/2014/main" id="{940B9980-5D2F-4FBE-9340-CBBA05123955}"/>
              </a:ext>
            </a:extLst>
          </p:cNvPr>
          <p:cNvPicPr>
            <a:picLocks noChangeAspect="1"/>
          </p:cNvPicPr>
          <p:nvPr/>
        </p:nvPicPr>
        <p:blipFill>
          <a:blip r:embed="rId2"/>
          <a:stretch>
            <a:fillRect/>
          </a:stretch>
        </p:blipFill>
        <p:spPr>
          <a:xfrm>
            <a:off x="3762375" y="2013285"/>
            <a:ext cx="7690733" cy="3309031"/>
          </a:xfrm>
          <a:prstGeom prst="rect">
            <a:avLst/>
          </a:prstGeom>
        </p:spPr>
      </p:pic>
    </p:spTree>
    <p:extLst>
      <p:ext uri="{BB962C8B-B14F-4D97-AF65-F5344CB8AC3E}">
        <p14:creationId xmlns:p14="http://schemas.microsoft.com/office/powerpoint/2010/main" val="231168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65BE9E-B2B8-845F-4EEB-1CACEB91DF6D}"/>
              </a:ext>
            </a:extLst>
          </p:cNvPr>
          <p:cNvSpPr>
            <a:spLocks noGrp="1"/>
          </p:cNvSpPr>
          <p:nvPr>
            <p:ph idx="1"/>
          </p:nvPr>
        </p:nvSpPr>
        <p:spPr/>
        <p:txBody>
          <a:bodyPr/>
          <a:lstStyle/>
          <a:p>
            <a:r>
              <a:rPr lang="en-US" dirty="0"/>
              <a:t>Flushing </a:t>
            </a:r>
          </a:p>
          <a:p>
            <a:pPr lvl="1"/>
            <a:r>
              <a:rPr lang="en-US" dirty="0"/>
              <a:t>Manual </a:t>
            </a:r>
          </a:p>
          <a:p>
            <a:pPr lvl="1"/>
            <a:r>
              <a:rPr lang="en-US" dirty="0"/>
              <a:t>Backward</a:t>
            </a:r>
          </a:p>
          <a:p>
            <a:pPr lvl="1"/>
            <a:r>
              <a:rPr lang="en-US" dirty="0"/>
              <a:t>Forward</a:t>
            </a:r>
          </a:p>
          <a:p>
            <a:pPr lvl="1"/>
            <a:r>
              <a:rPr lang="en-US" dirty="0"/>
              <a:t>Pick + Forward</a:t>
            </a:r>
          </a:p>
          <a:p>
            <a:pPr lvl="1"/>
            <a:r>
              <a:rPr lang="en-US" dirty="0"/>
              <a:t>Pick + Backward</a:t>
            </a:r>
          </a:p>
          <a:p>
            <a:endParaRPr lang="en-US" dirty="0"/>
          </a:p>
        </p:txBody>
      </p:sp>
      <p:sp>
        <p:nvSpPr>
          <p:cNvPr id="3" name="Title 2">
            <a:extLst>
              <a:ext uri="{FF2B5EF4-FFF2-40B4-BE49-F238E27FC236}">
                <a16:creationId xmlns:a16="http://schemas.microsoft.com/office/drawing/2014/main" id="{93A9377F-5B6A-B1F5-0EE6-102B1D2C7787}"/>
              </a:ext>
            </a:extLst>
          </p:cNvPr>
          <p:cNvSpPr>
            <a:spLocks noGrp="1"/>
          </p:cNvSpPr>
          <p:nvPr>
            <p:ph type="title"/>
          </p:nvPr>
        </p:nvSpPr>
        <p:spPr/>
        <p:txBody>
          <a:bodyPr/>
          <a:lstStyle/>
          <a:p>
            <a:r>
              <a:rPr lang="en-US" dirty="0"/>
              <a:t>Consuming Items and Capacity </a:t>
            </a:r>
          </a:p>
        </p:txBody>
      </p:sp>
    </p:spTree>
    <p:extLst>
      <p:ext uri="{BB962C8B-B14F-4D97-AF65-F5344CB8AC3E}">
        <p14:creationId xmlns:p14="http://schemas.microsoft.com/office/powerpoint/2010/main" val="230313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BC5AA-E41A-8FD7-A70A-59B591D928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4E27E-ADA3-8AE4-C109-FB0E57C76E58}"/>
              </a:ext>
            </a:extLst>
          </p:cNvPr>
          <p:cNvSpPr>
            <a:spLocks noGrp="1"/>
          </p:cNvSpPr>
          <p:nvPr>
            <p:ph idx="1"/>
          </p:nvPr>
        </p:nvSpPr>
        <p:spPr/>
        <p:txBody>
          <a:bodyPr/>
          <a:lstStyle/>
          <a:p>
            <a:r>
              <a:rPr lang="en-US" b="1" dirty="0"/>
              <a:t>Standard</a:t>
            </a:r>
          </a:p>
          <a:p>
            <a:pPr lvl="1"/>
            <a:r>
              <a:rPr lang="en-US" dirty="0"/>
              <a:t>All costs are either assigned or rolled up from assigned costs. The are fixed and do not vary from transaction to transaction</a:t>
            </a:r>
          </a:p>
          <a:p>
            <a:r>
              <a:rPr lang="en-US" b="1" dirty="0"/>
              <a:t>FIFO</a:t>
            </a:r>
          </a:p>
          <a:p>
            <a:pPr lvl="1"/>
            <a:r>
              <a:rPr lang="en-US" dirty="0"/>
              <a:t>The costs are system assigned to layers of inventory. BC will consume the oldest inventory first with its cost, then it will consume the next newest layer of inventory with its related cost…</a:t>
            </a:r>
          </a:p>
          <a:p>
            <a:r>
              <a:rPr lang="en-US" b="1" dirty="0"/>
              <a:t>Average</a:t>
            </a:r>
          </a:p>
          <a:p>
            <a:pPr lvl="1"/>
            <a:r>
              <a:rPr lang="en-US" dirty="0"/>
              <a:t>The costs are system calculated. Each time inventory is increased the system will re-calculate the average cost and revalue all remaining inventory.</a:t>
            </a:r>
          </a:p>
          <a:p>
            <a:endParaRPr lang="en-US" dirty="0"/>
          </a:p>
        </p:txBody>
      </p:sp>
      <p:sp>
        <p:nvSpPr>
          <p:cNvPr id="3" name="Title 2">
            <a:extLst>
              <a:ext uri="{FF2B5EF4-FFF2-40B4-BE49-F238E27FC236}">
                <a16:creationId xmlns:a16="http://schemas.microsoft.com/office/drawing/2014/main" id="{122EF989-B819-9971-1CDD-9D9ECA81ABDF}"/>
              </a:ext>
            </a:extLst>
          </p:cNvPr>
          <p:cNvSpPr>
            <a:spLocks noGrp="1"/>
          </p:cNvSpPr>
          <p:nvPr>
            <p:ph type="title"/>
          </p:nvPr>
        </p:nvSpPr>
        <p:spPr/>
        <p:txBody>
          <a:bodyPr/>
          <a:lstStyle/>
          <a:p>
            <a:r>
              <a:rPr lang="en-US" dirty="0"/>
              <a:t>Costing Implications</a:t>
            </a:r>
          </a:p>
        </p:txBody>
      </p:sp>
    </p:spTree>
    <p:extLst>
      <p:ext uri="{BB962C8B-B14F-4D97-AF65-F5344CB8AC3E}">
        <p14:creationId xmlns:p14="http://schemas.microsoft.com/office/powerpoint/2010/main" val="294418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4E1922-02B1-5A2D-D14D-06E9A76FCC46}"/>
              </a:ext>
            </a:extLst>
          </p:cNvPr>
          <p:cNvSpPr>
            <a:spLocks noGrp="1"/>
          </p:cNvSpPr>
          <p:nvPr>
            <p:ph type="body" idx="1"/>
          </p:nvPr>
        </p:nvSpPr>
        <p:spPr/>
        <p:txBody>
          <a:bodyPr vert="horz" lIns="91440" tIns="45720" rIns="91440" bIns="45720" rtlCol="0" anchor="ctr">
            <a:noAutofit/>
          </a:bodyPr>
          <a:lstStyle/>
          <a:p>
            <a:pPr>
              <a:spcBef>
                <a:spcPct val="0"/>
              </a:spcBef>
            </a:pPr>
            <a:endParaRPr lang="en-US" sz="1400" dirty="0">
              <a:solidFill>
                <a:srgbClr val="9C3C9A"/>
              </a:solidFill>
              <a:latin typeface="Open Sans ExtraBold"/>
              <a:ea typeface="Open Sans ExtraBold"/>
              <a:cs typeface="Open Sans ExtraBold"/>
            </a:endParaRPr>
          </a:p>
          <a:p>
            <a:pPr>
              <a:spcBef>
                <a:spcPct val="0"/>
              </a:spcBef>
            </a:pPr>
            <a:r>
              <a:rPr lang="en-US" sz="4400" dirty="0">
                <a:solidFill>
                  <a:srgbClr val="9C3C9A"/>
                </a:solidFill>
              </a:rPr>
              <a:t>Andrew Good</a:t>
            </a:r>
            <a:br>
              <a:rPr lang="en-US" sz="4400" dirty="0">
                <a:solidFill>
                  <a:srgbClr val="9C3C9A"/>
                </a:solidFill>
              </a:rPr>
            </a:br>
            <a:r>
              <a:rPr lang="en-US" sz="4400" dirty="0">
                <a:solidFill>
                  <a:srgbClr val="9C3C9A"/>
                </a:solidFill>
              </a:rPr>
              <a:t>CEO </a:t>
            </a:r>
            <a:br>
              <a:rPr lang="en-US" sz="4400" dirty="0">
                <a:solidFill>
                  <a:srgbClr val="9C3C9A"/>
                </a:solidFill>
              </a:rPr>
            </a:br>
            <a:r>
              <a:rPr lang="en-US" sz="4400" dirty="0">
                <a:solidFill>
                  <a:srgbClr val="9C3C9A"/>
                </a:solidFill>
              </a:rPr>
              <a:t>Liberty Grove Software</a:t>
            </a:r>
            <a:endParaRPr lang="en-US" sz="4400" dirty="0">
              <a:solidFill>
                <a:srgbClr val="9C3C9A"/>
              </a:solidFill>
              <a:latin typeface="Open Sans ExtraBold"/>
              <a:ea typeface="Open Sans ExtraBold"/>
              <a:cs typeface="Open Sans ExtraBold"/>
            </a:endParaRPr>
          </a:p>
        </p:txBody>
      </p:sp>
      <p:sp>
        <p:nvSpPr>
          <p:cNvPr id="7" name="Title 6">
            <a:extLst>
              <a:ext uri="{FF2B5EF4-FFF2-40B4-BE49-F238E27FC236}">
                <a16:creationId xmlns:a16="http://schemas.microsoft.com/office/drawing/2014/main" id="{3A4E6AEE-2211-044D-84DF-54508008A55E}"/>
              </a:ext>
            </a:extLst>
          </p:cNvPr>
          <p:cNvSpPr>
            <a:spLocks noGrp="1"/>
          </p:cNvSpPr>
          <p:nvPr>
            <p:ph type="title"/>
          </p:nvPr>
        </p:nvSpPr>
        <p:spPr>
          <a:xfrm>
            <a:off x="831850" y="1414423"/>
            <a:ext cx="10515600" cy="1325563"/>
          </a:xfrm>
        </p:spPr>
        <p:txBody>
          <a:bodyPr/>
          <a:lstStyle/>
          <a:p>
            <a:r>
              <a:rPr lang="en-US" dirty="0"/>
              <a:t>Introduction to BC Manufacturing</a:t>
            </a:r>
          </a:p>
        </p:txBody>
      </p:sp>
    </p:spTree>
    <p:extLst>
      <p:ext uri="{BB962C8B-B14F-4D97-AF65-F5344CB8AC3E}">
        <p14:creationId xmlns:p14="http://schemas.microsoft.com/office/powerpoint/2010/main" val="82933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53B7-C31B-7F61-B7D5-69DEA887D0B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0C363A-3DD7-211E-08BC-A805F1B4919D}"/>
              </a:ext>
            </a:extLst>
          </p:cNvPr>
          <p:cNvSpPr>
            <a:spLocks noGrp="1"/>
          </p:cNvSpPr>
          <p:nvPr>
            <p:ph idx="1"/>
          </p:nvPr>
        </p:nvSpPr>
        <p:spPr/>
        <p:txBody>
          <a:bodyPr/>
          <a:lstStyle/>
          <a:p>
            <a:r>
              <a:rPr lang="en-US" dirty="0"/>
              <a:t>Simulated</a:t>
            </a:r>
          </a:p>
          <a:p>
            <a:r>
              <a:rPr lang="en-US" dirty="0"/>
              <a:t>Planned</a:t>
            </a:r>
          </a:p>
          <a:p>
            <a:r>
              <a:rPr lang="en-US" dirty="0"/>
              <a:t>Firm Planned</a:t>
            </a:r>
          </a:p>
          <a:p>
            <a:r>
              <a:rPr lang="en-US" dirty="0"/>
              <a:t>Released</a:t>
            </a:r>
          </a:p>
          <a:p>
            <a:r>
              <a:rPr lang="en-US" dirty="0"/>
              <a:t>Finished</a:t>
            </a:r>
          </a:p>
        </p:txBody>
      </p:sp>
      <p:sp>
        <p:nvSpPr>
          <p:cNvPr id="3" name="Title 2">
            <a:extLst>
              <a:ext uri="{FF2B5EF4-FFF2-40B4-BE49-F238E27FC236}">
                <a16:creationId xmlns:a16="http://schemas.microsoft.com/office/drawing/2014/main" id="{B3D2458A-9B17-89C2-4E41-DA52B96D518B}"/>
              </a:ext>
            </a:extLst>
          </p:cNvPr>
          <p:cNvSpPr>
            <a:spLocks noGrp="1"/>
          </p:cNvSpPr>
          <p:nvPr>
            <p:ph type="title"/>
          </p:nvPr>
        </p:nvSpPr>
        <p:spPr/>
        <p:txBody>
          <a:bodyPr/>
          <a:lstStyle/>
          <a:p>
            <a:r>
              <a:rPr lang="en-US" dirty="0"/>
              <a:t>Production Order Types</a:t>
            </a:r>
          </a:p>
        </p:txBody>
      </p:sp>
      <p:pic>
        <p:nvPicPr>
          <p:cNvPr id="4" name="Picture 3">
            <a:extLst>
              <a:ext uri="{FF2B5EF4-FFF2-40B4-BE49-F238E27FC236}">
                <a16:creationId xmlns:a16="http://schemas.microsoft.com/office/drawing/2014/main" id="{32917899-200A-4169-9DC6-55EE2648E926}"/>
              </a:ext>
            </a:extLst>
          </p:cNvPr>
          <p:cNvPicPr>
            <a:picLocks noChangeAspect="1"/>
          </p:cNvPicPr>
          <p:nvPr/>
        </p:nvPicPr>
        <p:blipFill>
          <a:blip r:embed="rId2"/>
          <a:stretch>
            <a:fillRect/>
          </a:stretch>
        </p:blipFill>
        <p:spPr>
          <a:xfrm>
            <a:off x="3225800" y="1357460"/>
            <a:ext cx="8637554" cy="1157140"/>
          </a:xfrm>
          <a:prstGeom prst="rect">
            <a:avLst/>
          </a:prstGeom>
        </p:spPr>
      </p:pic>
    </p:spTree>
    <p:extLst>
      <p:ext uri="{BB962C8B-B14F-4D97-AF65-F5344CB8AC3E}">
        <p14:creationId xmlns:p14="http://schemas.microsoft.com/office/powerpoint/2010/main" val="1704466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AB48B-E6A2-1ACE-ABC6-8070C13B5D7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DCD8C0-7DC8-B4A1-B322-46710D73C7BB}"/>
              </a:ext>
            </a:extLst>
          </p:cNvPr>
          <p:cNvSpPr>
            <a:spLocks noGrp="1"/>
          </p:cNvSpPr>
          <p:nvPr>
            <p:ph idx="1"/>
          </p:nvPr>
        </p:nvSpPr>
        <p:spPr/>
        <p:txBody>
          <a:bodyPr/>
          <a:lstStyle/>
          <a:p>
            <a:r>
              <a:rPr lang="en-US" dirty="0"/>
              <a:t>Planning/creation</a:t>
            </a:r>
          </a:p>
          <a:p>
            <a:pPr lvl="1"/>
            <a:r>
              <a:rPr lang="en-US" dirty="0"/>
              <a:t>Weeks in advance</a:t>
            </a:r>
          </a:p>
          <a:p>
            <a:r>
              <a:rPr lang="en-US" dirty="0"/>
              <a:t>Sequencing</a:t>
            </a:r>
          </a:p>
          <a:p>
            <a:r>
              <a:rPr lang="en-US" dirty="0"/>
              <a:t>Releasing</a:t>
            </a:r>
          </a:p>
          <a:p>
            <a:r>
              <a:rPr lang="en-US" dirty="0"/>
              <a:t>Running</a:t>
            </a:r>
          </a:p>
          <a:p>
            <a:r>
              <a:rPr lang="en-US" dirty="0"/>
              <a:t>Review</a:t>
            </a:r>
          </a:p>
          <a:p>
            <a:r>
              <a:rPr lang="en-US" dirty="0"/>
              <a:t>Finish</a:t>
            </a:r>
          </a:p>
        </p:txBody>
      </p:sp>
      <p:sp>
        <p:nvSpPr>
          <p:cNvPr id="3" name="Title 2">
            <a:extLst>
              <a:ext uri="{FF2B5EF4-FFF2-40B4-BE49-F238E27FC236}">
                <a16:creationId xmlns:a16="http://schemas.microsoft.com/office/drawing/2014/main" id="{93D40B04-CA1C-5F99-5444-D74738A089E0}"/>
              </a:ext>
            </a:extLst>
          </p:cNvPr>
          <p:cNvSpPr>
            <a:spLocks noGrp="1"/>
          </p:cNvSpPr>
          <p:nvPr>
            <p:ph type="title"/>
          </p:nvPr>
        </p:nvSpPr>
        <p:spPr/>
        <p:txBody>
          <a:bodyPr/>
          <a:lstStyle/>
          <a:p>
            <a:r>
              <a:rPr lang="en-US" dirty="0"/>
              <a:t>Production Order Flow</a:t>
            </a:r>
          </a:p>
        </p:txBody>
      </p:sp>
      <p:pic>
        <p:nvPicPr>
          <p:cNvPr id="4" name="Picture 3">
            <a:extLst>
              <a:ext uri="{FF2B5EF4-FFF2-40B4-BE49-F238E27FC236}">
                <a16:creationId xmlns:a16="http://schemas.microsoft.com/office/drawing/2014/main" id="{D35C74DE-7D8B-4CB7-A369-D07C804A2C99}"/>
              </a:ext>
            </a:extLst>
          </p:cNvPr>
          <p:cNvPicPr>
            <a:picLocks noChangeAspect="1"/>
          </p:cNvPicPr>
          <p:nvPr/>
        </p:nvPicPr>
        <p:blipFill>
          <a:blip r:embed="rId2"/>
          <a:stretch>
            <a:fillRect/>
          </a:stretch>
        </p:blipFill>
        <p:spPr>
          <a:xfrm>
            <a:off x="2832100" y="2341156"/>
            <a:ext cx="8944104" cy="892914"/>
          </a:xfrm>
          <a:prstGeom prst="rect">
            <a:avLst/>
          </a:prstGeom>
        </p:spPr>
      </p:pic>
    </p:spTree>
    <p:extLst>
      <p:ext uri="{BB962C8B-B14F-4D97-AF65-F5344CB8AC3E}">
        <p14:creationId xmlns:p14="http://schemas.microsoft.com/office/powerpoint/2010/main" val="3773678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4E3B2-9FB0-F13B-7A68-0D2B32ACF522}"/>
              </a:ext>
            </a:extLst>
          </p:cNvPr>
          <p:cNvSpPr>
            <a:spLocks noGrp="1"/>
          </p:cNvSpPr>
          <p:nvPr>
            <p:ph idx="1"/>
          </p:nvPr>
        </p:nvSpPr>
        <p:spPr/>
        <p:txBody>
          <a:bodyPr/>
          <a:lstStyle/>
          <a:p>
            <a:r>
              <a:rPr lang="en-US" dirty="0"/>
              <a:t>Editing BOMS when Component Item has multiple UOM</a:t>
            </a:r>
          </a:p>
          <a:p>
            <a:r>
              <a:rPr lang="en-US" dirty="0"/>
              <a:t>Production Orders take snapshots</a:t>
            </a:r>
          </a:p>
          <a:p>
            <a:r>
              <a:rPr lang="en-US" dirty="0"/>
              <a:t>What gets validated when editing</a:t>
            </a:r>
          </a:p>
          <a:p>
            <a:endParaRPr lang="en-US" dirty="0"/>
          </a:p>
        </p:txBody>
      </p:sp>
      <p:sp>
        <p:nvSpPr>
          <p:cNvPr id="3" name="Title 2">
            <a:extLst>
              <a:ext uri="{FF2B5EF4-FFF2-40B4-BE49-F238E27FC236}">
                <a16:creationId xmlns:a16="http://schemas.microsoft.com/office/drawing/2014/main" id="{404AE586-6228-2A8D-A9FB-B3220A5DB4ED}"/>
              </a:ext>
            </a:extLst>
          </p:cNvPr>
          <p:cNvSpPr>
            <a:spLocks noGrp="1"/>
          </p:cNvSpPr>
          <p:nvPr>
            <p:ph type="title"/>
          </p:nvPr>
        </p:nvSpPr>
        <p:spPr/>
        <p:txBody>
          <a:bodyPr/>
          <a:lstStyle/>
          <a:p>
            <a:r>
              <a:rPr lang="en-US" dirty="0"/>
              <a:t>Gotchas</a:t>
            </a:r>
          </a:p>
        </p:txBody>
      </p:sp>
    </p:spTree>
    <p:extLst>
      <p:ext uri="{BB962C8B-B14F-4D97-AF65-F5344CB8AC3E}">
        <p14:creationId xmlns:p14="http://schemas.microsoft.com/office/powerpoint/2010/main" val="4001134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44703-BEFE-E9E8-6FC5-CBEA879D1CB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0BDE77-DF9B-B650-B3C8-9BF41028D665}"/>
              </a:ext>
            </a:extLst>
          </p:cNvPr>
          <p:cNvSpPr>
            <a:spLocks noGrp="1"/>
          </p:cNvSpPr>
          <p:nvPr>
            <p:ph idx="1"/>
          </p:nvPr>
        </p:nvSpPr>
        <p:spPr/>
        <p:txBody>
          <a:bodyPr/>
          <a:lstStyle/>
          <a:p>
            <a:r>
              <a:rPr lang="en-US" dirty="0"/>
              <a:t>Change Log</a:t>
            </a:r>
          </a:p>
          <a:p>
            <a:r>
              <a:rPr lang="en-US" dirty="0"/>
              <a:t>Permissions</a:t>
            </a:r>
          </a:p>
          <a:p>
            <a:r>
              <a:rPr lang="en-US" dirty="0"/>
              <a:t>Design Changes</a:t>
            </a:r>
          </a:p>
          <a:p>
            <a:r>
              <a:rPr lang="en-US" dirty="0"/>
              <a:t>Task Lists</a:t>
            </a:r>
          </a:p>
          <a:p>
            <a:r>
              <a:rPr lang="en-US" dirty="0"/>
              <a:t>Subcontracting</a:t>
            </a:r>
          </a:p>
          <a:p>
            <a:r>
              <a:rPr lang="en-US" dirty="0"/>
              <a:t>Components at Location</a:t>
            </a:r>
          </a:p>
          <a:p>
            <a:endParaRPr lang="en-US" dirty="0"/>
          </a:p>
        </p:txBody>
      </p:sp>
      <p:sp>
        <p:nvSpPr>
          <p:cNvPr id="3" name="Title 2">
            <a:extLst>
              <a:ext uri="{FF2B5EF4-FFF2-40B4-BE49-F238E27FC236}">
                <a16:creationId xmlns:a16="http://schemas.microsoft.com/office/drawing/2014/main" id="{7B0E2592-6DE2-0C81-C2DF-14BD3278197E}"/>
              </a:ext>
            </a:extLst>
          </p:cNvPr>
          <p:cNvSpPr>
            <a:spLocks noGrp="1"/>
          </p:cNvSpPr>
          <p:nvPr>
            <p:ph type="title"/>
          </p:nvPr>
        </p:nvSpPr>
        <p:spPr/>
        <p:txBody>
          <a:bodyPr/>
          <a:lstStyle/>
          <a:p>
            <a:r>
              <a:rPr lang="en-US" dirty="0"/>
              <a:t>Take Aways</a:t>
            </a:r>
          </a:p>
        </p:txBody>
      </p:sp>
      <p:pic>
        <p:nvPicPr>
          <p:cNvPr id="4" name="Picture 3">
            <a:extLst>
              <a:ext uri="{FF2B5EF4-FFF2-40B4-BE49-F238E27FC236}">
                <a16:creationId xmlns:a16="http://schemas.microsoft.com/office/drawing/2014/main" id="{F7741AA7-72E7-4C60-ACC3-6F62B83CAC80}"/>
              </a:ext>
            </a:extLst>
          </p:cNvPr>
          <p:cNvPicPr>
            <a:picLocks noChangeAspect="1"/>
          </p:cNvPicPr>
          <p:nvPr/>
        </p:nvPicPr>
        <p:blipFill>
          <a:blip r:embed="rId2"/>
          <a:stretch>
            <a:fillRect/>
          </a:stretch>
        </p:blipFill>
        <p:spPr>
          <a:xfrm>
            <a:off x="6604407" y="367259"/>
            <a:ext cx="5171797" cy="4402317"/>
          </a:xfrm>
          <a:prstGeom prst="rect">
            <a:avLst/>
          </a:prstGeom>
        </p:spPr>
      </p:pic>
      <p:pic>
        <p:nvPicPr>
          <p:cNvPr id="5" name="Picture 4">
            <a:extLst>
              <a:ext uri="{FF2B5EF4-FFF2-40B4-BE49-F238E27FC236}">
                <a16:creationId xmlns:a16="http://schemas.microsoft.com/office/drawing/2014/main" id="{61CAA3A6-840C-43BF-935D-BD89FA425099}"/>
              </a:ext>
            </a:extLst>
          </p:cNvPr>
          <p:cNvPicPr>
            <a:picLocks noChangeAspect="1"/>
          </p:cNvPicPr>
          <p:nvPr/>
        </p:nvPicPr>
        <p:blipFill>
          <a:blip r:embed="rId3"/>
          <a:stretch>
            <a:fillRect/>
          </a:stretch>
        </p:blipFill>
        <p:spPr>
          <a:xfrm>
            <a:off x="5774538" y="1695197"/>
            <a:ext cx="5747666" cy="2626485"/>
          </a:xfrm>
          <a:prstGeom prst="rect">
            <a:avLst/>
          </a:prstGeom>
        </p:spPr>
      </p:pic>
    </p:spTree>
    <p:extLst>
      <p:ext uri="{BB962C8B-B14F-4D97-AF65-F5344CB8AC3E}">
        <p14:creationId xmlns:p14="http://schemas.microsoft.com/office/powerpoint/2010/main" val="31053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44703-BEFE-E9E8-6FC5-CBEA879D1CB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0BDE77-DF9B-B650-B3C8-9BF41028D665}"/>
              </a:ext>
            </a:extLst>
          </p:cNvPr>
          <p:cNvSpPr>
            <a:spLocks noGrp="1"/>
          </p:cNvSpPr>
          <p:nvPr>
            <p:ph idx="1"/>
          </p:nvPr>
        </p:nvSpPr>
        <p:spPr/>
        <p:txBody>
          <a:bodyPr/>
          <a:lstStyle/>
          <a:p>
            <a:r>
              <a:rPr lang="en-US" dirty="0"/>
              <a:t>Report Improvements</a:t>
            </a:r>
          </a:p>
          <a:p>
            <a:r>
              <a:rPr lang="en-US" dirty="0"/>
              <a:t>Omit warehouse pick for Manual Flushing methods</a:t>
            </a:r>
          </a:p>
          <a:p>
            <a:r>
              <a:rPr lang="en-US" dirty="0"/>
              <a:t>Block items or variants from production output</a:t>
            </a:r>
          </a:p>
          <a:p>
            <a:r>
              <a:rPr lang="en-US" dirty="0"/>
              <a:t>Production Order output with warehouse put-</a:t>
            </a:r>
            <a:r>
              <a:rPr lang="en-US" dirty="0" err="1"/>
              <a:t>aways</a:t>
            </a:r>
            <a:endParaRPr lang="en-US" dirty="0"/>
          </a:p>
          <a:p>
            <a:r>
              <a:rPr lang="en-US" dirty="0"/>
              <a:t>Reopen Finished Production Order</a:t>
            </a:r>
          </a:p>
          <a:p>
            <a:r>
              <a:rPr lang="en-US" dirty="0"/>
              <a:t>Print bar codes from Production</a:t>
            </a:r>
          </a:p>
          <a:p>
            <a:r>
              <a:rPr lang="en-US" dirty="0"/>
              <a:t>Manage Document Attachments</a:t>
            </a:r>
          </a:p>
          <a:p>
            <a:r>
              <a:rPr lang="en-US" dirty="0"/>
              <a:t>Edit in Excel for Item, Output and Consumption Journals</a:t>
            </a:r>
          </a:p>
          <a:p>
            <a:endParaRPr lang="en-US" dirty="0"/>
          </a:p>
          <a:p>
            <a:endParaRPr lang="en-US" dirty="0"/>
          </a:p>
        </p:txBody>
      </p:sp>
      <p:sp>
        <p:nvSpPr>
          <p:cNvPr id="3" name="Title 2">
            <a:extLst>
              <a:ext uri="{FF2B5EF4-FFF2-40B4-BE49-F238E27FC236}">
                <a16:creationId xmlns:a16="http://schemas.microsoft.com/office/drawing/2014/main" id="{7B0E2592-6DE2-0C81-C2DF-14BD3278197E}"/>
              </a:ext>
            </a:extLst>
          </p:cNvPr>
          <p:cNvSpPr>
            <a:spLocks noGrp="1"/>
          </p:cNvSpPr>
          <p:nvPr>
            <p:ph type="title"/>
          </p:nvPr>
        </p:nvSpPr>
        <p:spPr/>
        <p:txBody>
          <a:bodyPr/>
          <a:lstStyle/>
          <a:p>
            <a:r>
              <a:rPr lang="en-US" dirty="0"/>
              <a:t>Coming Up in BC 2025 Wave 1</a:t>
            </a:r>
          </a:p>
        </p:txBody>
      </p:sp>
    </p:spTree>
    <p:extLst>
      <p:ext uri="{BB962C8B-B14F-4D97-AF65-F5344CB8AC3E}">
        <p14:creationId xmlns:p14="http://schemas.microsoft.com/office/powerpoint/2010/main" val="1142755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8B0E-BF86-B367-85F2-C55FB57D853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20EA4-E35A-FF5F-4849-39F18F1EE824}"/>
              </a:ext>
            </a:extLst>
          </p:cNvPr>
          <p:cNvSpPr>
            <a:spLocks noGrp="1"/>
          </p:cNvSpPr>
          <p:nvPr>
            <p:ph idx="1"/>
          </p:nvPr>
        </p:nvSpPr>
        <p:spPr/>
        <p:txBody>
          <a:bodyPr/>
          <a:lstStyle/>
          <a:p>
            <a:r>
              <a:rPr lang="en-US" dirty="0">
                <a:solidFill>
                  <a:srgbClr val="9C3C9A"/>
                </a:solidFill>
                <a:hlinkClick r:id="rId2">
                  <a:extLst>
                    <a:ext uri="{A12FA001-AC4F-418D-AE19-62706E023703}">
                      <ahyp:hlinkClr xmlns:ahyp="http://schemas.microsoft.com/office/drawing/2018/hyperlinkcolor" val="tx"/>
                    </a:ext>
                  </a:extLst>
                </a:hlinkClick>
              </a:rPr>
              <a:t>https://Centralq.ai</a:t>
            </a:r>
            <a:r>
              <a:rPr lang="en-US" dirty="0">
                <a:solidFill>
                  <a:srgbClr val="9C3C9A"/>
                </a:solidFill>
              </a:rPr>
              <a:t> </a:t>
            </a:r>
            <a:r>
              <a:rPr lang="en-US" dirty="0"/>
              <a:t>- ask BC related questions</a:t>
            </a:r>
          </a:p>
          <a:p>
            <a:r>
              <a:rPr lang="en-US" dirty="0">
                <a:solidFill>
                  <a:srgbClr val="9C3C9A"/>
                </a:solidFill>
                <a:hlinkClick r:id="rId3">
                  <a:extLst>
                    <a:ext uri="{A12FA001-AC4F-418D-AE19-62706E023703}">
                      <ahyp:hlinkClr xmlns:ahyp="http://schemas.microsoft.com/office/drawing/2018/hyperlinkcolor" val="tx"/>
                    </a:ext>
                  </a:extLst>
                </a:hlinkClick>
              </a:rPr>
              <a:t>https://aka.ms/BCManufacturingAnalytics</a:t>
            </a:r>
            <a:r>
              <a:rPr lang="en-US" dirty="0">
                <a:solidFill>
                  <a:srgbClr val="9C3C9A"/>
                </a:solidFill>
              </a:rPr>
              <a:t> </a:t>
            </a:r>
            <a:r>
              <a:rPr lang="en-US" dirty="0"/>
              <a:t>- </a:t>
            </a:r>
            <a:r>
              <a:rPr lang="en-US" dirty="0" err="1"/>
              <a:t>PowerBI</a:t>
            </a:r>
            <a:r>
              <a:rPr lang="en-US" dirty="0"/>
              <a:t> for </a:t>
            </a:r>
            <a:r>
              <a:rPr lang="en-US" dirty="0" err="1"/>
              <a:t>Mfg</a:t>
            </a:r>
            <a:endParaRPr lang="en-US" dirty="0"/>
          </a:p>
          <a:p>
            <a:r>
              <a:rPr lang="en-US" dirty="0">
                <a:solidFill>
                  <a:srgbClr val="9C3C9A"/>
                </a:solidFill>
                <a:hlinkClick r:id="rId4">
                  <a:extLst>
                    <a:ext uri="{A12FA001-AC4F-418D-AE19-62706E023703}">
                      <ahyp:hlinkClr xmlns:ahyp="http://schemas.microsoft.com/office/drawing/2018/hyperlinkcolor" val="tx"/>
                    </a:ext>
                  </a:extLst>
                </a:hlinkClick>
              </a:rPr>
              <a:t>https://www.linkedin.com/feed/update/urn:li:activity:7310034914467336193</a:t>
            </a:r>
            <a:r>
              <a:rPr lang="en-US" dirty="0">
                <a:solidFill>
                  <a:srgbClr val="9C3C9A"/>
                </a:solidFill>
              </a:rPr>
              <a:t> </a:t>
            </a:r>
            <a:r>
              <a:rPr lang="en-US" dirty="0"/>
              <a:t>– Manufacturing Costs</a:t>
            </a:r>
          </a:p>
          <a:p>
            <a:r>
              <a:rPr lang="en-US" dirty="0">
                <a:solidFill>
                  <a:srgbClr val="9C3C9A"/>
                </a:solidFill>
                <a:hlinkClick r:id="rId5">
                  <a:extLst>
                    <a:ext uri="{A12FA001-AC4F-418D-AE19-62706E023703}">
                      <ahyp:hlinkClr xmlns:ahyp="http://schemas.microsoft.com/office/drawing/2018/hyperlinkcolor" val="tx"/>
                    </a:ext>
                  </a:extLst>
                </a:hlinkClick>
              </a:rPr>
              <a:t>https://learn.microsoft.com/en-us/dynamics365/release-plan/2025wave1/smb/dynamics365-business-central/planned-features</a:t>
            </a:r>
            <a:r>
              <a:rPr lang="en-US" dirty="0">
                <a:solidFill>
                  <a:srgbClr val="9C3C9A"/>
                </a:solidFill>
              </a:rPr>
              <a:t> </a:t>
            </a:r>
            <a:r>
              <a:rPr lang="en-US" dirty="0"/>
              <a:t>- Release Notes</a:t>
            </a:r>
          </a:p>
          <a:p>
            <a:endParaRPr lang="en-US" dirty="0"/>
          </a:p>
          <a:p>
            <a:endParaRPr lang="en-US" dirty="0"/>
          </a:p>
          <a:p>
            <a:endParaRPr lang="en-US" dirty="0"/>
          </a:p>
        </p:txBody>
      </p:sp>
      <p:sp>
        <p:nvSpPr>
          <p:cNvPr id="3" name="Title 2">
            <a:extLst>
              <a:ext uri="{FF2B5EF4-FFF2-40B4-BE49-F238E27FC236}">
                <a16:creationId xmlns:a16="http://schemas.microsoft.com/office/drawing/2014/main" id="{351EDD03-BE35-B638-B8B7-FEAFE9F0E2CC}"/>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90357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t>Andrew Good</a:t>
            </a:r>
          </a:p>
          <a:p>
            <a:r>
              <a:rPr lang="en-US"/>
              <a:t>agood@libertygrove.com</a:t>
            </a:r>
          </a:p>
          <a:p>
            <a:endParaRPr lang="en-US" dirty="0"/>
          </a:p>
        </p:txBody>
      </p:sp>
    </p:spTree>
    <p:extLst>
      <p:ext uri="{BB962C8B-B14F-4D97-AF65-F5344CB8AC3E}">
        <p14:creationId xmlns:p14="http://schemas.microsoft.com/office/powerpoint/2010/main" val="1856727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3A2297-6EA4-BE7D-FBDA-BA2E514E5E6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88835-6CAE-E4AA-A503-372822AEEEC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E05FDDE-57B0-5E99-E06F-5115F7AA262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2972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5E4186-B823-A616-E62A-8395D6B26A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CAE529-EDBE-71F9-9EAC-FD7EDC2517B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8664180-D7BC-1886-9EBD-6FF5F558A67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81634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02C6B9-7965-DA49-5C9D-D40BE33A79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8C1F4E-2C72-374C-39DF-8413F60491F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891CF9F-DC8E-5E6A-C6FD-D72FF4559A9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308610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EAEDC-AD23-587C-6A23-92B6BB7EA2D5}"/>
              </a:ext>
            </a:extLst>
          </p:cNvPr>
          <p:cNvSpPr>
            <a:spLocks noGrp="1"/>
          </p:cNvSpPr>
          <p:nvPr>
            <p:ph idx="1"/>
          </p:nvPr>
        </p:nvSpPr>
        <p:spPr>
          <a:xfrm>
            <a:off x="394316" y="1357460"/>
            <a:ext cx="5972194" cy="4402317"/>
          </a:xfrm>
        </p:spPr>
        <p:txBody>
          <a:bodyPr vert="horz" lIns="91440" tIns="45720" rIns="91440" bIns="45720" rtlCol="0" anchor="t">
            <a:normAutofit/>
          </a:bodyPr>
          <a:lstStyle/>
          <a:p>
            <a:r>
              <a:rPr lang="en-US" sz="2400" dirty="0"/>
              <a:t>CEO at Liberty Grove Software</a:t>
            </a:r>
          </a:p>
          <a:p>
            <a:r>
              <a:rPr lang="en-US" sz="2400" dirty="0"/>
              <a:t>24 years working with Business Central </a:t>
            </a:r>
          </a:p>
          <a:p>
            <a:r>
              <a:rPr lang="en-US" sz="2400" dirty="0"/>
              <a:t>Professional Engineer</a:t>
            </a:r>
          </a:p>
          <a:p>
            <a:r>
              <a:rPr lang="en-US" sz="2400" dirty="0"/>
              <a:t>Microsoft Certified Trainer</a:t>
            </a:r>
          </a:p>
          <a:p>
            <a:r>
              <a:rPr lang="en-US" sz="2400" dirty="0"/>
              <a:t>Love to Sail</a:t>
            </a:r>
          </a:p>
          <a:p>
            <a:endParaRPr lang="en-US" sz="2400" dirty="0"/>
          </a:p>
          <a:p>
            <a:pPr>
              <a:buNone/>
            </a:pPr>
            <a:endParaRPr lang="en-US" sz="2400" dirty="0">
              <a:latin typeface="Source Sans Pro Light"/>
              <a:ea typeface="Source Sans Pro Light"/>
              <a:cs typeface="Open Sans Light"/>
            </a:endParaRPr>
          </a:p>
          <a:p>
            <a:pPr marL="0" indent="0">
              <a:buNone/>
            </a:pPr>
            <a:endParaRPr lang="en-US" dirty="0"/>
          </a:p>
        </p:txBody>
      </p:sp>
      <p:sp>
        <p:nvSpPr>
          <p:cNvPr id="3" name="Title 2">
            <a:extLst>
              <a:ext uri="{FF2B5EF4-FFF2-40B4-BE49-F238E27FC236}">
                <a16:creationId xmlns:a16="http://schemas.microsoft.com/office/drawing/2014/main" id="{EA86E3A3-35B5-4CBA-E13D-89E4607AEB42}"/>
              </a:ext>
            </a:extLst>
          </p:cNvPr>
          <p:cNvSpPr>
            <a:spLocks noGrp="1"/>
          </p:cNvSpPr>
          <p:nvPr>
            <p:ph type="title"/>
          </p:nvPr>
        </p:nvSpPr>
        <p:spPr/>
        <p:txBody>
          <a:bodyPr/>
          <a:lstStyle/>
          <a:p>
            <a:r>
              <a:rPr lang="en-US" dirty="0"/>
              <a:t>About Andrew</a:t>
            </a:r>
          </a:p>
        </p:txBody>
      </p:sp>
      <p:pic>
        <p:nvPicPr>
          <p:cNvPr id="4" name="Picture 3" descr="A qr code with a logo&#10;&#10;Description automatically generated">
            <a:extLst>
              <a:ext uri="{FF2B5EF4-FFF2-40B4-BE49-F238E27FC236}">
                <a16:creationId xmlns:a16="http://schemas.microsoft.com/office/drawing/2014/main" id="{C45D5A74-7D5D-FFFF-93EE-48A010FA2FC0}"/>
              </a:ext>
            </a:extLst>
          </p:cNvPr>
          <p:cNvPicPr>
            <a:picLocks noChangeAspect="1"/>
          </p:cNvPicPr>
          <p:nvPr/>
        </p:nvPicPr>
        <p:blipFill>
          <a:blip r:embed="rId2"/>
          <a:stretch>
            <a:fillRect/>
          </a:stretch>
        </p:blipFill>
        <p:spPr>
          <a:xfrm>
            <a:off x="496988" y="3741047"/>
            <a:ext cx="1469020" cy="1469020"/>
          </a:xfrm>
          <a:prstGeom prst="rect">
            <a:avLst/>
          </a:prstGeom>
        </p:spPr>
      </p:pic>
      <p:pic>
        <p:nvPicPr>
          <p:cNvPr id="5" name="Picture 4" descr="A sailboat on the water&#10;&#10;Description automatically generated">
            <a:extLst>
              <a:ext uri="{FF2B5EF4-FFF2-40B4-BE49-F238E27FC236}">
                <a16:creationId xmlns:a16="http://schemas.microsoft.com/office/drawing/2014/main" id="{CFFD0C3C-8E30-DD5A-8B42-DC6142B6D8E5}"/>
              </a:ext>
            </a:extLst>
          </p:cNvPr>
          <p:cNvPicPr>
            <a:picLocks noChangeAspect="1"/>
          </p:cNvPicPr>
          <p:nvPr/>
        </p:nvPicPr>
        <p:blipFill rotWithShape="1">
          <a:blip r:embed="rId3"/>
          <a:srcRect t="16166" r="16137" b="33333"/>
          <a:stretch/>
        </p:blipFill>
        <p:spPr>
          <a:xfrm>
            <a:off x="5154534" y="2269938"/>
            <a:ext cx="3017779" cy="3230602"/>
          </a:xfrm>
          <a:prstGeom prst="rect">
            <a:avLst/>
          </a:prstGeom>
        </p:spPr>
      </p:pic>
      <p:pic>
        <p:nvPicPr>
          <p:cNvPr id="6" name="Picture 5">
            <a:extLst>
              <a:ext uri="{FF2B5EF4-FFF2-40B4-BE49-F238E27FC236}">
                <a16:creationId xmlns:a16="http://schemas.microsoft.com/office/drawing/2014/main" id="{1F72C684-06D8-DE53-785B-A2EB8E06D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407" y="764149"/>
            <a:ext cx="3553134" cy="2664851"/>
          </a:xfrm>
          <a:prstGeom prst="rect">
            <a:avLst/>
          </a:prstGeom>
        </p:spPr>
      </p:pic>
      <p:pic>
        <p:nvPicPr>
          <p:cNvPr id="7" name="Picture 6">
            <a:extLst>
              <a:ext uri="{FF2B5EF4-FFF2-40B4-BE49-F238E27FC236}">
                <a16:creationId xmlns:a16="http://schemas.microsoft.com/office/drawing/2014/main" id="{949C3B57-60E9-D546-4C4E-5351E9A25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494" y="4047583"/>
            <a:ext cx="1889722" cy="1247217"/>
          </a:xfrm>
          <a:prstGeom prst="rect">
            <a:avLst/>
          </a:prstGeom>
        </p:spPr>
      </p:pic>
    </p:spTree>
    <p:extLst>
      <p:ext uri="{BB962C8B-B14F-4D97-AF65-F5344CB8AC3E}">
        <p14:creationId xmlns:p14="http://schemas.microsoft.com/office/powerpoint/2010/main" val="20373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22083A-1E3D-1980-EA29-A5C795C525C6}"/>
              </a:ext>
            </a:extLst>
          </p:cNvPr>
          <p:cNvSpPr>
            <a:spLocks noGrp="1"/>
          </p:cNvSpPr>
          <p:nvPr>
            <p:ph type="title"/>
          </p:nvPr>
        </p:nvSpPr>
        <p:spPr>
          <a:xfrm>
            <a:off x="394316" y="2581178"/>
            <a:ext cx="11381889" cy="880044"/>
          </a:xfrm>
        </p:spPr>
        <p:txBody>
          <a:bodyPr/>
          <a:lstStyle/>
          <a:p>
            <a:endParaRPr lang="en-US" dirty="0"/>
          </a:p>
        </p:txBody>
      </p:sp>
    </p:spTree>
    <p:extLst>
      <p:ext uri="{BB962C8B-B14F-4D97-AF65-F5344CB8AC3E}">
        <p14:creationId xmlns:p14="http://schemas.microsoft.com/office/powerpoint/2010/main" val="62065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0" y="-62753"/>
            <a:ext cx="12187066" cy="6858000"/>
          </a:xfrm>
          <a:prstGeom prst="rect">
            <a:avLst/>
          </a:prstGeom>
        </p:spPr>
      </p:pic>
      <p:sp>
        <p:nvSpPr>
          <p:cNvPr id="2" name="TextBox 1">
            <a:extLst>
              <a:ext uri="{FF2B5EF4-FFF2-40B4-BE49-F238E27FC236}">
                <a16:creationId xmlns:a16="http://schemas.microsoft.com/office/drawing/2014/main" id="{149EC570-BFFA-4F6D-AC98-89D7E5CAFC19}"/>
              </a:ext>
            </a:extLst>
          </p:cNvPr>
          <p:cNvSpPr txBox="1"/>
          <p:nvPr/>
        </p:nvSpPr>
        <p:spPr>
          <a:xfrm>
            <a:off x="454732" y="143435"/>
            <a:ext cx="10766612" cy="2308324"/>
          </a:xfrm>
          <a:prstGeom prst="rect">
            <a:avLst/>
          </a:prstGeom>
          <a:noFill/>
        </p:spPr>
        <p:txBody>
          <a:bodyPr wrap="square" rtlCol="0">
            <a:spAutoFit/>
          </a:bodyPr>
          <a:lstStyle/>
          <a:p>
            <a:pPr algn="ctr"/>
            <a:r>
              <a:rPr lang="en-US" sz="4800" b="1" dirty="0">
                <a:solidFill>
                  <a:schemeClr val="accent1">
                    <a:lumMod val="50000"/>
                  </a:schemeClr>
                </a:solidFill>
              </a:rPr>
              <a:t>Thank You!</a:t>
            </a:r>
          </a:p>
          <a:p>
            <a:pPr algn="ctr"/>
            <a:r>
              <a:rPr lang="en-US" sz="4800" dirty="0">
                <a:solidFill>
                  <a:schemeClr val="accent1">
                    <a:lumMod val="50000"/>
                  </a:schemeClr>
                </a:solidFill>
              </a:rPr>
              <a:t>Andrew Good</a:t>
            </a:r>
          </a:p>
          <a:p>
            <a:pPr algn="ctr"/>
            <a:r>
              <a:rPr lang="en-US" sz="4800" dirty="0">
                <a:solidFill>
                  <a:schemeClr val="accent1">
                    <a:lumMod val="50000"/>
                  </a:schemeClr>
                </a:solidFill>
              </a:rPr>
              <a:t>agood@libertygrove.com</a:t>
            </a:r>
          </a:p>
        </p:txBody>
      </p:sp>
    </p:spTree>
    <p:extLst>
      <p:ext uri="{BB962C8B-B14F-4D97-AF65-F5344CB8AC3E}">
        <p14:creationId xmlns:p14="http://schemas.microsoft.com/office/powerpoint/2010/main" val="3338649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1489434" y="49233"/>
            <a:ext cx="10663513" cy="646331"/>
          </a:xfrm>
          <a:prstGeom prst="rect">
            <a:avLst/>
          </a:prstGeom>
          <a:noFill/>
        </p:spPr>
        <p:txBody>
          <a:bodyPr wrap="square" rtlCol="0">
            <a:spAutoFit/>
          </a:bodyPr>
          <a:lstStyle/>
          <a:p>
            <a:pPr algn="r" rtl="0" fontAlgn="base"/>
            <a:r>
              <a:rPr lang="en-US" b="1" i="0" u="none" strike="noStrike" dirty="0">
                <a:solidFill>
                  <a:schemeClr val="bg1"/>
                </a:solidFill>
                <a:effectLst/>
                <a:latin typeface="Open Sans Extrabold" pitchFamily="2" charset="0"/>
              </a:rPr>
              <a:t>THE ELEMENTS AND BACKGROUNDS ON THE FOLLOWING PAGES CAN BE COPIED AND PASTED INTO YOUR SLIDES.</a:t>
            </a:r>
            <a:r>
              <a:rPr lang="en-US" b="0" i="0" u="none" strike="noStrike" dirty="0">
                <a:solidFill>
                  <a:schemeClr val="bg1"/>
                </a:solidFill>
                <a:effectLst/>
                <a:latin typeface="Open Sans Extrabold" pitchFamily="2" charset="0"/>
              </a:rPr>
              <a:t>​</a:t>
            </a:r>
            <a:r>
              <a:rPr lang="en-US" dirty="0">
                <a:solidFill>
                  <a:schemeClr val="bg1"/>
                </a:solidFill>
                <a:latin typeface="Segoe UI" panose="020B0502040204020203" pitchFamily="34" charset="0"/>
              </a:rPr>
              <a:t> </a:t>
            </a:r>
            <a:r>
              <a:rPr lang="en-US" b="1" i="0" u="none" strike="noStrike" dirty="0">
                <a:solidFill>
                  <a:schemeClr val="bg1"/>
                </a:solidFill>
                <a:effectLst/>
                <a:latin typeface="Open Sans Extrabold" pitchFamily="2" charset="0"/>
              </a:rPr>
              <a:t>VISIT </a:t>
            </a:r>
            <a:r>
              <a:rPr lang="en-US" i="0" u="sng"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DYNAMICSCON.COM</a:t>
            </a:r>
            <a:r>
              <a:rPr lang="en-US" i="0"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 </a:t>
            </a:r>
            <a:r>
              <a:rPr lang="en-US" b="1" i="0" u="none" strike="noStrike" dirty="0">
                <a:solidFill>
                  <a:schemeClr val="bg1"/>
                </a:solidFill>
                <a:effectLst/>
                <a:latin typeface="Open Sans Extrabold" pitchFamily="2" charset="0"/>
              </a:rPr>
              <a:t>TO DOWNLOAD MORE</a:t>
            </a:r>
            <a:r>
              <a:rPr lang="en-US" sz="1200" b="1" i="0" u="none" strike="noStrike" dirty="0">
                <a:solidFill>
                  <a:srgbClr val="3B4598"/>
                </a:solidFill>
                <a:effectLst/>
                <a:latin typeface="Open Sans Extrabold" pitchFamily="2" charset="0"/>
              </a:rPr>
              <a:t>.</a:t>
            </a:r>
            <a:endParaRPr lang="en-US" sz="1200" b="0" i="0" u="none" strike="noStrike" dirty="0">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747EF6E4-E7DA-DE4D-6F15-5B7EED2BB69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971AA20B-F814-9673-9CFB-A037B25A6D11}"/>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47E1CC59-42C0-2AAB-18C7-273EDA7A77F4}"/>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0C379DD3-545E-B32B-F0F7-20FEFE54D17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0D00E7AC-25CA-E5B3-2E0B-69BBE7E64BF3}"/>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354AB446-0DFA-2A1F-1477-B1533101BA94}"/>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F64FD698-63EB-D51C-89FD-6CC997054DAC}"/>
              </a:ext>
            </a:extLst>
          </p:cNvPr>
          <p:cNvPicPr>
            <a:picLocks noChangeAspect="1"/>
          </p:cNvPicPr>
          <p:nvPr/>
        </p:nvPicPr>
        <p:blipFill>
          <a:blip r:embed="rId8"/>
          <a:stretch>
            <a:fillRect/>
          </a:stretch>
        </p:blipFill>
        <p:spPr>
          <a:xfrm>
            <a:off x="4338238" y="372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2FB8082E-4B04-7F98-B639-7D1402B75475}"/>
              </a:ext>
            </a:extLst>
          </p:cNvPr>
          <p:cNvPicPr>
            <a:picLocks noChangeAspect="1"/>
          </p:cNvPicPr>
          <p:nvPr/>
        </p:nvPicPr>
        <p:blipFill>
          <a:blip r:embed="rId9"/>
          <a:stretch>
            <a:fillRect/>
          </a:stretch>
        </p:blipFill>
        <p:spPr>
          <a:xfrm>
            <a:off x="10943670" y="5119255"/>
            <a:ext cx="852053" cy="852053"/>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02679B6-8FE6-5A96-A30C-C1F5056992EA}"/>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735C772A-DD20-F5DD-AF74-846BE201D938}"/>
              </a:ext>
            </a:extLst>
          </p:cNvPr>
          <p:cNvPicPr>
            <a:picLocks noChangeAspect="1"/>
          </p:cNvPicPr>
          <p:nvPr/>
        </p:nvPicPr>
        <p:blipFill>
          <a:blip r:embed="rId11"/>
          <a:stretch>
            <a:fillRect/>
          </a:stretch>
        </p:blipFill>
        <p:spPr>
          <a:xfrm>
            <a:off x="6520330" y="3764842"/>
            <a:ext cx="5294206" cy="2977991"/>
          </a:xfrm>
          <a:prstGeom prst="rect">
            <a:avLst/>
          </a:prstGeom>
        </p:spPr>
      </p:pic>
      <p:pic>
        <p:nvPicPr>
          <p:cNvPr id="27" name="Picture 26">
            <a:extLst>
              <a:ext uri="{FF2B5EF4-FFF2-40B4-BE49-F238E27FC236}">
                <a16:creationId xmlns:a16="http://schemas.microsoft.com/office/drawing/2014/main" id="{D637BEEB-C645-058E-4658-BF75302E1F02}"/>
              </a:ext>
            </a:extLst>
          </p:cNvPr>
          <p:cNvPicPr>
            <a:picLocks noChangeAspect="1"/>
          </p:cNvPicPr>
          <p:nvPr/>
        </p:nvPicPr>
        <p:blipFill>
          <a:blip r:embed="rId12"/>
          <a:stretch>
            <a:fillRect/>
          </a:stretch>
        </p:blipFill>
        <p:spPr>
          <a:xfrm>
            <a:off x="0" y="783603"/>
            <a:ext cx="7772386" cy="599721"/>
          </a:xfrm>
          <a:prstGeom prst="rect">
            <a:avLst/>
          </a:prstGeom>
        </p:spPr>
      </p:pic>
    </p:spTree>
    <p:extLst>
      <p:ext uri="{BB962C8B-B14F-4D97-AF65-F5344CB8AC3E}">
        <p14:creationId xmlns:p14="http://schemas.microsoft.com/office/powerpoint/2010/main" val="397742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785"/>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13" name="Picture 12" descr="A blue bus with a white banner&#10;&#10;AI-generated content may be incorrect.">
            <a:extLst>
              <a:ext uri="{FF2B5EF4-FFF2-40B4-BE49-F238E27FC236}">
                <a16:creationId xmlns:a16="http://schemas.microsoft.com/office/drawing/2014/main" id="{FE5BD01E-397B-292B-7A91-D18052B02110}"/>
              </a:ext>
            </a:extLst>
          </p:cNvPr>
          <p:cNvPicPr>
            <a:picLocks noChangeAspect="1"/>
          </p:cNvPicPr>
          <p:nvPr/>
        </p:nvPicPr>
        <p:blipFill>
          <a:blip r:embed="rId4"/>
          <a:srcRect t="29192" b="31179"/>
          <a:stretch/>
        </p:blipFill>
        <p:spPr>
          <a:xfrm>
            <a:off x="7339150" y="-1506336"/>
            <a:ext cx="4850246" cy="1922134"/>
          </a:xfrm>
          <a:prstGeom prst="rect">
            <a:avLst/>
          </a:prstGeom>
        </p:spPr>
      </p:pic>
      <p:pic>
        <p:nvPicPr>
          <p:cNvPr id="15" name="Picture 14" descr="A white and green arch&#10;&#10;AI-generated content may be incorrect.">
            <a:extLst>
              <a:ext uri="{FF2B5EF4-FFF2-40B4-BE49-F238E27FC236}">
                <a16:creationId xmlns:a16="http://schemas.microsoft.com/office/drawing/2014/main" id="{B54A8BFD-E1D4-51A7-3598-2A453E70FA13}"/>
              </a:ext>
            </a:extLst>
          </p:cNvPr>
          <p:cNvPicPr>
            <a:picLocks noChangeAspect="1"/>
          </p:cNvPicPr>
          <p:nvPr/>
        </p:nvPicPr>
        <p:blipFill>
          <a:blip r:embed="rId5"/>
          <a:stretch>
            <a:fillRect/>
          </a:stretch>
        </p:blipFill>
        <p:spPr>
          <a:xfrm>
            <a:off x="3973746" y="4525683"/>
            <a:ext cx="1796608" cy="1796608"/>
          </a:xfrm>
          <a:prstGeom prst="rect">
            <a:avLst/>
          </a:prstGeom>
        </p:spPr>
      </p:pic>
      <p:pic>
        <p:nvPicPr>
          <p:cNvPr id="19" name="Picture 18" descr="A white rectangular object with blue frame&#10;&#10;AI-generated content may be incorrect.">
            <a:extLst>
              <a:ext uri="{FF2B5EF4-FFF2-40B4-BE49-F238E27FC236}">
                <a16:creationId xmlns:a16="http://schemas.microsoft.com/office/drawing/2014/main" id="{68380C41-FBE4-1D12-E56D-AA65E1D16C51}"/>
              </a:ext>
            </a:extLst>
          </p:cNvPr>
          <p:cNvPicPr>
            <a:picLocks noChangeAspect="1"/>
          </p:cNvPicPr>
          <p:nvPr/>
        </p:nvPicPr>
        <p:blipFill>
          <a:blip r:embed="rId6"/>
          <a:stretch>
            <a:fillRect/>
          </a:stretch>
        </p:blipFill>
        <p:spPr>
          <a:xfrm>
            <a:off x="5333566" y="4454813"/>
            <a:ext cx="1993032" cy="1993032"/>
          </a:xfrm>
          <a:prstGeom prst="rect">
            <a:avLst/>
          </a:prstGeom>
        </p:spPr>
      </p:pic>
      <p:pic>
        <p:nvPicPr>
          <p:cNvPr id="21" name="Picture 20" descr="A cartoon of a person holding a sign&#10;&#10;AI-generated content may be incorrect.">
            <a:extLst>
              <a:ext uri="{FF2B5EF4-FFF2-40B4-BE49-F238E27FC236}">
                <a16:creationId xmlns:a16="http://schemas.microsoft.com/office/drawing/2014/main" id="{777828D0-5137-1541-1E7A-6120DDA4D20A}"/>
              </a:ext>
            </a:extLst>
          </p:cNvPr>
          <p:cNvPicPr>
            <a:picLocks noChangeAspect="1"/>
          </p:cNvPicPr>
          <p:nvPr/>
        </p:nvPicPr>
        <p:blipFill>
          <a:blip r:embed="rId7"/>
          <a:stretch>
            <a:fillRect/>
          </a:stretch>
        </p:blipFill>
        <p:spPr>
          <a:xfrm>
            <a:off x="2479669" y="4740279"/>
            <a:ext cx="1993032" cy="1993032"/>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8"/>
          <a:stretch>
            <a:fillRect/>
          </a:stretch>
        </p:blipFill>
        <p:spPr>
          <a:xfrm>
            <a:off x="-262376" y="1679844"/>
            <a:ext cx="5674886" cy="437877"/>
          </a:xfrm>
          <a:prstGeom prst="rect">
            <a:avLst/>
          </a:prstGeom>
        </p:spPr>
      </p:pic>
    </p:spTree>
    <p:extLst>
      <p:ext uri="{BB962C8B-B14F-4D97-AF65-F5344CB8AC3E}">
        <p14:creationId xmlns:p14="http://schemas.microsoft.com/office/powerpoint/2010/main" val="1742718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Tree>
    <p:extLst>
      <p:ext uri="{BB962C8B-B14F-4D97-AF65-F5344CB8AC3E}">
        <p14:creationId xmlns:p14="http://schemas.microsoft.com/office/powerpoint/2010/main" val="1538760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artoon of a city with sailboats and a ship&#10;&#10;AI-generated content may be incorrect.">
            <a:extLst>
              <a:ext uri="{FF2B5EF4-FFF2-40B4-BE49-F238E27FC236}">
                <a16:creationId xmlns:a16="http://schemas.microsoft.com/office/drawing/2014/main" id="{90B93B4E-ADA9-E35B-8F47-AAE5FD1B658B}"/>
              </a:ext>
            </a:extLst>
          </p:cNvPr>
          <p:cNvPicPr>
            <a:picLocks noChangeAspect="1"/>
          </p:cNvPicPr>
          <p:nvPr/>
        </p:nvPicPr>
        <p:blipFill>
          <a:blip r:embed="rId2"/>
          <a:stretch>
            <a:fillRect/>
          </a:stretch>
        </p:blipFill>
        <p:spPr>
          <a:xfrm>
            <a:off x="5638" y="0"/>
            <a:ext cx="12180725" cy="6858000"/>
          </a:xfrm>
          <a:prstGeom prst="rect">
            <a:avLst/>
          </a:prstGeom>
        </p:spPr>
      </p:pic>
      <p:pic>
        <p:nvPicPr>
          <p:cNvPr id="4" name="Picture 3" descr="A yellow and blue logo&#10;&#10;AI-generated content may be incorrect.">
            <a:extLst>
              <a:ext uri="{FF2B5EF4-FFF2-40B4-BE49-F238E27FC236}">
                <a16:creationId xmlns:a16="http://schemas.microsoft.com/office/drawing/2014/main" id="{BBC08F89-5170-E3B6-4C27-3CCC2B2B8619}"/>
              </a:ext>
            </a:extLst>
          </p:cNvPr>
          <p:cNvPicPr>
            <a:picLocks noChangeAspect="1"/>
          </p:cNvPicPr>
          <p:nvPr/>
        </p:nvPicPr>
        <p:blipFill>
          <a:blip r:embed="rId3"/>
          <a:stretch>
            <a:fillRect/>
          </a:stretch>
        </p:blipFill>
        <p:spPr>
          <a:xfrm>
            <a:off x="4769858" y="5570910"/>
            <a:ext cx="1004286" cy="1004286"/>
          </a:xfrm>
          <a:prstGeom prst="rect">
            <a:avLst/>
          </a:prstGeom>
        </p:spPr>
      </p:pic>
      <p:pic>
        <p:nvPicPr>
          <p:cNvPr id="7" name="Picture 6" descr="A yellow and black logo&#10;&#10;AI-generated content may be incorrect.">
            <a:extLst>
              <a:ext uri="{FF2B5EF4-FFF2-40B4-BE49-F238E27FC236}">
                <a16:creationId xmlns:a16="http://schemas.microsoft.com/office/drawing/2014/main" id="{AF634792-1ABC-F18C-0331-EAC6E0A5CBCF}"/>
              </a:ext>
            </a:extLst>
          </p:cNvPr>
          <p:cNvPicPr>
            <a:picLocks noChangeAspect="1"/>
          </p:cNvPicPr>
          <p:nvPr/>
        </p:nvPicPr>
        <p:blipFill>
          <a:blip r:embed="rId4"/>
          <a:stretch>
            <a:fillRect/>
          </a:stretch>
        </p:blipFill>
        <p:spPr>
          <a:xfrm>
            <a:off x="6010141" y="5572568"/>
            <a:ext cx="1001700" cy="1002627"/>
          </a:xfrm>
          <a:prstGeom prst="rect">
            <a:avLst/>
          </a:prstGeom>
        </p:spPr>
      </p:pic>
      <p:pic>
        <p:nvPicPr>
          <p:cNvPr id="9" name="Picture 8" descr="A colorful circle with yellow text&#10;&#10;AI-generated content may be incorrect.">
            <a:extLst>
              <a:ext uri="{FF2B5EF4-FFF2-40B4-BE49-F238E27FC236}">
                <a16:creationId xmlns:a16="http://schemas.microsoft.com/office/drawing/2014/main" id="{67614F37-DBC9-3140-47C4-81CC51BCB9C1}"/>
              </a:ext>
            </a:extLst>
          </p:cNvPr>
          <p:cNvPicPr>
            <a:picLocks noChangeAspect="1"/>
          </p:cNvPicPr>
          <p:nvPr/>
        </p:nvPicPr>
        <p:blipFill>
          <a:blip r:embed="rId5"/>
          <a:stretch>
            <a:fillRect/>
          </a:stretch>
        </p:blipFill>
        <p:spPr>
          <a:xfrm>
            <a:off x="10962588" y="5570910"/>
            <a:ext cx="1004286" cy="1004286"/>
          </a:xfrm>
          <a:prstGeom prst="rect">
            <a:avLst/>
          </a:prstGeom>
        </p:spPr>
      </p:pic>
      <p:pic>
        <p:nvPicPr>
          <p:cNvPr id="11" name="Picture 10" descr="A logo with yellow letters and a pink circle&#10;&#10;AI-generated content may be incorrect.">
            <a:extLst>
              <a:ext uri="{FF2B5EF4-FFF2-40B4-BE49-F238E27FC236}">
                <a16:creationId xmlns:a16="http://schemas.microsoft.com/office/drawing/2014/main" id="{7AE3B386-48F8-7380-E0AD-FA6438F42AF1}"/>
              </a:ext>
            </a:extLst>
          </p:cNvPr>
          <p:cNvPicPr>
            <a:picLocks noChangeAspect="1"/>
          </p:cNvPicPr>
          <p:nvPr/>
        </p:nvPicPr>
        <p:blipFill>
          <a:blip r:embed="rId6"/>
          <a:stretch>
            <a:fillRect/>
          </a:stretch>
        </p:blipFill>
        <p:spPr>
          <a:xfrm>
            <a:off x="7247838" y="5570910"/>
            <a:ext cx="1003358" cy="1004286"/>
          </a:xfrm>
          <a:prstGeom prst="rect">
            <a:avLst/>
          </a:prstGeom>
        </p:spPr>
      </p:pic>
      <p:pic>
        <p:nvPicPr>
          <p:cNvPr id="13" name="Picture 12" descr="A yellow and blue circle with a black background&#10;&#10;AI-generated content may be incorrect.">
            <a:extLst>
              <a:ext uri="{FF2B5EF4-FFF2-40B4-BE49-F238E27FC236}">
                <a16:creationId xmlns:a16="http://schemas.microsoft.com/office/drawing/2014/main" id="{582B045F-BD4A-9393-8E27-E33F8438B890}"/>
              </a:ext>
            </a:extLst>
          </p:cNvPr>
          <p:cNvPicPr>
            <a:picLocks noChangeAspect="1"/>
          </p:cNvPicPr>
          <p:nvPr/>
        </p:nvPicPr>
        <p:blipFill>
          <a:blip r:embed="rId7"/>
          <a:stretch>
            <a:fillRect/>
          </a:stretch>
        </p:blipFill>
        <p:spPr>
          <a:xfrm>
            <a:off x="9724890" y="5572568"/>
            <a:ext cx="1001700" cy="1002627"/>
          </a:xfrm>
          <a:prstGeom prst="rect">
            <a:avLst/>
          </a:prstGeom>
        </p:spPr>
      </p:pic>
      <p:pic>
        <p:nvPicPr>
          <p:cNvPr id="15" name="Picture 14" descr="A yellow lightning bolt in a purple circle&#10;&#10;AI-generated content may be incorrect.">
            <a:extLst>
              <a:ext uri="{FF2B5EF4-FFF2-40B4-BE49-F238E27FC236}">
                <a16:creationId xmlns:a16="http://schemas.microsoft.com/office/drawing/2014/main" id="{DEF853D6-D446-9DFD-F203-7EB93C058BD3}"/>
              </a:ext>
            </a:extLst>
          </p:cNvPr>
          <p:cNvPicPr>
            <a:picLocks noChangeAspect="1"/>
          </p:cNvPicPr>
          <p:nvPr/>
        </p:nvPicPr>
        <p:blipFill>
          <a:blip r:embed="rId8"/>
          <a:stretch>
            <a:fillRect/>
          </a:stretch>
        </p:blipFill>
        <p:spPr>
          <a:xfrm>
            <a:off x="8487193" y="5572568"/>
            <a:ext cx="1001700" cy="1002627"/>
          </a:xfrm>
          <a:prstGeom prst="rect">
            <a:avLst/>
          </a:prstGeom>
        </p:spPr>
      </p:pic>
    </p:spTree>
    <p:extLst>
      <p:ext uri="{BB962C8B-B14F-4D97-AF65-F5344CB8AC3E}">
        <p14:creationId xmlns:p14="http://schemas.microsoft.com/office/powerpoint/2010/main" val="3729207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570AE-6997-6BF3-B5A4-97D9758E8540}"/>
              </a:ext>
            </a:extLst>
          </p:cNvPr>
          <p:cNvSpPr>
            <a:spLocks noGrp="1"/>
          </p:cNvSpPr>
          <p:nvPr>
            <p:ph idx="1"/>
          </p:nvPr>
        </p:nvSpPr>
        <p:spPr/>
        <p:txBody>
          <a:bodyPr/>
          <a:lstStyle/>
          <a:p>
            <a:pPr marL="0" indent="0">
              <a:buNone/>
            </a:pPr>
            <a:r>
              <a:rPr lang="en-US" dirty="0"/>
              <a:t>Learn the building blocks of BC Manufacturing. We will review BC terminology, and the concepts of how to describe a manufacturing operation. This will include Bills of Materials, Routings, and how to tie them together. This is great way to get a base understanding of your options in BC.</a:t>
            </a:r>
          </a:p>
        </p:txBody>
      </p:sp>
      <p:sp>
        <p:nvSpPr>
          <p:cNvPr id="3" name="Title 2">
            <a:extLst>
              <a:ext uri="{FF2B5EF4-FFF2-40B4-BE49-F238E27FC236}">
                <a16:creationId xmlns:a16="http://schemas.microsoft.com/office/drawing/2014/main" id="{4E299DFF-95CC-DF8E-AB9E-DA362020FDEE}"/>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61062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FBC70-F5FC-3678-915A-FB4944D649C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A4FB5D-9233-1D04-7E39-74D8F4A0768B}"/>
              </a:ext>
            </a:extLst>
          </p:cNvPr>
          <p:cNvSpPr>
            <a:spLocks noGrp="1"/>
          </p:cNvSpPr>
          <p:nvPr>
            <p:ph idx="1"/>
          </p:nvPr>
        </p:nvSpPr>
        <p:spPr/>
        <p:txBody>
          <a:bodyPr/>
          <a:lstStyle/>
          <a:p>
            <a:r>
              <a:rPr lang="en-US" dirty="0"/>
              <a:t>Learn BC terminology</a:t>
            </a:r>
          </a:p>
          <a:p>
            <a:r>
              <a:rPr lang="en-US" dirty="0"/>
              <a:t>Learn what Flushing is and how to use it</a:t>
            </a:r>
          </a:p>
          <a:p>
            <a:r>
              <a:rPr lang="en-US" dirty="0"/>
              <a:t>What are some common challenges and how to avoid them</a:t>
            </a:r>
          </a:p>
        </p:txBody>
      </p:sp>
      <p:sp>
        <p:nvSpPr>
          <p:cNvPr id="3" name="Title 2">
            <a:extLst>
              <a:ext uri="{FF2B5EF4-FFF2-40B4-BE49-F238E27FC236}">
                <a16:creationId xmlns:a16="http://schemas.microsoft.com/office/drawing/2014/main" id="{777789C0-44B9-6981-89B0-B3B20B7E2B4E}"/>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215116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876F-6E34-8021-D7C0-1619250D22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C8E913-D9E0-6E28-7E7A-BFB8D10A0929}"/>
              </a:ext>
            </a:extLst>
          </p:cNvPr>
          <p:cNvSpPr>
            <a:spLocks noGrp="1"/>
          </p:cNvSpPr>
          <p:nvPr>
            <p:ph idx="1"/>
          </p:nvPr>
        </p:nvSpPr>
        <p:spPr/>
        <p:txBody>
          <a:bodyPr/>
          <a:lstStyle/>
          <a:p>
            <a:r>
              <a:rPr lang="en-US" dirty="0"/>
              <a:t>BC Terminology</a:t>
            </a:r>
          </a:p>
          <a:p>
            <a:r>
              <a:rPr lang="en-US" dirty="0"/>
              <a:t>BC Building Blocks</a:t>
            </a:r>
          </a:p>
          <a:p>
            <a:r>
              <a:rPr lang="en-US" dirty="0"/>
              <a:t>Anatomy of a Production Order </a:t>
            </a:r>
          </a:p>
          <a:p>
            <a:r>
              <a:rPr lang="en-US" dirty="0"/>
              <a:t>Gotchas </a:t>
            </a:r>
          </a:p>
          <a:p>
            <a:pPr marL="0" indent="0">
              <a:buNone/>
            </a:pPr>
            <a:endParaRPr lang="en-US" dirty="0"/>
          </a:p>
        </p:txBody>
      </p:sp>
      <p:sp>
        <p:nvSpPr>
          <p:cNvPr id="3" name="Title 2">
            <a:extLst>
              <a:ext uri="{FF2B5EF4-FFF2-40B4-BE49-F238E27FC236}">
                <a16:creationId xmlns:a16="http://schemas.microsoft.com/office/drawing/2014/main" id="{A449A08C-95AB-7B5C-4966-CF5351450855}"/>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87314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AED74-76AA-6D58-C080-4709175604A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DB226-A5E7-1036-3577-589F259238A4}"/>
              </a:ext>
            </a:extLst>
          </p:cNvPr>
          <p:cNvSpPr>
            <a:spLocks noGrp="1"/>
          </p:cNvSpPr>
          <p:nvPr>
            <p:ph idx="1"/>
          </p:nvPr>
        </p:nvSpPr>
        <p:spPr/>
        <p:txBody>
          <a:bodyPr/>
          <a:lstStyle/>
          <a:p>
            <a:r>
              <a:rPr lang="en-US" dirty="0"/>
              <a:t>Base BC</a:t>
            </a:r>
          </a:p>
          <a:p>
            <a:pPr lvl="1"/>
            <a:r>
              <a:rPr lang="en-US" dirty="0"/>
              <a:t>Posting</a:t>
            </a:r>
          </a:p>
          <a:p>
            <a:pPr lvl="1"/>
            <a:r>
              <a:rPr lang="en-US" dirty="0"/>
              <a:t>Previewing</a:t>
            </a:r>
          </a:p>
          <a:p>
            <a:pPr lvl="1"/>
            <a:r>
              <a:rPr lang="en-US" dirty="0"/>
              <a:t>Ledger Entries</a:t>
            </a:r>
          </a:p>
          <a:p>
            <a:pPr lvl="1"/>
            <a:r>
              <a:rPr lang="en-US" dirty="0"/>
              <a:t>List</a:t>
            </a:r>
          </a:p>
          <a:p>
            <a:pPr lvl="1"/>
            <a:r>
              <a:rPr lang="en-US" dirty="0"/>
              <a:t>Card</a:t>
            </a:r>
          </a:p>
          <a:p>
            <a:pPr lvl="1"/>
            <a:r>
              <a:rPr lang="en-US" dirty="0"/>
              <a:t>Report</a:t>
            </a:r>
          </a:p>
          <a:p>
            <a:pPr lvl="1"/>
            <a:endParaRPr lang="en-US" dirty="0"/>
          </a:p>
          <a:p>
            <a:pPr lvl="1"/>
            <a:endParaRPr lang="en-US" dirty="0"/>
          </a:p>
        </p:txBody>
      </p:sp>
      <p:sp>
        <p:nvSpPr>
          <p:cNvPr id="3" name="Title 2">
            <a:extLst>
              <a:ext uri="{FF2B5EF4-FFF2-40B4-BE49-F238E27FC236}">
                <a16:creationId xmlns:a16="http://schemas.microsoft.com/office/drawing/2014/main" id="{9901772F-263C-A698-101C-442E04FBB273}"/>
              </a:ext>
            </a:extLst>
          </p:cNvPr>
          <p:cNvSpPr>
            <a:spLocks noGrp="1"/>
          </p:cNvSpPr>
          <p:nvPr>
            <p:ph type="title"/>
          </p:nvPr>
        </p:nvSpPr>
        <p:spPr/>
        <p:txBody>
          <a:bodyPr/>
          <a:lstStyle/>
          <a:p>
            <a:r>
              <a:rPr lang="en-US" dirty="0"/>
              <a:t>BC Terminology  </a:t>
            </a:r>
          </a:p>
        </p:txBody>
      </p:sp>
    </p:spTree>
    <p:extLst>
      <p:ext uri="{BB962C8B-B14F-4D97-AF65-F5344CB8AC3E}">
        <p14:creationId xmlns:p14="http://schemas.microsoft.com/office/powerpoint/2010/main" val="267690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054E-4578-D035-D7B7-12F5A7B8517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4ACB1-0ED9-2365-EEDC-B27863030DD7}"/>
              </a:ext>
            </a:extLst>
          </p:cNvPr>
          <p:cNvSpPr>
            <a:spLocks noGrp="1"/>
          </p:cNvSpPr>
          <p:nvPr>
            <p:ph idx="1"/>
          </p:nvPr>
        </p:nvSpPr>
        <p:spPr/>
        <p:txBody>
          <a:bodyPr>
            <a:normAutofit lnSpcReduction="10000"/>
          </a:bodyPr>
          <a:lstStyle/>
          <a:p>
            <a:r>
              <a:rPr lang="en-US" dirty="0"/>
              <a:t>Manufacturing and Master Data</a:t>
            </a:r>
          </a:p>
          <a:p>
            <a:pPr lvl="1"/>
            <a:r>
              <a:rPr lang="en-US" dirty="0"/>
              <a:t>Item</a:t>
            </a:r>
          </a:p>
          <a:p>
            <a:pPr lvl="1"/>
            <a:r>
              <a:rPr lang="en-US" dirty="0" err="1"/>
              <a:t>Stockkeeping</a:t>
            </a:r>
            <a:r>
              <a:rPr lang="en-US" dirty="0"/>
              <a:t> Unit</a:t>
            </a:r>
          </a:p>
          <a:p>
            <a:pPr lvl="1"/>
            <a:r>
              <a:rPr lang="en-US" dirty="0"/>
              <a:t>Bill of Materials</a:t>
            </a:r>
          </a:p>
          <a:p>
            <a:pPr lvl="1"/>
            <a:r>
              <a:rPr lang="en-US" dirty="0"/>
              <a:t>Work Center</a:t>
            </a:r>
          </a:p>
          <a:p>
            <a:pPr lvl="1"/>
            <a:r>
              <a:rPr lang="en-US" dirty="0"/>
              <a:t>Machine Center</a:t>
            </a:r>
          </a:p>
          <a:p>
            <a:pPr lvl="1"/>
            <a:r>
              <a:rPr lang="en-US" dirty="0"/>
              <a:t>Routing</a:t>
            </a:r>
          </a:p>
          <a:p>
            <a:pPr lvl="1"/>
            <a:r>
              <a:rPr lang="en-US" dirty="0"/>
              <a:t>Item Tracking</a:t>
            </a:r>
          </a:p>
          <a:p>
            <a:pPr lvl="1"/>
            <a:r>
              <a:rPr lang="en-US" dirty="0"/>
              <a:t>Reservations</a:t>
            </a:r>
          </a:p>
          <a:p>
            <a:pPr lvl="1"/>
            <a:r>
              <a:rPr lang="en-US" dirty="0"/>
              <a:t>Location</a:t>
            </a:r>
          </a:p>
          <a:p>
            <a:pPr lvl="1"/>
            <a:r>
              <a:rPr lang="en-US" dirty="0"/>
              <a:t>Calendar</a:t>
            </a:r>
          </a:p>
        </p:txBody>
      </p:sp>
      <p:sp>
        <p:nvSpPr>
          <p:cNvPr id="3" name="Title 2">
            <a:extLst>
              <a:ext uri="{FF2B5EF4-FFF2-40B4-BE49-F238E27FC236}">
                <a16:creationId xmlns:a16="http://schemas.microsoft.com/office/drawing/2014/main" id="{1272AE9E-E23C-DA94-77DA-C7CB91F403E1}"/>
              </a:ext>
            </a:extLst>
          </p:cNvPr>
          <p:cNvSpPr>
            <a:spLocks noGrp="1"/>
          </p:cNvSpPr>
          <p:nvPr>
            <p:ph type="title"/>
          </p:nvPr>
        </p:nvSpPr>
        <p:spPr/>
        <p:txBody>
          <a:bodyPr/>
          <a:lstStyle/>
          <a:p>
            <a:r>
              <a:rPr lang="en-US" dirty="0"/>
              <a:t>BC Terminology  </a:t>
            </a:r>
          </a:p>
        </p:txBody>
      </p:sp>
      <p:pic>
        <p:nvPicPr>
          <p:cNvPr id="4" name="Picture 3">
            <a:extLst>
              <a:ext uri="{FF2B5EF4-FFF2-40B4-BE49-F238E27FC236}">
                <a16:creationId xmlns:a16="http://schemas.microsoft.com/office/drawing/2014/main" id="{C86DBBC9-14C4-44B7-B05F-ABA17D6AB5EE}"/>
              </a:ext>
            </a:extLst>
          </p:cNvPr>
          <p:cNvPicPr>
            <a:picLocks noChangeAspect="1"/>
          </p:cNvPicPr>
          <p:nvPr/>
        </p:nvPicPr>
        <p:blipFill>
          <a:blip r:embed="rId2"/>
          <a:stretch>
            <a:fillRect/>
          </a:stretch>
        </p:blipFill>
        <p:spPr>
          <a:xfrm>
            <a:off x="4687313" y="1938518"/>
            <a:ext cx="6733978" cy="3240199"/>
          </a:xfrm>
          <a:prstGeom prst="rect">
            <a:avLst/>
          </a:prstGeom>
        </p:spPr>
      </p:pic>
    </p:spTree>
    <p:extLst>
      <p:ext uri="{BB962C8B-B14F-4D97-AF65-F5344CB8AC3E}">
        <p14:creationId xmlns:p14="http://schemas.microsoft.com/office/powerpoint/2010/main" val="2535712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F8F2-479C-C584-35B1-54B44EFA76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14048-FCE7-100C-99A3-AE8690BDFDF8}"/>
              </a:ext>
            </a:extLst>
          </p:cNvPr>
          <p:cNvSpPr>
            <a:spLocks noGrp="1"/>
          </p:cNvSpPr>
          <p:nvPr>
            <p:ph idx="1"/>
          </p:nvPr>
        </p:nvSpPr>
        <p:spPr/>
        <p:txBody>
          <a:bodyPr/>
          <a:lstStyle/>
          <a:p>
            <a:r>
              <a:rPr lang="en-US" dirty="0"/>
              <a:t>Manufacturing (cont.)</a:t>
            </a:r>
          </a:p>
          <a:p>
            <a:pPr lvl="1"/>
            <a:r>
              <a:rPr lang="en-US" dirty="0"/>
              <a:t>Low Level Code</a:t>
            </a:r>
          </a:p>
          <a:p>
            <a:pPr lvl="1"/>
            <a:r>
              <a:rPr lang="en-US" dirty="0"/>
              <a:t>Where Used</a:t>
            </a:r>
          </a:p>
          <a:p>
            <a:pPr lvl="1"/>
            <a:r>
              <a:rPr lang="en-US" dirty="0"/>
              <a:t>Reason Codes</a:t>
            </a:r>
          </a:p>
          <a:p>
            <a:pPr lvl="1"/>
            <a:r>
              <a:rPr lang="en-US" dirty="0"/>
              <a:t>Families</a:t>
            </a:r>
          </a:p>
          <a:p>
            <a:pPr lvl="1"/>
            <a:endParaRPr lang="en-US" dirty="0"/>
          </a:p>
          <a:p>
            <a:pPr lvl="1"/>
            <a:endParaRPr lang="en-US" dirty="0"/>
          </a:p>
          <a:p>
            <a:pPr marL="457200" lvl="1" indent="0">
              <a:buNone/>
            </a:pPr>
            <a:endParaRPr lang="en-US" dirty="0"/>
          </a:p>
        </p:txBody>
      </p:sp>
      <p:sp>
        <p:nvSpPr>
          <p:cNvPr id="3" name="Title 2">
            <a:extLst>
              <a:ext uri="{FF2B5EF4-FFF2-40B4-BE49-F238E27FC236}">
                <a16:creationId xmlns:a16="http://schemas.microsoft.com/office/drawing/2014/main" id="{D1509A15-39CA-3331-3679-EAAEB46497E4}"/>
              </a:ext>
            </a:extLst>
          </p:cNvPr>
          <p:cNvSpPr>
            <a:spLocks noGrp="1"/>
          </p:cNvSpPr>
          <p:nvPr>
            <p:ph type="title"/>
          </p:nvPr>
        </p:nvSpPr>
        <p:spPr/>
        <p:txBody>
          <a:bodyPr/>
          <a:lstStyle/>
          <a:p>
            <a:r>
              <a:rPr lang="en-US" dirty="0"/>
              <a:t>BC Terminology  </a:t>
            </a:r>
          </a:p>
        </p:txBody>
      </p:sp>
      <p:pic>
        <p:nvPicPr>
          <p:cNvPr id="5" name="Picture 4">
            <a:extLst>
              <a:ext uri="{FF2B5EF4-FFF2-40B4-BE49-F238E27FC236}">
                <a16:creationId xmlns:a16="http://schemas.microsoft.com/office/drawing/2014/main" id="{E99D2E34-B93D-46F5-839E-00B414EB8653}"/>
              </a:ext>
            </a:extLst>
          </p:cNvPr>
          <p:cNvPicPr>
            <a:picLocks noChangeAspect="1"/>
          </p:cNvPicPr>
          <p:nvPr/>
        </p:nvPicPr>
        <p:blipFill>
          <a:blip r:embed="rId3"/>
          <a:stretch>
            <a:fillRect/>
          </a:stretch>
        </p:blipFill>
        <p:spPr>
          <a:xfrm>
            <a:off x="6235700" y="807281"/>
            <a:ext cx="5276190" cy="2161904"/>
          </a:xfrm>
          <a:prstGeom prst="rect">
            <a:avLst/>
          </a:prstGeom>
        </p:spPr>
      </p:pic>
      <p:pic>
        <p:nvPicPr>
          <p:cNvPr id="4" name="Picture 3">
            <a:extLst>
              <a:ext uri="{FF2B5EF4-FFF2-40B4-BE49-F238E27FC236}">
                <a16:creationId xmlns:a16="http://schemas.microsoft.com/office/drawing/2014/main" id="{0CE5B3D4-E2E7-46AD-9531-D9FB4924E4D9}"/>
              </a:ext>
            </a:extLst>
          </p:cNvPr>
          <p:cNvPicPr>
            <a:picLocks noChangeAspect="1"/>
          </p:cNvPicPr>
          <p:nvPr/>
        </p:nvPicPr>
        <p:blipFill>
          <a:blip r:embed="rId4"/>
          <a:stretch>
            <a:fillRect/>
          </a:stretch>
        </p:blipFill>
        <p:spPr>
          <a:xfrm>
            <a:off x="5090490" y="2177665"/>
            <a:ext cx="6685714" cy="2761905"/>
          </a:xfrm>
          <a:prstGeom prst="rect">
            <a:avLst/>
          </a:prstGeom>
        </p:spPr>
      </p:pic>
      <p:pic>
        <p:nvPicPr>
          <p:cNvPr id="6" name="Picture 5">
            <a:extLst>
              <a:ext uri="{FF2B5EF4-FFF2-40B4-BE49-F238E27FC236}">
                <a16:creationId xmlns:a16="http://schemas.microsoft.com/office/drawing/2014/main" id="{F7CCEDEB-D95C-46BD-AFA5-5A8A1CCE4F95}"/>
              </a:ext>
            </a:extLst>
          </p:cNvPr>
          <p:cNvPicPr>
            <a:picLocks noChangeAspect="1"/>
          </p:cNvPicPr>
          <p:nvPr/>
        </p:nvPicPr>
        <p:blipFill>
          <a:blip r:embed="rId5"/>
          <a:stretch>
            <a:fillRect/>
          </a:stretch>
        </p:blipFill>
        <p:spPr>
          <a:xfrm>
            <a:off x="4502476" y="2602108"/>
            <a:ext cx="5219048" cy="2447619"/>
          </a:xfrm>
          <a:prstGeom prst="rect">
            <a:avLst/>
          </a:prstGeom>
        </p:spPr>
      </p:pic>
      <p:pic>
        <p:nvPicPr>
          <p:cNvPr id="7" name="Picture 6">
            <a:extLst>
              <a:ext uri="{FF2B5EF4-FFF2-40B4-BE49-F238E27FC236}">
                <a16:creationId xmlns:a16="http://schemas.microsoft.com/office/drawing/2014/main" id="{DB49B82F-94AC-4184-8B5A-A1CAA60EEF7A}"/>
              </a:ext>
            </a:extLst>
          </p:cNvPr>
          <p:cNvPicPr>
            <a:picLocks noChangeAspect="1"/>
          </p:cNvPicPr>
          <p:nvPr/>
        </p:nvPicPr>
        <p:blipFill>
          <a:blip r:embed="rId6"/>
          <a:stretch>
            <a:fillRect/>
          </a:stretch>
        </p:blipFill>
        <p:spPr>
          <a:xfrm>
            <a:off x="4145176" y="3084885"/>
            <a:ext cx="4866847" cy="3029917"/>
          </a:xfrm>
          <a:prstGeom prst="rect">
            <a:avLst/>
          </a:prstGeom>
        </p:spPr>
      </p:pic>
    </p:spTree>
    <p:extLst>
      <p:ext uri="{BB962C8B-B14F-4D97-AF65-F5344CB8AC3E}">
        <p14:creationId xmlns:p14="http://schemas.microsoft.com/office/powerpoint/2010/main" val="1532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7B75BE-6E85-4BC9-B65E-BA5D0420B3C8}">
  <ds:schemaRefs>
    <ds:schemaRef ds:uri="http://schemas.openxmlformats.org/package/2006/metadata/core-properties"/>
    <ds:schemaRef ds:uri="http://purl.org/dc/elements/1.1/"/>
    <ds:schemaRef ds:uri="http://schemas.microsoft.com/office/2006/metadata/properties"/>
    <ds:schemaRef ds:uri="http://purl.org/dc/dcmitype/"/>
    <ds:schemaRef ds:uri="http://www.w3.org/XML/1998/namespace"/>
    <ds:schemaRef ds:uri="6fe25bdf-ae0e-48a7-b6e5-bc8a1849b98e"/>
    <ds:schemaRef ds:uri="http://schemas.microsoft.com/office/2006/documentManagement/types"/>
    <ds:schemaRef ds:uri="http://schemas.microsoft.com/office/infopath/2007/PartnerControls"/>
    <ds:schemaRef ds:uri="518ec24c-f428-4057-9a36-4cb948a7b407"/>
    <ds:schemaRef ds:uri="http://purl.org/dc/terms/"/>
  </ds:schemaRefs>
</ds:datastoreItem>
</file>

<file path=customXml/itemProps2.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C9168-1AF7-4F22-A7E1-AA5CA9871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652</TotalTime>
  <Words>648</Words>
  <Application>Microsoft Office PowerPoint</Application>
  <PresentationFormat>Widescreen</PresentationFormat>
  <Paragraphs>174</Paragraphs>
  <Slides>37</Slides>
  <Notes>1</Notes>
  <HiddenSlides>10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Aptos Display</vt:lpstr>
      <vt:lpstr>Arial</vt:lpstr>
      <vt:lpstr>Calibri</vt:lpstr>
      <vt:lpstr>Open Sans ExtraBold</vt:lpstr>
      <vt:lpstr>Open Sans ExtraBold</vt:lpstr>
      <vt:lpstr>Open Sans Light</vt:lpstr>
      <vt:lpstr>Open Sans SemiBold</vt:lpstr>
      <vt:lpstr>Segoe UI</vt:lpstr>
      <vt:lpstr>Source Sans Pro Light</vt:lpstr>
      <vt:lpstr>Office Theme</vt:lpstr>
      <vt:lpstr>PowerPoint Presentation</vt:lpstr>
      <vt:lpstr>Introduction to BC Manufacturing</vt:lpstr>
      <vt:lpstr>About Andrew</vt:lpstr>
      <vt:lpstr>Overview</vt:lpstr>
      <vt:lpstr>Learning Objectives</vt:lpstr>
      <vt:lpstr>Agenda</vt:lpstr>
      <vt:lpstr>BC Terminology  </vt:lpstr>
      <vt:lpstr>BC Terminology  </vt:lpstr>
      <vt:lpstr>BC Terminology  </vt:lpstr>
      <vt:lpstr>BC Terminology  </vt:lpstr>
      <vt:lpstr>BC Terminology  </vt:lpstr>
      <vt:lpstr>Building Blocks - Items</vt:lpstr>
      <vt:lpstr>Building Blocks – Stockkeeping Units</vt:lpstr>
      <vt:lpstr>Building Blocks – Bills of Material</vt:lpstr>
      <vt:lpstr>Building Blocks – Work &amp; Machine Centers</vt:lpstr>
      <vt:lpstr>Building Blocks – Routings</vt:lpstr>
      <vt:lpstr>Building Blocks – Routing Link Codes</vt:lpstr>
      <vt:lpstr>Consuming Items and Capacity </vt:lpstr>
      <vt:lpstr>Costing Implications</vt:lpstr>
      <vt:lpstr>Production Order Types</vt:lpstr>
      <vt:lpstr>Production Order Flow</vt:lpstr>
      <vt:lpstr>Gotchas</vt:lpstr>
      <vt:lpstr>Take Aways</vt:lpstr>
      <vt:lpstr>Coming Up in BC 2025 Wave 1</vt:lpstr>
      <vt:lpstr>References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Bishop</dc:creator>
  <cp:lastModifiedBy>Andrew Good</cp:lastModifiedBy>
  <cp:revision>151</cp:revision>
  <dcterms:created xsi:type="dcterms:W3CDTF">2025-01-23T18:40:19Z</dcterms:created>
  <dcterms:modified xsi:type="dcterms:W3CDTF">2025-05-14T18:16:18Z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