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147469368" r:id="rId8"/>
    <p:sldId id="259" r:id="rId9"/>
    <p:sldId id="2147469365" r:id="rId10"/>
    <p:sldId id="2147469377" r:id="rId11"/>
    <p:sldId id="2147469378" r:id="rId12"/>
    <p:sldId id="2147469367" r:id="rId13"/>
    <p:sldId id="2147469375" r:id="rId14"/>
    <p:sldId id="2147469379" r:id="rId15"/>
    <p:sldId id="2147469380" r:id="rId16"/>
    <p:sldId id="2147469387" r:id="rId17"/>
    <p:sldId id="2147469382" r:id="rId18"/>
    <p:sldId id="2147469384" r:id="rId19"/>
    <p:sldId id="2147469385" r:id="rId20"/>
    <p:sldId id="2147469383" r:id="rId21"/>
    <p:sldId id="2147469370" r:id="rId22"/>
    <p:sldId id="2147469386" r:id="rId23"/>
    <p:sldId id="2147469369" r:id="rId24"/>
    <p:sldId id="269" r:id="rId25"/>
    <p:sldId id="2147469388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598"/>
    <a:srgbClr val="9C3C9A"/>
    <a:srgbClr val="42ABE3"/>
    <a:srgbClr val="57B535"/>
    <a:srgbClr val="ED3F7B"/>
    <a:srgbClr val="E74A35"/>
    <a:srgbClr val="F9ED4E"/>
    <a:srgbClr val="F77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9"/>
    <p:restoredTop sz="94658"/>
  </p:normalViewPr>
  <p:slideViewPr>
    <p:cSldViewPr snapToGrid="0">
      <p:cViewPr varScale="1">
        <p:scale>
          <a:sx n="120" d="100"/>
          <a:sy n="120" d="100"/>
        </p:scale>
        <p:origin x="1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DE6CB-6B46-0C49-86B1-19830E236547}" type="doc">
      <dgm:prSet loTypeId="urn:microsoft.com/office/officeart/2005/8/layout/process4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E6A1BE-5890-9B47-9B9D-B74607CD1D01}">
      <dgm:prSet phldrT="[Text]"/>
      <dgm:spPr>
        <a:solidFill>
          <a:srgbClr val="9C3C9A"/>
        </a:solidFill>
      </dgm:spPr>
      <dgm:t>
        <a:bodyPr/>
        <a:lstStyle/>
        <a:p>
          <a:r>
            <a:rPr lang="en-US" dirty="0"/>
            <a:t>Interview questions</a:t>
          </a:r>
        </a:p>
      </dgm:t>
    </dgm:pt>
    <dgm:pt modelId="{F0582EDE-69CF-EC40-8FA3-F59207531103}" type="parTrans" cxnId="{1F7C5846-20FA-094A-851C-F1616DCE29B6}">
      <dgm:prSet/>
      <dgm:spPr/>
      <dgm:t>
        <a:bodyPr/>
        <a:lstStyle/>
        <a:p>
          <a:endParaRPr lang="en-US"/>
        </a:p>
      </dgm:t>
    </dgm:pt>
    <dgm:pt modelId="{239D3CEC-2DDE-5F49-8705-27C4EBBE552A}" type="sibTrans" cxnId="{1F7C5846-20FA-094A-851C-F1616DCE29B6}">
      <dgm:prSet/>
      <dgm:spPr/>
      <dgm:t>
        <a:bodyPr/>
        <a:lstStyle/>
        <a:p>
          <a:endParaRPr lang="en-US"/>
        </a:p>
      </dgm:t>
    </dgm:pt>
    <dgm:pt modelId="{A7471DDA-492D-DF46-B183-9BF6468BBFED}">
      <dgm:prSet phldrT="[Text]"/>
      <dgm:spPr>
        <a:solidFill>
          <a:srgbClr val="3B4598"/>
        </a:solidFill>
      </dgm:spPr>
      <dgm:t>
        <a:bodyPr/>
        <a:lstStyle/>
        <a:p>
          <a:r>
            <a:rPr lang="en-US" dirty="0"/>
            <a:t>Hardware (lights, camera, mic)</a:t>
          </a:r>
        </a:p>
      </dgm:t>
    </dgm:pt>
    <dgm:pt modelId="{9C5BCB2E-E901-EA42-B356-F5BBC8172B10}" type="parTrans" cxnId="{3E56344C-0303-0942-B271-EF14895AB79D}">
      <dgm:prSet/>
      <dgm:spPr/>
      <dgm:t>
        <a:bodyPr/>
        <a:lstStyle/>
        <a:p>
          <a:endParaRPr lang="en-US"/>
        </a:p>
      </dgm:t>
    </dgm:pt>
    <dgm:pt modelId="{F34D4CD2-EB40-CB4F-975C-7FE0AC06277E}" type="sibTrans" cxnId="{3E56344C-0303-0942-B271-EF14895AB79D}">
      <dgm:prSet/>
      <dgm:spPr/>
      <dgm:t>
        <a:bodyPr/>
        <a:lstStyle/>
        <a:p>
          <a:endParaRPr lang="en-US"/>
        </a:p>
      </dgm:t>
    </dgm:pt>
    <dgm:pt modelId="{BD1F63A0-7FD4-EA4C-B17F-843A7EE7ED39}">
      <dgm:prSet phldrT="[Text]"/>
      <dgm:spPr>
        <a:solidFill>
          <a:srgbClr val="42ABE3"/>
        </a:solidFill>
      </dgm:spPr>
      <dgm:t>
        <a:bodyPr/>
        <a:lstStyle/>
        <a:p>
          <a:r>
            <a:rPr lang="en-US" dirty="0"/>
            <a:t>Recording software</a:t>
          </a:r>
        </a:p>
      </dgm:t>
    </dgm:pt>
    <dgm:pt modelId="{2731BFF6-6E17-F84D-9941-CB1B50A3CFFE}" type="parTrans" cxnId="{4B8DF50C-7609-2641-B0DA-8395FA8C5FC1}">
      <dgm:prSet/>
      <dgm:spPr/>
      <dgm:t>
        <a:bodyPr/>
        <a:lstStyle/>
        <a:p>
          <a:endParaRPr lang="en-US"/>
        </a:p>
      </dgm:t>
    </dgm:pt>
    <dgm:pt modelId="{57502E30-BB86-FF4D-AC68-DC833C88EE75}" type="sibTrans" cxnId="{4B8DF50C-7609-2641-B0DA-8395FA8C5FC1}">
      <dgm:prSet/>
      <dgm:spPr/>
      <dgm:t>
        <a:bodyPr/>
        <a:lstStyle/>
        <a:p>
          <a:endParaRPr lang="en-US"/>
        </a:p>
      </dgm:t>
    </dgm:pt>
    <dgm:pt modelId="{2FDF780B-9183-1B46-BD97-BA9E98B3A9AC}" type="pres">
      <dgm:prSet presAssocID="{BD1DE6CB-6B46-0C49-86B1-19830E236547}" presName="Name0" presStyleCnt="0">
        <dgm:presLayoutVars>
          <dgm:dir/>
          <dgm:animLvl val="lvl"/>
          <dgm:resizeHandles val="exact"/>
        </dgm:presLayoutVars>
      </dgm:prSet>
      <dgm:spPr/>
    </dgm:pt>
    <dgm:pt modelId="{1545FB5A-09E5-AF4F-BA02-E3628996A87C}" type="pres">
      <dgm:prSet presAssocID="{BD1F63A0-7FD4-EA4C-B17F-843A7EE7ED39}" presName="boxAndChildren" presStyleCnt="0"/>
      <dgm:spPr/>
    </dgm:pt>
    <dgm:pt modelId="{5AB0A070-5AE4-F640-A704-682A909B604F}" type="pres">
      <dgm:prSet presAssocID="{BD1F63A0-7FD4-EA4C-B17F-843A7EE7ED39}" presName="parentTextBox" presStyleLbl="node1" presStyleIdx="0" presStyleCnt="3"/>
      <dgm:spPr/>
    </dgm:pt>
    <dgm:pt modelId="{36AB4219-2A04-8D4C-9978-D9A9DA8CC820}" type="pres">
      <dgm:prSet presAssocID="{F34D4CD2-EB40-CB4F-975C-7FE0AC06277E}" presName="sp" presStyleCnt="0"/>
      <dgm:spPr/>
    </dgm:pt>
    <dgm:pt modelId="{0A03B49C-F4EF-E445-ACF3-EE2F7719484C}" type="pres">
      <dgm:prSet presAssocID="{A7471DDA-492D-DF46-B183-9BF6468BBFED}" presName="arrowAndChildren" presStyleCnt="0"/>
      <dgm:spPr/>
    </dgm:pt>
    <dgm:pt modelId="{C2D5093B-7F23-594A-8102-2779EFB4F42D}" type="pres">
      <dgm:prSet presAssocID="{A7471DDA-492D-DF46-B183-9BF6468BBFED}" presName="parentTextArrow" presStyleLbl="node1" presStyleIdx="1" presStyleCnt="3"/>
      <dgm:spPr/>
    </dgm:pt>
    <dgm:pt modelId="{23A6459F-70F7-4844-9DDC-315D9E31948D}" type="pres">
      <dgm:prSet presAssocID="{239D3CEC-2DDE-5F49-8705-27C4EBBE552A}" presName="sp" presStyleCnt="0"/>
      <dgm:spPr/>
    </dgm:pt>
    <dgm:pt modelId="{89CBC467-CCA3-0049-A2B1-C422E32BF924}" type="pres">
      <dgm:prSet presAssocID="{6EE6A1BE-5890-9B47-9B9D-B74607CD1D01}" presName="arrowAndChildren" presStyleCnt="0"/>
      <dgm:spPr/>
    </dgm:pt>
    <dgm:pt modelId="{5C852ADE-41AF-C64F-BFF0-75939DBAB41B}" type="pres">
      <dgm:prSet presAssocID="{6EE6A1BE-5890-9B47-9B9D-B74607CD1D01}" presName="parentTextArrow" presStyleLbl="node1" presStyleIdx="2" presStyleCnt="3" custLinFactNeighborX="0" custLinFactNeighborY="-36830"/>
      <dgm:spPr/>
    </dgm:pt>
  </dgm:ptLst>
  <dgm:cxnLst>
    <dgm:cxn modelId="{4B8DF50C-7609-2641-B0DA-8395FA8C5FC1}" srcId="{BD1DE6CB-6B46-0C49-86B1-19830E236547}" destId="{BD1F63A0-7FD4-EA4C-B17F-843A7EE7ED39}" srcOrd="2" destOrd="0" parTransId="{2731BFF6-6E17-F84D-9941-CB1B50A3CFFE}" sibTransId="{57502E30-BB86-FF4D-AC68-DC833C88EE75}"/>
    <dgm:cxn modelId="{BD4A5624-4473-0645-BFF9-ABED69479BB0}" type="presOf" srcId="{A7471DDA-492D-DF46-B183-9BF6468BBFED}" destId="{C2D5093B-7F23-594A-8102-2779EFB4F42D}" srcOrd="0" destOrd="0" presId="urn:microsoft.com/office/officeart/2005/8/layout/process4"/>
    <dgm:cxn modelId="{BFDEC62A-F200-EB43-AAEC-1B92999BC142}" type="presOf" srcId="{BD1F63A0-7FD4-EA4C-B17F-843A7EE7ED39}" destId="{5AB0A070-5AE4-F640-A704-682A909B604F}" srcOrd="0" destOrd="0" presId="urn:microsoft.com/office/officeart/2005/8/layout/process4"/>
    <dgm:cxn modelId="{1F7C5846-20FA-094A-851C-F1616DCE29B6}" srcId="{BD1DE6CB-6B46-0C49-86B1-19830E236547}" destId="{6EE6A1BE-5890-9B47-9B9D-B74607CD1D01}" srcOrd="0" destOrd="0" parTransId="{F0582EDE-69CF-EC40-8FA3-F59207531103}" sibTransId="{239D3CEC-2DDE-5F49-8705-27C4EBBE552A}"/>
    <dgm:cxn modelId="{3E56344C-0303-0942-B271-EF14895AB79D}" srcId="{BD1DE6CB-6B46-0C49-86B1-19830E236547}" destId="{A7471DDA-492D-DF46-B183-9BF6468BBFED}" srcOrd="1" destOrd="0" parTransId="{9C5BCB2E-E901-EA42-B356-F5BBC8172B10}" sibTransId="{F34D4CD2-EB40-CB4F-975C-7FE0AC06277E}"/>
    <dgm:cxn modelId="{A3531C5D-69C7-6C4E-81A7-9483ED9AE43B}" type="presOf" srcId="{6EE6A1BE-5890-9B47-9B9D-B74607CD1D01}" destId="{5C852ADE-41AF-C64F-BFF0-75939DBAB41B}" srcOrd="0" destOrd="0" presId="urn:microsoft.com/office/officeart/2005/8/layout/process4"/>
    <dgm:cxn modelId="{DEAAE48E-CEB0-6B40-A944-6FCADFD41C0A}" type="presOf" srcId="{BD1DE6CB-6B46-0C49-86B1-19830E236547}" destId="{2FDF780B-9183-1B46-BD97-BA9E98B3A9AC}" srcOrd="0" destOrd="0" presId="urn:microsoft.com/office/officeart/2005/8/layout/process4"/>
    <dgm:cxn modelId="{6D366F76-D351-EE4D-8CAD-ECB8C07FCCD4}" type="presParOf" srcId="{2FDF780B-9183-1B46-BD97-BA9E98B3A9AC}" destId="{1545FB5A-09E5-AF4F-BA02-E3628996A87C}" srcOrd="0" destOrd="0" presId="urn:microsoft.com/office/officeart/2005/8/layout/process4"/>
    <dgm:cxn modelId="{1E143257-BD71-8D49-8AB4-F75F527ED454}" type="presParOf" srcId="{1545FB5A-09E5-AF4F-BA02-E3628996A87C}" destId="{5AB0A070-5AE4-F640-A704-682A909B604F}" srcOrd="0" destOrd="0" presId="urn:microsoft.com/office/officeart/2005/8/layout/process4"/>
    <dgm:cxn modelId="{A588F390-D7B3-FD48-ACAE-6368D17F51F0}" type="presParOf" srcId="{2FDF780B-9183-1B46-BD97-BA9E98B3A9AC}" destId="{36AB4219-2A04-8D4C-9978-D9A9DA8CC820}" srcOrd="1" destOrd="0" presId="urn:microsoft.com/office/officeart/2005/8/layout/process4"/>
    <dgm:cxn modelId="{6FAC1F8D-2E38-9F40-8F5A-F990DAF7B5D8}" type="presParOf" srcId="{2FDF780B-9183-1B46-BD97-BA9E98B3A9AC}" destId="{0A03B49C-F4EF-E445-ACF3-EE2F7719484C}" srcOrd="2" destOrd="0" presId="urn:microsoft.com/office/officeart/2005/8/layout/process4"/>
    <dgm:cxn modelId="{875C5425-C91D-7D4A-B486-F878C4CBC75B}" type="presParOf" srcId="{0A03B49C-F4EF-E445-ACF3-EE2F7719484C}" destId="{C2D5093B-7F23-594A-8102-2779EFB4F42D}" srcOrd="0" destOrd="0" presId="urn:microsoft.com/office/officeart/2005/8/layout/process4"/>
    <dgm:cxn modelId="{93FAD0A9-25BF-0947-9DB0-ECF8881A5CCE}" type="presParOf" srcId="{2FDF780B-9183-1B46-BD97-BA9E98B3A9AC}" destId="{23A6459F-70F7-4844-9DDC-315D9E31948D}" srcOrd="3" destOrd="0" presId="urn:microsoft.com/office/officeart/2005/8/layout/process4"/>
    <dgm:cxn modelId="{FD4A7C56-86DA-5F41-8A11-5A0A4B4F5A93}" type="presParOf" srcId="{2FDF780B-9183-1B46-BD97-BA9E98B3A9AC}" destId="{89CBC467-CCA3-0049-A2B1-C422E32BF924}" srcOrd="4" destOrd="0" presId="urn:microsoft.com/office/officeart/2005/8/layout/process4"/>
    <dgm:cxn modelId="{9DA12A6B-93EE-0D4C-8CA9-0EC4C19484E8}" type="presParOf" srcId="{89CBC467-CCA3-0049-A2B1-C422E32BF924}" destId="{5C852ADE-41AF-C64F-BFF0-75939DBAB41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77C37B-DE85-3B42-8EF1-E8CCDB894FA0}" type="doc">
      <dgm:prSet loTypeId="urn:microsoft.com/office/officeart/2005/8/layout/process4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54DDF3A-88D8-7C41-B324-5CF77F0690D1}">
      <dgm:prSet phldrT="[Text]"/>
      <dgm:spPr/>
      <dgm:t>
        <a:bodyPr/>
        <a:lstStyle/>
        <a:p>
          <a:r>
            <a:rPr lang="en-US" dirty="0"/>
            <a:t>Interview Prep</a:t>
          </a:r>
        </a:p>
      </dgm:t>
    </dgm:pt>
    <dgm:pt modelId="{FC50C3E5-BDDC-B848-8654-C6F401E2342C}" type="parTrans" cxnId="{1181626B-D6CF-224F-AF4E-42A3CFCA3EEE}">
      <dgm:prSet/>
      <dgm:spPr/>
      <dgm:t>
        <a:bodyPr/>
        <a:lstStyle/>
        <a:p>
          <a:endParaRPr lang="en-US"/>
        </a:p>
      </dgm:t>
    </dgm:pt>
    <dgm:pt modelId="{4D5D003E-124D-0A4A-BA01-682B74F449C1}" type="sibTrans" cxnId="{1181626B-D6CF-224F-AF4E-42A3CFCA3EEE}">
      <dgm:prSet/>
      <dgm:spPr/>
      <dgm:t>
        <a:bodyPr/>
        <a:lstStyle/>
        <a:p>
          <a:endParaRPr lang="en-US"/>
        </a:p>
      </dgm:t>
    </dgm:pt>
    <dgm:pt modelId="{9AC8270A-6255-ED4F-B7B7-6BF19AD50C54}">
      <dgm:prSet phldrT="[Text]"/>
      <dgm:spPr/>
      <dgm:t>
        <a:bodyPr/>
        <a:lstStyle/>
        <a:p>
          <a:r>
            <a:rPr lang="en-US" dirty="0"/>
            <a:t>Templated interview questions</a:t>
          </a:r>
        </a:p>
      </dgm:t>
    </dgm:pt>
    <dgm:pt modelId="{D46E2C35-5540-2A4E-AC27-00E154E5C5EE}" type="parTrans" cxnId="{4B539D3A-1475-AE43-B183-9C1219765F58}">
      <dgm:prSet/>
      <dgm:spPr/>
      <dgm:t>
        <a:bodyPr/>
        <a:lstStyle/>
        <a:p>
          <a:endParaRPr lang="en-US"/>
        </a:p>
      </dgm:t>
    </dgm:pt>
    <dgm:pt modelId="{2F543E3F-999C-714F-8BFA-C7A0CD2CC4AC}" type="sibTrans" cxnId="{4B539D3A-1475-AE43-B183-9C1219765F58}">
      <dgm:prSet/>
      <dgm:spPr/>
      <dgm:t>
        <a:bodyPr/>
        <a:lstStyle/>
        <a:p>
          <a:endParaRPr lang="en-US"/>
        </a:p>
      </dgm:t>
    </dgm:pt>
    <dgm:pt modelId="{3391890C-9BD0-2946-8040-DE9619CC45FC}">
      <dgm:prSet phldrT="[Text]"/>
      <dgm:spPr/>
      <dgm:t>
        <a:bodyPr/>
        <a:lstStyle/>
        <a:p>
          <a:r>
            <a:rPr lang="en-US" dirty="0"/>
            <a:t>Templated prep list for customer</a:t>
          </a:r>
        </a:p>
      </dgm:t>
    </dgm:pt>
    <dgm:pt modelId="{2744DCE4-3101-D14A-A0FE-27D221D44E32}" type="parTrans" cxnId="{12DFA032-4644-1549-9BE2-0C604B685273}">
      <dgm:prSet/>
      <dgm:spPr/>
      <dgm:t>
        <a:bodyPr/>
        <a:lstStyle/>
        <a:p>
          <a:endParaRPr lang="en-US"/>
        </a:p>
      </dgm:t>
    </dgm:pt>
    <dgm:pt modelId="{60E6183E-7533-3B45-8EC6-56348D2A4066}" type="sibTrans" cxnId="{12DFA032-4644-1549-9BE2-0C604B685273}">
      <dgm:prSet/>
      <dgm:spPr/>
      <dgm:t>
        <a:bodyPr/>
        <a:lstStyle/>
        <a:p>
          <a:endParaRPr lang="en-US"/>
        </a:p>
      </dgm:t>
    </dgm:pt>
    <dgm:pt modelId="{8DD20D63-82D5-CB45-8F52-04E2FE7E9120}">
      <dgm:prSet phldrT="[Text]"/>
      <dgm:spPr/>
      <dgm:t>
        <a:bodyPr/>
        <a:lstStyle/>
        <a:p>
          <a:r>
            <a:rPr lang="en-US" dirty="0"/>
            <a:t>Record Interview</a:t>
          </a:r>
        </a:p>
      </dgm:t>
    </dgm:pt>
    <dgm:pt modelId="{0371C86C-C579-2F4E-B5D5-5680A62E938D}" type="parTrans" cxnId="{F8AE99FE-7DC4-0C4B-B0AF-9C52B859558D}">
      <dgm:prSet/>
      <dgm:spPr/>
      <dgm:t>
        <a:bodyPr/>
        <a:lstStyle/>
        <a:p>
          <a:endParaRPr lang="en-US"/>
        </a:p>
      </dgm:t>
    </dgm:pt>
    <dgm:pt modelId="{A9C81BFA-F3DC-C940-860C-2AA793791ED5}" type="sibTrans" cxnId="{F8AE99FE-7DC4-0C4B-B0AF-9C52B859558D}">
      <dgm:prSet/>
      <dgm:spPr/>
      <dgm:t>
        <a:bodyPr/>
        <a:lstStyle/>
        <a:p>
          <a:endParaRPr lang="en-US"/>
        </a:p>
      </dgm:t>
    </dgm:pt>
    <dgm:pt modelId="{57C48BBE-DA63-8B44-8B9F-CE893718450F}">
      <dgm:prSet phldrT="[Text]"/>
      <dgm:spPr/>
      <dgm:t>
        <a:bodyPr/>
        <a:lstStyle/>
        <a:p>
          <a:r>
            <a:rPr lang="en-US" dirty="0"/>
            <a:t>Teams meeting with customer</a:t>
          </a:r>
        </a:p>
      </dgm:t>
    </dgm:pt>
    <dgm:pt modelId="{FECBF56B-CC0F-504A-8DCC-A0A97D99FAB3}" type="parTrans" cxnId="{D75FD259-9540-C341-A25F-AE51C581F03B}">
      <dgm:prSet/>
      <dgm:spPr/>
      <dgm:t>
        <a:bodyPr/>
        <a:lstStyle/>
        <a:p>
          <a:endParaRPr lang="en-US"/>
        </a:p>
      </dgm:t>
    </dgm:pt>
    <dgm:pt modelId="{D87F4F76-6B2F-C347-9E50-504B727D9B83}" type="sibTrans" cxnId="{D75FD259-9540-C341-A25F-AE51C581F03B}">
      <dgm:prSet/>
      <dgm:spPr/>
      <dgm:t>
        <a:bodyPr/>
        <a:lstStyle/>
        <a:p>
          <a:endParaRPr lang="en-US"/>
        </a:p>
      </dgm:t>
    </dgm:pt>
    <dgm:pt modelId="{38A8F0C7-A96F-6B44-8D68-272BBF73A80B}">
      <dgm:prSet phldrT="[Text]"/>
      <dgm:spPr/>
      <dgm:t>
        <a:bodyPr/>
        <a:lstStyle/>
        <a:p>
          <a:r>
            <a:rPr lang="en-US" dirty="0"/>
            <a:t>Save video, audio &amp; transcript</a:t>
          </a:r>
        </a:p>
      </dgm:t>
    </dgm:pt>
    <dgm:pt modelId="{ABFA17E5-926A-464A-B737-CFFEFF2D8C4C}" type="parTrans" cxnId="{01D6FFB7-6059-0643-B6D9-3A57056158BB}">
      <dgm:prSet/>
      <dgm:spPr/>
      <dgm:t>
        <a:bodyPr/>
        <a:lstStyle/>
        <a:p>
          <a:endParaRPr lang="en-US"/>
        </a:p>
      </dgm:t>
    </dgm:pt>
    <dgm:pt modelId="{E995D1C1-689C-454C-95C0-C21B709FA813}" type="sibTrans" cxnId="{01D6FFB7-6059-0643-B6D9-3A57056158BB}">
      <dgm:prSet/>
      <dgm:spPr/>
      <dgm:t>
        <a:bodyPr/>
        <a:lstStyle/>
        <a:p>
          <a:endParaRPr lang="en-US"/>
        </a:p>
      </dgm:t>
    </dgm:pt>
    <dgm:pt modelId="{685902F7-F80E-2B45-82C8-AFAD397F2590}">
      <dgm:prSet phldrT="[Text]"/>
      <dgm:spPr/>
      <dgm:t>
        <a:bodyPr/>
        <a:lstStyle/>
        <a:p>
          <a:r>
            <a:rPr lang="en-US" dirty="0"/>
            <a:t>Case Study Creation</a:t>
          </a:r>
        </a:p>
      </dgm:t>
    </dgm:pt>
    <dgm:pt modelId="{0885146D-FF2C-444C-BBB8-E7C966A385DD}" type="parTrans" cxnId="{43AE9CB0-B372-E841-94C0-194034A8CB2F}">
      <dgm:prSet/>
      <dgm:spPr/>
      <dgm:t>
        <a:bodyPr/>
        <a:lstStyle/>
        <a:p>
          <a:endParaRPr lang="en-US"/>
        </a:p>
      </dgm:t>
    </dgm:pt>
    <dgm:pt modelId="{9CEA0FE9-0259-3948-A724-A70DE366D33E}" type="sibTrans" cxnId="{43AE9CB0-B372-E841-94C0-194034A8CB2F}">
      <dgm:prSet/>
      <dgm:spPr/>
      <dgm:t>
        <a:bodyPr/>
        <a:lstStyle/>
        <a:p>
          <a:endParaRPr lang="en-US"/>
        </a:p>
      </dgm:t>
    </dgm:pt>
    <dgm:pt modelId="{5C8B8D84-E593-BE48-8211-DAE5A936DCB7}">
      <dgm:prSet phldrT="[Text]"/>
      <dgm:spPr/>
      <dgm:t>
        <a:bodyPr/>
        <a:lstStyle/>
        <a:p>
          <a:r>
            <a:rPr lang="en-US" dirty="0"/>
            <a:t>Copywriter creates written case study</a:t>
          </a:r>
        </a:p>
      </dgm:t>
    </dgm:pt>
    <dgm:pt modelId="{37693727-C8E7-F440-8521-3F12EFD2D84C}" type="parTrans" cxnId="{09AB251A-A05E-FE4D-A583-5DD5D18FDF73}">
      <dgm:prSet/>
      <dgm:spPr/>
      <dgm:t>
        <a:bodyPr/>
        <a:lstStyle/>
        <a:p>
          <a:endParaRPr lang="en-US"/>
        </a:p>
      </dgm:t>
    </dgm:pt>
    <dgm:pt modelId="{386549DC-5B01-7E43-916B-EF7B8B9D25D0}" type="sibTrans" cxnId="{09AB251A-A05E-FE4D-A583-5DD5D18FDF73}">
      <dgm:prSet/>
      <dgm:spPr/>
      <dgm:t>
        <a:bodyPr/>
        <a:lstStyle/>
        <a:p>
          <a:endParaRPr lang="en-US"/>
        </a:p>
      </dgm:t>
    </dgm:pt>
    <dgm:pt modelId="{10563B98-3F20-7447-B0B8-EC683389063D}">
      <dgm:prSet phldrT="[Text]"/>
      <dgm:spPr/>
      <dgm:t>
        <a:bodyPr/>
        <a:lstStyle/>
        <a:p>
          <a:r>
            <a:rPr lang="en-US" dirty="0"/>
            <a:t>Templated format for PDF, video, webpage, etc.</a:t>
          </a:r>
        </a:p>
      </dgm:t>
    </dgm:pt>
    <dgm:pt modelId="{E16A754D-F93E-4B48-A037-8012F5A00B24}" type="parTrans" cxnId="{AEF9B854-6B7C-1146-834B-CFC7D58E393E}">
      <dgm:prSet/>
      <dgm:spPr/>
      <dgm:t>
        <a:bodyPr/>
        <a:lstStyle/>
        <a:p>
          <a:endParaRPr lang="en-US"/>
        </a:p>
      </dgm:t>
    </dgm:pt>
    <dgm:pt modelId="{3C0765ED-FBC4-1E49-961B-57A54497A4BD}" type="sibTrans" cxnId="{AEF9B854-6B7C-1146-834B-CFC7D58E393E}">
      <dgm:prSet/>
      <dgm:spPr/>
      <dgm:t>
        <a:bodyPr/>
        <a:lstStyle/>
        <a:p>
          <a:endParaRPr lang="en-US"/>
        </a:p>
      </dgm:t>
    </dgm:pt>
    <dgm:pt modelId="{F4B53BC6-A506-5C42-BEC3-F17E83016A9D}">
      <dgm:prSet phldrT="[Text]"/>
      <dgm:spPr/>
      <dgm:t>
        <a:bodyPr/>
        <a:lstStyle/>
        <a:p>
          <a:r>
            <a:rPr lang="en-US" dirty="0"/>
            <a:t>Meet with Project Manager</a:t>
          </a:r>
        </a:p>
      </dgm:t>
    </dgm:pt>
    <dgm:pt modelId="{C2808E88-0CB2-F240-A4B1-E9C60CCF92D8}" type="parTrans" cxnId="{09DAF1CD-19DF-064D-98CE-BAEDDD7F9647}">
      <dgm:prSet/>
      <dgm:spPr/>
      <dgm:t>
        <a:bodyPr/>
        <a:lstStyle/>
        <a:p>
          <a:endParaRPr lang="en-US"/>
        </a:p>
      </dgm:t>
    </dgm:pt>
    <dgm:pt modelId="{695EF510-5CD9-044F-9030-C0B9CB4EC114}" type="sibTrans" cxnId="{09DAF1CD-19DF-064D-98CE-BAEDDD7F9647}">
      <dgm:prSet/>
      <dgm:spPr/>
      <dgm:t>
        <a:bodyPr/>
        <a:lstStyle/>
        <a:p>
          <a:endParaRPr lang="en-US"/>
        </a:p>
      </dgm:t>
    </dgm:pt>
    <dgm:pt modelId="{9C590CFB-DDDD-8342-8132-A55BDD16F171}">
      <dgm:prSet phldrT="[Text]"/>
      <dgm:spPr/>
      <dgm:t>
        <a:bodyPr/>
        <a:lstStyle/>
        <a:p>
          <a:r>
            <a:rPr lang="en-US" dirty="0"/>
            <a:t>Revisions &amp; Approvals</a:t>
          </a:r>
        </a:p>
      </dgm:t>
    </dgm:pt>
    <dgm:pt modelId="{35FCD281-9D62-0744-88F7-6455EC7AA7E0}" type="parTrans" cxnId="{8A357569-9484-9040-B90B-73B01C7D0305}">
      <dgm:prSet/>
      <dgm:spPr/>
      <dgm:t>
        <a:bodyPr/>
        <a:lstStyle/>
        <a:p>
          <a:endParaRPr lang="en-US"/>
        </a:p>
      </dgm:t>
    </dgm:pt>
    <dgm:pt modelId="{013F11BE-52C4-2443-96C8-20BF6EA481CC}" type="sibTrans" cxnId="{8A357569-9484-9040-B90B-73B01C7D0305}">
      <dgm:prSet/>
      <dgm:spPr/>
      <dgm:t>
        <a:bodyPr/>
        <a:lstStyle/>
        <a:p>
          <a:endParaRPr lang="en-US"/>
        </a:p>
      </dgm:t>
    </dgm:pt>
    <dgm:pt modelId="{0647ADBA-B903-7C47-99F0-D8D2A86863C9}">
      <dgm:prSet phldrT="[Text]"/>
      <dgm:spPr/>
      <dgm:t>
        <a:bodyPr/>
        <a:lstStyle/>
        <a:p>
          <a:r>
            <a:rPr lang="en-US" dirty="0"/>
            <a:t>Templated form for client sign-off</a:t>
          </a:r>
        </a:p>
      </dgm:t>
    </dgm:pt>
    <dgm:pt modelId="{ABDC373E-3C5E-7942-9CA1-210B3800330B}" type="parTrans" cxnId="{127A8510-DCD9-9B42-A3B7-25305F891AC8}">
      <dgm:prSet/>
      <dgm:spPr/>
      <dgm:t>
        <a:bodyPr/>
        <a:lstStyle/>
        <a:p>
          <a:endParaRPr lang="en-US"/>
        </a:p>
      </dgm:t>
    </dgm:pt>
    <dgm:pt modelId="{C51CD954-8BD9-C944-BCD3-312B9142AE42}" type="sibTrans" cxnId="{127A8510-DCD9-9B42-A3B7-25305F891AC8}">
      <dgm:prSet/>
      <dgm:spPr/>
      <dgm:t>
        <a:bodyPr/>
        <a:lstStyle/>
        <a:p>
          <a:endParaRPr lang="en-US"/>
        </a:p>
      </dgm:t>
    </dgm:pt>
    <dgm:pt modelId="{AA97F9AA-A4BD-6E49-A28B-D3AF999C380D}">
      <dgm:prSet phldrT="[Text]"/>
      <dgm:spPr/>
      <dgm:t>
        <a:bodyPr/>
        <a:lstStyle/>
        <a:p>
          <a:r>
            <a:rPr lang="en-US" dirty="0"/>
            <a:t>Marketing &amp; Recycle</a:t>
          </a:r>
        </a:p>
      </dgm:t>
    </dgm:pt>
    <dgm:pt modelId="{A3C032B8-16AE-F24C-BB79-1F260DF246DD}" type="parTrans" cxnId="{68EF9EDB-B8EE-3146-B700-5E257381AB61}">
      <dgm:prSet/>
      <dgm:spPr/>
      <dgm:t>
        <a:bodyPr/>
        <a:lstStyle/>
        <a:p>
          <a:endParaRPr lang="en-US"/>
        </a:p>
      </dgm:t>
    </dgm:pt>
    <dgm:pt modelId="{E04D1DD5-4E07-A049-AD3C-6F32FCF9B1C4}" type="sibTrans" cxnId="{68EF9EDB-B8EE-3146-B700-5E257381AB61}">
      <dgm:prSet/>
      <dgm:spPr/>
      <dgm:t>
        <a:bodyPr/>
        <a:lstStyle/>
        <a:p>
          <a:endParaRPr lang="en-US"/>
        </a:p>
      </dgm:t>
    </dgm:pt>
    <dgm:pt modelId="{978C0D1C-D559-2245-A17E-E42038E09CBF}">
      <dgm:prSet phldrT="[Text]"/>
      <dgm:spPr/>
      <dgm:t>
        <a:bodyPr/>
        <a:lstStyle/>
        <a:p>
          <a:r>
            <a:rPr lang="en-US" dirty="0"/>
            <a:t>Initial marketing campaign (Canva templates)</a:t>
          </a:r>
        </a:p>
      </dgm:t>
    </dgm:pt>
    <dgm:pt modelId="{5D619E91-E7D8-0C47-A184-E300AE174C3A}" type="parTrans" cxnId="{5EC4AE99-5838-3541-9AAB-AB76F8E85F8F}">
      <dgm:prSet/>
      <dgm:spPr/>
      <dgm:t>
        <a:bodyPr/>
        <a:lstStyle/>
        <a:p>
          <a:endParaRPr lang="en-US"/>
        </a:p>
      </dgm:t>
    </dgm:pt>
    <dgm:pt modelId="{7FA9A0FA-CB92-984A-9915-FDB18C31642E}" type="sibTrans" cxnId="{5EC4AE99-5838-3541-9AAB-AB76F8E85F8F}">
      <dgm:prSet/>
      <dgm:spPr/>
      <dgm:t>
        <a:bodyPr/>
        <a:lstStyle/>
        <a:p>
          <a:endParaRPr lang="en-US"/>
        </a:p>
      </dgm:t>
    </dgm:pt>
    <dgm:pt modelId="{C8407962-4061-4E45-AD10-4C996DD88201}">
      <dgm:prSet phldrT="[Text]"/>
      <dgm:spPr/>
      <dgm:t>
        <a:bodyPr/>
        <a:lstStyle/>
        <a:p>
          <a:r>
            <a:rPr lang="en-US" dirty="0"/>
            <a:t>Begin recycling story (templated checklist)</a:t>
          </a:r>
        </a:p>
      </dgm:t>
    </dgm:pt>
    <dgm:pt modelId="{F5C8A512-2F8F-CA45-B571-552662CEE440}" type="parTrans" cxnId="{CF6E6C82-7E36-674B-89A2-CB46B0471CAB}">
      <dgm:prSet/>
      <dgm:spPr/>
      <dgm:t>
        <a:bodyPr/>
        <a:lstStyle/>
        <a:p>
          <a:endParaRPr lang="en-US"/>
        </a:p>
      </dgm:t>
    </dgm:pt>
    <dgm:pt modelId="{024D0016-66BD-B64C-9C38-E83E935D066F}" type="sibTrans" cxnId="{CF6E6C82-7E36-674B-89A2-CB46B0471CAB}">
      <dgm:prSet/>
      <dgm:spPr/>
      <dgm:t>
        <a:bodyPr/>
        <a:lstStyle/>
        <a:p>
          <a:endParaRPr lang="en-US"/>
        </a:p>
      </dgm:t>
    </dgm:pt>
    <dgm:pt modelId="{FF20F7CE-BFEA-4B43-878B-5D545241180F}" type="pres">
      <dgm:prSet presAssocID="{6077C37B-DE85-3B42-8EF1-E8CCDB894FA0}" presName="Name0" presStyleCnt="0">
        <dgm:presLayoutVars>
          <dgm:dir/>
          <dgm:animLvl val="lvl"/>
          <dgm:resizeHandles val="exact"/>
        </dgm:presLayoutVars>
      </dgm:prSet>
      <dgm:spPr/>
    </dgm:pt>
    <dgm:pt modelId="{D60D10DC-EEE5-F343-8918-277151D8CA24}" type="pres">
      <dgm:prSet presAssocID="{AA97F9AA-A4BD-6E49-A28B-D3AF999C380D}" presName="boxAndChildren" presStyleCnt="0"/>
      <dgm:spPr/>
    </dgm:pt>
    <dgm:pt modelId="{9C96D2B3-D483-7449-9CC1-ADB55923512C}" type="pres">
      <dgm:prSet presAssocID="{AA97F9AA-A4BD-6E49-A28B-D3AF999C380D}" presName="parentTextBox" presStyleLbl="node1" presStyleIdx="0" presStyleCnt="5"/>
      <dgm:spPr/>
    </dgm:pt>
    <dgm:pt modelId="{F579055C-A3C8-A446-9606-DCE9CA143133}" type="pres">
      <dgm:prSet presAssocID="{AA97F9AA-A4BD-6E49-A28B-D3AF999C380D}" presName="entireBox" presStyleLbl="node1" presStyleIdx="0" presStyleCnt="5"/>
      <dgm:spPr/>
    </dgm:pt>
    <dgm:pt modelId="{E9A6AE52-59FA-C447-9D83-AB0BB0BE721D}" type="pres">
      <dgm:prSet presAssocID="{AA97F9AA-A4BD-6E49-A28B-D3AF999C380D}" presName="descendantBox" presStyleCnt="0"/>
      <dgm:spPr/>
    </dgm:pt>
    <dgm:pt modelId="{843CCF0F-4CAA-5645-8182-190E9ED3FE82}" type="pres">
      <dgm:prSet presAssocID="{978C0D1C-D559-2245-A17E-E42038E09CBF}" presName="childTextBox" presStyleLbl="fgAccFollowNode1" presStyleIdx="0" presStyleCnt="10">
        <dgm:presLayoutVars>
          <dgm:bulletEnabled val="1"/>
        </dgm:presLayoutVars>
      </dgm:prSet>
      <dgm:spPr/>
    </dgm:pt>
    <dgm:pt modelId="{9C7AC134-436A-5B49-BC4F-62DC6692E1B5}" type="pres">
      <dgm:prSet presAssocID="{C8407962-4061-4E45-AD10-4C996DD88201}" presName="childTextBox" presStyleLbl="fgAccFollowNode1" presStyleIdx="1" presStyleCnt="10">
        <dgm:presLayoutVars>
          <dgm:bulletEnabled val="1"/>
        </dgm:presLayoutVars>
      </dgm:prSet>
      <dgm:spPr/>
    </dgm:pt>
    <dgm:pt modelId="{A654B368-4D5D-5B44-BF49-F1E76E80A087}" type="pres">
      <dgm:prSet presAssocID="{013F11BE-52C4-2443-96C8-20BF6EA481CC}" presName="sp" presStyleCnt="0"/>
      <dgm:spPr/>
    </dgm:pt>
    <dgm:pt modelId="{D8BEFC16-D00A-5348-9D07-651A2B029509}" type="pres">
      <dgm:prSet presAssocID="{9C590CFB-DDDD-8342-8132-A55BDD16F171}" presName="arrowAndChildren" presStyleCnt="0"/>
      <dgm:spPr/>
    </dgm:pt>
    <dgm:pt modelId="{0F0CF1DF-895D-1645-9001-48BAF71D099F}" type="pres">
      <dgm:prSet presAssocID="{9C590CFB-DDDD-8342-8132-A55BDD16F171}" presName="parentTextArrow" presStyleLbl="node1" presStyleIdx="0" presStyleCnt="5"/>
      <dgm:spPr/>
    </dgm:pt>
    <dgm:pt modelId="{0110887E-CA29-D74A-933D-42A7EC020849}" type="pres">
      <dgm:prSet presAssocID="{9C590CFB-DDDD-8342-8132-A55BDD16F171}" presName="arrow" presStyleLbl="node1" presStyleIdx="1" presStyleCnt="5"/>
      <dgm:spPr/>
    </dgm:pt>
    <dgm:pt modelId="{C6B67876-4159-B541-9CF5-70E106440844}" type="pres">
      <dgm:prSet presAssocID="{9C590CFB-DDDD-8342-8132-A55BDD16F171}" presName="descendantArrow" presStyleCnt="0"/>
      <dgm:spPr/>
    </dgm:pt>
    <dgm:pt modelId="{F95B4E99-B475-3646-92D1-EF324116CDDB}" type="pres">
      <dgm:prSet presAssocID="{0647ADBA-B903-7C47-99F0-D8D2A86863C9}" presName="childTextArrow" presStyleLbl="fgAccFollowNode1" presStyleIdx="2" presStyleCnt="10">
        <dgm:presLayoutVars>
          <dgm:bulletEnabled val="1"/>
        </dgm:presLayoutVars>
      </dgm:prSet>
      <dgm:spPr/>
    </dgm:pt>
    <dgm:pt modelId="{6F403BE3-73BB-EB49-A60E-7C98460DDD90}" type="pres">
      <dgm:prSet presAssocID="{9CEA0FE9-0259-3948-A724-A70DE366D33E}" presName="sp" presStyleCnt="0"/>
      <dgm:spPr/>
    </dgm:pt>
    <dgm:pt modelId="{8A1C1821-DBDF-1541-9691-A0900A8910E9}" type="pres">
      <dgm:prSet presAssocID="{685902F7-F80E-2B45-82C8-AFAD397F2590}" presName="arrowAndChildren" presStyleCnt="0"/>
      <dgm:spPr/>
    </dgm:pt>
    <dgm:pt modelId="{559E499C-7428-714C-A8E8-36CE831508A5}" type="pres">
      <dgm:prSet presAssocID="{685902F7-F80E-2B45-82C8-AFAD397F2590}" presName="parentTextArrow" presStyleLbl="node1" presStyleIdx="1" presStyleCnt="5"/>
      <dgm:spPr/>
    </dgm:pt>
    <dgm:pt modelId="{B3977271-9A4F-C149-9B4A-5A1BA958AD7E}" type="pres">
      <dgm:prSet presAssocID="{685902F7-F80E-2B45-82C8-AFAD397F2590}" presName="arrow" presStyleLbl="node1" presStyleIdx="2" presStyleCnt="5"/>
      <dgm:spPr/>
    </dgm:pt>
    <dgm:pt modelId="{E01FDD50-7906-9A44-9A4D-C4E3EAE3DB5D}" type="pres">
      <dgm:prSet presAssocID="{685902F7-F80E-2B45-82C8-AFAD397F2590}" presName="descendantArrow" presStyleCnt="0"/>
      <dgm:spPr/>
    </dgm:pt>
    <dgm:pt modelId="{87245A1F-928C-2340-B34A-42DCA38EEAA3}" type="pres">
      <dgm:prSet presAssocID="{5C8B8D84-E593-BE48-8211-DAE5A936DCB7}" presName="childTextArrow" presStyleLbl="fgAccFollowNode1" presStyleIdx="3" presStyleCnt="10">
        <dgm:presLayoutVars>
          <dgm:bulletEnabled val="1"/>
        </dgm:presLayoutVars>
      </dgm:prSet>
      <dgm:spPr/>
    </dgm:pt>
    <dgm:pt modelId="{E14630D2-6352-974F-B68E-F4D9794FC83D}" type="pres">
      <dgm:prSet presAssocID="{10563B98-3F20-7447-B0B8-EC683389063D}" presName="childTextArrow" presStyleLbl="fgAccFollowNode1" presStyleIdx="4" presStyleCnt="10">
        <dgm:presLayoutVars>
          <dgm:bulletEnabled val="1"/>
        </dgm:presLayoutVars>
      </dgm:prSet>
      <dgm:spPr/>
    </dgm:pt>
    <dgm:pt modelId="{DD6E8C65-E736-D943-BE68-41DCDA4A9257}" type="pres">
      <dgm:prSet presAssocID="{A9C81BFA-F3DC-C940-860C-2AA793791ED5}" presName="sp" presStyleCnt="0"/>
      <dgm:spPr/>
    </dgm:pt>
    <dgm:pt modelId="{6625A999-CF79-4B4F-85AB-1962C13BC2F0}" type="pres">
      <dgm:prSet presAssocID="{8DD20D63-82D5-CB45-8F52-04E2FE7E9120}" presName="arrowAndChildren" presStyleCnt="0"/>
      <dgm:spPr/>
    </dgm:pt>
    <dgm:pt modelId="{4BFD99A4-B49E-5247-AF83-72C07EE3852C}" type="pres">
      <dgm:prSet presAssocID="{8DD20D63-82D5-CB45-8F52-04E2FE7E9120}" presName="parentTextArrow" presStyleLbl="node1" presStyleIdx="2" presStyleCnt="5"/>
      <dgm:spPr/>
    </dgm:pt>
    <dgm:pt modelId="{9530F04F-C18E-F047-92DD-D1E3CB6AA9B2}" type="pres">
      <dgm:prSet presAssocID="{8DD20D63-82D5-CB45-8F52-04E2FE7E9120}" presName="arrow" presStyleLbl="node1" presStyleIdx="3" presStyleCnt="5"/>
      <dgm:spPr/>
    </dgm:pt>
    <dgm:pt modelId="{80D3C315-D684-6E40-B7E0-38F5F537A59F}" type="pres">
      <dgm:prSet presAssocID="{8DD20D63-82D5-CB45-8F52-04E2FE7E9120}" presName="descendantArrow" presStyleCnt="0"/>
      <dgm:spPr/>
    </dgm:pt>
    <dgm:pt modelId="{494268C6-C002-0644-8618-CD3A0AD90C4E}" type="pres">
      <dgm:prSet presAssocID="{57C48BBE-DA63-8B44-8B9F-CE893718450F}" presName="childTextArrow" presStyleLbl="fgAccFollowNode1" presStyleIdx="5" presStyleCnt="10">
        <dgm:presLayoutVars>
          <dgm:bulletEnabled val="1"/>
        </dgm:presLayoutVars>
      </dgm:prSet>
      <dgm:spPr/>
    </dgm:pt>
    <dgm:pt modelId="{CC82D5B2-D52F-554C-B80B-44E7003C6218}" type="pres">
      <dgm:prSet presAssocID="{38A8F0C7-A96F-6B44-8D68-272BBF73A80B}" presName="childTextArrow" presStyleLbl="fgAccFollowNode1" presStyleIdx="6" presStyleCnt="10">
        <dgm:presLayoutVars>
          <dgm:bulletEnabled val="1"/>
        </dgm:presLayoutVars>
      </dgm:prSet>
      <dgm:spPr/>
    </dgm:pt>
    <dgm:pt modelId="{A991C655-8874-AB48-B6FC-7A06AB57F25F}" type="pres">
      <dgm:prSet presAssocID="{4D5D003E-124D-0A4A-BA01-682B74F449C1}" presName="sp" presStyleCnt="0"/>
      <dgm:spPr/>
    </dgm:pt>
    <dgm:pt modelId="{8CFA5885-B00A-6D4B-8F1F-67F99A5F4AE4}" type="pres">
      <dgm:prSet presAssocID="{154DDF3A-88D8-7C41-B324-5CF77F0690D1}" presName="arrowAndChildren" presStyleCnt="0"/>
      <dgm:spPr/>
    </dgm:pt>
    <dgm:pt modelId="{2F924B5B-A788-4741-B303-8994360C5BF0}" type="pres">
      <dgm:prSet presAssocID="{154DDF3A-88D8-7C41-B324-5CF77F0690D1}" presName="parentTextArrow" presStyleLbl="node1" presStyleIdx="3" presStyleCnt="5"/>
      <dgm:spPr/>
    </dgm:pt>
    <dgm:pt modelId="{80040857-FB7A-514D-9395-65D8BE70B379}" type="pres">
      <dgm:prSet presAssocID="{154DDF3A-88D8-7C41-B324-5CF77F0690D1}" presName="arrow" presStyleLbl="node1" presStyleIdx="4" presStyleCnt="5" custLinFactNeighborY="-9962"/>
      <dgm:spPr/>
    </dgm:pt>
    <dgm:pt modelId="{1BB12837-29F3-EA48-A6C8-786E2BB31980}" type="pres">
      <dgm:prSet presAssocID="{154DDF3A-88D8-7C41-B324-5CF77F0690D1}" presName="descendantArrow" presStyleCnt="0"/>
      <dgm:spPr/>
    </dgm:pt>
    <dgm:pt modelId="{D523606B-C4F1-F146-9FC0-F3141AF48CCE}" type="pres">
      <dgm:prSet presAssocID="{F4B53BC6-A506-5C42-BEC3-F17E83016A9D}" presName="childTextArrow" presStyleLbl="fgAccFollowNode1" presStyleIdx="7" presStyleCnt="10">
        <dgm:presLayoutVars>
          <dgm:bulletEnabled val="1"/>
        </dgm:presLayoutVars>
      </dgm:prSet>
      <dgm:spPr/>
    </dgm:pt>
    <dgm:pt modelId="{0D6E9601-7011-954A-B492-B98C5108F890}" type="pres">
      <dgm:prSet presAssocID="{9AC8270A-6255-ED4F-B7B7-6BF19AD50C54}" presName="childTextArrow" presStyleLbl="fgAccFollowNode1" presStyleIdx="8" presStyleCnt="10">
        <dgm:presLayoutVars>
          <dgm:bulletEnabled val="1"/>
        </dgm:presLayoutVars>
      </dgm:prSet>
      <dgm:spPr/>
    </dgm:pt>
    <dgm:pt modelId="{2E6C4699-5860-3A42-BD3C-E48D3AFC55DD}" type="pres">
      <dgm:prSet presAssocID="{3391890C-9BD0-2946-8040-DE9619CC45FC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A2841400-B7BD-5D44-AE48-8DBF9C26B0A6}" type="presOf" srcId="{10563B98-3F20-7447-B0B8-EC683389063D}" destId="{E14630D2-6352-974F-B68E-F4D9794FC83D}" srcOrd="0" destOrd="0" presId="urn:microsoft.com/office/officeart/2005/8/layout/process4"/>
    <dgm:cxn modelId="{3E4FA10C-E377-DD41-B51D-39893F2398A2}" type="presOf" srcId="{154DDF3A-88D8-7C41-B324-5CF77F0690D1}" destId="{2F924B5B-A788-4741-B303-8994360C5BF0}" srcOrd="0" destOrd="0" presId="urn:microsoft.com/office/officeart/2005/8/layout/process4"/>
    <dgm:cxn modelId="{127A8510-DCD9-9B42-A3B7-25305F891AC8}" srcId="{9C590CFB-DDDD-8342-8132-A55BDD16F171}" destId="{0647ADBA-B903-7C47-99F0-D8D2A86863C9}" srcOrd="0" destOrd="0" parTransId="{ABDC373E-3C5E-7942-9CA1-210B3800330B}" sibTransId="{C51CD954-8BD9-C944-BCD3-312B9142AE42}"/>
    <dgm:cxn modelId="{09AB251A-A05E-FE4D-A583-5DD5D18FDF73}" srcId="{685902F7-F80E-2B45-82C8-AFAD397F2590}" destId="{5C8B8D84-E593-BE48-8211-DAE5A936DCB7}" srcOrd="0" destOrd="0" parTransId="{37693727-C8E7-F440-8521-3F12EFD2D84C}" sibTransId="{386549DC-5B01-7E43-916B-EF7B8B9D25D0}"/>
    <dgm:cxn modelId="{5363452A-BE4E-6E4E-9E26-6A60E38B5272}" type="presOf" srcId="{9C590CFB-DDDD-8342-8132-A55BDD16F171}" destId="{0F0CF1DF-895D-1645-9001-48BAF71D099F}" srcOrd="0" destOrd="0" presId="urn:microsoft.com/office/officeart/2005/8/layout/process4"/>
    <dgm:cxn modelId="{637B2A30-D9FA-C041-8993-7E46D7CB16B6}" type="presOf" srcId="{154DDF3A-88D8-7C41-B324-5CF77F0690D1}" destId="{80040857-FB7A-514D-9395-65D8BE70B379}" srcOrd="1" destOrd="0" presId="urn:microsoft.com/office/officeart/2005/8/layout/process4"/>
    <dgm:cxn modelId="{12DFA032-4644-1549-9BE2-0C604B685273}" srcId="{154DDF3A-88D8-7C41-B324-5CF77F0690D1}" destId="{3391890C-9BD0-2946-8040-DE9619CC45FC}" srcOrd="2" destOrd="0" parTransId="{2744DCE4-3101-D14A-A0FE-27D221D44E32}" sibTransId="{60E6183E-7533-3B45-8EC6-56348D2A4066}"/>
    <dgm:cxn modelId="{71B95536-2376-6643-B004-B60C49E07911}" type="presOf" srcId="{3391890C-9BD0-2946-8040-DE9619CC45FC}" destId="{2E6C4699-5860-3A42-BD3C-E48D3AFC55DD}" srcOrd="0" destOrd="0" presId="urn:microsoft.com/office/officeart/2005/8/layout/process4"/>
    <dgm:cxn modelId="{4B539D3A-1475-AE43-B183-9C1219765F58}" srcId="{154DDF3A-88D8-7C41-B324-5CF77F0690D1}" destId="{9AC8270A-6255-ED4F-B7B7-6BF19AD50C54}" srcOrd="1" destOrd="0" parTransId="{D46E2C35-5540-2A4E-AC27-00E154E5C5EE}" sibTransId="{2F543E3F-999C-714F-8BFA-C7A0CD2CC4AC}"/>
    <dgm:cxn modelId="{6F1C973D-E86D-174C-B7A6-46B100F2BCFD}" type="presOf" srcId="{8DD20D63-82D5-CB45-8F52-04E2FE7E9120}" destId="{9530F04F-C18E-F047-92DD-D1E3CB6AA9B2}" srcOrd="1" destOrd="0" presId="urn:microsoft.com/office/officeart/2005/8/layout/process4"/>
    <dgm:cxn modelId="{25484C42-1FAD-4F4B-88D1-2B9D2AEADCB3}" type="presOf" srcId="{AA97F9AA-A4BD-6E49-A28B-D3AF999C380D}" destId="{F579055C-A3C8-A446-9606-DCE9CA143133}" srcOrd="1" destOrd="0" presId="urn:microsoft.com/office/officeart/2005/8/layout/process4"/>
    <dgm:cxn modelId="{536E3647-27AF-D841-935F-EE4AACCD4CE6}" type="presOf" srcId="{8DD20D63-82D5-CB45-8F52-04E2FE7E9120}" destId="{4BFD99A4-B49E-5247-AF83-72C07EE3852C}" srcOrd="0" destOrd="0" presId="urn:microsoft.com/office/officeart/2005/8/layout/process4"/>
    <dgm:cxn modelId="{4D60214C-BCF5-DC45-943A-D1BF8D4B6067}" type="presOf" srcId="{C8407962-4061-4E45-AD10-4C996DD88201}" destId="{9C7AC134-436A-5B49-BC4F-62DC6692E1B5}" srcOrd="0" destOrd="0" presId="urn:microsoft.com/office/officeart/2005/8/layout/process4"/>
    <dgm:cxn modelId="{AEF9B854-6B7C-1146-834B-CFC7D58E393E}" srcId="{685902F7-F80E-2B45-82C8-AFAD397F2590}" destId="{10563B98-3F20-7447-B0B8-EC683389063D}" srcOrd="1" destOrd="0" parTransId="{E16A754D-F93E-4B48-A037-8012F5A00B24}" sibTransId="{3C0765ED-FBC4-1E49-961B-57A54497A4BD}"/>
    <dgm:cxn modelId="{29968755-8B07-4B43-9748-C8D8DB4AA191}" type="presOf" srcId="{685902F7-F80E-2B45-82C8-AFAD397F2590}" destId="{559E499C-7428-714C-A8E8-36CE831508A5}" srcOrd="0" destOrd="0" presId="urn:microsoft.com/office/officeart/2005/8/layout/process4"/>
    <dgm:cxn modelId="{53F48459-72AB-C84F-9660-344A326F4278}" type="presOf" srcId="{9C590CFB-DDDD-8342-8132-A55BDD16F171}" destId="{0110887E-CA29-D74A-933D-42A7EC020849}" srcOrd="1" destOrd="0" presId="urn:microsoft.com/office/officeart/2005/8/layout/process4"/>
    <dgm:cxn modelId="{D75FD259-9540-C341-A25F-AE51C581F03B}" srcId="{8DD20D63-82D5-CB45-8F52-04E2FE7E9120}" destId="{57C48BBE-DA63-8B44-8B9F-CE893718450F}" srcOrd="0" destOrd="0" parTransId="{FECBF56B-CC0F-504A-8DCC-A0A97D99FAB3}" sibTransId="{D87F4F76-6B2F-C347-9E50-504B727D9B83}"/>
    <dgm:cxn modelId="{937C295E-8706-2D43-A536-FFEF1CA5AC3F}" type="presOf" srcId="{9AC8270A-6255-ED4F-B7B7-6BF19AD50C54}" destId="{0D6E9601-7011-954A-B492-B98C5108F890}" srcOrd="0" destOrd="0" presId="urn:microsoft.com/office/officeart/2005/8/layout/process4"/>
    <dgm:cxn modelId="{8A357569-9484-9040-B90B-73B01C7D0305}" srcId="{6077C37B-DE85-3B42-8EF1-E8CCDB894FA0}" destId="{9C590CFB-DDDD-8342-8132-A55BDD16F171}" srcOrd="3" destOrd="0" parTransId="{35FCD281-9D62-0744-88F7-6455EC7AA7E0}" sibTransId="{013F11BE-52C4-2443-96C8-20BF6EA481CC}"/>
    <dgm:cxn modelId="{1181626B-D6CF-224F-AF4E-42A3CFCA3EEE}" srcId="{6077C37B-DE85-3B42-8EF1-E8CCDB894FA0}" destId="{154DDF3A-88D8-7C41-B324-5CF77F0690D1}" srcOrd="0" destOrd="0" parTransId="{FC50C3E5-BDDC-B848-8654-C6F401E2342C}" sibTransId="{4D5D003E-124D-0A4A-BA01-682B74F449C1}"/>
    <dgm:cxn modelId="{9633466D-16CA-5742-B52A-9275004EAAF8}" type="presOf" srcId="{0647ADBA-B903-7C47-99F0-D8D2A86863C9}" destId="{F95B4E99-B475-3646-92D1-EF324116CDDB}" srcOrd="0" destOrd="0" presId="urn:microsoft.com/office/officeart/2005/8/layout/process4"/>
    <dgm:cxn modelId="{CF6E6C82-7E36-674B-89A2-CB46B0471CAB}" srcId="{AA97F9AA-A4BD-6E49-A28B-D3AF999C380D}" destId="{C8407962-4061-4E45-AD10-4C996DD88201}" srcOrd="1" destOrd="0" parTransId="{F5C8A512-2F8F-CA45-B571-552662CEE440}" sibTransId="{024D0016-66BD-B64C-9C38-E83E935D066F}"/>
    <dgm:cxn modelId="{6001E789-A6EF-F145-B069-6182BE231C17}" type="presOf" srcId="{57C48BBE-DA63-8B44-8B9F-CE893718450F}" destId="{494268C6-C002-0644-8618-CD3A0AD90C4E}" srcOrd="0" destOrd="0" presId="urn:microsoft.com/office/officeart/2005/8/layout/process4"/>
    <dgm:cxn modelId="{8FFD508E-2D05-4D45-8D37-814AF672BCAA}" type="presOf" srcId="{38A8F0C7-A96F-6B44-8D68-272BBF73A80B}" destId="{CC82D5B2-D52F-554C-B80B-44E7003C6218}" srcOrd="0" destOrd="0" presId="urn:microsoft.com/office/officeart/2005/8/layout/process4"/>
    <dgm:cxn modelId="{5EC4AE99-5838-3541-9AAB-AB76F8E85F8F}" srcId="{AA97F9AA-A4BD-6E49-A28B-D3AF999C380D}" destId="{978C0D1C-D559-2245-A17E-E42038E09CBF}" srcOrd="0" destOrd="0" parTransId="{5D619E91-E7D8-0C47-A184-E300AE174C3A}" sibTransId="{7FA9A0FA-CB92-984A-9915-FDB18C31642E}"/>
    <dgm:cxn modelId="{4EA4F39E-46B7-0849-9982-1BE7AC5A42D8}" type="presOf" srcId="{AA97F9AA-A4BD-6E49-A28B-D3AF999C380D}" destId="{9C96D2B3-D483-7449-9CC1-ADB55923512C}" srcOrd="0" destOrd="0" presId="urn:microsoft.com/office/officeart/2005/8/layout/process4"/>
    <dgm:cxn modelId="{43AE9CB0-B372-E841-94C0-194034A8CB2F}" srcId="{6077C37B-DE85-3B42-8EF1-E8CCDB894FA0}" destId="{685902F7-F80E-2B45-82C8-AFAD397F2590}" srcOrd="2" destOrd="0" parTransId="{0885146D-FF2C-444C-BBB8-E7C966A385DD}" sibTransId="{9CEA0FE9-0259-3948-A724-A70DE366D33E}"/>
    <dgm:cxn modelId="{01D6FFB7-6059-0643-B6D9-3A57056158BB}" srcId="{8DD20D63-82D5-CB45-8F52-04E2FE7E9120}" destId="{38A8F0C7-A96F-6B44-8D68-272BBF73A80B}" srcOrd="1" destOrd="0" parTransId="{ABFA17E5-926A-464A-B737-CFFEFF2D8C4C}" sibTransId="{E995D1C1-689C-454C-95C0-C21B709FA813}"/>
    <dgm:cxn modelId="{77A937CA-0F33-614B-A11E-CB6A2751646D}" type="presOf" srcId="{685902F7-F80E-2B45-82C8-AFAD397F2590}" destId="{B3977271-9A4F-C149-9B4A-5A1BA958AD7E}" srcOrd="1" destOrd="0" presId="urn:microsoft.com/office/officeart/2005/8/layout/process4"/>
    <dgm:cxn modelId="{09DAF1CD-19DF-064D-98CE-BAEDDD7F9647}" srcId="{154DDF3A-88D8-7C41-B324-5CF77F0690D1}" destId="{F4B53BC6-A506-5C42-BEC3-F17E83016A9D}" srcOrd="0" destOrd="0" parTransId="{C2808E88-0CB2-F240-A4B1-E9C60CCF92D8}" sibTransId="{695EF510-5CD9-044F-9030-C0B9CB4EC114}"/>
    <dgm:cxn modelId="{D2C827D8-DC8A-514A-B6D1-5BA35F20AC19}" type="presOf" srcId="{5C8B8D84-E593-BE48-8211-DAE5A936DCB7}" destId="{87245A1F-928C-2340-B34A-42DCA38EEAA3}" srcOrd="0" destOrd="0" presId="urn:microsoft.com/office/officeart/2005/8/layout/process4"/>
    <dgm:cxn modelId="{68EF9EDB-B8EE-3146-B700-5E257381AB61}" srcId="{6077C37B-DE85-3B42-8EF1-E8CCDB894FA0}" destId="{AA97F9AA-A4BD-6E49-A28B-D3AF999C380D}" srcOrd="4" destOrd="0" parTransId="{A3C032B8-16AE-F24C-BB79-1F260DF246DD}" sibTransId="{E04D1DD5-4E07-A049-AD3C-6F32FCF9B1C4}"/>
    <dgm:cxn modelId="{2B2EA0E1-747A-F14F-9ADA-D2DBB86065DE}" type="presOf" srcId="{F4B53BC6-A506-5C42-BEC3-F17E83016A9D}" destId="{D523606B-C4F1-F146-9FC0-F3141AF48CCE}" srcOrd="0" destOrd="0" presId="urn:microsoft.com/office/officeart/2005/8/layout/process4"/>
    <dgm:cxn modelId="{64AB00F5-DB19-DB45-A237-1ACDDC8E23A6}" type="presOf" srcId="{6077C37B-DE85-3B42-8EF1-E8CCDB894FA0}" destId="{FF20F7CE-BFEA-4B43-878B-5D545241180F}" srcOrd="0" destOrd="0" presId="urn:microsoft.com/office/officeart/2005/8/layout/process4"/>
    <dgm:cxn modelId="{ED2EBAFB-AECD-7947-96AB-EF614FEB37B0}" type="presOf" srcId="{978C0D1C-D559-2245-A17E-E42038E09CBF}" destId="{843CCF0F-4CAA-5645-8182-190E9ED3FE82}" srcOrd="0" destOrd="0" presId="urn:microsoft.com/office/officeart/2005/8/layout/process4"/>
    <dgm:cxn modelId="{F8AE99FE-7DC4-0C4B-B0AF-9C52B859558D}" srcId="{6077C37B-DE85-3B42-8EF1-E8CCDB894FA0}" destId="{8DD20D63-82D5-CB45-8F52-04E2FE7E9120}" srcOrd="1" destOrd="0" parTransId="{0371C86C-C579-2F4E-B5D5-5680A62E938D}" sibTransId="{A9C81BFA-F3DC-C940-860C-2AA793791ED5}"/>
    <dgm:cxn modelId="{83866917-3088-0940-A31B-0398EF3455FB}" type="presParOf" srcId="{FF20F7CE-BFEA-4B43-878B-5D545241180F}" destId="{D60D10DC-EEE5-F343-8918-277151D8CA24}" srcOrd="0" destOrd="0" presId="urn:microsoft.com/office/officeart/2005/8/layout/process4"/>
    <dgm:cxn modelId="{EE5CBC3F-D1EE-E445-915C-245279B060F0}" type="presParOf" srcId="{D60D10DC-EEE5-F343-8918-277151D8CA24}" destId="{9C96D2B3-D483-7449-9CC1-ADB55923512C}" srcOrd="0" destOrd="0" presId="urn:microsoft.com/office/officeart/2005/8/layout/process4"/>
    <dgm:cxn modelId="{F498E3DF-274B-5940-8768-67624AD780CB}" type="presParOf" srcId="{D60D10DC-EEE5-F343-8918-277151D8CA24}" destId="{F579055C-A3C8-A446-9606-DCE9CA143133}" srcOrd="1" destOrd="0" presId="urn:microsoft.com/office/officeart/2005/8/layout/process4"/>
    <dgm:cxn modelId="{58ED3E6D-58F1-9B46-9F6F-E71F8A8982A2}" type="presParOf" srcId="{D60D10DC-EEE5-F343-8918-277151D8CA24}" destId="{E9A6AE52-59FA-C447-9D83-AB0BB0BE721D}" srcOrd="2" destOrd="0" presId="urn:microsoft.com/office/officeart/2005/8/layout/process4"/>
    <dgm:cxn modelId="{A265556B-45F9-654D-973C-F387D0E035BF}" type="presParOf" srcId="{E9A6AE52-59FA-C447-9D83-AB0BB0BE721D}" destId="{843CCF0F-4CAA-5645-8182-190E9ED3FE82}" srcOrd="0" destOrd="0" presId="urn:microsoft.com/office/officeart/2005/8/layout/process4"/>
    <dgm:cxn modelId="{F8020C3F-F741-C941-95A5-97690F11BD70}" type="presParOf" srcId="{E9A6AE52-59FA-C447-9D83-AB0BB0BE721D}" destId="{9C7AC134-436A-5B49-BC4F-62DC6692E1B5}" srcOrd="1" destOrd="0" presId="urn:microsoft.com/office/officeart/2005/8/layout/process4"/>
    <dgm:cxn modelId="{52995B83-1C89-6B48-8A07-00C2A9638EE0}" type="presParOf" srcId="{FF20F7CE-BFEA-4B43-878B-5D545241180F}" destId="{A654B368-4D5D-5B44-BF49-F1E76E80A087}" srcOrd="1" destOrd="0" presId="urn:microsoft.com/office/officeart/2005/8/layout/process4"/>
    <dgm:cxn modelId="{E9B8D52C-DC53-BC4D-9CEC-6096CD84C9FA}" type="presParOf" srcId="{FF20F7CE-BFEA-4B43-878B-5D545241180F}" destId="{D8BEFC16-D00A-5348-9D07-651A2B029509}" srcOrd="2" destOrd="0" presId="urn:microsoft.com/office/officeart/2005/8/layout/process4"/>
    <dgm:cxn modelId="{E3A4F6E4-41C0-6347-8742-4B17078FF685}" type="presParOf" srcId="{D8BEFC16-D00A-5348-9D07-651A2B029509}" destId="{0F0CF1DF-895D-1645-9001-48BAF71D099F}" srcOrd="0" destOrd="0" presId="urn:microsoft.com/office/officeart/2005/8/layout/process4"/>
    <dgm:cxn modelId="{30BF482A-7438-984D-A96C-DD1FED54CD20}" type="presParOf" srcId="{D8BEFC16-D00A-5348-9D07-651A2B029509}" destId="{0110887E-CA29-D74A-933D-42A7EC020849}" srcOrd="1" destOrd="0" presId="urn:microsoft.com/office/officeart/2005/8/layout/process4"/>
    <dgm:cxn modelId="{BEE0BBF1-ABF8-2F46-A5D6-6B008EE87A56}" type="presParOf" srcId="{D8BEFC16-D00A-5348-9D07-651A2B029509}" destId="{C6B67876-4159-B541-9CF5-70E106440844}" srcOrd="2" destOrd="0" presId="urn:microsoft.com/office/officeart/2005/8/layout/process4"/>
    <dgm:cxn modelId="{64767F19-76CB-A645-B4B5-780857818C29}" type="presParOf" srcId="{C6B67876-4159-B541-9CF5-70E106440844}" destId="{F95B4E99-B475-3646-92D1-EF324116CDDB}" srcOrd="0" destOrd="0" presId="urn:microsoft.com/office/officeart/2005/8/layout/process4"/>
    <dgm:cxn modelId="{F67F318D-41D1-5B45-9035-0BC5B6570F77}" type="presParOf" srcId="{FF20F7CE-BFEA-4B43-878B-5D545241180F}" destId="{6F403BE3-73BB-EB49-A60E-7C98460DDD90}" srcOrd="3" destOrd="0" presId="urn:microsoft.com/office/officeart/2005/8/layout/process4"/>
    <dgm:cxn modelId="{FAFDF313-F9BF-A947-84B2-51BF150CE77C}" type="presParOf" srcId="{FF20F7CE-BFEA-4B43-878B-5D545241180F}" destId="{8A1C1821-DBDF-1541-9691-A0900A8910E9}" srcOrd="4" destOrd="0" presId="urn:microsoft.com/office/officeart/2005/8/layout/process4"/>
    <dgm:cxn modelId="{2297CC34-B40E-9044-850D-013F71084EC8}" type="presParOf" srcId="{8A1C1821-DBDF-1541-9691-A0900A8910E9}" destId="{559E499C-7428-714C-A8E8-36CE831508A5}" srcOrd="0" destOrd="0" presId="urn:microsoft.com/office/officeart/2005/8/layout/process4"/>
    <dgm:cxn modelId="{B2C413F9-EF39-9248-988B-5D8C76024963}" type="presParOf" srcId="{8A1C1821-DBDF-1541-9691-A0900A8910E9}" destId="{B3977271-9A4F-C149-9B4A-5A1BA958AD7E}" srcOrd="1" destOrd="0" presId="urn:microsoft.com/office/officeart/2005/8/layout/process4"/>
    <dgm:cxn modelId="{3A23AF03-742A-7E4E-A61E-1C98EE8E778D}" type="presParOf" srcId="{8A1C1821-DBDF-1541-9691-A0900A8910E9}" destId="{E01FDD50-7906-9A44-9A4D-C4E3EAE3DB5D}" srcOrd="2" destOrd="0" presId="urn:microsoft.com/office/officeart/2005/8/layout/process4"/>
    <dgm:cxn modelId="{BA51AC6F-CC23-3C4E-AC1F-3A2DBFBC3211}" type="presParOf" srcId="{E01FDD50-7906-9A44-9A4D-C4E3EAE3DB5D}" destId="{87245A1F-928C-2340-B34A-42DCA38EEAA3}" srcOrd="0" destOrd="0" presId="urn:microsoft.com/office/officeart/2005/8/layout/process4"/>
    <dgm:cxn modelId="{770A3B01-CB15-034B-A70C-C32C6164F08A}" type="presParOf" srcId="{E01FDD50-7906-9A44-9A4D-C4E3EAE3DB5D}" destId="{E14630D2-6352-974F-B68E-F4D9794FC83D}" srcOrd="1" destOrd="0" presId="urn:microsoft.com/office/officeart/2005/8/layout/process4"/>
    <dgm:cxn modelId="{80BBD12E-D218-294B-9293-DB1A06A7C4B4}" type="presParOf" srcId="{FF20F7CE-BFEA-4B43-878B-5D545241180F}" destId="{DD6E8C65-E736-D943-BE68-41DCDA4A9257}" srcOrd="5" destOrd="0" presId="urn:microsoft.com/office/officeart/2005/8/layout/process4"/>
    <dgm:cxn modelId="{7FA303A8-15EF-2E4A-8837-564F4C7204AA}" type="presParOf" srcId="{FF20F7CE-BFEA-4B43-878B-5D545241180F}" destId="{6625A999-CF79-4B4F-85AB-1962C13BC2F0}" srcOrd="6" destOrd="0" presId="urn:microsoft.com/office/officeart/2005/8/layout/process4"/>
    <dgm:cxn modelId="{970A77E0-3892-334A-A4C8-97D56D9A8324}" type="presParOf" srcId="{6625A999-CF79-4B4F-85AB-1962C13BC2F0}" destId="{4BFD99A4-B49E-5247-AF83-72C07EE3852C}" srcOrd="0" destOrd="0" presId="urn:microsoft.com/office/officeart/2005/8/layout/process4"/>
    <dgm:cxn modelId="{C0424BFE-0892-8F49-88C5-AAB062A72554}" type="presParOf" srcId="{6625A999-CF79-4B4F-85AB-1962C13BC2F0}" destId="{9530F04F-C18E-F047-92DD-D1E3CB6AA9B2}" srcOrd="1" destOrd="0" presId="urn:microsoft.com/office/officeart/2005/8/layout/process4"/>
    <dgm:cxn modelId="{750BFA8C-697D-E648-BC8A-874F4949573D}" type="presParOf" srcId="{6625A999-CF79-4B4F-85AB-1962C13BC2F0}" destId="{80D3C315-D684-6E40-B7E0-38F5F537A59F}" srcOrd="2" destOrd="0" presId="urn:microsoft.com/office/officeart/2005/8/layout/process4"/>
    <dgm:cxn modelId="{01EC8075-6E45-904A-A906-E3AFE786C78C}" type="presParOf" srcId="{80D3C315-D684-6E40-B7E0-38F5F537A59F}" destId="{494268C6-C002-0644-8618-CD3A0AD90C4E}" srcOrd="0" destOrd="0" presId="urn:microsoft.com/office/officeart/2005/8/layout/process4"/>
    <dgm:cxn modelId="{B060FDE9-4939-0242-998B-4583B8E17706}" type="presParOf" srcId="{80D3C315-D684-6E40-B7E0-38F5F537A59F}" destId="{CC82D5B2-D52F-554C-B80B-44E7003C6218}" srcOrd="1" destOrd="0" presId="urn:microsoft.com/office/officeart/2005/8/layout/process4"/>
    <dgm:cxn modelId="{3263A2F8-DE6E-E043-9073-7D780E478C5A}" type="presParOf" srcId="{FF20F7CE-BFEA-4B43-878B-5D545241180F}" destId="{A991C655-8874-AB48-B6FC-7A06AB57F25F}" srcOrd="7" destOrd="0" presId="urn:microsoft.com/office/officeart/2005/8/layout/process4"/>
    <dgm:cxn modelId="{68C3AD7F-1E52-FC44-84DB-39FC57275229}" type="presParOf" srcId="{FF20F7CE-BFEA-4B43-878B-5D545241180F}" destId="{8CFA5885-B00A-6D4B-8F1F-67F99A5F4AE4}" srcOrd="8" destOrd="0" presId="urn:microsoft.com/office/officeart/2005/8/layout/process4"/>
    <dgm:cxn modelId="{DC728BB4-275D-0248-A884-243B4F8DA615}" type="presParOf" srcId="{8CFA5885-B00A-6D4B-8F1F-67F99A5F4AE4}" destId="{2F924B5B-A788-4741-B303-8994360C5BF0}" srcOrd="0" destOrd="0" presId="urn:microsoft.com/office/officeart/2005/8/layout/process4"/>
    <dgm:cxn modelId="{EAAEB4E6-597A-AB45-8340-82E679177FB1}" type="presParOf" srcId="{8CFA5885-B00A-6D4B-8F1F-67F99A5F4AE4}" destId="{80040857-FB7A-514D-9395-65D8BE70B379}" srcOrd="1" destOrd="0" presId="urn:microsoft.com/office/officeart/2005/8/layout/process4"/>
    <dgm:cxn modelId="{E82EE278-44BE-9B44-A10B-1C067E400079}" type="presParOf" srcId="{8CFA5885-B00A-6D4B-8F1F-67F99A5F4AE4}" destId="{1BB12837-29F3-EA48-A6C8-786E2BB31980}" srcOrd="2" destOrd="0" presId="urn:microsoft.com/office/officeart/2005/8/layout/process4"/>
    <dgm:cxn modelId="{2351950F-4AAA-C04D-9C5F-2522884048ED}" type="presParOf" srcId="{1BB12837-29F3-EA48-A6C8-786E2BB31980}" destId="{D523606B-C4F1-F146-9FC0-F3141AF48CCE}" srcOrd="0" destOrd="0" presId="urn:microsoft.com/office/officeart/2005/8/layout/process4"/>
    <dgm:cxn modelId="{ED6118F6-4DA5-714F-B7CF-0802E0B78208}" type="presParOf" srcId="{1BB12837-29F3-EA48-A6C8-786E2BB31980}" destId="{0D6E9601-7011-954A-B492-B98C5108F890}" srcOrd="1" destOrd="0" presId="urn:microsoft.com/office/officeart/2005/8/layout/process4"/>
    <dgm:cxn modelId="{CFDB0415-8C7F-C242-B111-0944EF16271E}" type="presParOf" srcId="{1BB12837-29F3-EA48-A6C8-786E2BB31980}" destId="{2E6C4699-5860-3A42-BD3C-E48D3AFC55D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77C37B-DE85-3B42-8EF1-E8CCDB894FA0}" type="doc">
      <dgm:prSet loTypeId="urn:microsoft.com/office/officeart/2005/8/layout/process4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54DDF3A-88D8-7C41-B324-5CF77F0690D1}">
      <dgm:prSet phldrT="[Text]"/>
      <dgm:spPr/>
      <dgm:t>
        <a:bodyPr/>
        <a:lstStyle/>
        <a:p>
          <a:r>
            <a:rPr lang="en-US" dirty="0"/>
            <a:t>Interview Prep</a:t>
          </a:r>
        </a:p>
      </dgm:t>
    </dgm:pt>
    <dgm:pt modelId="{FC50C3E5-BDDC-B848-8654-C6F401E2342C}" type="parTrans" cxnId="{1181626B-D6CF-224F-AF4E-42A3CFCA3EEE}">
      <dgm:prSet/>
      <dgm:spPr/>
      <dgm:t>
        <a:bodyPr/>
        <a:lstStyle/>
        <a:p>
          <a:endParaRPr lang="en-US"/>
        </a:p>
      </dgm:t>
    </dgm:pt>
    <dgm:pt modelId="{4D5D003E-124D-0A4A-BA01-682B74F449C1}" type="sibTrans" cxnId="{1181626B-D6CF-224F-AF4E-42A3CFCA3EEE}">
      <dgm:prSet/>
      <dgm:spPr/>
      <dgm:t>
        <a:bodyPr/>
        <a:lstStyle/>
        <a:p>
          <a:endParaRPr lang="en-US"/>
        </a:p>
      </dgm:t>
    </dgm:pt>
    <dgm:pt modelId="{9AC8270A-6255-ED4F-B7B7-6BF19AD50C54}">
      <dgm:prSet phldrT="[Text]"/>
      <dgm:spPr/>
      <dgm:t>
        <a:bodyPr/>
        <a:lstStyle/>
        <a:p>
          <a:r>
            <a:rPr lang="en-US" dirty="0">
              <a:highlight>
                <a:srgbClr val="FFFF00"/>
              </a:highlight>
            </a:rPr>
            <a:t>Templated interview questions</a:t>
          </a:r>
        </a:p>
      </dgm:t>
    </dgm:pt>
    <dgm:pt modelId="{D46E2C35-5540-2A4E-AC27-00E154E5C5EE}" type="parTrans" cxnId="{4B539D3A-1475-AE43-B183-9C1219765F58}">
      <dgm:prSet/>
      <dgm:spPr/>
      <dgm:t>
        <a:bodyPr/>
        <a:lstStyle/>
        <a:p>
          <a:endParaRPr lang="en-US"/>
        </a:p>
      </dgm:t>
    </dgm:pt>
    <dgm:pt modelId="{2F543E3F-999C-714F-8BFA-C7A0CD2CC4AC}" type="sibTrans" cxnId="{4B539D3A-1475-AE43-B183-9C1219765F58}">
      <dgm:prSet/>
      <dgm:spPr/>
      <dgm:t>
        <a:bodyPr/>
        <a:lstStyle/>
        <a:p>
          <a:endParaRPr lang="en-US"/>
        </a:p>
      </dgm:t>
    </dgm:pt>
    <dgm:pt modelId="{3391890C-9BD0-2946-8040-DE9619CC45FC}">
      <dgm:prSet phldrT="[Text]"/>
      <dgm:spPr/>
      <dgm:t>
        <a:bodyPr/>
        <a:lstStyle/>
        <a:p>
          <a:r>
            <a:rPr lang="en-US" dirty="0">
              <a:highlight>
                <a:srgbClr val="FFFF00"/>
              </a:highlight>
            </a:rPr>
            <a:t>Templated prep list for customer</a:t>
          </a:r>
        </a:p>
      </dgm:t>
    </dgm:pt>
    <dgm:pt modelId="{2744DCE4-3101-D14A-A0FE-27D221D44E32}" type="parTrans" cxnId="{12DFA032-4644-1549-9BE2-0C604B685273}">
      <dgm:prSet/>
      <dgm:spPr/>
      <dgm:t>
        <a:bodyPr/>
        <a:lstStyle/>
        <a:p>
          <a:endParaRPr lang="en-US"/>
        </a:p>
      </dgm:t>
    </dgm:pt>
    <dgm:pt modelId="{60E6183E-7533-3B45-8EC6-56348D2A4066}" type="sibTrans" cxnId="{12DFA032-4644-1549-9BE2-0C604B685273}">
      <dgm:prSet/>
      <dgm:spPr/>
      <dgm:t>
        <a:bodyPr/>
        <a:lstStyle/>
        <a:p>
          <a:endParaRPr lang="en-US"/>
        </a:p>
      </dgm:t>
    </dgm:pt>
    <dgm:pt modelId="{8DD20D63-82D5-CB45-8F52-04E2FE7E9120}">
      <dgm:prSet phldrT="[Text]"/>
      <dgm:spPr/>
      <dgm:t>
        <a:bodyPr/>
        <a:lstStyle/>
        <a:p>
          <a:r>
            <a:rPr lang="en-US" dirty="0"/>
            <a:t>Record Interview</a:t>
          </a:r>
        </a:p>
      </dgm:t>
    </dgm:pt>
    <dgm:pt modelId="{0371C86C-C579-2F4E-B5D5-5680A62E938D}" type="parTrans" cxnId="{F8AE99FE-7DC4-0C4B-B0AF-9C52B859558D}">
      <dgm:prSet/>
      <dgm:spPr/>
      <dgm:t>
        <a:bodyPr/>
        <a:lstStyle/>
        <a:p>
          <a:endParaRPr lang="en-US"/>
        </a:p>
      </dgm:t>
    </dgm:pt>
    <dgm:pt modelId="{A9C81BFA-F3DC-C940-860C-2AA793791ED5}" type="sibTrans" cxnId="{F8AE99FE-7DC4-0C4B-B0AF-9C52B859558D}">
      <dgm:prSet/>
      <dgm:spPr/>
      <dgm:t>
        <a:bodyPr/>
        <a:lstStyle/>
        <a:p>
          <a:endParaRPr lang="en-US"/>
        </a:p>
      </dgm:t>
    </dgm:pt>
    <dgm:pt modelId="{57C48BBE-DA63-8B44-8B9F-CE893718450F}">
      <dgm:prSet phldrT="[Text]"/>
      <dgm:spPr/>
      <dgm:t>
        <a:bodyPr/>
        <a:lstStyle/>
        <a:p>
          <a:r>
            <a:rPr lang="en-US" dirty="0"/>
            <a:t>Teams meeting with customer</a:t>
          </a:r>
        </a:p>
      </dgm:t>
    </dgm:pt>
    <dgm:pt modelId="{FECBF56B-CC0F-504A-8DCC-A0A97D99FAB3}" type="parTrans" cxnId="{D75FD259-9540-C341-A25F-AE51C581F03B}">
      <dgm:prSet/>
      <dgm:spPr/>
      <dgm:t>
        <a:bodyPr/>
        <a:lstStyle/>
        <a:p>
          <a:endParaRPr lang="en-US"/>
        </a:p>
      </dgm:t>
    </dgm:pt>
    <dgm:pt modelId="{D87F4F76-6B2F-C347-9E50-504B727D9B83}" type="sibTrans" cxnId="{D75FD259-9540-C341-A25F-AE51C581F03B}">
      <dgm:prSet/>
      <dgm:spPr/>
      <dgm:t>
        <a:bodyPr/>
        <a:lstStyle/>
        <a:p>
          <a:endParaRPr lang="en-US"/>
        </a:p>
      </dgm:t>
    </dgm:pt>
    <dgm:pt modelId="{38A8F0C7-A96F-6B44-8D68-272BBF73A80B}">
      <dgm:prSet phldrT="[Text]"/>
      <dgm:spPr/>
      <dgm:t>
        <a:bodyPr/>
        <a:lstStyle/>
        <a:p>
          <a:r>
            <a:rPr lang="en-US" dirty="0">
              <a:highlight>
                <a:srgbClr val="FFFF00"/>
              </a:highlight>
            </a:rPr>
            <a:t>Save video, audio &amp; transcript</a:t>
          </a:r>
        </a:p>
      </dgm:t>
    </dgm:pt>
    <dgm:pt modelId="{ABFA17E5-926A-464A-B737-CFFEFF2D8C4C}" type="parTrans" cxnId="{01D6FFB7-6059-0643-B6D9-3A57056158BB}">
      <dgm:prSet/>
      <dgm:spPr/>
      <dgm:t>
        <a:bodyPr/>
        <a:lstStyle/>
        <a:p>
          <a:endParaRPr lang="en-US"/>
        </a:p>
      </dgm:t>
    </dgm:pt>
    <dgm:pt modelId="{E995D1C1-689C-454C-95C0-C21B709FA813}" type="sibTrans" cxnId="{01D6FFB7-6059-0643-B6D9-3A57056158BB}">
      <dgm:prSet/>
      <dgm:spPr/>
      <dgm:t>
        <a:bodyPr/>
        <a:lstStyle/>
        <a:p>
          <a:endParaRPr lang="en-US"/>
        </a:p>
      </dgm:t>
    </dgm:pt>
    <dgm:pt modelId="{685902F7-F80E-2B45-82C8-AFAD397F2590}">
      <dgm:prSet phldrT="[Text]"/>
      <dgm:spPr/>
      <dgm:t>
        <a:bodyPr/>
        <a:lstStyle/>
        <a:p>
          <a:r>
            <a:rPr lang="en-US" dirty="0"/>
            <a:t>Case Study Creation</a:t>
          </a:r>
        </a:p>
      </dgm:t>
    </dgm:pt>
    <dgm:pt modelId="{0885146D-FF2C-444C-BBB8-E7C966A385DD}" type="parTrans" cxnId="{43AE9CB0-B372-E841-94C0-194034A8CB2F}">
      <dgm:prSet/>
      <dgm:spPr/>
      <dgm:t>
        <a:bodyPr/>
        <a:lstStyle/>
        <a:p>
          <a:endParaRPr lang="en-US"/>
        </a:p>
      </dgm:t>
    </dgm:pt>
    <dgm:pt modelId="{9CEA0FE9-0259-3948-A724-A70DE366D33E}" type="sibTrans" cxnId="{43AE9CB0-B372-E841-94C0-194034A8CB2F}">
      <dgm:prSet/>
      <dgm:spPr/>
      <dgm:t>
        <a:bodyPr/>
        <a:lstStyle/>
        <a:p>
          <a:endParaRPr lang="en-US"/>
        </a:p>
      </dgm:t>
    </dgm:pt>
    <dgm:pt modelId="{5C8B8D84-E593-BE48-8211-DAE5A936DCB7}">
      <dgm:prSet phldrT="[Text]"/>
      <dgm:spPr/>
      <dgm:t>
        <a:bodyPr/>
        <a:lstStyle/>
        <a:p>
          <a:r>
            <a:rPr lang="en-US" dirty="0"/>
            <a:t>Copywriter creates written case study</a:t>
          </a:r>
        </a:p>
      </dgm:t>
    </dgm:pt>
    <dgm:pt modelId="{37693727-C8E7-F440-8521-3F12EFD2D84C}" type="parTrans" cxnId="{09AB251A-A05E-FE4D-A583-5DD5D18FDF73}">
      <dgm:prSet/>
      <dgm:spPr/>
      <dgm:t>
        <a:bodyPr/>
        <a:lstStyle/>
        <a:p>
          <a:endParaRPr lang="en-US"/>
        </a:p>
      </dgm:t>
    </dgm:pt>
    <dgm:pt modelId="{386549DC-5B01-7E43-916B-EF7B8B9D25D0}" type="sibTrans" cxnId="{09AB251A-A05E-FE4D-A583-5DD5D18FDF73}">
      <dgm:prSet/>
      <dgm:spPr/>
      <dgm:t>
        <a:bodyPr/>
        <a:lstStyle/>
        <a:p>
          <a:endParaRPr lang="en-US"/>
        </a:p>
      </dgm:t>
    </dgm:pt>
    <dgm:pt modelId="{10563B98-3F20-7447-B0B8-EC683389063D}">
      <dgm:prSet phldrT="[Text]"/>
      <dgm:spPr/>
      <dgm:t>
        <a:bodyPr/>
        <a:lstStyle/>
        <a:p>
          <a:r>
            <a:rPr lang="en-US" dirty="0">
              <a:highlight>
                <a:srgbClr val="FFFF00"/>
              </a:highlight>
            </a:rPr>
            <a:t>Templated format for PDF, video, webpage, etc.</a:t>
          </a:r>
        </a:p>
      </dgm:t>
    </dgm:pt>
    <dgm:pt modelId="{E16A754D-F93E-4B48-A037-8012F5A00B24}" type="parTrans" cxnId="{AEF9B854-6B7C-1146-834B-CFC7D58E393E}">
      <dgm:prSet/>
      <dgm:spPr/>
      <dgm:t>
        <a:bodyPr/>
        <a:lstStyle/>
        <a:p>
          <a:endParaRPr lang="en-US"/>
        </a:p>
      </dgm:t>
    </dgm:pt>
    <dgm:pt modelId="{3C0765ED-FBC4-1E49-961B-57A54497A4BD}" type="sibTrans" cxnId="{AEF9B854-6B7C-1146-834B-CFC7D58E393E}">
      <dgm:prSet/>
      <dgm:spPr/>
      <dgm:t>
        <a:bodyPr/>
        <a:lstStyle/>
        <a:p>
          <a:endParaRPr lang="en-US"/>
        </a:p>
      </dgm:t>
    </dgm:pt>
    <dgm:pt modelId="{F4B53BC6-A506-5C42-BEC3-F17E83016A9D}">
      <dgm:prSet phldrT="[Text]"/>
      <dgm:spPr/>
      <dgm:t>
        <a:bodyPr/>
        <a:lstStyle/>
        <a:p>
          <a:r>
            <a:rPr lang="en-US" dirty="0"/>
            <a:t>Meet with Project Manager</a:t>
          </a:r>
        </a:p>
      </dgm:t>
    </dgm:pt>
    <dgm:pt modelId="{C2808E88-0CB2-F240-A4B1-E9C60CCF92D8}" type="parTrans" cxnId="{09DAF1CD-19DF-064D-98CE-BAEDDD7F9647}">
      <dgm:prSet/>
      <dgm:spPr/>
      <dgm:t>
        <a:bodyPr/>
        <a:lstStyle/>
        <a:p>
          <a:endParaRPr lang="en-US"/>
        </a:p>
      </dgm:t>
    </dgm:pt>
    <dgm:pt modelId="{695EF510-5CD9-044F-9030-C0B9CB4EC114}" type="sibTrans" cxnId="{09DAF1CD-19DF-064D-98CE-BAEDDD7F9647}">
      <dgm:prSet/>
      <dgm:spPr/>
      <dgm:t>
        <a:bodyPr/>
        <a:lstStyle/>
        <a:p>
          <a:endParaRPr lang="en-US"/>
        </a:p>
      </dgm:t>
    </dgm:pt>
    <dgm:pt modelId="{9C590CFB-DDDD-8342-8132-A55BDD16F171}">
      <dgm:prSet phldrT="[Text]"/>
      <dgm:spPr/>
      <dgm:t>
        <a:bodyPr/>
        <a:lstStyle/>
        <a:p>
          <a:r>
            <a:rPr lang="en-US" dirty="0"/>
            <a:t>Revisions &amp; Approvals</a:t>
          </a:r>
        </a:p>
      </dgm:t>
    </dgm:pt>
    <dgm:pt modelId="{35FCD281-9D62-0744-88F7-6455EC7AA7E0}" type="parTrans" cxnId="{8A357569-9484-9040-B90B-73B01C7D0305}">
      <dgm:prSet/>
      <dgm:spPr/>
      <dgm:t>
        <a:bodyPr/>
        <a:lstStyle/>
        <a:p>
          <a:endParaRPr lang="en-US"/>
        </a:p>
      </dgm:t>
    </dgm:pt>
    <dgm:pt modelId="{013F11BE-52C4-2443-96C8-20BF6EA481CC}" type="sibTrans" cxnId="{8A357569-9484-9040-B90B-73B01C7D0305}">
      <dgm:prSet/>
      <dgm:spPr/>
      <dgm:t>
        <a:bodyPr/>
        <a:lstStyle/>
        <a:p>
          <a:endParaRPr lang="en-US"/>
        </a:p>
      </dgm:t>
    </dgm:pt>
    <dgm:pt modelId="{0647ADBA-B903-7C47-99F0-D8D2A86863C9}">
      <dgm:prSet phldrT="[Text]"/>
      <dgm:spPr/>
      <dgm:t>
        <a:bodyPr/>
        <a:lstStyle/>
        <a:p>
          <a:r>
            <a:rPr lang="en-US" dirty="0">
              <a:highlight>
                <a:srgbClr val="FFFF00"/>
              </a:highlight>
            </a:rPr>
            <a:t>Templated form for client sign-off</a:t>
          </a:r>
        </a:p>
      </dgm:t>
    </dgm:pt>
    <dgm:pt modelId="{ABDC373E-3C5E-7942-9CA1-210B3800330B}" type="parTrans" cxnId="{127A8510-DCD9-9B42-A3B7-25305F891AC8}">
      <dgm:prSet/>
      <dgm:spPr/>
      <dgm:t>
        <a:bodyPr/>
        <a:lstStyle/>
        <a:p>
          <a:endParaRPr lang="en-US"/>
        </a:p>
      </dgm:t>
    </dgm:pt>
    <dgm:pt modelId="{C51CD954-8BD9-C944-BCD3-312B9142AE42}" type="sibTrans" cxnId="{127A8510-DCD9-9B42-A3B7-25305F891AC8}">
      <dgm:prSet/>
      <dgm:spPr/>
      <dgm:t>
        <a:bodyPr/>
        <a:lstStyle/>
        <a:p>
          <a:endParaRPr lang="en-US"/>
        </a:p>
      </dgm:t>
    </dgm:pt>
    <dgm:pt modelId="{AA97F9AA-A4BD-6E49-A28B-D3AF999C380D}">
      <dgm:prSet phldrT="[Text]"/>
      <dgm:spPr/>
      <dgm:t>
        <a:bodyPr/>
        <a:lstStyle/>
        <a:p>
          <a:r>
            <a:rPr lang="en-US" dirty="0"/>
            <a:t>Marketing &amp; Recycle</a:t>
          </a:r>
        </a:p>
      </dgm:t>
    </dgm:pt>
    <dgm:pt modelId="{A3C032B8-16AE-F24C-BB79-1F260DF246DD}" type="parTrans" cxnId="{68EF9EDB-B8EE-3146-B700-5E257381AB61}">
      <dgm:prSet/>
      <dgm:spPr/>
      <dgm:t>
        <a:bodyPr/>
        <a:lstStyle/>
        <a:p>
          <a:endParaRPr lang="en-US"/>
        </a:p>
      </dgm:t>
    </dgm:pt>
    <dgm:pt modelId="{E04D1DD5-4E07-A049-AD3C-6F32FCF9B1C4}" type="sibTrans" cxnId="{68EF9EDB-B8EE-3146-B700-5E257381AB61}">
      <dgm:prSet/>
      <dgm:spPr/>
      <dgm:t>
        <a:bodyPr/>
        <a:lstStyle/>
        <a:p>
          <a:endParaRPr lang="en-US"/>
        </a:p>
      </dgm:t>
    </dgm:pt>
    <dgm:pt modelId="{978C0D1C-D559-2245-A17E-E42038E09CBF}">
      <dgm:prSet phldrT="[Text]"/>
      <dgm:spPr/>
      <dgm:t>
        <a:bodyPr/>
        <a:lstStyle/>
        <a:p>
          <a:r>
            <a:rPr lang="en-US" dirty="0">
              <a:highlight>
                <a:srgbClr val="FFFF00"/>
              </a:highlight>
            </a:rPr>
            <a:t>Initial marketing campaign (Canva templates)</a:t>
          </a:r>
        </a:p>
      </dgm:t>
    </dgm:pt>
    <dgm:pt modelId="{5D619E91-E7D8-0C47-A184-E300AE174C3A}" type="parTrans" cxnId="{5EC4AE99-5838-3541-9AAB-AB76F8E85F8F}">
      <dgm:prSet/>
      <dgm:spPr/>
      <dgm:t>
        <a:bodyPr/>
        <a:lstStyle/>
        <a:p>
          <a:endParaRPr lang="en-US"/>
        </a:p>
      </dgm:t>
    </dgm:pt>
    <dgm:pt modelId="{7FA9A0FA-CB92-984A-9915-FDB18C31642E}" type="sibTrans" cxnId="{5EC4AE99-5838-3541-9AAB-AB76F8E85F8F}">
      <dgm:prSet/>
      <dgm:spPr/>
      <dgm:t>
        <a:bodyPr/>
        <a:lstStyle/>
        <a:p>
          <a:endParaRPr lang="en-US"/>
        </a:p>
      </dgm:t>
    </dgm:pt>
    <dgm:pt modelId="{C8407962-4061-4E45-AD10-4C996DD88201}">
      <dgm:prSet phldrT="[Text]"/>
      <dgm:spPr/>
      <dgm:t>
        <a:bodyPr/>
        <a:lstStyle/>
        <a:p>
          <a:r>
            <a:rPr lang="en-US" dirty="0">
              <a:highlight>
                <a:srgbClr val="FFFF00"/>
              </a:highlight>
            </a:rPr>
            <a:t>Begin recycling story (templated checklist)</a:t>
          </a:r>
        </a:p>
      </dgm:t>
    </dgm:pt>
    <dgm:pt modelId="{F5C8A512-2F8F-CA45-B571-552662CEE440}" type="parTrans" cxnId="{CF6E6C82-7E36-674B-89A2-CB46B0471CAB}">
      <dgm:prSet/>
      <dgm:spPr/>
      <dgm:t>
        <a:bodyPr/>
        <a:lstStyle/>
        <a:p>
          <a:endParaRPr lang="en-US"/>
        </a:p>
      </dgm:t>
    </dgm:pt>
    <dgm:pt modelId="{024D0016-66BD-B64C-9C38-E83E935D066F}" type="sibTrans" cxnId="{CF6E6C82-7E36-674B-89A2-CB46B0471CAB}">
      <dgm:prSet/>
      <dgm:spPr/>
      <dgm:t>
        <a:bodyPr/>
        <a:lstStyle/>
        <a:p>
          <a:endParaRPr lang="en-US"/>
        </a:p>
      </dgm:t>
    </dgm:pt>
    <dgm:pt modelId="{FF20F7CE-BFEA-4B43-878B-5D545241180F}" type="pres">
      <dgm:prSet presAssocID="{6077C37B-DE85-3B42-8EF1-E8CCDB894FA0}" presName="Name0" presStyleCnt="0">
        <dgm:presLayoutVars>
          <dgm:dir/>
          <dgm:animLvl val="lvl"/>
          <dgm:resizeHandles val="exact"/>
        </dgm:presLayoutVars>
      </dgm:prSet>
      <dgm:spPr/>
    </dgm:pt>
    <dgm:pt modelId="{D60D10DC-EEE5-F343-8918-277151D8CA24}" type="pres">
      <dgm:prSet presAssocID="{AA97F9AA-A4BD-6E49-A28B-D3AF999C380D}" presName="boxAndChildren" presStyleCnt="0"/>
      <dgm:spPr/>
    </dgm:pt>
    <dgm:pt modelId="{9C96D2B3-D483-7449-9CC1-ADB55923512C}" type="pres">
      <dgm:prSet presAssocID="{AA97F9AA-A4BD-6E49-A28B-D3AF999C380D}" presName="parentTextBox" presStyleLbl="node1" presStyleIdx="0" presStyleCnt="5"/>
      <dgm:spPr/>
    </dgm:pt>
    <dgm:pt modelId="{F579055C-A3C8-A446-9606-DCE9CA143133}" type="pres">
      <dgm:prSet presAssocID="{AA97F9AA-A4BD-6E49-A28B-D3AF999C380D}" presName="entireBox" presStyleLbl="node1" presStyleIdx="0" presStyleCnt="5"/>
      <dgm:spPr/>
    </dgm:pt>
    <dgm:pt modelId="{E9A6AE52-59FA-C447-9D83-AB0BB0BE721D}" type="pres">
      <dgm:prSet presAssocID="{AA97F9AA-A4BD-6E49-A28B-D3AF999C380D}" presName="descendantBox" presStyleCnt="0"/>
      <dgm:spPr/>
    </dgm:pt>
    <dgm:pt modelId="{843CCF0F-4CAA-5645-8182-190E9ED3FE82}" type="pres">
      <dgm:prSet presAssocID="{978C0D1C-D559-2245-A17E-E42038E09CBF}" presName="childTextBox" presStyleLbl="fgAccFollowNode1" presStyleIdx="0" presStyleCnt="10">
        <dgm:presLayoutVars>
          <dgm:bulletEnabled val="1"/>
        </dgm:presLayoutVars>
      </dgm:prSet>
      <dgm:spPr/>
    </dgm:pt>
    <dgm:pt modelId="{9C7AC134-436A-5B49-BC4F-62DC6692E1B5}" type="pres">
      <dgm:prSet presAssocID="{C8407962-4061-4E45-AD10-4C996DD88201}" presName="childTextBox" presStyleLbl="fgAccFollowNode1" presStyleIdx="1" presStyleCnt="10">
        <dgm:presLayoutVars>
          <dgm:bulletEnabled val="1"/>
        </dgm:presLayoutVars>
      </dgm:prSet>
      <dgm:spPr/>
    </dgm:pt>
    <dgm:pt modelId="{A654B368-4D5D-5B44-BF49-F1E76E80A087}" type="pres">
      <dgm:prSet presAssocID="{013F11BE-52C4-2443-96C8-20BF6EA481CC}" presName="sp" presStyleCnt="0"/>
      <dgm:spPr/>
    </dgm:pt>
    <dgm:pt modelId="{D8BEFC16-D00A-5348-9D07-651A2B029509}" type="pres">
      <dgm:prSet presAssocID="{9C590CFB-DDDD-8342-8132-A55BDD16F171}" presName="arrowAndChildren" presStyleCnt="0"/>
      <dgm:spPr/>
    </dgm:pt>
    <dgm:pt modelId="{0F0CF1DF-895D-1645-9001-48BAF71D099F}" type="pres">
      <dgm:prSet presAssocID="{9C590CFB-DDDD-8342-8132-A55BDD16F171}" presName="parentTextArrow" presStyleLbl="node1" presStyleIdx="0" presStyleCnt="5"/>
      <dgm:spPr/>
    </dgm:pt>
    <dgm:pt modelId="{0110887E-CA29-D74A-933D-42A7EC020849}" type="pres">
      <dgm:prSet presAssocID="{9C590CFB-DDDD-8342-8132-A55BDD16F171}" presName="arrow" presStyleLbl="node1" presStyleIdx="1" presStyleCnt="5"/>
      <dgm:spPr/>
    </dgm:pt>
    <dgm:pt modelId="{C6B67876-4159-B541-9CF5-70E106440844}" type="pres">
      <dgm:prSet presAssocID="{9C590CFB-DDDD-8342-8132-A55BDD16F171}" presName="descendantArrow" presStyleCnt="0"/>
      <dgm:spPr/>
    </dgm:pt>
    <dgm:pt modelId="{F95B4E99-B475-3646-92D1-EF324116CDDB}" type="pres">
      <dgm:prSet presAssocID="{0647ADBA-B903-7C47-99F0-D8D2A86863C9}" presName="childTextArrow" presStyleLbl="fgAccFollowNode1" presStyleIdx="2" presStyleCnt="10">
        <dgm:presLayoutVars>
          <dgm:bulletEnabled val="1"/>
        </dgm:presLayoutVars>
      </dgm:prSet>
      <dgm:spPr/>
    </dgm:pt>
    <dgm:pt modelId="{6F403BE3-73BB-EB49-A60E-7C98460DDD90}" type="pres">
      <dgm:prSet presAssocID="{9CEA0FE9-0259-3948-A724-A70DE366D33E}" presName="sp" presStyleCnt="0"/>
      <dgm:spPr/>
    </dgm:pt>
    <dgm:pt modelId="{8A1C1821-DBDF-1541-9691-A0900A8910E9}" type="pres">
      <dgm:prSet presAssocID="{685902F7-F80E-2B45-82C8-AFAD397F2590}" presName="arrowAndChildren" presStyleCnt="0"/>
      <dgm:spPr/>
    </dgm:pt>
    <dgm:pt modelId="{559E499C-7428-714C-A8E8-36CE831508A5}" type="pres">
      <dgm:prSet presAssocID="{685902F7-F80E-2B45-82C8-AFAD397F2590}" presName="parentTextArrow" presStyleLbl="node1" presStyleIdx="1" presStyleCnt="5"/>
      <dgm:spPr/>
    </dgm:pt>
    <dgm:pt modelId="{B3977271-9A4F-C149-9B4A-5A1BA958AD7E}" type="pres">
      <dgm:prSet presAssocID="{685902F7-F80E-2B45-82C8-AFAD397F2590}" presName="arrow" presStyleLbl="node1" presStyleIdx="2" presStyleCnt="5"/>
      <dgm:spPr/>
    </dgm:pt>
    <dgm:pt modelId="{E01FDD50-7906-9A44-9A4D-C4E3EAE3DB5D}" type="pres">
      <dgm:prSet presAssocID="{685902F7-F80E-2B45-82C8-AFAD397F2590}" presName="descendantArrow" presStyleCnt="0"/>
      <dgm:spPr/>
    </dgm:pt>
    <dgm:pt modelId="{87245A1F-928C-2340-B34A-42DCA38EEAA3}" type="pres">
      <dgm:prSet presAssocID="{5C8B8D84-E593-BE48-8211-DAE5A936DCB7}" presName="childTextArrow" presStyleLbl="fgAccFollowNode1" presStyleIdx="3" presStyleCnt="10">
        <dgm:presLayoutVars>
          <dgm:bulletEnabled val="1"/>
        </dgm:presLayoutVars>
      </dgm:prSet>
      <dgm:spPr/>
    </dgm:pt>
    <dgm:pt modelId="{E14630D2-6352-974F-B68E-F4D9794FC83D}" type="pres">
      <dgm:prSet presAssocID="{10563B98-3F20-7447-B0B8-EC683389063D}" presName="childTextArrow" presStyleLbl="fgAccFollowNode1" presStyleIdx="4" presStyleCnt="10">
        <dgm:presLayoutVars>
          <dgm:bulletEnabled val="1"/>
        </dgm:presLayoutVars>
      </dgm:prSet>
      <dgm:spPr/>
    </dgm:pt>
    <dgm:pt modelId="{DD6E8C65-E736-D943-BE68-41DCDA4A9257}" type="pres">
      <dgm:prSet presAssocID="{A9C81BFA-F3DC-C940-860C-2AA793791ED5}" presName="sp" presStyleCnt="0"/>
      <dgm:spPr/>
    </dgm:pt>
    <dgm:pt modelId="{6625A999-CF79-4B4F-85AB-1962C13BC2F0}" type="pres">
      <dgm:prSet presAssocID="{8DD20D63-82D5-CB45-8F52-04E2FE7E9120}" presName="arrowAndChildren" presStyleCnt="0"/>
      <dgm:spPr/>
    </dgm:pt>
    <dgm:pt modelId="{4BFD99A4-B49E-5247-AF83-72C07EE3852C}" type="pres">
      <dgm:prSet presAssocID="{8DD20D63-82D5-CB45-8F52-04E2FE7E9120}" presName="parentTextArrow" presStyleLbl="node1" presStyleIdx="2" presStyleCnt="5"/>
      <dgm:spPr/>
    </dgm:pt>
    <dgm:pt modelId="{9530F04F-C18E-F047-92DD-D1E3CB6AA9B2}" type="pres">
      <dgm:prSet presAssocID="{8DD20D63-82D5-CB45-8F52-04E2FE7E9120}" presName="arrow" presStyleLbl="node1" presStyleIdx="3" presStyleCnt="5"/>
      <dgm:spPr/>
    </dgm:pt>
    <dgm:pt modelId="{80D3C315-D684-6E40-B7E0-38F5F537A59F}" type="pres">
      <dgm:prSet presAssocID="{8DD20D63-82D5-CB45-8F52-04E2FE7E9120}" presName="descendantArrow" presStyleCnt="0"/>
      <dgm:spPr/>
    </dgm:pt>
    <dgm:pt modelId="{494268C6-C002-0644-8618-CD3A0AD90C4E}" type="pres">
      <dgm:prSet presAssocID="{57C48BBE-DA63-8B44-8B9F-CE893718450F}" presName="childTextArrow" presStyleLbl="fgAccFollowNode1" presStyleIdx="5" presStyleCnt="10">
        <dgm:presLayoutVars>
          <dgm:bulletEnabled val="1"/>
        </dgm:presLayoutVars>
      </dgm:prSet>
      <dgm:spPr/>
    </dgm:pt>
    <dgm:pt modelId="{CC82D5B2-D52F-554C-B80B-44E7003C6218}" type="pres">
      <dgm:prSet presAssocID="{38A8F0C7-A96F-6B44-8D68-272BBF73A80B}" presName="childTextArrow" presStyleLbl="fgAccFollowNode1" presStyleIdx="6" presStyleCnt="10">
        <dgm:presLayoutVars>
          <dgm:bulletEnabled val="1"/>
        </dgm:presLayoutVars>
      </dgm:prSet>
      <dgm:spPr/>
    </dgm:pt>
    <dgm:pt modelId="{A991C655-8874-AB48-B6FC-7A06AB57F25F}" type="pres">
      <dgm:prSet presAssocID="{4D5D003E-124D-0A4A-BA01-682B74F449C1}" presName="sp" presStyleCnt="0"/>
      <dgm:spPr/>
    </dgm:pt>
    <dgm:pt modelId="{8CFA5885-B00A-6D4B-8F1F-67F99A5F4AE4}" type="pres">
      <dgm:prSet presAssocID="{154DDF3A-88D8-7C41-B324-5CF77F0690D1}" presName="arrowAndChildren" presStyleCnt="0"/>
      <dgm:spPr/>
    </dgm:pt>
    <dgm:pt modelId="{2F924B5B-A788-4741-B303-8994360C5BF0}" type="pres">
      <dgm:prSet presAssocID="{154DDF3A-88D8-7C41-B324-5CF77F0690D1}" presName="parentTextArrow" presStyleLbl="node1" presStyleIdx="3" presStyleCnt="5"/>
      <dgm:spPr/>
    </dgm:pt>
    <dgm:pt modelId="{80040857-FB7A-514D-9395-65D8BE70B379}" type="pres">
      <dgm:prSet presAssocID="{154DDF3A-88D8-7C41-B324-5CF77F0690D1}" presName="arrow" presStyleLbl="node1" presStyleIdx="4" presStyleCnt="5" custLinFactNeighborY="-9962"/>
      <dgm:spPr/>
    </dgm:pt>
    <dgm:pt modelId="{1BB12837-29F3-EA48-A6C8-786E2BB31980}" type="pres">
      <dgm:prSet presAssocID="{154DDF3A-88D8-7C41-B324-5CF77F0690D1}" presName="descendantArrow" presStyleCnt="0"/>
      <dgm:spPr/>
    </dgm:pt>
    <dgm:pt modelId="{D523606B-C4F1-F146-9FC0-F3141AF48CCE}" type="pres">
      <dgm:prSet presAssocID="{F4B53BC6-A506-5C42-BEC3-F17E83016A9D}" presName="childTextArrow" presStyleLbl="fgAccFollowNode1" presStyleIdx="7" presStyleCnt="10">
        <dgm:presLayoutVars>
          <dgm:bulletEnabled val="1"/>
        </dgm:presLayoutVars>
      </dgm:prSet>
      <dgm:spPr/>
    </dgm:pt>
    <dgm:pt modelId="{0D6E9601-7011-954A-B492-B98C5108F890}" type="pres">
      <dgm:prSet presAssocID="{9AC8270A-6255-ED4F-B7B7-6BF19AD50C54}" presName="childTextArrow" presStyleLbl="fgAccFollowNode1" presStyleIdx="8" presStyleCnt="10">
        <dgm:presLayoutVars>
          <dgm:bulletEnabled val="1"/>
        </dgm:presLayoutVars>
      </dgm:prSet>
      <dgm:spPr/>
    </dgm:pt>
    <dgm:pt modelId="{2E6C4699-5860-3A42-BD3C-E48D3AFC55DD}" type="pres">
      <dgm:prSet presAssocID="{3391890C-9BD0-2946-8040-DE9619CC45FC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A2841400-B7BD-5D44-AE48-8DBF9C26B0A6}" type="presOf" srcId="{10563B98-3F20-7447-B0B8-EC683389063D}" destId="{E14630D2-6352-974F-B68E-F4D9794FC83D}" srcOrd="0" destOrd="0" presId="urn:microsoft.com/office/officeart/2005/8/layout/process4"/>
    <dgm:cxn modelId="{3E4FA10C-E377-DD41-B51D-39893F2398A2}" type="presOf" srcId="{154DDF3A-88D8-7C41-B324-5CF77F0690D1}" destId="{2F924B5B-A788-4741-B303-8994360C5BF0}" srcOrd="0" destOrd="0" presId="urn:microsoft.com/office/officeart/2005/8/layout/process4"/>
    <dgm:cxn modelId="{127A8510-DCD9-9B42-A3B7-25305F891AC8}" srcId="{9C590CFB-DDDD-8342-8132-A55BDD16F171}" destId="{0647ADBA-B903-7C47-99F0-D8D2A86863C9}" srcOrd="0" destOrd="0" parTransId="{ABDC373E-3C5E-7942-9CA1-210B3800330B}" sibTransId="{C51CD954-8BD9-C944-BCD3-312B9142AE42}"/>
    <dgm:cxn modelId="{09AB251A-A05E-FE4D-A583-5DD5D18FDF73}" srcId="{685902F7-F80E-2B45-82C8-AFAD397F2590}" destId="{5C8B8D84-E593-BE48-8211-DAE5A936DCB7}" srcOrd="0" destOrd="0" parTransId="{37693727-C8E7-F440-8521-3F12EFD2D84C}" sibTransId="{386549DC-5B01-7E43-916B-EF7B8B9D25D0}"/>
    <dgm:cxn modelId="{5363452A-BE4E-6E4E-9E26-6A60E38B5272}" type="presOf" srcId="{9C590CFB-DDDD-8342-8132-A55BDD16F171}" destId="{0F0CF1DF-895D-1645-9001-48BAF71D099F}" srcOrd="0" destOrd="0" presId="urn:microsoft.com/office/officeart/2005/8/layout/process4"/>
    <dgm:cxn modelId="{637B2A30-D9FA-C041-8993-7E46D7CB16B6}" type="presOf" srcId="{154DDF3A-88D8-7C41-B324-5CF77F0690D1}" destId="{80040857-FB7A-514D-9395-65D8BE70B379}" srcOrd="1" destOrd="0" presId="urn:microsoft.com/office/officeart/2005/8/layout/process4"/>
    <dgm:cxn modelId="{12DFA032-4644-1549-9BE2-0C604B685273}" srcId="{154DDF3A-88D8-7C41-B324-5CF77F0690D1}" destId="{3391890C-9BD0-2946-8040-DE9619CC45FC}" srcOrd="2" destOrd="0" parTransId="{2744DCE4-3101-D14A-A0FE-27D221D44E32}" sibTransId="{60E6183E-7533-3B45-8EC6-56348D2A4066}"/>
    <dgm:cxn modelId="{71B95536-2376-6643-B004-B60C49E07911}" type="presOf" srcId="{3391890C-9BD0-2946-8040-DE9619CC45FC}" destId="{2E6C4699-5860-3A42-BD3C-E48D3AFC55DD}" srcOrd="0" destOrd="0" presId="urn:microsoft.com/office/officeart/2005/8/layout/process4"/>
    <dgm:cxn modelId="{4B539D3A-1475-AE43-B183-9C1219765F58}" srcId="{154DDF3A-88D8-7C41-B324-5CF77F0690D1}" destId="{9AC8270A-6255-ED4F-B7B7-6BF19AD50C54}" srcOrd="1" destOrd="0" parTransId="{D46E2C35-5540-2A4E-AC27-00E154E5C5EE}" sibTransId="{2F543E3F-999C-714F-8BFA-C7A0CD2CC4AC}"/>
    <dgm:cxn modelId="{6F1C973D-E86D-174C-B7A6-46B100F2BCFD}" type="presOf" srcId="{8DD20D63-82D5-CB45-8F52-04E2FE7E9120}" destId="{9530F04F-C18E-F047-92DD-D1E3CB6AA9B2}" srcOrd="1" destOrd="0" presId="urn:microsoft.com/office/officeart/2005/8/layout/process4"/>
    <dgm:cxn modelId="{25484C42-1FAD-4F4B-88D1-2B9D2AEADCB3}" type="presOf" srcId="{AA97F9AA-A4BD-6E49-A28B-D3AF999C380D}" destId="{F579055C-A3C8-A446-9606-DCE9CA143133}" srcOrd="1" destOrd="0" presId="urn:microsoft.com/office/officeart/2005/8/layout/process4"/>
    <dgm:cxn modelId="{536E3647-27AF-D841-935F-EE4AACCD4CE6}" type="presOf" srcId="{8DD20D63-82D5-CB45-8F52-04E2FE7E9120}" destId="{4BFD99A4-B49E-5247-AF83-72C07EE3852C}" srcOrd="0" destOrd="0" presId="urn:microsoft.com/office/officeart/2005/8/layout/process4"/>
    <dgm:cxn modelId="{4D60214C-BCF5-DC45-943A-D1BF8D4B6067}" type="presOf" srcId="{C8407962-4061-4E45-AD10-4C996DD88201}" destId="{9C7AC134-436A-5B49-BC4F-62DC6692E1B5}" srcOrd="0" destOrd="0" presId="urn:microsoft.com/office/officeart/2005/8/layout/process4"/>
    <dgm:cxn modelId="{AEF9B854-6B7C-1146-834B-CFC7D58E393E}" srcId="{685902F7-F80E-2B45-82C8-AFAD397F2590}" destId="{10563B98-3F20-7447-B0B8-EC683389063D}" srcOrd="1" destOrd="0" parTransId="{E16A754D-F93E-4B48-A037-8012F5A00B24}" sibTransId="{3C0765ED-FBC4-1E49-961B-57A54497A4BD}"/>
    <dgm:cxn modelId="{29968755-8B07-4B43-9748-C8D8DB4AA191}" type="presOf" srcId="{685902F7-F80E-2B45-82C8-AFAD397F2590}" destId="{559E499C-7428-714C-A8E8-36CE831508A5}" srcOrd="0" destOrd="0" presId="urn:microsoft.com/office/officeart/2005/8/layout/process4"/>
    <dgm:cxn modelId="{53F48459-72AB-C84F-9660-344A326F4278}" type="presOf" srcId="{9C590CFB-DDDD-8342-8132-A55BDD16F171}" destId="{0110887E-CA29-D74A-933D-42A7EC020849}" srcOrd="1" destOrd="0" presId="urn:microsoft.com/office/officeart/2005/8/layout/process4"/>
    <dgm:cxn modelId="{D75FD259-9540-C341-A25F-AE51C581F03B}" srcId="{8DD20D63-82D5-CB45-8F52-04E2FE7E9120}" destId="{57C48BBE-DA63-8B44-8B9F-CE893718450F}" srcOrd="0" destOrd="0" parTransId="{FECBF56B-CC0F-504A-8DCC-A0A97D99FAB3}" sibTransId="{D87F4F76-6B2F-C347-9E50-504B727D9B83}"/>
    <dgm:cxn modelId="{937C295E-8706-2D43-A536-FFEF1CA5AC3F}" type="presOf" srcId="{9AC8270A-6255-ED4F-B7B7-6BF19AD50C54}" destId="{0D6E9601-7011-954A-B492-B98C5108F890}" srcOrd="0" destOrd="0" presId="urn:microsoft.com/office/officeart/2005/8/layout/process4"/>
    <dgm:cxn modelId="{8A357569-9484-9040-B90B-73B01C7D0305}" srcId="{6077C37B-DE85-3B42-8EF1-E8CCDB894FA0}" destId="{9C590CFB-DDDD-8342-8132-A55BDD16F171}" srcOrd="3" destOrd="0" parTransId="{35FCD281-9D62-0744-88F7-6455EC7AA7E0}" sibTransId="{013F11BE-52C4-2443-96C8-20BF6EA481CC}"/>
    <dgm:cxn modelId="{1181626B-D6CF-224F-AF4E-42A3CFCA3EEE}" srcId="{6077C37B-DE85-3B42-8EF1-E8CCDB894FA0}" destId="{154DDF3A-88D8-7C41-B324-5CF77F0690D1}" srcOrd="0" destOrd="0" parTransId="{FC50C3E5-BDDC-B848-8654-C6F401E2342C}" sibTransId="{4D5D003E-124D-0A4A-BA01-682B74F449C1}"/>
    <dgm:cxn modelId="{9633466D-16CA-5742-B52A-9275004EAAF8}" type="presOf" srcId="{0647ADBA-B903-7C47-99F0-D8D2A86863C9}" destId="{F95B4E99-B475-3646-92D1-EF324116CDDB}" srcOrd="0" destOrd="0" presId="urn:microsoft.com/office/officeart/2005/8/layout/process4"/>
    <dgm:cxn modelId="{CF6E6C82-7E36-674B-89A2-CB46B0471CAB}" srcId="{AA97F9AA-A4BD-6E49-A28B-D3AF999C380D}" destId="{C8407962-4061-4E45-AD10-4C996DD88201}" srcOrd="1" destOrd="0" parTransId="{F5C8A512-2F8F-CA45-B571-552662CEE440}" sibTransId="{024D0016-66BD-B64C-9C38-E83E935D066F}"/>
    <dgm:cxn modelId="{6001E789-A6EF-F145-B069-6182BE231C17}" type="presOf" srcId="{57C48BBE-DA63-8B44-8B9F-CE893718450F}" destId="{494268C6-C002-0644-8618-CD3A0AD90C4E}" srcOrd="0" destOrd="0" presId="urn:microsoft.com/office/officeart/2005/8/layout/process4"/>
    <dgm:cxn modelId="{8FFD508E-2D05-4D45-8D37-814AF672BCAA}" type="presOf" srcId="{38A8F0C7-A96F-6B44-8D68-272BBF73A80B}" destId="{CC82D5B2-D52F-554C-B80B-44E7003C6218}" srcOrd="0" destOrd="0" presId="urn:microsoft.com/office/officeart/2005/8/layout/process4"/>
    <dgm:cxn modelId="{5EC4AE99-5838-3541-9AAB-AB76F8E85F8F}" srcId="{AA97F9AA-A4BD-6E49-A28B-D3AF999C380D}" destId="{978C0D1C-D559-2245-A17E-E42038E09CBF}" srcOrd="0" destOrd="0" parTransId="{5D619E91-E7D8-0C47-A184-E300AE174C3A}" sibTransId="{7FA9A0FA-CB92-984A-9915-FDB18C31642E}"/>
    <dgm:cxn modelId="{4EA4F39E-46B7-0849-9982-1BE7AC5A42D8}" type="presOf" srcId="{AA97F9AA-A4BD-6E49-A28B-D3AF999C380D}" destId="{9C96D2B3-D483-7449-9CC1-ADB55923512C}" srcOrd="0" destOrd="0" presId="urn:microsoft.com/office/officeart/2005/8/layout/process4"/>
    <dgm:cxn modelId="{43AE9CB0-B372-E841-94C0-194034A8CB2F}" srcId="{6077C37B-DE85-3B42-8EF1-E8CCDB894FA0}" destId="{685902F7-F80E-2B45-82C8-AFAD397F2590}" srcOrd="2" destOrd="0" parTransId="{0885146D-FF2C-444C-BBB8-E7C966A385DD}" sibTransId="{9CEA0FE9-0259-3948-A724-A70DE366D33E}"/>
    <dgm:cxn modelId="{01D6FFB7-6059-0643-B6D9-3A57056158BB}" srcId="{8DD20D63-82D5-CB45-8F52-04E2FE7E9120}" destId="{38A8F0C7-A96F-6B44-8D68-272BBF73A80B}" srcOrd="1" destOrd="0" parTransId="{ABFA17E5-926A-464A-B737-CFFEFF2D8C4C}" sibTransId="{E995D1C1-689C-454C-95C0-C21B709FA813}"/>
    <dgm:cxn modelId="{77A937CA-0F33-614B-A11E-CB6A2751646D}" type="presOf" srcId="{685902F7-F80E-2B45-82C8-AFAD397F2590}" destId="{B3977271-9A4F-C149-9B4A-5A1BA958AD7E}" srcOrd="1" destOrd="0" presId="urn:microsoft.com/office/officeart/2005/8/layout/process4"/>
    <dgm:cxn modelId="{09DAF1CD-19DF-064D-98CE-BAEDDD7F9647}" srcId="{154DDF3A-88D8-7C41-B324-5CF77F0690D1}" destId="{F4B53BC6-A506-5C42-BEC3-F17E83016A9D}" srcOrd="0" destOrd="0" parTransId="{C2808E88-0CB2-F240-A4B1-E9C60CCF92D8}" sibTransId="{695EF510-5CD9-044F-9030-C0B9CB4EC114}"/>
    <dgm:cxn modelId="{D2C827D8-DC8A-514A-B6D1-5BA35F20AC19}" type="presOf" srcId="{5C8B8D84-E593-BE48-8211-DAE5A936DCB7}" destId="{87245A1F-928C-2340-B34A-42DCA38EEAA3}" srcOrd="0" destOrd="0" presId="urn:microsoft.com/office/officeart/2005/8/layout/process4"/>
    <dgm:cxn modelId="{68EF9EDB-B8EE-3146-B700-5E257381AB61}" srcId="{6077C37B-DE85-3B42-8EF1-E8CCDB894FA0}" destId="{AA97F9AA-A4BD-6E49-A28B-D3AF999C380D}" srcOrd="4" destOrd="0" parTransId="{A3C032B8-16AE-F24C-BB79-1F260DF246DD}" sibTransId="{E04D1DD5-4E07-A049-AD3C-6F32FCF9B1C4}"/>
    <dgm:cxn modelId="{2B2EA0E1-747A-F14F-9ADA-D2DBB86065DE}" type="presOf" srcId="{F4B53BC6-A506-5C42-BEC3-F17E83016A9D}" destId="{D523606B-C4F1-F146-9FC0-F3141AF48CCE}" srcOrd="0" destOrd="0" presId="urn:microsoft.com/office/officeart/2005/8/layout/process4"/>
    <dgm:cxn modelId="{64AB00F5-DB19-DB45-A237-1ACDDC8E23A6}" type="presOf" srcId="{6077C37B-DE85-3B42-8EF1-E8CCDB894FA0}" destId="{FF20F7CE-BFEA-4B43-878B-5D545241180F}" srcOrd="0" destOrd="0" presId="urn:microsoft.com/office/officeart/2005/8/layout/process4"/>
    <dgm:cxn modelId="{ED2EBAFB-AECD-7947-96AB-EF614FEB37B0}" type="presOf" srcId="{978C0D1C-D559-2245-A17E-E42038E09CBF}" destId="{843CCF0F-4CAA-5645-8182-190E9ED3FE82}" srcOrd="0" destOrd="0" presId="urn:microsoft.com/office/officeart/2005/8/layout/process4"/>
    <dgm:cxn modelId="{F8AE99FE-7DC4-0C4B-B0AF-9C52B859558D}" srcId="{6077C37B-DE85-3B42-8EF1-E8CCDB894FA0}" destId="{8DD20D63-82D5-CB45-8F52-04E2FE7E9120}" srcOrd="1" destOrd="0" parTransId="{0371C86C-C579-2F4E-B5D5-5680A62E938D}" sibTransId="{A9C81BFA-F3DC-C940-860C-2AA793791ED5}"/>
    <dgm:cxn modelId="{83866917-3088-0940-A31B-0398EF3455FB}" type="presParOf" srcId="{FF20F7CE-BFEA-4B43-878B-5D545241180F}" destId="{D60D10DC-EEE5-F343-8918-277151D8CA24}" srcOrd="0" destOrd="0" presId="urn:microsoft.com/office/officeart/2005/8/layout/process4"/>
    <dgm:cxn modelId="{EE5CBC3F-D1EE-E445-915C-245279B060F0}" type="presParOf" srcId="{D60D10DC-EEE5-F343-8918-277151D8CA24}" destId="{9C96D2B3-D483-7449-9CC1-ADB55923512C}" srcOrd="0" destOrd="0" presId="urn:microsoft.com/office/officeart/2005/8/layout/process4"/>
    <dgm:cxn modelId="{F498E3DF-274B-5940-8768-67624AD780CB}" type="presParOf" srcId="{D60D10DC-EEE5-F343-8918-277151D8CA24}" destId="{F579055C-A3C8-A446-9606-DCE9CA143133}" srcOrd="1" destOrd="0" presId="urn:microsoft.com/office/officeart/2005/8/layout/process4"/>
    <dgm:cxn modelId="{58ED3E6D-58F1-9B46-9F6F-E71F8A8982A2}" type="presParOf" srcId="{D60D10DC-EEE5-F343-8918-277151D8CA24}" destId="{E9A6AE52-59FA-C447-9D83-AB0BB0BE721D}" srcOrd="2" destOrd="0" presId="urn:microsoft.com/office/officeart/2005/8/layout/process4"/>
    <dgm:cxn modelId="{A265556B-45F9-654D-973C-F387D0E035BF}" type="presParOf" srcId="{E9A6AE52-59FA-C447-9D83-AB0BB0BE721D}" destId="{843CCF0F-4CAA-5645-8182-190E9ED3FE82}" srcOrd="0" destOrd="0" presId="urn:microsoft.com/office/officeart/2005/8/layout/process4"/>
    <dgm:cxn modelId="{F8020C3F-F741-C941-95A5-97690F11BD70}" type="presParOf" srcId="{E9A6AE52-59FA-C447-9D83-AB0BB0BE721D}" destId="{9C7AC134-436A-5B49-BC4F-62DC6692E1B5}" srcOrd="1" destOrd="0" presId="urn:microsoft.com/office/officeart/2005/8/layout/process4"/>
    <dgm:cxn modelId="{52995B83-1C89-6B48-8A07-00C2A9638EE0}" type="presParOf" srcId="{FF20F7CE-BFEA-4B43-878B-5D545241180F}" destId="{A654B368-4D5D-5B44-BF49-F1E76E80A087}" srcOrd="1" destOrd="0" presId="urn:microsoft.com/office/officeart/2005/8/layout/process4"/>
    <dgm:cxn modelId="{E9B8D52C-DC53-BC4D-9CEC-6096CD84C9FA}" type="presParOf" srcId="{FF20F7CE-BFEA-4B43-878B-5D545241180F}" destId="{D8BEFC16-D00A-5348-9D07-651A2B029509}" srcOrd="2" destOrd="0" presId="urn:microsoft.com/office/officeart/2005/8/layout/process4"/>
    <dgm:cxn modelId="{E3A4F6E4-41C0-6347-8742-4B17078FF685}" type="presParOf" srcId="{D8BEFC16-D00A-5348-9D07-651A2B029509}" destId="{0F0CF1DF-895D-1645-9001-48BAF71D099F}" srcOrd="0" destOrd="0" presId="urn:microsoft.com/office/officeart/2005/8/layout/process4"/>
    <dgm:cxn modelId="{30BF482A-7438-984D-A96C-DD1FED54CD20}" type="presParOf" srcId="{D8BEFC16-D00A-5348-9D07-651A2B029509}" destId="{0110887E-CA29-D74A-933D-42A7EC020849}" srcOrd="1" destOrd="0" presId="urn:microsoft.com/office/officeart/2005/8/layout/process4"/>
    <dgm:cxn modelId="{BEE0BBF1-ABF8-2F46-A5D6-6B008EE87A56}" type="presParOf" srcId="{D8BEFC16-D00A-5348-9D07-651A2B029509}" destId="{C6B67876-4159-B541-9CF5-70E106440844}" srcOrd="2" destOrd="0" presId="urn:microsoft.com/office/officeart/2005/8/layout/process4"/>
    <dgm:cxn modelId="{64767F19-76CB-A645-B4B5-780857818C29}" type="presParOf" srcId="{C6B67876-4159-B541-9CF5-70E106440844}" destId="{F95B4E99-B475-3646-92D1-EF324116CDDB}" srcOrd="0" destOrd="0" presId="urn:microsoft.com/office/officeart/2005/8/layout/process4"/>
    <dgm:cxn modelId="{F67F318D-41D1-5B45-9035-0BC5B6570F77}" type="presParOf" srcId="{FF20F7CE-BFEA-4B43-878B-5D545241180F}" destId="{6F403BE3-73BB-EB49-A60E-7C98460DDD90}" srcOrd="3" destOrd="0" presId="urn:microsoft.com/office/officeart/2005/8/layout/process4"/>
    <dgm:cxn modelId="{FAFDF313-F9BF-A947-84B2-51BF150CE77C}" type="presParOf" srcId="{FF20F7CE-BFEA-4B43-878B-5D545241180F}" destId="{8A1C1821-DBDF-1541-9691-A0900A8910E9}" srcOrd="4" destOrd="0" presId="urn:microsoft.com/office/officeart/2005/8/layout/process4"/>
    <dgm:cxn modelId="{2297CC34-B40E-9044-850D-013F71084EC8}" type="presParOf" srcId="{8A1C1821-DBDF-1541-9691-A0900A8910E9}" destId="{559E499C-7428-714C-A8E8-36CE831508A5}" srcOrd="0" destOrd="0" presId="urn:microsoft.com/office/officeart/2005/8/layout/process4"/>
    <dgm:cxn modelId="{B2C413F9-EF39-9248-988B-5D8C76024963}" type="presParOf" srcId="{8A1C1821-DBDF-1541-9691-A0900A8910E9}" destId="{B3977271-9A4F-C149-9B4A-5A1BA958AD7E}" srcOrd="1" destOrd="0" presId="urn:microsoft.com/office/officeart/2005/8/layout/process4"/>
    <dgm:cxn modelId="{3A23AF03-742A-7E4E-A61E-1C98EE8E778D}" type="presParOf" srcId="{8A1C1821-DBDF-1541-9691-A0900A8910E9}" destId="{E01FDD50-7906-9A44-9A4D-C4E3EAE3DB5D}" srcOrd="2" destOrd="0" presId="urn:microsoft.com/office/officeart/2005/8/layout/process4"/>
    <dgm:cxn modelId="{BA51AC6F-CC23-3C4E-AC1F-3A2DBFBC3211}" type="presParOf" srcId="{E01FDD50-7906-9A44-9A4D-C4E3EAE3DB5D}" destId="{87245A1F-928C-2340-B34A-42DCA38EEAA3}" srcOrd="0" destOrd="0" presId="urn:microsoft.com/office/officeart/2005/8/layout/process4"/>
    <dgm:cxn modelId="{770A3B01-CB15-034B-A70C-C32C6164F08A}" type="presParOf" srcId="{E01FDD50-7906-9A44-9A4D-C4E3EAE3DB5D}" destId="{E14630D2-6352-974F-B68E-F4D9794FC83D}" srcOrd="1" destOrd="0" presId="urn:microsoft.com/office/officeart/2005/8/layout/process4"/>
    <dgm:cxn modelId="{80BBD12E-D218-294B-9293-DB1A06A7C4B4}" type="presParOf" srcId="{FF20F7CE-BFEA-4B43-878B-5D545241180F}" destId="{DD6E8C65-E736-D943-BE68-41DCDA4A9257}" srcOrd="5" destOrd="0" presId="urn:microsoft.com/office/officeart/2005/8/layout/process4"/>
    <dgm:cxn modelId="{7FA303A8-15EF-2E4A-8837-564F4C7204AA}" type="presParOf" srcId="{FF20F7CE-BFEA-4B43-878B-5D545241180F}" destId="{6625A999-CF79-4B4F-85AB-1962C13BC2F0}" srcOrd="6" destOrd="0" presId="urn:microsoft.com/office/officeart/2005/8/layout/process4"/>
    <dgm:cxn modelId="{970A77E0-3892-334A-A4C8-97D56D9A8324}" type="presParOf" srcId="{6625A999-CF79-4B4F-85AB-1962C13BC2F0}" destId="{4BFD99A4-B49E-5247-AF83-72C07EE3852C}" srcOrd="0" destOrd="0" presId="urn:microsoft.com/office/officeart/2005/8/layout/process4"/>
    <dgm:cxn modelId="{C0424BFE-0892-8F49-88C5-AAB062A72554}" type="presParOf" srcId="{6625A999-CF79-4B4F-85AB-1962C13BC2F0}" destId="{9530F04F-C18E-F047-92DD-D1E3CB6AA9B2}" srcOrd="1" destOrd="0" presId="urn:microsoft.com/office/officeart/2005/8/layout/process4"/>
    <dgm:cxn modelId="{750BFA8C-697D-E648-BC8A-874F4949573D}" type="presParOf" srcId="{6625A999-CF79-4B4F-85AB-1962C13BC2F0}" destId="{80D3C315-D684-6E40-B7E0-38F5F537A59F}" srcOrd="2" destOrd="0" presId="urn:microsoft.com/office/officeart/2005/8/layout/process4"/>
    <dgm:cxn modelId="{01EC8075-6E45-904A-A906-E3AFE786C78C}" type="presParOf" srcId="{80D3C315-D684-6E40-B7E0-38F5F537A59F}" destId="{494268C6-C002-0644-8618-CD3A0AD90C4E}" srcOrd="0" destOrd="0" presId="urn:microsoft.com/office/officeart/2005/8/layout/process4"/>
    <dgm:cxn modelId="{B060FDE9-4939-0242-998B-4583B8E17706}" type="presParOf" srcId="{80D3C315-D684-6E40-B7E0-38F5F537A59F}" destId="{CC82D5B2-D52F-554C-B80B-44E7003C6218}" srcOrd="1" destOrd="0" presId="urn:microsoft.com/office/officeart/2005/8/layout/process4"/>
    <dgm:cxn modelId="{3263A2F8-DE6E-E043-9073-7D780E478C5A}" type="presParOf" srcId="{FF20F7CE-BFEA-4B43-878B-5D545241180F}" destId="{A991C655-8874-AB48-B6FC-7A06AB57F25F}" srcOrd="7" destOrd="0" presId="urn:microsoft.com/office/officeart/2005/8/layout/process4"/>
    <dgm:cxn modelId="{68C3AD7F-1E52-FC44-84DB-39FC57275229}" type="presParOf" srcId="{FF20F7CE-BFEA-4B43-878B-5D545241180F}" destId="{8CFA5885-B00A-6D4B-8F1F-67F99A5F4AE4}" srcOrd="8" destOrd="0" presId="urn:microsoft.com/office/officeart/2005/8/layout/process4"/>
    <dgm:cxn modelId="{DC728BB4-275D-0248-A884-243B4F8DA615}" type="presParOf" srcId="{8CFA5885-B00A-6D4B-8F1F-67F99A5F4AE4}" destId="{2F924B5B-A788-4741-B303-8994360C5BF0}" srcOrd="0" destOrd="0" presId="urn:microsoft.com/office/officeart/2005/8/layout/process4"/>
    <dgm:cxn modelId="{EAAEB4E6-597A-AB45-8340-82E679177FB1}" type="presParOf" srcId="{8CFA5885-B00A-6D4B-8F1F-67F99A5F4AE4}" destId="{80040857-FB7A-514D-9395-65D8BE70B379}" srcOrd="1" destOrd="0" presId="urn:microsoft.com/office/officeart/2005/8/layout/process4"/>
    <dgm:cxn modelId="{E82EE278-44BE-9B44-A10B-1C067E400079}" type="presParOf" srcId="{8CFA5885-B00A-6D4B-8F1F-67F99A5F4AE4}" destId="{1BB12837-29F3-EA48-A6C8-786E2BB31980}" srcOrd="2" destOrd="0" presId="urn:microsoft.com/office/officeart/2005/8/layout/process4"/>
    <dgm:cxn modelId="{2351950F-4AAA-C04D-9C5F-2522884048ED}" type="presParOf" srcId="{1BB12837-29F3-EA48-A6C8-786E2BB31980}" destId="{D523606B-C4F1-F146-9FC0-F3141AF48CCE}" srcOrd="0" destOrd="0" presId="urn:microsoft.com/office/officeart/2005/8/layout/process4"/>
    <dgm:cxn modelId="{ED6118F6-4DA5-714F-B7CF-0802E0B78208}" type="presParOf" srcId="{1BB12837-29F3-EA48-A6C8-786E2BB31980}" destId="{0D6E9601-7011-954A-B492-B98C5108F890}" srcOrd="1" destOrd="0" presId="urn:microsoft.com/office/officeart/2005/8/layout/process4"/>
    <dgm:cxn modelId="{CFDB0415-8C7F-C242-B111-0944EF16271E}" type="presParOf" srcId="{1BB12837-29F3-EA48-A6C8-786E2BB31980}" destId="{2E6C4699-5860-3A42-BD3C-E48D3AFC55D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E5121B-DF69-2C44-9646-3A9BBA8648A9}" type="doc">
      <dgm:prSet loTypeId="urn:microsoft.com/office/officeart/2005/8/layout/hierarchy2" loCatId="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710B275A-9C30-8E47-ACE4-A8C84419D9AB}">
      <dgm:prSet phldrT="[Text]"/>
      <dgm:spPr>
        <a:solidFill>
          <a:srgbClr val="3B4598"/>
        </a:solidFill>
      </dgm:spPr>
      <dgm:t>
        <a:bodyPr/>
        <a:lstStyle/>
        <a:p>
          <a:r>
            <a:rPr lang="en-US" dirty="0"/>
            <a:t>Video interview</a:t>
          </a:r>
        </a:p>
      </dgm:t>
    </dgm:pt>
    <dgm:pt modelId="{6882E525-3B23-2849-B61F-0FA56E100E06}" type="parTrans" cxnId="{10F3F008-474B-C94B-99AC-2EC658C6B82E}">
      <dgm:prSet/>
      <dgm:spPr/>
      <dgm:t>
        <a:bodyPr/>
        <a:lstStyle/>
        <a:p>
          <a:endParaRPr lang="en-US"/>
        </a:p>
      </dgm:t>
    </dgm:pt>
    <dgm:pt modelId="{23ED6B39-51CC-584B-BA38-2C9F9BCED5A7}" type="sibTrans" cxnId="{10F3F008-474B-C94B-99AC-2EC658C6B82E}">
      <dgm:prSet/>
      <dgm:spPr/>
      <dgm:t>
        <a:bodyPr/>
        <a:lstStyle/>
        <a:p>
          <a:endParaRPr lang="en-US"/>
        </a:p>
      </dgm:t>
    </dgm:pt>
    <dgm:pt modelId="{08892AA3-3094-D445-9969-8774556C7E65}">
      <dgm:prSet phldrT="[Text]"/>
      <dgm:spPr>
        <a:solidFill>
          <a:srgbClr val="42ABE3"/>
        </a:solidFill>
      </dgm:spPr>
      <dgm:t>
        <a:bodyPr/>
        <a:lstStyle/>
        <a:p>
          <a:r>
            <a:rPr lang="en-US" dirty="0"/>
            <a:t>PDF Case Study</a:t>
          </a:r>
        </a:p>
      </dgm:t>
    </dgm:pt>
    <dgm:pt modelId="{E4E7894F-5733-F845-87F4-AF40E709180A}" type="parTrans" cxnId="{E2E37571-9215-1145-B23F-EE87B81C55E6}">
      <dgm:prSet/>
      <dgm:spPr/>
      <dgm:t>
        <a:bodyPr/>
        <a:lstStyle/>
        <a:p>
          <a:endParaRPr lang="en-US"/>
        </a:p>
      </dgm:t>
    </dgm:pt>
    <dgm:pt modelId="{DC4133FF-3C0B-E24C-9A83-629E20296EBD}" type="sibTrans" cxnId="{E2E37571-9215-1145-B23F-EE87B81C55E6}">
      <dgm:prSet/>
      <dgm:spPr/>
      <dgm:t>
        <a:bodyPr/>
        <a:lstStyle/>
        <a:p>
          <a:endParaRPr lang="en-US"/>
        </a:p>
      </dgm:t>
    </dgm:pt>
    <dgm:pt modelId="{51BABBDA-18ED-B544-843C-670A69399DBE}">
      <dgm:prSet phldrT="[Text]"/>
      <dgm:spPr>
        <a:solidFill>
          <a:srgbClr val="57B535"/>
        </a:solidFill>
      </dgm:spPr>
      <dgm:t>
        <a:bodyPr/>
        <a:lstStyle/>
        <a:p>
          <a:r>
            <a:rPr lang="en-US" dirty="0"/>
            <a:t>Whitepaper</a:t>
          </a:r>
        </a:p>
      </dgm:t>
    </dgm:pt>
    <dgm:pt modelId="{1F6AF398-F6EA-084A-A582-ED8E4A1C564F}" type="parTrans" cxnId="{46F94153-DFCD-F947-A14F-B41C24AA6A44}">
      <dgm:prSet/>
      <dgm:spPr/>
      <dgm:t>
        <a:bodyPr/>
        <a:lstStyle/>
        <a:p>
          <a:endParaRPr lang="en-US"/>
        </a:p>
      </dgm:t>
    </dgm:pt>
    <dgm:pt modelId="{3E0EB9C8-B6CC-8248-B7D0-97E0FFA91699}" type="sibTrans" cxnId="{46F94153-DFCD-F947-A14F-B41C24AA6A44}">
      <dgm:prSet/>
      <dgm:spPr/>
      <dgm:t>
        <a:bodyPr/>
        <a:lstStyle/>
        <a:p>
          <a:endParaRPr lang="en-US"/>
        </a:p>
      </dgm:t>
    </dgm:pt>
    <dgm:pt modelId="{4A41C436-696C-5E40-9C51-1C401344E641}">
      <dgm:prSet phldrT="[Text]"/>
      <dgm:spPr>
        <a:solidFill>
          <a:srgbClr val="57B535"/>
        </a:solidFill>
      </dgm:spPr>
      <dgm:t>
        <a:bodyPr/>
        <a:lstStyle/>
        <a:p>
          <a:r>
            <a:rPr lang="en-US" dirty="0"/>
            <a:t>Email Newsletter</a:t>
          </a:r>
        </a:p>
      </dgm:t>
    </dgm:pt>
    <dgm:pt modelId="{2C1DD7AB-218E-974F-B4C5-7B6C686C44DA}" type="parTrans" cxnId="{849F77A0-84FE-8E46-891C-FF2B922D754D}">
      <dgm:prSet/>
      <dgm:spPr/>
      <dgm:t>
        <a:bodyPr/>
        <a:lstStyle/>
        <a:p>
          <a:endParaRPr lang="en-US"/>
        </a:p>
      </dgm:t>
    </dgm:pt>
    <dgm:pt modelId="{CF1932B6-BE9E-F740-A364-CA297197D46D}" type="sibTrans" cxnId="{849F77A0-84FE-8E46-891C-FF2B922D754D}">
      <dgm:prSet/>
      <dgm:spPr/>
      <dgm:t>
        <a:bodyPr/>
        <a:lstStyle/>
        <a:p>
          <a:endParaRPr lang="en-US"/>
        </a:p>
      </dgm:t>
    </dgm:pt>
    <dgm:pt modelId="{9C508E9D-7DA0-DA43-8131-9BEDC119DBD4}">
      <dgm:prSet phldrT="[Text]"/>
      <dgm:spPr>
        <a:solidFill>
          <a:srgbClr val="42ABE3"/>
        </a:solidFill>
      </dgm:spPr>
      <dgm:t>
        <a:bodyPr/>
        <a:lstStyle/>
        <a:p>
          <a:r>
            <a:rPr lang="en-US" dirty="0"/>
            <a:t>Video</a:t>
          </a:r>
        </a:p>
      </dgm:t>
    </dgm:pt>
    <dgm:pt modelId="{AAE64545-CC23-E14E-9056-2991812E7C27}" type="parTrans" cxnId="{2D583567-858C-5249-96E7-20DB33151618}">
      <dgm:prSet/>
      <dgm:spPr/>
      <dgm:t>
        <a:bodyPr/>
        <a:lstStyle/>
        <a:p>
          <a:endParaRPr lang="en-US"/>
        </a:p>
      </dgm:t>
    </dgm:pt>
    <dgm:pt modelId="{017F8150-399A-1947-B2AA-0C6CCB3570BC}" type="sibTrans" cxnId="{2D583567-858C-5249-96E7-20DB33151618}">
      <dgm:prSet/>
      <dgm:spPr/>
      <dgm:t>
        <a:bodyPr/>
        <a:lstStyle/>
        <a:p>
          <a:endParaRPr lang="en-US"/>
        </a:p>
      </dgm:t>
    </dgm:pt>
    <dgm:pt modelId="{D567F926-58FA-3D44-9808-21E80F70CE51}">
      <dgm:prSet phldrT="[Text]"/>
      <dgm:spPr>
        <a:solidFill>
          <a:srgbClr val="57B535"/>
        </a:solidFill>
      </dgm:spPr>
      <dgm:t>
        <a:bodyPr/>
        <a:lstStyle/>
        <a:p>
          <a:r>
            <a:rPr lang="en-US" dirty="0"/>
            <a:t>Podcast</a:t>
          </a:r>
        </a:p>
      </dgm:t>
    </dgm:pt>
    <dgm:pt modelId="{6DBE6380-9FDD-6B43-BD56-87D51F6D43FD}" type="parTrans" cxnId="{FFB8F5FF-240E-D148-8280-9855E446FD45}">
      <dgm:prSet/>
      <dgm:spPr/>
      <dgm:t>
        <a:bodyPr/>
        <a:lstStyle/>
        <a:p>
          <a:endParaRPr lang="en-US"/>
        </a:p>
      </dgm:t>
    </dgm:pt>
    <dgm:pt modelId="{34B0E559-7E35-0A4D-9559-164DFE3076D2}" type="sibTrans" cxnId="{FFB8F5FF-240E-D148-8280-9855E446FD45}">
      <dgm:prSet/>
      <dgm:spPr/>
      <dgm:t>
        <a:bodyPr/>
        <a:lstStyle/>
        <a:p>
          <a:endParaRPr lang="en-US"/>
        </a:p>
      </dgm:t>
    </dgm:pt>
    <dgm:pt modelId="{20D7ADA0-0C44-1243-BDDB-1154FF82E6E4}">
      <dgm:prSet/>
      <dgm:spPr>
        <a:solidFill>
          <a:srgbClr val="57B535"/>
        </a:solidFill>
      </dgm:spPr>
      <dgm:t>
        <a:bodyPr/>
        <a:lstStyle/>
        <a:p>
          <a:r>
            <a:rPr lang="en-US" dirty="0"/>
            <a:t>Short Clips (social media)</a:t>
          </a:r>
        </a:p>
      </dgm:t>
    </dgm:pt>
    <dgm:pt modelId="{BB9DEE27-6DC9-C34C-AD86-795ECB8D0A2E}" type="parTrans" cxnId="{1312F25F-9F00-9E46-92E1-ECFB17971802}">
      <dgm:prSet/>
      <dgm:spPr/>
      <dgm:t>
        <a:bodyPr/>
        <a:lstStyle/>
        <a:p>
          <a:endParaRPr lang="en-US"/>
        </a:p>
      </dgm:t>
    </dgm:pt>
    <dgm:pt modelId="{07BB07DC-763E-1A4F-8B21-B82388F2C8C2}" type="sibTrans" cxnId="{1312F25F-9F00-9E46-92E1-ECFB17971802}">
      <dgm:prSet/>
      <dgm:spPr/>
      <dgm:t>
        <a:bodyPr/>
        <a:lstStyle/>
        <a:p>
          <a:endParaRPr lang="en-US"/>
        </a:p>
      </dgm:t>
    </dgm:pt>
    <dgm:pt modelId="{F6D18B8A-3175-624A-9299-8B4939501D89}">
      <dgm:prSet/>
      <dgm:spPr>
        <a:solidFill>
          <a:srgbClr val="57B535"/>
        </a:solidFill>
      </dgm:spPr>
      <dgm:t>
        <a:bodyPr/>
        <a:lstStyle/>
        <a:p>
          <a:r>
            <a:rPr lang="en-US" dirty="0"/>
            <a:t>Website Page</a:t>
          </a:r>
        </a:p>
      </dgm:t>
    </dgm:pt>
    <dgm:pt modelId="{4F50D140-F240-BD4D-8BEE-4207591A0C3F}" type="parTrans" cxnId="{CC093F52-543D-7C4E-869B-26DD61DFACCD}">
      <dgm:prSet/>
      <dgm:spPr/>
      <dgm:t>
        <a:bodyPr/>
        <a:lstStyle/>
        <a:p>
          <a:endParaRPr lang="en-US"/>
        </a:p>
      </dgm:t>
    </dgm:pt>
    <dgm:pt modelId="{B4554257-AA99-564D-80BE-A7F2EC16CD52}" type="sibTrans" cxnId="{CC093F52-543D-7C4E-869B-26DD61DFACCD}">
      <dgm:prSet/>
      <dgm:spPr/>
      <dgm:t>
        <a:bodyPr/>
        <a:lstStyle/>
        <a:p>
          <a:endParaRPr lang="en-US"/>
        </a:p>
      </dgm:t>
    </dgm:pt>
    <dgm:pt modelId="{4DEB7367-EB46-8442-97BB-47CE84C8D471}">
      <dgm:prSet/>
      <dgm:spPr>
        <a:solidFill>
          <a:srgbClr val="57B535"/>
        </a:solidFill>
      </dgm:spPr>
      <dgm:t>
        <a:bodyPr/>
        <a:lstStyle/>
        <a:p>
          <a:r>
            <a:rPr lang="en-US" dirty="0"/>
            <a:t>Blog Post</a:t>
          </a:r>
        </a:p>
      </dgm:t>
    </dgm:pt>
    <dgm:pt modelId="{EB0F190B-A868-5A44-AF23-4930A8B522BB}" type="parTrans" cxnId="{563B4BF0-9934-F64C-997A-8DBB64A47EC8}">
      <dgm:prSet/>
      <dgm:spPr/>
      <dgm:t>
        <a:bodyPr/>
        <a:lstStyle/>
        <a:p>
          <a:endParaRPr lang="en-US"/>
        </a:p>
      </dgm:t>
    </dgm:pt>
    <dgm:pt modelId="{D2923DB8-3D0C-A74B-A848-5FD824090DE7}" type="sibTrans" cxnId="{563B4BF0-9934-F64C-997A-8DBB64A47EC8}">
      <dgm:prSet/>
      <dgm:spPr/>
      <dgm:t>
        <a:bodyPr/>
        <a:lstStyle/>
        <a:p>
          <a:endParaRPr lang="en-US"/>
        </a:p>
      </dgm:t>
    </dgm:pt>
    <dgm:pt modelId="{F5DCAC53-F6E4-C24B-AC54-60E3D46BF7D0}">
      <dgm:prSet/>
      <dgm:spPr>
        <a:solidFill>
          <a:srgbClr val="42ABE3"/>
        </a:solidFill>
      </dgm:spPr>
      <dgm:t>
        <a:bodyPr/>
        <a:lstStyle/>
        <a:p>
          <a:r>
            <a:rPr lang="en-US" dirty="0"/>
            <a:t>Testimonial</a:t>
          </a:r>
        </a:p>
      </dgm:t>
    </dgm:pt>
    <dgm:pt modelId="{E750B9F6-468D-074A-98D7-EDB3BE0DA482}" type="parTrans" cxnId="{AF4D9FFA-BD7F-B44F-AC45-F84294606D9B}">
      <dgm:prSet/>
      <dgm:spPr/>
      <dgm:t>
        <a:bodyPr/>
        <a:lstStyle/>
        <a:p>
          <a:endParaRPr lang="en-US"/>
        </a:p>
      </dgm:t>
    </dgm:pt>
    <dgm:pt modelId="{63BB3D22-37EF-5A42-8027-244E8C70D5C9}" type="sibTrans" cxnId="{AF4D9FFA-BD7F-B44F-AC45-F84294606D9B}">
      <dgm:prSet/>
      <dgm:spPr/>
      <dgm:t>
        <a:bodyPr/>
        <a:lstStyle/>
        <a:p>
          <a:endParaRPr lang="en-US"/>
        </a:p>
      </dgm:t>
    </dgm:pt>
    <dgm:pt modelId="{08F95B57-4698-0B48-956B-1FD289C356AB}" type="pres">
      <dgm:prSet presAssocID="{B4E5121B-DF69-2C44-9646-3A9BBA8648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F182399-FAA3-164A-8BE2-916899A865B3}" type="pres">
      <dgm:prSet presAssocID="{710B275A-9C30-8E47-ACE4-A8C84419D9AB}" presName="root1" presStyleCnt="0"/>
      <dgm:spPr/>
    </dgm:pt>
    <dgm:pt modelId="{971291E4-91B6-8C47-B0F8-77B370CDABEE}" type="pres">
      <dgm:prSet presAssocID="{710B275A-9C30-8E47-ACE4-A8C84419D9AB}" presName="LevelOneTextNode" presStyleLbl="node0" presStyleIdx="0" presStyleCnt="1">
        <dgm:presLayoutVars>
          <dgm:chPref val="3"/>
        </dgm:presLayoutVars>
      </dgm:prSet>
      <dgm:spPr/>
    </dgm:pt>
    <dgm:pt modelId="{0F0E7735-CAC9-6349-BB9D-7E5D6701226C}" type="pres">
      <dgm:prSet presAssocID="{710B275A-9C30-8E47-ACE4-A8C84419D9AB}" presName="level2hierChild" presStyleCnt="0"/>
      <dgm:spPr/>
    </dgm:pt>
    <dgm:pt modelId="{A47B7C48-6CDC-484C-A3A7-929802197E1E}" type="pres">
      <dgm:prSet presAssocID="{E4E7894F-5733-F845-87F4-AF40E709180A}" presName="conn2-1" presStyleLbl="parChTrans1D2" presStyleIdx="0" presStyleCnt="3"/>
      <dgm:spPr/>
    </dgm:pt>
    <dgm:pt modelId="{B88052D9-8529-A346-852C-55F40E0DD50F}" type="pres">
      <dgm:prSet presAssocID="{E4E7894F-5733-F845-87F4-AF40E709180A}" presName="connTx" presStyleLbl="parChTrans1D2" presStyleIdx="0" presStyleCnt="3"/>
      <dgm:spPr/>
    </dgm:pt>
    <dgm:pt modelId="{7858E37C-F86D-8147-A5AE-9C4AE47781FB}" type="pres">
      <dgm:prSet presAssocID="{08892AA3-3094-D445-9969-8774556C7E65}" presName="root2" presStyleCnt="0"/>
      <dgm:spPr/>
    </dgm:pt>
    <dgm:pt modelId="{A8526C47-3FB0-1B40-BA77-FDAE799CBCA9}" type="pres">
      <dgm:prSet presAssocID="{08892AA3-3094-D445-9969-8774556C7E65}" presName="LevelTwoTextNode" presStyleLbl="node2" presStyleIdx="0" presStyleCnt="3">
        <dgm:presLayoutVars>
          <dgm:chPref val="3"/>
        </dgm:presLayoutVars>
      </dgm:prSet>
      <dgm:spPr/>
    </dgm:pt>
    <dgm:pt modelId="{AF2E199E-9AD7-214A-9A69-F6AC8F008C08}" type="pres">
      <dgm:prSet presAssocID="{08892AA3-3094-D445-9969-8774556C7E65}" presName="level3hierChild" presStyleCnt="0"/>
      <dgm:spPr/>
    </dgm:pt>
    <dgm:pt modelId="{D90BFFE2-F99B-3D46-9D0C-39F97EBA4FB6}" type="pres">
      <dgm:prSet presAssocID="{4F50D140-F240-BD4D-8BEE-4207591A0C3F}" presName="conn2-1" presStyleLbl="parChTrans1D3" presStyleIdx="0" presStyleCnt="6"/>
      <dgm:spPr/>
    </dgm:pt>
    <dgm:pt modelId="{05633D80-14BA-5D4C-A95C-363E662F170D}" type="pres">
      <dgm:prSet presAssocID="{4F50D140-F240-BD4D-8BEE-4207591A0C3F}" presName="connTx" presStyleLbl="parChTrans1D3" presStyleIdx="0" presStyleCnt="6"/>
      <dgm:spPr/>
    </dgm:pt>
    <dgm:pt modelId="{38D67F0F-68E8-B146-9C56-21FAF95ED109}" type="pres">
      <dgm:prSet presAssocID="{F6D18B8A-3175-624A-9299-8B4939501D89}" presName="root2" presStyleCnt="0"/>
      <dgm:spPr/>
    </dgm:pt>
    <dgm:pt modelId="{FDAE49CA-0702-9142-8B19-C478EC50D805}" type="pres">
      <dgm:prSet presAssocID="{F6D18B8A-3175-624A-9299-8B4939501D89}" presName="LevelTwoTextNode" presStyleLbl="node3" presStyleIdx="0" presStyleCnt="6">
        <dgm:presLayoutVars>
          <dgm:chPref val="3"/>
        </dgm:presLayoutVars>
      </dgm:prSet>
      <dgm:spPr/>
    </dgm:pt>
    <dgm:pt modelId="{0686904E-EF48-DB46-85B7-171276C40369}" type="pres">
      <dgm:prSet presAssocID="{F6D18B8A-3175-624A-9299-8B4939501D89}" presName="level3hierChild" presStyleCnt="0"/>
      <dgm:spPr/>
    </dgm:pt>
    <dgm:pt modelId="{63F6F15F-B165-4C49-A2A2-EC601336D52A}" type="pres">
      <dgm:prSet presAssocID="{1F6AF398-F6EA-084A-A582-ED8E4A1C564F}" presName="conn2-1" presStyleLbl="parChTrans1D3" presStyleIdx="1" presStyleCnt="6"/>
      <dgm:spPr/>
    </dgm:pt>
    <dgm:pt modelId="{B2D2E9BD-28B8-584D-8D1D-F6E2B38C8138}" type="pres">
      <dgm:prSet presAssocID="{1F6AF398-F6EA-084A-A582-ED8E4A1C564F}" presName="connTx" presStyleLbl="parChTrans1D3" presStyleIdx="1" presStyleCnt="6"/>
      <dgm:spPr/>
    </dgm:pt>
    <dgm:pt modelId="{A8621FED-18BA-6843-A71B-2857BE3788B6}" type="pres">
      <dgm:prSet presAssocID="{51BABBDA-18ED-B544-843C-670A69399DBE}" presName="root2" presStyleCnt="0"/>
      <dgm:spPr/>
    </dgm:pt>
    <dgm:pt modelId="{F926BEF7-4403-604E-A6CD-B3EBA87FEC73}" type="pres">
      <dgm:prSet presAssocID="{51BABBDA-18ED-B544-843C-670A69399DBE}" presName="LevelTwoTextNode" presStyleLbl="node3" presStyleIdx="1" presStyleCnt="6">
        <dgm:presLayoutVars>
          <dgm:chPref val="3"/>
        </dgm:presLayoutVars>
      </dgm:prSet>
      <dgm:spPr/>
    </dgm:pt>
    <dgm:pt modelId="{B6653319-ABE4-204B-A7C6-16C3CBEAF4A8}" type="pres">
      <dgm:prSet presAssocID="{51BABBDA-18ED-B544-843C-670A69399DBE}" presName="level3hierChild" presStyleCnt="0"/>
      <dgm:spPr/>
    </dgm:pt>
    <dgm:pt modelId="{B0275A77-050B-5340-AC11-C49BAD72AA54}" type="pres">
      <dgm:prSet presAssocID="{EB0F190B-A868-5A44-AF23-4930A8B522BB}" presName="conn2-1" presStyleLbl="parChTrans1D3" presStyleIdx="2" presStyleCnt="6"/>
      <dgm:spPr/>
    </dgm:pt>
    <dgm:pt modelId="{509F0EA6-6477-5947-9E88-BBA87A33494F}" type="pres">
      <dgm:prSet presAssocID="{EB0F190B-A868-5A44-AF23-4930A8B522BB}" presName="connTx" presStyleLbl="parChTrans1D3" presStyleIdx="2" presStyleCnt="6"/>
      <dgm:spPr/>
    </dgm:pt>
    <dgm:pt modelId="{4E1E44DE-1895-5142-9481-86513D88CB32}" type="pres">
      <dgm:prSet presAssocID="{4DEB7367-EB46-8442-97BB-47CE84C8D471}" presName="root2" presStyleCnt="0"/>
      <dgm:spPr/>
    </dgm:pt>
    <dgm:pt modelId="{DEE51A1D-E29D-6644-A606-952A193CD9E9}" type="pres">
      <dgm:prSet presAssocID="{4DEB7367-EB46-8442-97BB-47CE84C8D471}" presName="LevelTwoTextNode" presStyleLbl="node3" presStyleIdx="2" presStyleCnt="6">
        <dgm:presLayoutVars>
          <dgm:chPref val="3"/>
        </dgm:presLayoutVars>
      </dgm:prSet>
      <dgm:spPr/>
    </dgm:pt>
    <dgm:pt modelId="{192A8534-473A-BE40-B374-0711A26AAC3B}" type="pres">
      <dgm:prSet presAssocID="{4DEB7367-EB46-8442-97BB-47CE84C8D471}" presName="level3hierChild" presStyleCnt="0"/>
      <dgm:spPr/>
    </dgm:pt>
    <dgm:pt modelId="{019D0F1F-E12C-6D44-97E6-74AFA2F5061C}" type="pres">
      <dgm:prSet presAssocID="{2C1DD7AB-218E-974F-B4C5-7B6C686C44DA}" presName="conn2-1" presStyleLbl="parChTrans1D3" presStyleIdx="3" presStyleCnt="6"/>
      <dgm:spPr/>
    </dgm:pt>
    <dgm:pt modelId="{3753512E-360B-DA4B-927F-C7462C5C5500}" type="pres">
      <dgm:prSet presAssocID="{2C1DD7AB-218E-974F-B4C5-7B6C686C44DA}" presName="connTx" presStyleLbl="parChTrans1D3" presStyleIdx="3" presStyleCnt="6"/>
      <dgm:spPr/>
    </dgm:pt>
    <dgm:pt modelId="{78C1377C-12F5-ED4D-B530-74883A3E47D4}" type="pres">
      <dgm:prSet presAssocID="{4A41C436-696C-5E40-9C51-1C401344E641}" presName="root2" presStyleCnt="0"/>
      <dgm:spPr/>
    </dgm:pt>
    <dgm:pt modelId="{E68822C5-0725-B24D-9736-BE522E0D5DEA}" type="pres">
      <dgm:prSet presAssocID="{4A41C436-696C-5E40-9C51-1C401344E641}" presName="LevelTwoTextNode" presStyleLbl="node3" presStyleIdx="3" presStyleCnt="6">
        <dgm:presLayoutVars>
          <dgm:chPref val="3"/>
        </dgm:presLayoutVars>
      </dgm:prSet>
      <dgm:spPr/>
    </dgm:pt>
    <dgm:pt modelId="{F49A087D-5821-7647-86D8-5E9BE6352AAF}" type="pres">
      <dgm:prSet presAssocID="{4A41C436-696C-5E40-9C51-1C401344E641}" presName="level3hierChild" presStyleCnt="0"/>
      <dgm:spPr/>
    </dgm:pt>
    <dgm:pt modelId="{328EAC53-BB7C-5446-969F-BE03AC6861C9}" type="pres">
      <dgm:prSet presAssocID="{E750B9F6-468D-074A-98D7-EDB3BE0DA482}" presName="conn2-1" presStyleLbl="parChTrans1D2" presStyleIdx="1" presStyleCnt="3"/>
      <dgm:spPr/>
    </dgm:pt>
    <dgm:pt modelId="{B44CDA11-5115-AA4C-8430-FA9776C06BAB}" type="pres">
      <dgm:prSet presAssocID="{E750B9F6-468D-074A-98D7-EDB3BE0DA482}" presName="connTx" presStyleLbl="parChTrans1D2" presStyleIdx="1" presStyleCnt="3"/>
      <dgm:spPr/>
    </dgm:pt>
    <dgm:pt modelId="{D9468CE7-6105-5E4F-BEFA-3C3D9CAB8D06}" type="pres">
      <dgm:prSet presAssocID="{F5DCAC53-F6E4-C24B-AC54-60E3D46BF7D0}" presName="root2" presStyleCnt="0"/>
      <dgm:spPr/>
    </dgm:pt>
    <dgm:pt modelId="{CF8DA70D-CE19-1E44-B528-92598F47F718}" type="pres">
      <dgm:prSet presAssocID="{F5DCAC53-F6E4-C24B-AC54-60E3D46BF7D0}" presName="LevelTwoTextNode" presStyleLbl="node2" presStyleIdx="1" presStyleCnt="3">
        <dgm:presLayoutVars>
          <dgm:chPref val="3"/>
        </dgm:presLayoutVars>
      </dgm:prSet>
      <dgm:spPr/>
    </dgm:pt>
    <dgm:pt modelId="{14CE7B3E-BAC6-9346-BD5A-309C21165D4D}" type="pres">
      <dgm:prSet presAssocID="{F5DCAC53-F6E4-C24B-AC54-60E3D46BF7D0}" presName="level3hierChild" presStyleCnt="0"/>
      <dgm:spPr/>
    </dgm:pt>
    <dgm:pt modelId="{96E42507-9712-684F-887F-61FE5DFECAD2}" type="pres">
      <dgm:prSet presAssocID="{AAE64545-CC23-E14E-9056-2991812E7C27}" presName="conn2-1" presStyleLbl="parChTrans1D2" presStyleIdx="2" presStyleCnt="3"/>
      <dgm:spPr/>
    </dgm:pt>
    <dgm:pt modelId="{61D5BD24-BC5B-9D49-8534-12946E34FA07}" type="pres">
      <dgm:prSet presAssocID="{AAE64545-CC23-E14E-9056-2991812E7C27}" presName="connTx" presStyleLbl="parChTrans1D2" presStyleIdx="2" presStyleCnt="3"/>
      <dgm:spPr/>
    </dgm:pt>
    <dgm:pt modelId="{7C82D7B7-453B-254A-B97E-EF3D82B691D9}" type="pres">
      <dgm:prSet presAssocID="{9C508E9D-7DA0-DA43-8131-9BEDC119DBD4}" presName="root2" presStyleCnt="0"/>
      <dgm:spPr/>
    </dgm:pt>
    <dgm:pt modelId="{17FCC570-5E15-4C46-A25B-C57A0904E75A}" type="pres">
      <dgm:prSet presAssocID="{9C508E9D-7DA0-DA43-8131-9BEDC119DBD4}" presName="LevelTwoTextNode" presStyleLbl="node2" presStyleIdx="2" presStyleCnt="3">
        <dgm:presLayoutVars>
          <dgm:chPref val="3"/>
        </dgm:presLayoutVars>
      </dgm:prSet>
      <dgm:spPr/>
    </dgm:pt>
    <dgm:pt modelId="{9367032C-69DB-DD42-8AE4-E0F448EB25C8}" type="pres">
      <dgm:prSet presAssocID="{9C508E9D-7DA0-DA43-8131-9BEDC119DBD4}" presName="level3hierChild" presStyleCnt="0"/>
      <dgm:spPr/>
    </dgm:pt>
    <dgm:pt modelId="{200116E9-B55F-F940-9FA9-F0A024A20E77}" type="pres">
      <dgm:prSet presAssocID="{BB9DEE27-6DC9-C34C-AD86-795ECB8D0A2E}" presName="conn2-1" presStyleLbl="parChTrans1D3" presStyleIdx="4" presStyleCnt="6"/>
      <dgm:spPr/>
    </dgm:pt>
    <dgm:pt modelId="{C8A43923-EEB7-744A-ACC5-CFE1E79D43DF}" type="pres">
      <dgm:prSet presAssocID="{BB9DEE27-6DC9-C34C-AD86-795ECB8D0A2E}" presName="connTx" presStyleLbl="parChTrans1D3" presStyleIdx="4" presStyleCnt="6"/>
      <dgm:spPr/>
    </dgm:pt>
    <dgm:pt modelId="{83E08E16-3779-0843-8DC5-B61877EB0F89}" type="pres">
      <dgm:prSet presAssocID="{20D7ADA0-0C44-1243-BDDB-1154FF82E6E4}" presName="root2" presStyleCnt="0"/>
      <dgm:spPr/>
    </dgm:pt>
    <dgm:pt modelId="{52FC0A57-5508-2344-8D2A-61C42112CA58}" type="pres">
      <dgm:prSet presAssocID="{20D7ADA0-0C44-1243-BDDB-1154FF82E6E4}" presName="LevelTwoTextNode" presStyleLbl="node3" presStyleIdx="4" presStyleCnt="6">
        <dgm:presLayoutVars>
          <dgm:chPref val="3"/>
        </dgm:presLayoutVars>
      </dgm:prSet>
      <dgm:spPr/>
    </dgm:pt>
    <dgm:pt modelId="{B25A8EE6-30A0-F648-83B8-17E1324FC9FB}" type="pres">
      <dgm:prSet presAssocID="{20D7ADA0-0C44-1243-BDDB-1154FF82E6E4}" presName="level3hierChild" presStyleCnt="0"/>
      <dgm:spPr/>
    </dgm:pt>
    <dgm:pt modelId="{C01E85CA-0614-6A42-96E5-F4229DB63534}" type="pres">
      <dgm:prSet presAssocID="{6DBE6380-9FDD-6B43-BD56-87D51F6D43FD}" presName="conn2-1" presStyleLbl="parChTrans1D3" presStyleIdx="5" presStyleCnt="6"/>
      <dgm:spPr/>
    </dgm:pt>
    <dgm:pt modelId="{286C6CB9-2C87-AA49-A1DD-46DE18E63B3B}" type="pres">
      <dgm:prSet presAssocID="{6DBE6380-9FDD-6B43-BD56-87D51F6D43FD}" presName="connTx" presStyleLbl="parChTrans1D3" presStyleIdx="5" presStyleCnt="6"/>
      <dgm:spPr/>
    </dgm:pt>
    <dgm:pt modelId="{691FD72F-0656-A44D-928D-9B511247B3A4}" type="pres">
      <dgm:prSet presAssocID="{D567F926-58FA-3D44-9808-21E80F70CE51}" presName="root2" presStyleCnt="0"/>
      <dgm:spPr/>
    </dgm:pt>
    <dgm:pt modelId="{5C719502-087D-A14B-B0B6-3D9D3172CE4D}" type="pres">
      <dgm:prSet presAssocID="{D567F926-58FA-3D44-9808-21E80F70CE51}" presName="LevelTwoTextNode" presStyleLbl="node3" presStyleIdx="5" presStyleCnt="6">
        <dgm:presLayoutVars>
          <dgm:chPref val="3"/>
        </dgm:presLayoutVars>
      </dgm:prSet>
      <dgm:spPr/>
    </dgm:pt>
    <dgm:pt modelId="{B492CCD4-76C6-CA44-9FC6-76DE236D757C}" type="pres">
      <dgm:prSet presAssocID="{D567F926-58FA-3D44-9808-21E80F70CE51}" presName="level3hierChild" presStyleCnt="0"/>
      <dgm:spPr/>
    </dgm:pt>
  </dgm:ptLst>
  <dgm:cxnLst>
    <dgm:cxn modelId="{BB0ECF06-15C2-2C4D-87E5-B920EA2105A9}" type="presOf" srcId="{20D7ADA0-0C44-1243-BDDB-1154FF82E6E4}" destId="{52FC0A57-5508-2344-8D2A-61C42112CA58}" srcOrd="0" destOrd="0" presId="urn:microsoft.com/office/officeart/2005/8/layout/hierarchy2"/>
    <dgm:cxn modelId="{5F12FA07-06B5-624C-9A57-0D7AC5E8F608}" type="presOf" srcId="{1F6AF398-F6EA-084A-A582-ED8E4A1C564F}" destId="{B2D2E9BD-28B8-584D-8D1D-F6E2B38C8138}" srcOrd="1" destOrd="0" presId="urn:microsoft.com/office/officeart/2005/8/layout/hierarchy2"/>
    <dgm:cxn modelId="{10F3F008-474B-C94B-99AC-2EC658C6B82E}" srcId="{B4E5121B-DF69-2C44-9646-3A9BBA8648A9}" destId="{710B275A-9C30-8E47-ACE4-A8C84419D9AB}" srcOrd="0" destOrd="0" parTransId="{6882E525-3B23-2849-B61F-0FA56E100E06}" sibTransId="{23ED6B39-51CC-584B-BA38-2C9F9BCED5A7}"/>
    <dgm:cxn modelId="{ADFFEF09-8452-A44B-808A-92604D9FDE0F}" type="presOf" srcId="{BB9DEE27-6DC9-C34C-AD86-795ECB8D0A2E}" destId="{C8A43923-EEB7-744A-ACC5-CFE1E79D43DF}" srcOrd="1" destOrd="0" presId="urn:microsoft.com/office/officeart/2005/8/layout/hierarchy2"/>
    <dgm:cxn modelId="{A3B67613-1C5C-3D4E-A31B-46FF56002325}" type="presOf" srcId="{6DBE6380-9FDD-6B43-BD56-87D51F6D43FD}" destId="{286C6CB9-2C87-AA49-A1DD-46DE18E63B3B}" srcOrd="1" destOrd="0" presId="urn:microsoft.com/office/officeart/2005/8/layout/hierarchy2"/>
    <dgm:cxn modelId="{CB043216-8FBD-C447-8293-84C936548357}" type="presOf" srcId="{1F6AF398-F6EA-084A-A582-ED8E4A1C564F}" destId="{63F6F15F-B165-4C49-A2A2-EC601336D52A}" srcOrd="0" destOrd="0" presId="urn:microsoft.com/office/officeart/2005/8/layout/hierarchy2"/>
    <dgm:cxn modelId="{43639724-06F9-0842-A4B3-A397B52F36FF}" type="presOf" srcId="{F5DCAC53-F6E4-C24B-AC54-60E3D46BF7D0}" destId="{CF8DA70D-CE19-1E44-B528-92598F47F718}" srcOrd="0" destOrd="0" presId="urn:microsoft.com/office/officeart/2005/8/layout/hierarchy2"/>
    <dgm:cxn modelId="{F8294C3B-D3B7-B140-B615-7177E0A42EF5}" type="presOf" srcId="{2C1DD7AB-218E-974F-B4C5-7B6C686C44DA}" destId="{3753512E-360B-DA4B-927F-C7462C5C5500}" srcOrd="1" destOrd="0" presId="urn:microsoft.com/office/officeart/2005/8/layout/hierarchy2"/>
    <dgm:cxn modelId="{F9059E3C-D0D2-8A49-B430-3E5661EA2A90}" type="presOf" srcId="{E750B9F6-468D-074A-98D7-EDB3BE0DA482}" destId="{328EAC53-BB7C-5446-969F-BE03AC6861C9}" srcOrd="0" destOrd="0" presId="urn:microsoft.com/office/officeart/2005/8/layout/hierarchy2"/>
    <dgm:cxn modelId="{9983EF45-3A28-BF4E-9221-B083F3E9180F}" type="presOf" srcId="{EB0F190B-A868-5A44-AF23-4930A8B522BB}" destId="{B0275A77-050B-5340-AC11-C49BAD72AA54}" srcOrd="0" destOrd="0" presId="urn:microsoft.com/office/officeart/2005/8/layout/hierarchy2"/>
    <dgm:cxn modelId="{BDB74849-990B-1046-A89D-039E593A4E1C}" type="presOf" srcId="{08892AA3-3094-D445-9969-8774556C7E65}" destId="{A8526C47-3FB0-1B40-BA77-FDAE799CBCA9}" srcOrd="0" destOrd="0" presId="urn:microsoft.com/office/officeart/2005/8/layout/hierarchy2"/>
    <dgm:cxn modelId="{E352E350-15A6-934A-B171-5F0FE7736439}" type="presOf" srcId="{EB0F190B-A868-5A44-AF23-4930A8B522BB}" destId="{509F0EA6-6477-5947-9E88-BBA87A33494F}" srcOrd="1" destOrd="0" presId="urn:microsoft.com/office/officeart/2005/8/layout/hierarchy2"/>
    <dgm:cxn modelId="{CC093F52-543D-7C4E-869B-26DD61DFACCD}" srcId="{08892AA3-3094-D445-9969-8774556C7E65}" destId="{F6D18B8A-3175-624A-9299-8B4939501D89}" srcOrd="0" destOrd="0" parTransId="{4F50D140-F240-BD4D-8BEE-4207591A0C3F}" sibTransId="{B4554257-AA99-564D-80BE-A7F2EC16CD52}"/>
    <dgm:cxn modelId="{46F94153-DFCD-F947-A14F-B41C24AA6A44}" srcId="{08892AA3-3094-D445-9969-8774556C7E65}" destId="{51BABBDA-18ED-B544-843C-670A69399DBE}" srcOrd="1" destOrd="0" parTransId="{1F6AF398-F6EA-084A-A582-ED8E4A1C564F}" sibTransId="{3E0EB9C8-B6CC-8248-B7D0-97E0FFA91699}"/>
    <dgm:cxn modelId="{D40F7C57-9AD0-5749-B664-579834BB6378}" type="presOf" srcId="{4A41C436-696C-5E40-9C51-1C401344E641}" destId="{E68822C5-0725-B24D-9736-BE522E0D5DEA}" srcOrd="0" destOrd="0" presId="urn:microsoft.com/office/officeart/2005/8/layout/hierarchy2"/>
    <dgm:cxn modelId="{E507CC5B-49DB-6740-A924-7E109782C328}" type="presOf" srcId="{4F50D140-F240-BD4D-8BEE-4207591A0C3F}" destId="{05633D80-14BA-5D4C-A95C-363E662F170D}" srcOrd="1" destOrd="0" presId="urn:microsoft.com/office/officeart/2005/8/layout/hierarchy2"/>
    <dgm:cxn modelId="{1312F25F-9F00-9E46-92E1-ECFB17971802}" srcId="{9C508E9D-7DA0-DA43-8131-9BEDC119DBD4}" destId="{20D7ADA0-0C44-1243-BDDB-1154FF82E6E4}" srcOrd="0" destOrd="0" parTransId="{BB9DEE27-6DC9-C34C-AD86-795ECB8D0A2E}" sibTransId="{07BB07DC-763E-1A4F-8B21-B82388F2C8C2}"/>
    <dgm:cxn modelId="{FBC20061-2093-3B42-B775-44C813D36C6E}" type="presOf" srcId="{9C508E9D-7DA0-DA43-8131-9BEDC119DBD4}" destId="{17FCC570-5E15-4C46-A25B-C57A0904E75A}" srcOrd="0" destOrd="0" presId="urn:microsoft.com/office/officeart/2005/8/layout/hierarchy2"/>
    <dgm:cxn modelId="{28662962-DFB0-8A40-BEF0-B9323F3E78F8}" type="presOf" srcId="{710B275A-9C30-8E47-ACE4-A8C84419D9AB}" destId="{971291E4-91B6-8C47-B0F8-77B370CDABEE}" srcOrd="0" destOrd="0" presId="urn:microsoft.com/office/officeart/2005/8/layout/hierarchy2"/>
    <dgm:cxn modelId="{2D583567-858C-5249-96E7-20DB33151618}" srcId="{710B275A-9C30-8E47-ACE4-A8C84419D9AB}" destId="{9C508E9D-7DA0-DA43-8131-9BEDC119DBD4}" srcOrd="2" destOrd="0" parTransId="{AAE64545-CC23-E14E-9056-2991812E7C27}" sibTransId="{017F8150-399A-1947-B2AA-0C6CCB3570BC}"/>
    <dgm:cxn modelId="{E2E37571-9215-1145-B23F-EE87B81C55E6}" srcId="{710B275A-9C30-8E47-ACE4-A8C84419D9AB}" destId="{08892AA3-3094-D445-9969-8774556C7E65}" srcOrd="0" destOrd="0" parTransId="{E4E7894F-5733-F845-87F4-AF40E709180A}" sibTransId="{DC4133FF-3C0B-E24C-9A83-629E20296EBD}"/>
    <dgm:cxn modelId="{4F896777-72A5-094A-891C-54E97B7B657D}" type="presOf" srcId="{51BABBDA-18ED-B544-843C-670A69399DBE}" destId="{F926BEF7-4403-604E-A6CD-B3EBA87FEC73}" srcOrd="0" destOrd="0" presId="urn:microsoft.com/office/officeart/2005/8/layout/hierarchy2"/>
    <dgm:cxn modelId="{B537FD86-2955-CE44-8A18-3E55ECCB636E}" type="presOf" srcId="{BB9DEE27-6DC9-C34C-AD86-795ECB8D0A2E}" destId="{200116E9-B55F-F940-9FA9-F0A024A20E77}" srcOrd="0" destOrd="0" presId="urn:microsoft.com/office/officeart/2005/8/layout/hierarchy2"/>
    <dgm:cxn modelId="{A81ACE94-0814-5746-A784-36D919A50DAE}" type="presOf" srcId="{E750B9F6-468D-074A-98D7-EDB3BE0DA482}" destId="{B44CDA11-5115-AA4C-8430-FA9776C06BAB}" srcOrd="1" destOrd="0" presId="urn:microsoft.com/office/officeart/2005/8/layout/hierarchy2"/>
    <dgm:cxn modelId="{A6264D98-FEA9-674D-9586-E2B911E4FA51}" type="presOf" srcId="{B4E5121B-DF69-2C44-9646-3A9BBA8648A9}" destId="{08F95B57-4698-0B48-956B-1FD289C356AB}" srcOrd="0" destOrd="0" presId="urn:microsoft.com/office/officeart/2005/8/layout/hierarchy2"/>
    <dgm:cxn modelId="{55C73D9E-ADB8-7D42-9DCC-ECC5F4611AB4}" type="presOf" srcId="{E4E7894F-5733-F845-87F4-AF40E709180A}" destId="{A47B7C48-6CDC-484C-A3A7-929802197E1E}" srcOrd="0" destOrd="0" presId="urn:microsoft.com/office/officeart/2005/8/layout/hierarchy2"/>
    <dgm:cxn modelId="{BC462C9F-BAF6-6141-A8C5-EA411C2D9715}" type="presOf" srcId="{2C1DD7AB-218E-974F-B4C5-7B6C686C44DA}" destId="{019D0F1F-E12C-6D44-97E6-74AFA2F5061C}" srcOrd="0" destOrd="0" presId="urn:microsoft.com/office/officeart/2005/8/layout/hierarchy2"/>
    <dgm:cxn modelId="{849F77A0-84FE-8E46-891C-FF2B922D754D}" srcId="{08892AA3-3094-D445-9969-8774556C7E65}" destId="{4A41C436-696C-5E40-9C51-1C401344E641}" srcOrd="3" destOrd="0" parTransId="{2C1DD7AB-218E-974F-B4C5-7B6C686C44DA}" sibTransId="{CF1932B6-BE9E-F740-A364-CA297197D46D}"/>
    <dgm:cxn modelId="{735EF9B6-957C-DF45-86F0-B5379C0DD934}" type="presOf" srcId="{4F50D140-F240-BD4D-8BEE-4207591A0C3F}" destId="{D90BFFE2-F99B-3D46-9D0C-39F97EBA4FB6}" srcOrd="0" destOrd="0" presId="urn:microsoft.com/office/officeart/2005/8/layout/hierarchy2"/>
    <dgm:cxn modelId="{E503BDC4-E4E1-8E45-B120-82C9CB91A90B}" type="presOf" srcId="{D567F926-58FA-3D44-9808-21E80F70CE51}" destId="{5C719502-087D-A14B-B0B6-3D9D3172CE4D}" srcOrd="0" destOrd="0" presId="urn:microsoft.com/office/officeart/2005/8/layout/hierarchy2"/>
    <dgm:cxn modelId="{2D911CC7-9536-484E-87EC-958DB95BACE3}" type="presOf" srcId="{E4E7894F-5733-F845-87F4-AF40E709180A}" destId="{B88052D9-8529-A346-852C-55F40E0DD50F}" srcOrd="1" destOrd="0" presId="urn:microsoft.com/office/officeart/2005/8/layout/hierarchy2"/>
    <dgm:cxn modelId="{7F8872D8-20B2-CA43-888F-5E2DBDF56495}" type="presOf" srcId="{4DEB7367-EB46-8442-97BB-47CE84C8D471}" destId="{DEE51A1D-E29D-6644-A606-952A193CD9E9}" srcOrd="0" destOrd="0" presId="urn:microsoft.com/office/officeart/2005/8/layout/hierarchy2"/>
    <dgm:cxn modelId="{E8E050E8-C8FA-0A49-96C6-8A097A076495}" type="presOf" srcId="{F6D18B8A-3175-624A-9299-8B4939501D89}" destId="{FDAE49CA-0702-9142-8B19-C478EC50D805}" srcOrd="0" destOrd="0" presId="urn:microsoft.com/office/officeart/2005/8/layout/hierarchy2"/>
    <dgm:cxn modelId="{563B4BF0-9934-F64C-997A-8DBB64A47EC8}" srcId="{08892AA3-3094-D445-9969-8774556C7E65}" destId="{4DEB7367-EB46-8442-97BB-47CE84C8D471}" srcOrd="2" destOrd="0" parTransId="{EB0F190B-A868-5A44-AF23-4930A8B522BB}" sibTransId="{D2923DB8-3D0C-A74B-A848-5FD824090DE7}"/>
    <dgm:cxn modelId="{AF4D9FFA-BD7F-B44F-AC45-F84294606D9B}" srcId="{710B275A-9C30-8E47-ACE4-A8C84419D9AB}" destId="{F5DCAC53-F6E4-C24B-AC54-60E3D46BF7D0}" srcOrd="1" destOrd="0" parTransId="{E750B9F6-468D-074A-98D7-EDB3BE0DA482}" sibTransId="{63BB3D22-37EF-5A42-8027-244E8C70D5C9}"/>
    <dgm:cxn modelId="{80FADFFB-10A8-884E-9236-721651E20DC1}" type="presOf" srcId="{AAE64545-CC23-E14E-9056-2991812E7C27}" destId="{96E42507-9712-684F-887F-61FE5DFECAD2}" srcOrd="0" destOrd="0" presId="urn:microsoft.com/office/officeart/2005/8/layout/hierarchy2"/>
    <dgm:cxn modelId="{5C087FFC-342D-1D42-84EF-2DD7FF7E4CF4}" type="presOf" srcId="{6DBE6380-9FDD-6B43-BD56-87D51F6D43FD}" destId="{C01E85CA-0614-6A42-96E5-F4229DB63534}" srcOrd="0" destOrd="0" presId="urn:microsoft.com/office/officeart/2005/8/layout/hierarchy2"/>
    <dgm:cxn modelId="{90D562FD-0D24-A848-A9FB-CE027DDBC569}" type="presOf" srcId="{AAE64545-CC23-E14E-9056-2991812E7C27}" destId="{61D5BD24-BC5B-9D49-8534-12946E34FA07}" srcOrd="1" destOrd="0" presId="urn:microsoft.com/office/officeart/2005/8/layout/hierarchy2"/>
    <dgm:cxn modelId="{FFB8F5FF-240E-D148-8280-9855E446FD45}" srcId="{9C508E9D-7DA0-DA43-8131-9BEDC119DBD4}" destId="{D567F926-58FA-3D44-9808-21E80F70CE51}" srcOrd="1" destOrd="0" parTransId="{6DBE6380-9FDD-6B43-BD56-87D51F6D43FD}" sibTransId="{34B0E559-7E35-0A4D-9559-164DFE3076D2}"/>
    <dgm:cxn modelId="{C3A9056B-0ADB-9847-9125-5B4C7A8A7C4E}" type="presParOf" srcId="{08F95B57-4698-0B48-956B-1FD289C356AB}" destId="{EF182399-FAA3-164A-8BE2-916899A865B3}" srcOrd="0" destOrd="0" presId="urn:microsoft.com/office/officeart/2005/8/layout/hierarchy2"/>
    <dgm:cxn modelId="{8AA59E09-6E2E-A749-AAEE-51BA9AB98A13}" type="presParOf" srcId="{EF182399-FAA3-164A-8BE2-916899A865B3}" destId="{971291E4-91B6-8C47-B0F8-77B370CDABEE}" srcOrd="0" destOrd="0" presId="urn:microsoft.com/office/officeart/2005/8/layout/hierarchy2"/>
    <dgm:cxn modelId="{535BEBD0-3D3B-D646-9A6E-238C6A80A05E}" type="presParOf" srcId="{EF182399-FAA3-164A-8BE2-916899A865B3}" destId="{0F0E7735-CAC9-6349-BB9D-7E5D6701226C}" srcOrd="1" destOrd="0" presId="urn:microsoft.com/office/officeart/2005/8/layout/hierarchy2"/>
    <dgm:cxn modelId="{E0BD27F4-3200-7A4D-8286-3678C6861398}" type="presParOf" srcId="{0F0E7735-CAC9-6349-BB9D-7E5D6701226C}" destId="{A47B7C48-6CDC-484C-A3A7-929802197E1E}" srcOrd="0" destOrd="0" presId="urn:microsoft.com/office/officeart/2005/8/layout/hierarchy2"/>
    <dgm:cxn modelId="{9B1AB125-2974-3647-936A-F24072506933}" type="presParOf" srcId="{A47B7C48-6CDC-484C-A3A7-929802197E1E}" destId="{B88052D9-8529-A346-852C-55F40E0DD50F}" srcOrd="0" destOrd="0" presId="urn:microsoft.com/office/officeart/2005/8/layout/hierarchy2"/>
    <dgm:cxn modelId="{9F5AB26B-3ED9-D14B-B93D-2253F5198CE6}" type="presParOf" srcId="{0F0E7735-CAC9-6349-BB9D-7E5D6701226C}" destId="{7858E37C-F86D-8147-A5AE-9C4AE47781FB}" srcOrd="1" destOrd="0" presId="urn:microsoft.com/office/officeart/2005/8/layout/hierarchy2"/>
    <dgm:cxn modelId="{F126DA9E-456A-6744-83A2-E80E14F1C296}" type="presParOf" srcId="{7858E37C-F86D-8147-A5AE-9C4AE47781FB}" destId="{A8526C47-3FB0-1B40-BA77-FDAE799CBCA9}" srcOrd="0" destOrd="0" presId="urn:microsoft.com/office/officeart/2005/8/layout/hierarchy2"/>
    <dgm:cxn modelId="{E2374D67-2915-0947-9BFE-FA06F5960AED}" type="presParOf" srcId="{7858E37C-F86D-8147-A5AE-9C4AE47781FB}" destId="{AF2E199E-9AD7-214A-9A69-F6AC8F008C08}" srcOrd="1" destOrd="0" presId="urn:microsoft.com/office/officeart/2005/8/layout/hierarchy2"/>
    <dgm:cxn modelId="{65114A21-118A-D245-B30B-BDAE73FB35F0}" type="presParOf" srcId="{AF2E199E-9AD7-214A-9A69-F6AC8F008C08}" destId="{D90BFFE2-F99B-3D46-9D0C-39F97EBA4FB6}" srcOrd="0" destOrd="0" presId="urn:microsoft.com/office/officeart/2005/8/layout/hierarchy2"/>
    <dgm:cxn modelId="{1D6B5732-7A24-6A40-9A14-32E76102AFB2}" type="presParOf" srcId="{D90BFFE2-F99B-3D46-9D0C-39F97EBA4FB6}" destId="{05633D80-14BA-5D4C-A95C-363E662F170D}" srcOrd="0" destOrd="0" presId="urn:microsoft.com/office/officeart/2005/8/layout/hierarchy2"/>
    <dgm:cxn modelId="{83B17EBF-431C-0C43-A61C-41F6DAF56986}" type="presParOf" srcId="{AF2E199E-9AD7-214A-9A69-F6AC8F008C08}" destId="{38D67F0F-68E8-B146-9C56-21FAF95ED109}" srcOrd="1" destOrd="0" presId="urn:microsoft.com/office/officeart/2005/8/layout/hierarchy2"/>
    <dgm:cxn modelId="{26855C0A-194B-C54C-8B90-2E7231F6AC0B}" type="presParOf" srcId="{38D67F0F-68E8-B146-9C56-21FAF95ED109}" destId="{FDAE49CA-0702-9142-8B19-C478EC50D805}" srcOrd="0" destOrd="0" presId="urn:microsoft.com/office/officeart/2005/8/layout/hierarchy2"/>
    <dgm:cxn modelId="{6D5549D6-ADDB-8F40-BE15-60E0325F8D41}" type="presParOf" srcId="{38D67F0F-68E8-B146-9C56-21FAF95ED109}" destId="{0686904E-EF48-DB46-85B7-171276C40369}" srcOrd="1" destOrd="0" presId="urn:microsoft.com/office/officeart/2005/8/layout/hierarchy2"/>
    <dgm:cxn modelId="{F8E93F49-B150-DC4A-81EE-A13B984074AB}" type="presParOf" srcId="{AF2E199E-9AD7-214A-9A69-F6AC8F008C08}" destId="{63F6F15F-B165-4C49-A2A2-EC601336D52A}" srcOrd="2" destOrd="0" presId="urn:microsoft.com/office/officeart/2005/8/layout/hierarchy2"/>
    <dgm:cxn modelId="{5CEE2B60-5574-F547-BD49-76FE8B275829}" type="presParOf" srcId="{63F6F15F-B165-4C49-A2A2-EC601336D52A}" destId="{B2D2E9BD-28B8-584D-8D1D-F6E2B38C8138}" srcOrd="0" destOrd="0" presId="urn:microsoft.com/office/officeart/2005/8/layout/hierarchy2"/>
    <dgm:cxn modelId="{C8264F26-D0D2-1349-9782-D2749D5E31C5}" type="presParOf" srcId="{AF2E199E-9AD7-214A-9A69-F6AC8F008C08}" destId="{A8621FED-18BA-6843-A71B-2857BE3788B6}" srcOrd="3" destOrd="0" presId="urn:microsoft.com/office/officeart/2005/8/layout/hierarchy2"/>
    <dgm:cxn modelId="{24B23FD5-9BA0-2E41-9D56-35B7F29FE1DD}" type="presParOf" srcId="{A8621FED-18BA-6843-A71B-2857BE3788B6}" destId="{F926BEF7-4403-604E-A6CD-B3EBA87FEC73}" srcOrd="0" destOrd="0" presId="urn:microsoft.com/office/officeart/2005/8/layout/hierarchy2"/>
    <dgm:cxn modelId="{E6785005-BDD3-B84F-8722-F90BAFFF7478}" type="presParOf" srcId="{A8621FED-18BA-6843-A71B-2857BE3788B6}" destId="{B6653319-ABE4-204B-A7C6-16C3CBEAF4A8}" srcOrd="1" destOrd="0" presId="urn:microsoft.com/office/officeart/2005/8/layout/hierarchy2"/>
    <dgm:cxn modelId="{3F493F18-BB7B-7F4B-8D82-E7AE7BE67A47}" type="presParOf" srcId="{AF2E199E-9AD7-214A-9A69-F6AC8F008C08}" destId="{B0275A77-050B-5340-AC11-C49BAD72AA54}" srcOrd="4" destOrd="0" presId="urn:microsoft.com/office/officeart/2005/8/layout/hierarchy2"/>
    <dgm:cxn modelId="{FE2D7C9E-DBBB-FF48-9AB3-A7FB4F09D7A8}" type="presParOf" srcId="{B0275A77-050B-5340-AC11-C49BAD72AA54}" destId="{509F0EA6-6477-5947-9E88-BBA87A33494F}" srcOrd="0" destOrd="0" presId="urn:microsoft.com/office/officeart/2005/8/layout/hierarchy2"/>
    <dgm:cxn modelId="{625BB0F3-9CE5-3D4C-95FF-E5AC2F0C0D2C}" type="presParOf" srcId="{AF2E199E-9AD7-214A-9A69-F6AC8F008C08}" destId="{4E1E44DE-1895-5142-9481-86513D88CB32}" srcOrd="5" destOrd="0" presId="urn:microsoft.com/office/officeart/2005/8/layout/hierarchy2"/>
    <dgm:cxn modelId="{99FD54E4-4B28-CE4D-9488-3B66E311498F}" type="presParOf" srcId="{4E1E44DE-1895-5142-9481-86513D88CB32}" destId="{DEE51A1D-E29D-6644-A606-952A193CD9E9}" srcOrd="0" destOrd="0" presId="urn:microsoft.com/office/officeart/2005/8/layout/hierarchy2"/>
    <dgm:cxn modelId="{6C3C4B1A-42B6-7A43-A179-158DF337C61E}" type="presParOf" srcId="{4E1E44DE-1895-5142-9481-86513D88CB32}" destId="{192A8534-473A-BE40-B374-0711A26AAC3B}" srcOrd="1" destOrd="0" presId="urn:microsoft.com/office/officeart/2005/8/layout/hierarchy2"/>
    <dgm:cxn modelId="{B7DFE3BB-F6B5-F54B-BEAE-1705E49FA466}" type="presParOf" srcId="{AF2E199E-9AD7-214A-9A69-F6AC8F008C08}" destId="{019D0F1F-E12C-6D44-97E6-74AFA2F5061C}" srcOrd="6" destOrd="0" presId="urn:microsoft.com/office/officeart/2005/8/layout/hierarchy2"/>
    <dgm:cxn modelId="{BF7D7004-FED7-5642-AD3C-D573D75A06FB}" type="presParOf" srcId="{019D0F1F-E12C-6D44-97E6-74AFA2F5061C}" destId="{3753512E-360B-DA4B-927F-C7462C5C5500}" srcOrd="0" destOrd="0" presId="urn:microsoft.com/office/officeart/2005/8/layout/hierarchy2"/>
    <dgm:cxn modelId="{26B1101B-CD03-6543-A658-DFD383E82558}" type="presParOf" srcId="{AF2E199E-9AD7-214A-9A69-F6AC8F008C08}" destId="{78C1377C-12F5-ED4D-B530-74883A3E47D4}" srcOrd="7" destOrd="0" presId="urn:microsoft.com/office/officeart/2005/8/layout/hierarchy2"/>
    <dgm:cxn modelId="{3FC5C428-4D2F-1844-A0C0-402B632ACEE0}" type="presParOf" srcId="{78C1377C-12F5-ED4D-B530-74883A3E47D4}" destId="{E68822C5-0725-B24D-9736-BE522E0D5DEA}" srcOrd="0" destOrd="0" presId="urn:microsoft.com/office/officeart/2005/8/layout/hierarchy2"/>
    <dgm:cxn modelId="{9502A66C-8993-1B4D-91A9-8AEB9B4B5097}" type="presParOf" srcId="{78C1377C-12F5-ED4D-B530-74883A3E47D4}" destId="{F49A087D-5821-7647-86D8-5E9BE6352AAF}" srcOrd="1" destOrd="0" presId="urn:microsoft.com/office/officeart/2005/8/layout/hierarchy2"/>
    <dgm:cxn modelId="{2D7C4141-35DC-C346-95FA-6CDBBD2B6BCD}" type="presParOf" srcId="{0F0E7735-CAC9-6349-BB9D-7E5D6701226C}" destId="{328EAC53-BB7C-5446-969F-BE03AC6861C9}" srcOrd="2" destOrd="0" presId="urn:microsoft.com/office/officeart/2005/8/layout/hierarchy2"/>
    <dgm:cxn modelId="{317E32B8-F3A3-DD4E-A22C-BFC185ACBD33}" type="presParOf" srcId="{328EAC53-BB7C-5446-969F-BE03AC6861C9}" destId="{B44CDA11-5115-AA4C-8430-FA9776C06BAB}" srcOrd="0" destOrd="0" presId="urn:microsoft.com/office/officeart/2005/8/layout/hierarchy2"/>
    <dgm:cxn modelId="{38C3DCD6-FDA9-6E4A-8235-CE427A25B0AF}" type="presParOf" srcId="{0F0E7735-CAC9-6349-BB9D-7E5D6701226C}" destId="{D9468CE7-6105-5E4F-BEFA-3C3D9CAB8D06}" srcOrd="3" destOrd="0" presId="urn:microsoft.com/office/officeart/2005/8/layout/hierarchy2"/>
    <dgm:cxn modelId="{EB9339AA-2739-7E41-9A21-C25C20D806C9}" type="presParOf" srcId="{D9468CE7-6105-5E4F-BEFA-3C3D9CAB8D06}" destId="{CF8DA70D-CE19-1E44-B528-92598F47F718}" srcOrd="0" destOrd="0" presId="urn:microsoft.com/office/officeart/2005/8/layout/hierarchy2"/>
    <dgm:cxn modelId="{E85EE3CD-2A6A-2542-A3D4-A799C178D686}" type="presParOf" srcId="{D9468CE7-6105-5E4F-BEFA-3C3D9CAB8D06}" destId="{14CE7B3E-BAC6-9346-BD5A-309C21165D4D}" srcOrd="1" destOrd="0" presId="urn:microsoft.com/office/officeart/2005/8/layout/hierarchy2"/>
    <dgm:cxn modelId="{B85A84BC-8581-7F4E-A41D-7C10C4461D62}" type="presParOf" srcId="{0F0E7735-CAC9-6349-BB9D-7E5D6701226C}" destId="{96E42507-9712-684F-887F-61FE5DFECAD2}" srcOrd="4" destOrd="0" presId="urn:microsoft.com/office/officeart/2005/8/layout/hierarchy2"/>
    <dgm:cxn modelId="{62E41F6D-A6B1-0C4E-A806-D3E77338F19D}" type="presParOf" srcId="{96E42507-9712-684F-887F-61FE5DFECAD2}" destId="{61D5BD24-BC5B-9D49-8534-12946E34FA07}" srcOrd="0" destOrd="0" presId="urn:microsoft.com/office/officeart/2005/8/layout/hierarchy2"/>
    <dgm:cxn modelId="{BC63D56A-9FE2-634F-883E-21F2D66F3A28}" type="presParOf" srcId="{0F0E7735-CAC9-6349-BB9D-7E5D6701226C}" destId="{7C82D7B7-453B-254A-B97E-EF3D82B691D9}" srcOrd="5" destOrd="0" presId="urn:microsoft.com/office/officeart/2005/8/layout/hierarchy2"/>
    <dgm:cxn modelId="{8F79B911-D289-B644-A599-6D9ADFDBE88E}" type="presParOf" srcId="{7C82D7B7-453B-254A-B97E-EF3D82B691D9}" destId="{17FCC570-5E15-4C46-A25B-C57A0904E75A}" srcOrd="0" destOrd="0" presId="urn:microsoft.com/office/officeart/2005/8/layout/hierarchy2"/>
    <dgm:cxn modelId="{BAC7D220-ACC2-6741-ADA1-84CCB80663CD}" type="presParOf" srcId="{7C82D7B7-453B-254A-B97E-EF3D82B691D9}" destId="{9367032C-69DB-DD42-8AE4-E0F448EB25C8}" srcOrd="1" destOrd="0" presId="urn:microsoft.com/office/officeart/2005/8/layout/hierarchy2"/>
    <dgm:cxn modelId="{650A6439-8EF2-3544-B46D-4B3AE1BBB127}" type="presParOf" srcId="{9367032C-69DB-DD42-8AE4-E0F448EB25C8}" destId="{200116E9-B55F-F940-9FA9-F0A024A20E77}" srcOrd="0" destOrd="0" presId="urn:microsoft.com/office/officeart/2005/8/layout/hierarchy2"/>
    <dgm:cxn modelId="{5E75C894-7082-3D49-96CF-7A3909C99277}" type="presParOf" srcId="{200116E9-B55F-F940-9FA9-F0A024A20E77}" destId="{C8A43923-EEB7-744A-ACC5-CFE1E79D43DF}" srcOrd="0" destOrd="0" presId="urn:microsoft.com/office/officeart/2005/8/layout/hierarchy2"/>
    <dgm:cxn modelId="{0027504E-064C-3E44-8692-449FB7DE22FB}" type="presParOf" srcId="{9367032C-69DB-DD42-8AE4-E0F448EB25C8}" destId="{83E08E16-3779-0843-8DC5-B61877EB0F89}" srcOrd="1" destOrd="0" presId="urn:microsoft.com/office/officeart/2005/8/layout/hierarchy2"/>
    <dgm:cxn modelId="{E4049C68-4DBE-F447-8B7E-EB7FC44FCEDE}" type="presParOf" srcId="{83E08E16-3779-0843-8DC5-B61877EB0F89}" destId="{52FC0A57-5508-2344-8D2A-61C42112CA58}" srcOrd="0" destOrd="0" presId="urn:microsoft.com/office/officeart/2005/8/layout/hierarchy2"/>
    <dgm:cxn modelId="{44D0C261-454F-444C-9085-968499C125A4}" type="presParOf" srcId="{83E08E16-3779-0843-8DC5-B61877EB0F89}" destId="{B25A8EE6-30A0-F648-83B8-17E1324FC9FB}" srcOrd="1" destOrd="0" presId="urn:microsoft.com/office/officeart/2005/8/layout/hierarchy2"/>
    <dgm:cxn modelId="{206EF7F8-7179-2649-BDA2-776E3F6B6EC8}" type="presParOf" srcId="{9367032C-69DB-DD42-8AE4-E0F448EB25C8}" destId="{C01E85CA-0614-6A42-96E5-F4229DB63534}" srcOrd="2" destOrd="0" presId="urn:microsoft.com/office/officeart/2005/8/layout/hierarchy2"/>
    <dgm:cxn modelId="{911ABA13-BEC2-174F-BAB6-20EA10F32A0A}" type="presParOf" srcId="{C01E85CA-0614-6A42-96E5-F4229DB63534}" destId="{286C6CB9-2C87-AA49-A1DD-46DE18E63B3B}" srcOrd="0" destOrd="0" presId="urn:microsoft.com/office/officeart/2005/8/layout/hierarchy2"/>
    <dgm:cxn modelId="{749B73D5-40DF-0447-99A9-160C3102DA2E}" type="presParOf" srcId="{9367032C-69DB-DD42-8AE4-E0F448EB25C8}" destId="{691FD72F-0656-A44D-928D-9B511247B3A4}" srcOrd="3" destOrd="0" presId="urn:microsoft.com/office/officeart/2005/8/layout/hierarchy2"/>
    <dgm:cxn modelId="{A4783D75-00AD-1B44-B15E-0C9DECED2E38}" type="presParOf" srcId="{691FD72F-0656-A44D-928D-9B511247B3A4}" destId="{5C719502-087D-A14B-B0B6-3D9D3172CE4D}" srcOrd="0" destOrd="0" presId="urn:microsoft.com/office/officeart/2005/8/layout/hierarchy2"/>
    <dgm:cxn modelId="{5B640105-F450-4D4D-84AF-683C1B3FCBBD}" type="presParOf" srcId="{691FD72F-0656-A44D-928D-9B511247B3A4}" destId="{B492CCD4-76C6-CA44-9FC6-76DE236D757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0A070-5AE4-F640-A704-682A909B604F}">
      <dsp:nvSpPr>
        <dsp:cNvPr id="0" name=""/>
        <dsp:cNvSpPr/>
      </dsp:nvSpPr>
      <dsp:spPr>
        <a:xfrm>
          <a:off x="0" y="3088229"/>
          <a:ext cx="8128000" cy="1013625"/>
        </a:xfrm>
        <a:prstGeom prst="rect">
          <a:avLst/>
        </a:prstGeom>
        <a:solidFill>
          <a:srgbClr val="42ABE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Recording software</a:t>
          </a:r>
        </a:p>
      </dsp:txBody>
      <dsp:txXfrm>
        <a:off x="0" y="3088229"/>
        <a:ext cx="8128000" cy="1013625"/>
      </dsp:txXfrm>
    </dsp:sp>
    <dsp:sp modelId="{C2D5093B-7F23-594A-8102-2779EFB4F42D}">
      <dsp:nvSpPr>
        <dsp:cNvPr id="0" name=""/>
        <dsp:cNvSpPr/>
      </dsp:nvSpPr>
      <dsp:spPr>
        <a:xfrm rot="10800000">
          <a:off x="0" y="1544477"/>
          <a:ext cx="8128000" cy="1558956"/>
        </a:xfrm>
        <a:prstGeom prst="upArrowCallout">
          <a:avLst/>
        </a:prstGeom>
        <a:solidFill>
          <a:srgbClr val="3B459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Hardware (lights, camera, mic)</a:t>
          </a:r>
        </a:p>
      </dsp:txBody>
      <dsp:txXfrm rot="10800000">
        <a:off x="0" y="1544477"/>
        <a:ext cx="8128000" cy="1012963"/>
      </dsp:txXfrm>
    </dsp:sp>
    <dsp:sp modelId="{5C852ADE-41AF-C64F-BFF0-75939DBAB41B}">
      <dsp:nvSpPr>
        <dsp:cNvPr id="0" name=""/>
        <dsp:cNvSpPr/>
      </dsp:nvSpPr>
      <dsp:spPr>
        <a:xfrm rot="10800000">
          <a:off x="0" y="0"/>
          <a:ext cx="8128000" cy="1558956"/>
        </a:xfrm>
        <a:prstGeom prst="upArrowCallout">
          <a:avLst/>
        </a:prstGeom>
        <a:solidFill>
          <a:srgbClr val="9C3C9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Interview questions</a:t>
          </a:r>
        </a:p>
      </dsp:txBody>
      <dsp:txXfrm rot="10800000">
        <a:off x="0" y="0"/>
        <a:ext cx="8128000" cy="1012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9055C-A3C8-A446-9606-DCE9CA143133}">
      <dsp:nvSpPr>
        <dsp:cNvPr id="0" name=""/>
        <dsp:cNvSpPr/>
      </dsp:nvSpPr>
      <dsp:spPr>
        <a:xfrm>
          <a:off x="0" y="4652753"/>
          <a:ext cx="8128000" cy="7633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Marketing &amp; Recycle</a:t>
          </a:r>
        </a:p>
      </dsp:txBody>
      <dsp:txXfrm>
        <a:off x="0" y="4652753"/>
        <a:ext cx="8128000" cy="412194"/>
      </dsp:txXfrm>
    </dsp:sp>
    <dsp:sp modelId="{843CCF0F-4CAA-5645-8182-190E9ED3FE82}">
      <dsp:nvSpPr>
        <dsp:cNvPr id="0" name=""/>
        <dsp:cNvSpPr/>
      </dsp:nvSpPr>
      <dsp:spPr>
        <a:xfrm>
          <a:off x="0" y="5049681"/>
          <a:ext cx="4064000" cy="35112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Initial marketing campaign (Canva templates)</a:t>
          </a:r>
        </a:p>
      </dsp:txBody>
      <dsp:txXfrm>
        <a:off x="0" y="5049681"/>
        <a:ext cx="4064000" cy="351128"/>
      </dsp:txXfrm>
    </dsp:sp>
    <dsp:sp modelId="{9C7AC134-436A-5B49-BC4F-62DC6692E1B5}">
      <dsp:nvSpPr>
        <dsp:cNvPr id="0" name=""/>
        <dsp:cNvSpPr/>
      </dsp:nvSpPr>
      <dsp:spPr>
        <a:xfrm>
          <a:off x="4064000" y="5049681"/>
          <a:ext cx="4064000" cy="351128"/>
        </a:xfrm>
        <a:prstGeom prst="rect">
          <a:avLst/>
        </a:prstGeom>
        <a:solidFill>
          <a:schemeClr val="accent4">
            <a:tint val="40000"/>
            <a:alpha val="90000"/>
            <a:hueOff val="684393"/>
            <a:satOff val="-3408"/>
            <a:lumOff val="-323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684393"/>
              <a:satOff val="-3408"/>
              <a:lumOff val="-3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Begin recycling story (templated checklist)</a:t>
          </a:r>
        </a:p>
      </dsp:txBody>
      <dsp:txXfrm>
        <a:off x="4064000" y="5049681"/>
        <a:ext cx="4064000" cy="351128"/>
      </dsp:txXfrm>
    </dsp:sp>
    <dsp:sp modelId="{0110887E-CA29-D74A-933D-42A7EC020849}">
      <dsp:nvSpPr>
        <dsp:cNvPr id="0" name=""/>
        <dsp:cNvSpPr/>
      </dsp:nvSpPr>
      <dsp:spPr>
        <a:xfrm rot="10800000">
          <a:off x="0" y="3490212"/>
          <a:ext cx="8128000" cy="1173990"/>
        </a:xfrm>
        <a:prstGeom prst="upArrowCallout">
          <a:avLst/>
        </a:prstGeom>
        <a:solidFill>
          <a:schemeClr val="accent4">
            <a:hueOff val="1649984"/>
            <a:satOff val="-7300"/>
            <a:lumOff val="-12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Revisions &amp; Approvals</a:t>
          </a:r>
        </a:p>
      </dsp:txBody>
      <dsp:txXfrm rot="-10800000">
        <a:off x="0" y="3490212"/>
        <a:ext cx="8128000" cy="412070"/>
      </dsp:txXfrm>
    </dsp:sp>
    <dsp:sp modelId="{F95B4E99-B475-3646-92D1-EF324116CDDB}">
      <dsp:nvSpPr>
        <dsp:cNvPr id="0" name=""/>
        <dsp:cNvSpPr/>
      </dsp:nvSpPr>
      <dsp:spPr>
        <a:xfrm>
          <a:off x="0" y="3902283"/>
          <a:ext cx="8128000" cy="351023"/>
        </a:xfrm>
        <a:prstGeom prst="rect">
          <a:avLst/>
        </a:prstGeom>
        <a:solidFill>
          <a:schemeClr val="accent4">
            <a:tint val="40000"/>
            <a:alpha val="90000"/>
            <a:hueOff val="1368786"/>
            <a:satOff val="-6815"/>
            <a:lumOff val="-647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1368786"/>
              <a:satOff val="-6815"/>
              <a:lumOff val="-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Templated form for client sign-off</a:t>
          </a:r>
        </a:p>
      </dsp:txBody>
      <dsp:txXfrm>
        <a:off x="0" y="3902283"/>
        <a:ext cx="8128000" cy="351023"/>
      </dsp:txXfrm>
    </dsp:sp>
    <dsp:sp modelId="{B3977271-9A4F-C149-9B4A-5A1BA958AD7E}">
      <dsp:nvSpPr>
        <dsp:cNvPr id="0" name=""/>
        <dsp:cNvSpPr/>
      </dsp:nvSpPr>
      <dsp:spPr>
        <a:xfrm rot="10800000">
          <a:off x="0" y="2327672"/>
          <a:ext cx="8128000" cy="1173990"/>
        </a:xfrm>
        <a:prstGeom prst="upArrowCallout">
          <a:avLst/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Case Study Creation</a:t>
          </a:r>
        </a:p>
      </dsp:txBody>
      <dsp:txXfrm rot="-10800000">
        <a:off x="0" y="2327672"/>
        <a:ext cx="8128000" cy="412070"/>
      </dsp:txXfrm>
    </dsp:sp>
    <dsp:sp modelId="{87245A1F-928C-2340-B34A-42DCA38EEAA3}">
      <dsp:nvSpPr>
        <dsp:cNvPr id="0" name=""/>
        <dsp:cNvSpPr/>
      </dsp:nvSpPr>
      <dsp:spPr>
        <a:xfrm>
          <a:off x="0" y="2739742"/>
          <a:ext cx="4064000" cy="351023"/>
        </a:xfrm>
        <a:prstGeom prst="rect">
          <a:avLst/>
        </a:prstGeom>
        <a:solidFill>
          <a:schemeClr val="accent4">
            <a:tint val="40000"/>
            <a:alpha val="90000"/>
            <a:hueOff val="2053179"/>
            <a:satOff val="-10223"/>
            <a:lumOff val="-97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2053179"/>
              <a:satOff val="-10223"/>
              <a:lumOff val="-9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Copywriter creates written case study</a:t>
          </a:r>
        </a:p>
      </dsp:txBody>
      <dsp:txXfrm>
        <a:off x="0" y="2739742"/>
        <a:ext cx="4064000" cy="351023"/>
      </dsp:txXfrm>
    </dsp:sp>
    <dsp:sp modelId="{E14630D2-6352-974F-B68E-F4D9794FC83D}">
      <dsp:nvSpPr>
        <dsp:cNvPr id="0" name=""/>
        <dsp:cNvSpPr/>
      </dsp:nvSpPr>
      <dsp:spPr>
        <a:xfrm>
          <a:off x="4064000" y="2739742"/>
          <a:ext cx="4064000" cy="351023"/>
        </a:xfrm>
        <a:prstGeom prst="rect">
          <a:avLst/>
        </a:prstGeom>
        <a:solidFill>
          <a:schemeClr val="accent4">
            <a:tint val="40000"/>
            <a:alpha val="90000"/>
            <a:hueOff val="2737571"/>
            <a:satOff val="-13631"/>
            <a:lumOff val="-1293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2737571"/>
              <a:satOff val="-13631"/>
              <a:lumOff val="-1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Templated format for PDF, video, webpage, etc.</a:t>
          </a:r>
        </a:p>
      </dsp:txBody>
      <dsp:txXfrm>
        <a:off x="4064000" y="2739742"/>
        <a:ext cx="4064000" cy="351023"/>
      </dsp:txXfrm>
    </dsp:sp>
    <dsp:sp modelId="{9530F04F-C18E-F047-92DD-D1E3CB6AA9B2}">
      <dsp:nvSpPr>
        <dsp:cNvPr id="0" name=""/>
        <dsp:cNvSpPr/>
      </dsp:nvSpPr>
      <dsp:spPr>
        <a:xfrm rot="10800000">
          <a:off x="0" y="1165131"/>
          <a:ext cx="8128000" cy="1173990"/>
        </a:xfrm>
        <a:prstGeom prst="upArrowCallout">
          <a:avLst/>
        </a:prstGeom>
        <a:solidFill>
          <a:schemeClr val="accent4">
            <a:hueOff val="4949952"/>
            <a:satOff val="-21901"/>
            <a:lumOff val="-36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Record Interview</a:t>
          </a:r>
        </a:p>
      </dsp:txBody>
      <dsp:txXfrm rot="-10800000">
        <a:off x="0" y="1165131"/>
        <a:ext cx="8128000" cy="412070"/>
      </dsp:txXfrm>
    </dsp:sp>
    <dsp:sp modelId="{494268C6-C002-0644-8618-CD3A0AD90C4E}">
      <dsp:nvSpPr>
        <dsp:cNvPr id="0" name=""/>
        <dsp:cNvSpPr/>
      </dsp:nvSpPr>
      <dsp:spPr>
        <a:xfrm>
          <a:off x="0" y="1577201"/>
          <a:ext cx="4064000" cy="351023"/>
        </a:xfrm>
        <a:prstGeom prst="rect">
          <a:avLst/>
        </a:prstGeom>
        <a:solidFill>
          <a:schemeClr val="accent4">
            <a:tint val="40000"/>
            <a:alpha val="90000"/>
            <a:hueOff val="3421964"/>
            <a:satOff val="-17038"/>
            <a:lumOff val="-1617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3421964"/>
              <a:satOff val="-17038"/>
              <a:lumOff val="-1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Teams meeting with customer</a:t>
          </a:r>
        </a:p>
      </dsp:txBody>
      <dsp:txXfrm>
        <a:off x="0" y="1577201"/>
        <a:ext cx="4064000" cy="351023"/>
      </dsp:txXfrm>
    </dsp:sp>
    <dsp:sp modelId="{CC82D5B2-D52F-554C-B80B-44E7003C6218}">
      <dsp:nvSpPr>
        <dsp:cNvPr id="0" name=""/>
        <dsp:cNvSpPr/>
      </dsp:nvSpPr>
      <dsp:spPr>
        <a:xfrm>
          <a:off x="4064000" y="1577201"/>
          <a:ext cx="4064000" cy="351023"/>
        </a:xfrm>
        <a:prstGeom prst="rect">
          <a:avLst/>
        </a:prstGeom>
        <a:solidFill>
          <a:schemeClr val="accent4">
            <a:tint val="40000"/>
            <a:alpha val="90000"/>
            <a:hueOff val="4106357"/>
            <a:satOff val="-20446"/>
            <a:lumOff val="-194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4106357"/>
              <a:satOff val="-20446"/>
              <a:lumOff val="-19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Save video, audio &amp; transcript</a:t>
          </a:r>
        </a:p>
      </dsp:txBody>
      <dsp:txXfrm>
        <a:off x="4064000" y="1577201"/>
        <a:ext cx="4064000" cy="351023"/>
      </dsp:txXfrm>
    </dsp:sp>
    <dsp:sp modelId="{80040857-FB7A-514D-9395-65D8BE70B379}">
      <dsp:nvSpPr>
        <dsp:cNvPr id="0" name=""/>
        <dsp:cNvSpPr/>
      </dsp:nvSpPr>
      <dsp:spPr>
        <a:xfrm rot="10800000">
          <a:off x="0" y="0"/>
          <a:ext cx="8128000" cy="1173990"/>
        </a:xfrm>
        <a:prstGeom prst="upArrowCallou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Interview Prep</a:t>
          </a:r>
        </a:p>
      </dsp:txBody>
      <dsp:txXfrm rot="-10800000">
        <a:off x="0" y="0"/>
        <a:ext cx="8128000" cy="412070"/>
      </dsp:txXfrm>
    </dsp:sp>
    <dsp:sp modelId="{D523606B-C4F1-F146-9FC0-F3141AF48CCE}">
      <dsp:nvSpPr>
        <dsp:cNvPr id="0" name=""/>
        <dsp:cNvSpPr/>
      </dsp:nvSpPr>
      <dsp:spPr>
        <a:xfrm>
          <a:off x="3968" y="414661"/>
          <a:ext cx="2706687" cy="351023"/>
        </a:xfrm>
        <a:prstGeom prst="rect">
          <a:avLst/>
        </a:prstGeom>
        <a:solidFill>
          <a:schemeClr val="accent4">
            <a:tint val="40000"/>
            <a:alpha val="90000"/>
            <a:hueOff val="4790750"/>
            <a:satOff val="-23854"/>
            <a:lumOff val="-2263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4790750"/>
              <a:satOff val="-23854"/>
              <a:lumOff val="-22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Meet with Project Manager</a:t>
          </a:r>
        </a:p>
      </dsp:txBody>
      <dsp:txXfrm>
        <a:off x="3968" y="414661"/>
        <a:ext cx="2706687" cy="351023"/>
      </dsp:txXfrm>
    </dsp:sp>
    <dsp:sp modelId="{0D6E9601-7011-954A-B492-B98C5108F890}">
      <dsp:nvSpPr>
        <dsp:cNvPr id="0" name=""/>
        <dsp:cNvSpPr/>
      </dsp:nvSpPr>
      <dsp:spPr>
        <a:xfrm>
          <a:off x="2710656" y="414661"/>
          <a:ext cx="2706687" cy="351023"/>
        </a:xfrm>
        <a:prstGeom prst="rect">
          <a:avLst/>
        </a:prstGeom>
        <a:solidFill>
          <a:schemeClr val="accent4">
            <a:tint val="40000"/>
            <a:alpha val="90000"/>
            <a:hueOff val="5475142"/>
            <a:satOff val="-27261"/>
            <a:lumOff val="-2587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5475142"/>
              <a:satOff val="-27261"/>
              <a:lumOff val="-25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Templated interview questions</a:t>
          </a:r>
        </a:p>
      </dsp:txBody>
      <dsp:txXfrm>
        <a:off x="2710656" y="414661"/>
        <a:ext cx="2706687" cy="351023"/>
      </dsp:txXfrm>
    </dsp:sp>
    <dsp:sp modelId="{2E6C4699-5860-3A42-BD3C-E48D3AFC55DD}">
      <dsp:nvSpPr>
        <dsp:cNvPr id="0" name=""/>
        <dsp:cNvSpPr/>
      </dsp:nvSpPr>
      <dsp:spPr>
        <a:xfrm>
          <a:off x="5417343" y="414661"/>
          <a:ext cx="2706687" cy="351023"/>
        </a:xfrm>
        <a:prstGeom prst="rect">
          <a:avLst/>
        </a:prstGeom>
        <a:solidFill>
          <a:schemeClr val="accent4">
            <a:tint val="40000"/>
            <a:alpha val="90000"/>
            <a:hueOff val="6159535"/>
            <a:satOff val="-30669"/>
            <a:lumOff val="-291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6159535"/>
              <a:satOff val="-30669"/>
              <a:lumOff val="-29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Templated prep list for customer</a:t>
          </a:r>
        </a:p>
      </dsp:txBody>
      <dsp:txXfrm>
        <a:off x="5417343" y="414661"/>
        <a:ext cx="2706687" cy="351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9055C-A3C8-A446-9606-DCE9CA143133}">
      <dsp:nvSpPr>
        <dsp:cNvPr id="0" name=""/>
        <dsp:cNvSpPr/>
      </dsp:nvSpPr>
      <dsp:spPr>
        <a:xfrm>
          <a:off x="0" y="4652753"/>
          <a:ext cx="8128000" cy="7633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Marketing &amp; Recycle</a:t>
          </a:r>
        </a:p>
      </dsp:txBody>
      <dsp:txXfrm>
        <a:off x="0" y="4652753"/>
        <a:ext cx="8128000" cy="412194"/>
      </dsp:txXfrm>
    </dsp:sp>
    <dsp:sp modelId="{843CCF0F-4CAA-5645-8182-190E9ED3FE82}">
      <dsp:nvSpPr>
        <dsp:cNvPr id="0" name=""/>
        <dsp:cNvSpPr/>
      </dsp:nvSpPr>
      <dsp:spPr>
        <a:xfrm>
          <a:off x="0" y="5049681"/>
          <a:ext cx="4064000" cy="35112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highlight>
                <a:srgbClr val="FFFF00"/>
              </a:highlight>
            </a:rPr>
            <a:t>Initial marketing campaign (Canva templates)</a:t>
          </a:r>
        </a:p>
      </dsp:txBody>
      <dsp:txXfrm>
        <a:off x="0" y="5049681"/>
        <a:ext cx="4064000" cy="351128"/>
      </dsp:txXfrm>
    </dsp:sp>
    <dsp:sp modelId="{9C7AC134-436A-5B49-BC4F-62DC6692E1B5}">
      <dsp:nvSpPr>
        <dsp:cNvPr id="0" name=""/>
        <dsp:cNvSpPr/>
      </dsp:nvSpPr>
      <dsp:spPr>
        <a:xfrm>
          <a:off x="4064000" y="5049681"/>
          <a:ext cx="4064000" cy="351128"/>
        </a:xfrm>
        <a:prstGeom prst="rect">
          <a:avLst/>
        </a:prstGeom>
        <a:solidFill>
          <a:schemeClr val="accent4">
            <a:tint val="40000"/>
            <a:alpha val="90000"/>
            <a:hueOff val="684393"/>
            <a:satOff val="-3408"/>
            <a:lumOff val="-323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684393"/>
              <a:satOff val="-3408"/>
              <a:lumOff val="-3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highlight>
                <a:srgbClr val="FFFF00"/>
              </a:highlight>
            </a:rPr>
            <a:t>Begin recycling story (templated checklist)</a:t>
          </a:r>
        </a:p>
      </dsp:txBody>
      <dsp:txXfrm>
        <a:off x="4064000" y="5049681"/>
        <a:ext cx="4064000" cy="351128"/>
      </dsp:txXfrm>
    </dsp:sp>
    <dsp:sp modelId="{0110887E-CA29-D74A-933D-42A7EC020849}">
      <dsp:nvSpPr>
        <dsp:cNvPr id="0" name=""/>
        <dsp:cNvSpPr/>
      </dsp:nvSpPr>
      <dsp:spPr>
        <a:xfrm rot="10800000">
          <a:off x="0" y="3490212"/>
          <a:ext cx="8128000" cy="1173990"/>
        </a:xfrm>
        <a:prstGeom prst="upArrowCallout">
          <a:avLst/>
        </a:prstGeom>
        <a:solidFill>
          <a:schemeClr val="accent4">
            <a:hueOff val="1649984"/>
            <a:satOff val="-7300"/>
            <a:lumOff val="-12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Revisions &amp; Approvals</a:t>
          </a:r>
        </a:p>
      </dsp:txBody>
      <dsp:txXfrm rot="-10800000">
        <a:off x="0" y="3490212"/>
        <a:ext cx="8128000" cy="412070"/>
      </dsp:txXfrm>
    </dsp:sp>
    <dsp:sp modelId="{F95B4E99-B475-3646-92D1-EF324116CDDB}">
      <dsp:nvSpPr>
        <dsp:cNvPr id="0" name=""/>
        <dsp:cNvSpPr/>
      </dsp:nvSpPr>
      <dsp:spPr>
        <a:xfrm>
          <a:off x="0" y="3902283"/>
          <a:ext cx="8128000" cy="351023"/>
        </a:xfrm>
        <a:prstGeom prst="rect">
          <a:avLst/>
        </a:prstGeom>
        <a:solidFill>
          <a:schemeClr val="accent4">
            <a:tint val="40000"/>
            <a:alpha val="90000"/>
            <a:hueOff val="1368786"/>
            <a:satOff val="-6815"/>
            <a:lumOff val="-647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1368786"/>
              <a:satOff val="-6815"/>
              <a:lumOff val="-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highlight>
                <a:srgbClr val="FFFF00"/>
              </a:highlight>
            </a:rPr>
            <a:t>Templated form for client sign-off</a:t>
          </a:r>
        </a:p>
      </dsp:txBody>
      <dsp:txXfrm>
        <a:off x="0" y="3902283"/>
        <a:ext cx="8128000" cy="351023"/>
      </dsp:txXfrm>
    </dsp:sp>
    <dsp:sp modelId="{B3977271-9A4F-C149-9B4A-5A1BA958AD7E}">
      <dsp:nvSpPr>
        <dsp:cNvPr id="0" name=""/>
        <dsp:cNvSpPr/>
      </dsp:nvSpPr>
      <dsp:spPr>
        <a:xfrm rot="10800000">
          <a:off x="0" y="2327672"/>
          <a:ext cx="8128000" cy="1173990"/>
        </a:xfrm>
        <a:prstGeom prst="upArrowCallout">
          <a:avLst/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Case Study Creation</a:t>
          </a:r>
        </a:p>
      </dsp:txBody>
      <dsp:txXfrm rot="-10800000">
        <a:off x="0" y="2327672"/>
        <a:ext cx="8128000" cy="412070"/>
      </dsp:txXfrm>
    </dsp:sp>
    <dsp:sp modelId="{87245A1F-928C-2340-B34A-42DCA38EEAA3}">
      <dsp:nvSpPr>
        <dsp:cNvPr id="0" name=""/>
        <dsp:cNvSpPr/>
      </dsp:nvSpPr>
      <dsp:spPr>
        <a:xfrm>
          <a:off x="0" y="2739742"/>
          <a:ext cx="4064000" cy="351023"/>
        </a:xfrm>
        <a:prstGeom prst="rect">
          <a:avLst/>
        </a:prstGeom>
        <a:solidFill>
          <a:schemeClr val="accent4">
            <a:tint val="40000"/>
            <a:alpha val="90000"/>
            <a:hueOff val="2053179"/>
            <a:satOff val="-10223"/>
            <a:lumOff val="-97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2053179"/>
              <a:satOff val="-10223"/>
              <a:lumOff val="-9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Copywriter creates written case study</a:t>
          </a:r>
        </a:p>
      </dsp:txBody>
      <dsp:txXfrm>
        <a:off x="0" y="2739742"/>
        <a:ext cx="4064000" cy="351023"/>
      </dsp:txXfrm>
    </dsp:sp>
    <dsp:sp modelId="{E14630D2-6352-974F-B68E-F4D9794FC83D}">
      <dsp:nvSpPr>
        <dsp:cNvPr id="0" name=""/>
        <dsp:cNvSpPr/>
      </dsp:nvSpPr>
      <dsp:spPr>
        <a:xfrm>
          <a:off x="4064000" y="2739742"/>
          <a:ext cx="4064000" cy="351023"/>
        </a:xfrm>
        <a:prstGeom prst="rect">
          <a:avLst/>
        </a:prstGeom>
        <a:solidFill>
          <a:schemeClr val="accent4">
            <a:tint val="40000"/>
            <a:alpha val="90000"/>
            <a:hueOff val="2737571"/>
            <a:satOff val="-13631"/>
            <a:lumOff val="-1293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2737571"/>
              <a:satOff val="-13631"/>
              <a:lumOff val="-1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highlight>
                <a:srgbClr val="FFFF00"/>
              </a:highlight>
            </a:rPr>
            <a:t>Templated format for PDF, video, webpage, etc.</a:t>
          </a:r>
        </a:p>
      </dsp:txBody>
      <dsp:txXfrm>
        <a:off x="4064000" y="2739742"/>
        <a:ext cx="4064000" cy="351023"/>
      </dsp:txXfrm>
    </dsp:sp>
    <dsp:sp modelId="{9530F04F-C18E-F047-92DD-D1E3CB6AA9B2}">
      <dsp:nvSpPr>
        <dsp:cNvPr id="0" name=""/>
        <dsp:cNvSpPr/>
      </dsp:nvSpPr>
      <dsp:spPr>
        <a:xfrm rot="10800000">
          <a:off x="0" y="1165131"/>
          <a:ext cx="8128000" cy="1173990"/>
        </a:xfrm>
        <a:prstGeom prst="upArrowCallout">
          <a:avLst/>
        </a:prstGeom>
        <a:solidFill>
          <a:schemeClr val="accent4">
            <a:hueOff val="4949952"/>
            <a:satOff val="-21901"/>
            <a:lumOff val="-36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Record Interview</a:t>
          </a:r>
        </a:p>
      </dsp:txBody>
      <dsp:txXfrm rot="-10800000">
        <a:off x="0" y="1165131"/>
        <a:ext cx="8128000" cy="412070"/>
      </dsp:txXfrm>
    </dsp:sp>
    <dsp:sp modelId="{494268C6-C002-0644-8618-CD3A0AD90C4E}">
      <dsp:nvSpPr>
        <dsp:cNvPr id="0" name=""/>
        <dsp:cNvSpPr/>
      </dsp:nvSpPr>
      <dsp:spPr>
        <a:xfrm>
          <a:off x="0" y="1577201"/>
          <a:ext cx="4064000" cy="351023"/>
        </a:xfrm>
        <a:prstGeom prst="rect">
          <a:avLst/>
        </a:prstGeom>
        <a:solidFill>
          <a:schemeClr val="accent4">
            <a:tint val="40000"/>
            <a:alpha val="90000"/>
            <a:hueOff val="3421964"/>
            <a:satOff val="-17038"/>
            <a:lumOff val="-1617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3421964"/>
              <a:satOff val="-17038"/>
              <a:lumOff val="-1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Teams meeting with customer</a:t>
          </a:r>
        </a:p>
      </dsp:txBody>
      <dsp:txXfrm>
        <a:off x="0" y="1577201"/>
        <a:ext cx="4064000" cy="351023"/>
      </dsp:txXfrm>
    </dsp:sp>
    <dsp:sp modelId="{CC82D5B2-D52F-554C-B80B-44E7003C6218}">
      <dsp:nvSpPr>
        <dsp:cNvPr id="0" name=""/>
        <dsp:cNvSpPr/>
      </dsp:nvSpPr>
      <dsp:spPr>
        <a:xfrm>
          <a:off x="4064000" y="1577201"/>
          <a:ext cx="4064000" cy="351023"/>
        </a:xfrm>
        <a:prstGeom prst="rect">
          <a:avLst/>
        </a:prstGeom>
        <a:solidFill>
          <a:schemeClr val="accent4">
            <a:tint val="40000"/>
            <a:alpha val="90000"/>
            <a:hueOff val="4106357"/>
            <a:satOff val="-20446"/>
            <a:lumOff val="-194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4106357"/>
              <a:satOff val="-20446"/>
              <a:lumOff val="-19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highlight>
                <a:srgbClr val="FFFF00"/>
              </a:highlight>
            </a:rPr>
            <a:t>Save video, audio &amp; transcript</a:t>
          </a:r>
        </a:p>
      </dsp:txBody>
      <dsp:txXfrm>
        <a:off x="4064000" y="1577201"/>
        <a:ext cx="4064000" cy="351023"/>
      </dsp:txXfrm>
    </dsp:sp>
    <dsp:sp modelId="{80040857-FB7A-514D-9395-65D8BE70B379}">
      <dsp:nvSpPr>
        <dsp:cNvPr id="0" name=""/>
        <dsp:cNvSpPr/>
      </dsp:nvSpPr>
      <dsp:spPr>
        <a:xfrm rot="10800000">
          <a:off x="0" y="0"/>
          <a:ext cx="8128000" cy="1173990"/>
        </a:xfrm>
        <a:prstGeom prst="upArrowCallou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Interview Prep</a:t>
          </a:r>
        </a:p>
      </dsp:txBody>
      <dsp:txXfrm rot="-10800000">
        <a:off x="0" y="0"/>
        <a:ext cx="8128000" cy="412070"/>
      </dsp:txXfrm>
    </dsp:sp>
    <dsp:sp modelId="{D523606B-C4F1-F146-9FC0-F3141AF48CCE}">
      <dsp:nvSpPr>
        <dsp:cNvPr id="0" name=""/>
        <dsp:cNvSpPr/>
      </dsp:nvSpPr>
      <dsp:spPr>
        <a:xfrm>
          <a:off x="3968" y="414661"/>
          <a:ext cx="2706687" cy="351023"/>
        </a:xfrm>
        <a:prstGeom prst="rect">
          <a:avLst/>
        </a:prstGeom>
        <a:solidFill>
          <a:schemeClr val="accent4">
            <a:tint val="40000"/>
            <a:alpha val="90000"/>
            <a:hueOff val="4790750"/>
            <a:satOff val="-23854"/>
            <a:lumOff val="-2263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4790750"/>
              <a:satOff val="-23854"/>
              <a:lumOff val="-22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Meet with Project Manager</a:t>
          </a:r>
        </a:p>
      </dsp:txBody>
      <dsp:txXfrm>
        <a:off x="3968" y="414661"/>
        <a:ext cx="2706687" cy="351023"/>
      </dsp:txXfrm>
    </dsp:sp>
    <dsp:sp modelId="{0D6E9601-7011-954A-B492-B98C5108F890}">
      <dsp:nvSpPr>
        <dsp:cNvPr id="0" name=""/>
        <dsp:cNvSpPr/>
      </dsp:nvSpPr>
      <dsp:spPr>
        <a:xfrm>
          <a:off x="2710656" y="414661"/>
          <a:ext cx="2706687" cy="351023"/>
        </a:xfrm>
        <a:prstGeom prst="rect">
          <a:avLst/>
        </a:prstGeom>
        <a:solidFill>
          <a:schemeClr val="accent4">
            <a:tint val="40000"/>
            <a:alpha val="90000"/>
            <a:hueOff val="5475142"/>
            <a:satOff val="-27261"/>
            <a:lumOff val="-2587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5475142"/>
              <a:satOff val="-27261"/>
              <a:lumOff val="-25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highlight>
                <a:srgbClr val="FFFF00"/>
              </a:highlight>
            </a:rPr>
            <a:t>Templated interview questions</a:t>
          </a:r>
        </a:p>
      </dsp:txBody>
      <dsp:txXfrm>
        <a:off x="2710656" y="414661"/>
        <a:ext cx="2706687" cy="351023"/>
      </dsp:txXfrm>
    </dsp:sp>
    <dsp:sp modelId="{2E6C4699-5860-3A42-BD3C-E48D3AFC55DD}">
      <dsp:nvSpPr>
        <dsp:cNvPr id="0" name=""/>
        <dsp:cNvSpPr/>
      </dsp:nvSpPr>
      <dsp:spPr>
        <a:xfrm>
          <a:off x="5417343" y="414661"/>
          <a:ext cx="2706687" cy="351023"/>
        </a:xfrm>
        <a:prstGeom prst="rect">
          <a:avLst/>
        </a:prstGeom>
        <a:solidFill>
          <a:schemeClr val="accent4">
            <a:tint val="40000"/>
            <a:alpha val="90000"/>
            <a:hueOff val="6159535"/>
            <a:satOff val="-30669"/>
            <a:lumOff val="-291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6159535"/>
              <a:satOff val="-30669"/>
              <a:lumOff val="-29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highlight>
                <a:srgbClr val="FFFF00"/>
              </a:highlight>
            </a:rPr>
            <a:t>Templated prep list for customer</a:t>
          </a:r>
        </a:p>
      </dsp:txBody>
      <dsp:txXfrm>
        <a:off x="5417343" y="414661"/>
        <a:ext cx="2706687" cy="3510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291E4-91B6-8C47-B0F8-77B370CDABEE}">
      <dsp:nvSpPr>
        <dsp:cNvPr id="0" name=""/>
        <dsp:cNvSpPr/>
      </dsp:nvSpPr>
      <dsp:spPr>
        <a:xfrm>
          <a:off x="1575128" y="2559564"/>
          <a:ext cx="1481856" cy="740928"/>
        </a:xfrm>
        <a:prstGeom prst="roundRect">
          <a:avLst>
            <a:gd name="adj" fmla="val 10000"/>
          </a:avLst>
        </a:prstGeom>
        <a:solidFill>
          <a:srgbClr val="3B459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Video interview</a:t>
          </a:r>
        </a:p>
      </dsp:txBody>
      <dsp:txXfrm>
        <a:off x="1596829" y="2581265"/>
        <a:ext cx="1438454" cy="697526"/>
      </dsp:txXfrm>
    </dsp:sp>
    <dsp:sp modelId="{A47B7C48-6CDC-484C-A3A7-929802197E1E}">
      <dsp:nvSpPr>
        <dsp:cNvPr id="0" name=""/>
        <dsp:cNvSpPr/>
      </dsp:nvSpPr>
      <dsp:spPr>
        <a:xfrm rot="17692822">
          <a:off x="2648926" y="2277662"/>
          <a:ext cx="140885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08859" y="13315"/>
              </a:lnTo>
            </a:path>
          </a:pathLst>
        </a:custGeom>
        <a:noFill/>
        <a:ln w="1905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18135" y="2255756"/>
        <a:ext cx="70442" cy="70442"/>
      </dsp:txXfrm>
    </dsp:sp>
    <dsp:sp modelId="{A8526C47-3FB0-1B40-BA77-FDAE799CBCA9}">
      <dsp:nvSpPr>
        <dsp:cNvPr id="0" name=""/>
        <dsp:cNvSpPr/>
      </dsp:nvSpPr>
      <dsp:spPr>
        <a:xfrm>
          <a:off x="3649727" y="1281463"/>
          <a:ext cx="1481856" cy="740928"/>
        </a:xfrm>
        <a:prstGeom prst="roundRect">
          <a:avLst>
            <a:gd name="adj" fmla="val 10000"/>
          </a:avLst>
        </a:prstGeom>
        <a:solidFill>
          <a:srgbClr val="42ABE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PDF Case Study</a:t>
          </a:r>
        </a:p>
      </dsp:txBody>
      <dsp:txXfrm>
        <a:off x="3671428" y="1303164"/>
        <a:ext cx="1438454" cy="697526"/>
      </dsp:txXfrm>
    </dsp:sp>
    <dsp:sp modelId="{D90BFFE2-F99B-3D46-9D0C-39F97EBA4FB6}">
      <dsp:nvSpPr>
        <dsp:cNvPr id="0" name=""/>
        <dsp:cNvSpPr/>
      </dsp:nvSpPr>
      <dsp:spPr>
        <a:xfrm rot="17692822">
          <a:off x="4723525" y="999561"/>
          <a:ext cx="140885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08859" y="13315"/>
              </a:lnTo>
            </a:path>
          </a:pathLst>
        </a:custGeom>
        <a:noFill/>
        <a:ln w="1905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92733" y="977655"/>
        <a:ext cx="70442" cy="70442"/>
      </dsp:txXfrm>
    </dsp:sp>
    <dsp:sp modelId="{FDAE49CA-0702-9142-8B19-C478EC50D805}">
      <dsp:nvSpPr>
        <dsp:cNvPr id="0" name=""/>
        <dsp:cNvSpPr/>
      </dsp:nvSpPr>
      <dsp:spPr>
        <a:xfrm>
          <a:off x="5724326" y="3362"/>
          <a:ext cx="1481856" cy="740928"/>
        </a:xfrm>
        <a:prstGeom prst="roundRect">
          <a:avLst>
            <a:gd name="adj" fmla="val 10000"/>
          </a:avLst>
        </a:prstGeom>
        <a:solidFill>
          <a:srgbClr val="57B53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Website Page</a:t>
          </a:r>
        </a:p>
      </dsp:txBody>
      <dsp:txXfrm>
        <a:off x="5746027" y="25063"/>
        <a:ext cx="1438454" cy="697526"/>
      </dsp:txXfrm>
    </dsp:sp>
    <dsp:sp modelId="{63F6F15F-B165-4C49-A2A2-EC601336D52A}">
      <dsp:nvSpPr>
        <dsp:cNvPr id="0" name=""/>
        <dsp:cNvSpPr/>
      </dsp:nvSpPr>
      <dsp:spPr>
        <a:xfrm rot="19457599">
          <a:off x="5062973" y="1425595"/>
          <a:ext cx="72996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29964" y="13315"/>
              </a:lnTo>
            </a:path>
          </a:pathLst>
        </a:custGeom>
        <a:noFill/>
        <a:ln w="1905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09706" y="1420661"/>
        <a:ext cx="36498" cy="36498"/>
      </dsp:txXfrm>
    </dsp:sp>
    <dsp:sp modelId="{F926BEF7-4403-604E-A6CD-B3EBA87FEC73}">
      <dsp:nvSpPr>
        <dsp:cNvPr id="0" name=""/>
        <dsp:cNvSpPr/>
      </dsp:nvSpPr>
      <dsp:spPr>
        <a:xfrm>
          <a:off x="5724326" y="855429"/>
          <a:ext cx="1481856" cy="740928"/>
        </a:xfrm>
        <a:prstGeom prst="roundRect">
          <a:avLst>
            <a:gd name="adj" fmla="val 10000"/>
          </a:avLst>
        </a:prstGeom>
        <a:solidFill>
          <a:srgbClr val="57B53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Whitepaper</a:t>
          </a:r>
        </a:p>
      </dsp:txBody>
      <dsp:txXfrm>
        <a:off x="5746027" y="877130"/>
        <a:ext cx="1438454" cy="697526"/>
      </dsp:txXfrm>
    </dsp:sp>
    <dsp:sp modelId="{B0275A77-050B-5340-AC11-C49BAD72AA54}">
      <dsp:nvSpPr>
        <dsp:cNvPr id="0" name=""/>
        <dsp:cNvSpPr/>
      </dsp:nvSpPr>
      <dsp:spPr>
        <a:xfrm rot="2142401">
          <a:off x="5062973" y="1851628"/>
          <a:ext cx="72996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29964" y="13315"/>
              </a:lnTo>
            </a:path>
          </a:pathLst>
        </a:custGeom>
        <a:noFill/>
        <a:ln w="1905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09706" y="1846695"/>
        <a:ext cx="36498" cy="36498"/>
      </dsp:txXfrm>
    </dsp:sp>
    <dsp:sp modelId="{DEE51A1D-E29D-6644-A606-952A193CD9E9}">
      <dsp:nvSpPr>
        <dsp:cNvPr id="0" name=""/>
        <dsp:cNvSpPr/>
      </dsp:nvSpPr>
      <dsp:spPr>
        <a:xfrm>
          <a:off x="5724326" y="1707497"/>
          <a:ext cx="1481856" cy="740928"/>
        </a:xfrm>
        <a:prstGeom prst="roundRect">
          <a:avLst>
            <a:gd name="adj" fmla="val 10000"/>
          </a:avLst>
        </a:prstGeom>
        <a:solidFill>
          <a:srgbClr val="57B53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Blog Post</a:t>
          </a:r>
        </a:p>
      </dsp:txBody>
      <dsp:txXfrm>
        <a:off x="5746027" y="1729198"/>
        <a:ext cx="1438454" cy="697526"/>
      </dsp:txXfrm>
    </dsp:sp>
    <dsp:sp modelId="{019D0F1F-E12C-6D44-97E6-74AFA2F5061C}">
      <dsp:nvSpPr>
        <dsp:cNvPr id="0" name=""/>
        <dsp:cNvSpPr/>
      </dsp:nvSpPr>
      <dsp:spPr>
        <a:xfrm rot="3907178">
          <a:off x="4723525" y="2277662"/>
          <a:ext cx="140885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08859" y="13315"/>
              </a:lnTo>
            </a:path>
          </a:pathLst>
        </a:custGeom>
        <a:noFill/>
        <a:ln w="1905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92733" y="2255756"/>
        <a:ext cx="70442" cy="70442"/>
      </dsp:txXfrm>
    </dsp:sp>
    <dsp:sp modelId="{E68822C5-0725-B24D-9736-BE522E0D5DEA}">
      <dsp:nvSpPr>
        <dsp:cNvPr id="0" name=""/>
        <dsp:cNvSpPr/>
      </dsp:nvSpPr>
      <dsp:spPr>
        <a:xfrm>
          <a:off x="5724326" y="2559564"/>
          <a:ext cx="1481856" cy="740928"/>
        </a:xfrm>
        <a:prstGeom prst="roundRect">
          <a:avLst>
            <a:gd name="adj" fmla="val 10000"/>
          </a:avLst>
        </a:prstGeom>
        <a:solidFill>
          <a:srgbClr val="57B53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Email Newsletter</a:t>
          </a:r>
        </a:p>
      </dsp:txBody>
      <dsp:txXfrm>
        <a:off x="5746027" y="2581265"/>
        <a:ext cx="1438454" cy="697526"/>
      </dsp:txXfrm>
    </dsp:sp>
    <dsp:sp modelId="{328EAC53-BB7C-5446-969F-BE03AC6861C9}">
      <dsp:nvSpPr>
        <dsp:cNvPr id="0" name=""/>
        <dsp:cNvSpPr/>
      </dsp:nvSpPr>
      <dsp:spPr>
        <a:xfrm rot="19457599">
          <a:off x="2988374" y="2703696"/>
          <a:ext cx="72996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29964" y="13315"/>
              </a:lnTo>
            </a:path>
          </a:pathLst>
        </a:custGeom>
        <a:noFill/>
        <a:ln w="1905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35107" y="2698762"/>
        <a:ext cx="36498" cy="36498"/>
      </dsp:txXfrm>
    </dsp:sp>
    <dsp:sp modelId="{CF8DA70D-CE19-1E44-B528-92598F47F718}">
      <dsp:nvSpPr>
        <dsp:cNvPr id="0" name=""/>
        <dsp:cNvSpPr/>
      </dsp:nvSpPr>
      <dsp:spPr>
        <a:xfrm>
          <a:off x="3649727" y="2133530"/>
          <a:ext cx="1481856" cy="740928"/>
        </a:xfrm>
        <a:prstGeom prst="roundRect">
          <a:avLst>
            <a:gd name="adj" fmla="val 10000"/>
          </a:avLst>
        </a:prstGeom>
        <a:solidFill>
          <a:srgbClr val="42ABE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Testimonial</a:t>
          </a:r>
        </a:p>
      </dsp:txBody>
      <dsp:txXfrm>
        <a:off x="3671428" y="2155231"/>
        <a:ext cx="1438454" cy="697526"/>
      </dsp:txXfrm>
    </dsp:sp>
    <dsp:sp modelId="{96E42507-9712-684F-887F-61FE5DFECAD2}">
      <dsp:nvSpPr>
        <dsp:cNvPr id="0" name=""/>
        <dsp:cNvSpPr/>
      </dsp:nvSpPr>
      <dsp:spPr>
        <a:xfrm rot="3907178">
          <a:off x="2648926" y="3555763"/>
          <a:ext cx="140885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08859" y="13315"/>
              </a:lnTo>
            </a:path>
          </a:pathLst>
        </a:custGeom>
        <a:noFill/>
        <a:ln w="1905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18135" y="3533857"/>
        <a:ext cx="70442" cy="70442"/>
      </dsp:txXfrm>
    </dsp:sp>
    <dsp:sp modelId="{17FCC570-5E15-4C46-A25B-C57A0904E75A}">
      <dsp:nvSpPr>
        <dsp:cNvPr id="0" name=""/>
        <dsp:cNvSpPr/>
      </dsp:nvSpPr>
      <dsp:spPr>
        <a:xfrm>
          <a:off x="3649727" y="3837665"/>
          <a:ext cx="1481856" cy="740928"/>
        </a:xfrm>
        <a:prstGeom prst="roundRect">
          <a:avLst>
            <a:gd name="adj" fmla="val 10000"/>
          </a:avLst>
        </a:prstGeom>
        <a:solidFill>
          <a:srgbClr val="42ABE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Video</a:t>
          </a:r>
        </a:p>
      </dsp:txBody>
      <dsp:txXfrm>
        <a:off x="3671428" y="3859366"/>
        <a:ext cx="1438454" cy="697526"/>
      </dsp:txXfrm>
    </dsp:sp>
    <dsp:sp modelId="{200116E9-B55F-F940-9FA9-F0A024A20E77}">
      <dsp:nvSpPr>
        <dsp:cNvPr id="0" name=""/>
        <dsp:cNvSpPr/>
      </dsp:nvSpPr>
      <dsp:spPr>
        <a:xfrm rot="19457599">
          <a:off x="5062973" y="3981797"/>
          <a:ext cx="72996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29964" y="13315"/>
              </a:lnTo>
            </a:path>
          </a:pathLst>
        </a:custGeom>
        <a:noFill/>
        <a:ln w="1905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09706" y="3976863"/>
        <a:ext cx="36498" cy="36498"/>
      </dsp:txXfrm>
    </dsp:sp>
    <dsp:sp modelId="{52FC0A57-5508-2344-8D2A-61C42112CA58}">
      <dsp:nvSpPr>
        <dsp:cNvPr id="0" name=""/>
        <dsp:cNvSpPr/>
      </dsp:nvSpPr>
      <dsp:spPr>
        <a:xfrm>
          <a:off x="5724326" y="3411632"/>
          <a:ext cx="1481856" cy="740928"/>
        </a:xfrm>
        <a:prstGeom prst="roundRect">
          <a:avLst>
            <a:gd name="adj" fmla="val 10000"/>
          </a:avLst>
        </a:prstGeom>
        <a:solidFill>
          <a:srgbClr val="57B53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Short Clips (social media)</a:t>
          </a:r>
        </a:p>
      </dsp:txBody>
      <dsp:txXfrm>
        <a:off x="5746027" y="3433333"/>
        <a:ext cx="1438454" cy="697526"/>
      </dsp:txXfrm>
    </dsp:sp>
    <dsp:sp modelId="{C01E85CA-0614-6A42-96E5-F4229DB63534}">
      <dsp:nvSpPr>
        <dsp:cNvPr id="0" name=""/>
        <dsp:cNvSpPr/>
      </dsp:nvSpPr>
      <dsp:spPr>
        <a:xfrm rot="2142401">
          <a:off x="5062973" y="4407831"/>
          <a:ext cx="72996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29964" y="13315"/>
              </a:lnTo>
            </a:path>
          </a:pathLst>
        </a:custGeom>
        <a:noFill/>
        <a:ln w="1905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09706" y="4402897"/>
        <a:ext cx="36498" cy="36498"/>
      </dsp:txXfrm>
    </dsp:sp>
    <dsp:sp modelId="{5C719502-087D-A14B-B0B6-3D9D3172CE4D}">
      <dsp:nvSpPr>
        <dsp:cNvPr id="0" name=""/>
        <dsp:cNvSpPr/>
      </dsp:nvSpPr>
      <dsp:spPr>
        <a:xfrm>
          <a:off x="5724326" y="4263699"/>
          <a:ext cx="1481856" cy="740928"/>
        </a:xfrm>
        <a:prstGeom prst="roundRect">
          <a:avLst>
            <a:gd name="adj" fmla="val 10000"/>
          </a:avLst>
        </a:prstGeom>
        <a:solidFill>
          <a:srgbClr val="57B53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Podcast</a:t>
          </a:r>
        </a:p>
      </dsp:txBody>
      <dsp:txXfrm>
        <a:off x="5746027" y="4285400"/>
        <a:ext cx="1438454" cy="697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9DBA28-4A88-8FEC-5975-51748A7C2B34}"/>
              </a:ext>
            </a:extLst>
          </p:cNvPr>
          <p:cNvSpPr/>
          <p:nvPr userDrawn="1"/>
        </p:nvSpPr>
        <p:spPr>
          <a:xfrm>
            <a:off x="0" y="-5604"/>
            <a:ext cx="12192000" cy="4320987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33000">
                <a:srgbClr val="9C3C9A"/>
              </a:gs>
              <a:gs pos="100000">
                <a:srgbClr val="F9ED4E"/>
              </a:gs>
              <a:gs pos="66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071C784-0C13-6239-6E73-9FB462745E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38667" y="1817151"/>
            <a:ext cx="5495365" cy="424025"/>
          </a:xfrm>
          <a:prstGeom prst="rect">
            <a:avLst/>
          </a:prstGeom>
        </p:spPr>
      </p:pic>
      <p:pic>
        <p:nvPicPr>
          <p:cNvPr id="14" name="Picture 13" descr="A bright light in the dark&#10;&#10;AI-generated content may be incorrect.">
            <a:extLst>
              <a:ext uri="{FF2B5EF4-FFF2-40B4-BE49-F238E27FC236}">
                <a16:creationId xmlns:a16="http://schemas.microsoft.com/office/drawing/2014/main" id="{767171F6-5591-5D09-0D77-04D0ACEFBC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9054336">
            <a:off x="-962170" y="1128161"/>
            <a:ext cx="3676270" cy="5935182"/>
          </a:xfrm>
          <a:prstGeom prst="rect">
            <a:avLst/>
          </a:prstGeom>
        </p:spPr>
      </p:pic>
      <p:pic>
        <p:nvPicPr>
          <p:cNvPr id="15" name="Picture 14" descr="A purple and yellow city skyline&#10;&#10;AI-generated content may be incorrect.">
            <a:extLst>
              <a:ext uri="{FF2B5EF4-FFF2-40B4-BE49-F238E27FC236}">
                <a16:creationId xmlns:a16="http://schemas.microsoft.com/office/drawing/2014/main" id="{261BE470-0F59-AC23-6494-86C4E2971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3124" r="5642"/>
          <a:stretch/>
        </p:blipFill>
        <p:spPr>
          <a:xfrm flipH="1">
            <a:off x="0" y="777698"/>
            <a:ext cx="12192000" cy="4484011"/>
          </a:xfrm>
          <a:prstGeom prst="rect">
            <a:avLst/>
          </a:prstGeom>
        </p:spPr>
      </p:pic>
      <p:pic>
        <p:nvPicPr>
          <p:cNvPr id="19" name="Picture 18" descr="A city skyline at night&#10;&#10;AI-generated content may be incorrect.">
            <a:extLst>
              <a:ext uri="{FF2B5EF4-FFF2-40B4-BE49-F238E27FC236}">
                <a16:creationId xmlns:a16="http://schemas.microsoft.com/office/drawing/2014/main" id="{00653E19-581D-5710-3AA1-6B3CF3917ED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2867" t="22029" r="2494" b="5361"/>
          <a:stretch/>
        </p:blipFill>
        <p:spPr>
          <a:xfrm>
            <a:off x="0" y="1596290"/>
            <a:ext cx="12191998" cy="5261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B1DF37-A950-0B8C-2DB0-35007DB17288}"/>
              </a:ext>
            </a:extLst>
          </p:cNvPr>
          <p:cNvSpPr txBox="1"/>
          <p:nvPr userDrawn="1"/>
        </p:nvSpPr>
        <p:spPr>
          <a:xfrm>
            <a:off x="121331" y="6369700"/>
            <a:ext cx="425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sng" dirty="0" err="1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dynamicscon.com</a:t>
            </a:r>
            <a:r>
              <a:rPr lang="en-US" sz="1400" b="1" i="0" u="sng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/partner-marketing-event</a:t>
            </a:r>
          </a:p>
        </p:txBody>
      </p:sp>
      <p:pic>
        <p:nvPicPr>
          <p:cNvPr id="12" name="Picture 1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00D10817-3547-BA38-8B28-D87F6DFA23C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77938" y="110938"/>
            <a:ext cx="6636125" cy="6636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A logo of a city&#10;&#10;AI-generated content may be incorrect.">
            <a:extLst>
              <a:ext uri="{FF2B5EF4-FFF2-40B4-BE49-F238E27FC236}">
                <a16:creationId xmlns:a16="http://schemas.microsoft.com/office/drawing/2014/main" id="{8F6FBD3A-E34F-691A-3266-AA8E076708D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99176" y="5140410"/>
            <a:ext cx="2488111" cy="150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76705F5-08E2-4D21-6752-E4146AE1B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2D2767-8BE1-D2E3-28FF-62B124E95A7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431741" y="1347707"/>
            <a:ext cx="4344463" cy="514303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D896B3-CB84-4DC5-5A3F-5C1F3100148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797707" y="1347708"/>
            <a:ext cx="2570148" cy="253399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D32F5A-B6FD-C89B-4BA7-02F74CDA370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797707" y="3956747"/>
            <a:ext cx="2570148" cy="253399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C8D3AA-1749-F113-9AAA-D974F8CFC9C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389359" y="1356672"/>
            <a:ext cx="4344462" cy="514303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82093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952A5D-D8AA-953C-4FDA-930B6CF9B190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F77B32"/>
              </a:gs>
              <a:gs pos="50000">
                <a:srgbClr val="E74A35"/>
              </a:gs>
              <a:gs pos="90000">
                <a:srgbClr val="ED3F7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7834C9-58B3-D119-FA06-9AEDDAC1AFD0}"/>
              </a:ext>
            </a:extLst>
          </p:cNvPr>
          <p:cNvSpPr/>
          <p:nvPr userDrawn="1"/>
        </p:nvSpPr>
        <p:spPr>
          <a:xfrm>
            <a:off x="302581" y="360308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8DF47-C66E-4522-66D9-5F164394C623}"/>
              </a:ext>
            </a:extLst>
          </p:cNvPr>
          <p:cNvSpPr/>
          <p:nvPr userDrawn="1"/>
        </p:nvSpPr>
        <p:spPr>
          <a:xfrm>
            <a:off x="762000" y="811586"/>
            <a:ext cx="10585450" cy="2374040"/>
          </a:xfrm>
          <a:prstGeom prst="rect">
            <a:avLst/>
          </a:prstGeom>
          <a:gradFill flip="none" rotWithShape="1">
            <a:gsLst>
              <a:gs pos="0">
                <a:srgbClr val="F77B32"/>
              </a:gs>
              <a:gs pos="50000">
                <a:srgbClr val="E74A35"/>
              </a:gs>
              <a:gs pos="90000">
                <a:srgbClr val="ED3F7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with orange and grey letters&#10;&#10;AI-generated content may be incorrect.">
            <a:extLst>
              <a:ext uri="{FF2B5EF4-FFF2-40B4-BE49-F238E27FC236}">
                <a16:creationId xmlns:a16="http://schemas.microsoft.com/office/drawing/2014/main" id="{B8723034-2E9B-7E11-0B8B-2147C3E5BA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2918" y="4024405"/>
            <a:ext cx="1990387" cy="1583205"/>
          </a:xfrm>
          <a:prstGeom prst="rect">
            <a:avLst/>
          </a:prstGeom>
        </p:spPr>
      </p:pic>
      <p:pic>
        <p:nvPicPr>
          <p:cNvPr id="14" name="Picture 13" descr="A black and orange logo&#10;&#10;AI-generated content may be incorrect.">
            <a:extLst>
              <a:ext uri="{FF2B5EF4-FFF2-40B4-BE49-F238E27FC236}">
                <a16:creationId xmlns:a16="http://schemas.microsoft.com/office/drawing/2014/main" id="{D8062B58-57D9-5085-1033-822540CCB7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683" y="4108243"/>
            <a:ext cx="4176141" cy="1717845"/>
          </a:xfrm>
          <a:prstGeom prst="rect">
            <a:avLst/>
          </a:prstGeom>
        </p:spPr>
      </p:pic>
      <p:pic>
        <p:nvPicPr>
          <p:cNvPr id="16" name="Picture 15" descr="A black and blue text&#10;&#10;AI-generated content may be incorrect.">
            <a:extLst>
              <a:ext uri="{FF2B5EF4-FFF2-40B4-BE49-F238E27FC236}">
                <a16:creationId xmlns:a16="http://schemas.microsoft.com/office/drawing/2014/main" id="{FDFC41E9-8966-7661-8FC4-912C979397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56942" y="4033096"/>
            <a:ext cx="4390508" cy="15680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8C75372-1B28-FFCC-7F4D-57078D80104E}"/>
              </a:ext>
            </a:extLst>
          </p:cNvPr>
          <p:cNvSpPr txBox="1"/>
          <p:nvPr userDrawn="1"/>
        </p:nvSpPr>
        <p:spPr>
          <a:xfrm>
            <a:off x="2417237" y="978410"/>
            <a:ext cx="73575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THANK YOU FOR JOINING US!</a:t>
            </a:r>
          </a:p>
        </p:txBody>
      </p:sp>
      <p:pic>
        <p:nvPicPr>
          <p:cNvPr id="19" name="Picture 18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F7BB8D61-1BB5-F242-E892-D83030ECB7E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22170" y="2088421"/>
            <a:ext cx="1472528" cy="1472528"/>
          </a:xfrm>
          <a:prstGeom prst="rect">
            <a:avLst/>
          </a:prstGeom>
          <a:effectLst>
            <a:glow rad="25400">
              <a:schemeClr val="bg1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0693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4D02B-FAC9-3918-9CB5-CE8CE9CC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B6D17-0A99-46F0-7353-6CAB6A94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C6C87-2EE8-E13D-5C78-88F5BD5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90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6B0B-A774-A488-FFE5-7C3FAB9F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47E3-FCF2-B714-176D-EBE23725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505F0-740D-1966-EE8D-87BDD3932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F6CEA-0F88-E037-7A45-5FAB3008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7324D-739C-A329-31D7-0754104E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1A541-BD2E-AA13-06CB-49D937B5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7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8B69-B14E-E370-0B98-73FDEA1D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4CDCD-2995-3354-FC2F-6FB3A96D2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08B48-1FF4-DDEB-CE3B-17A5B405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C1679-7946-EB79-6C8B-47AB5F6C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7FBDF-C98E-8C97-BA0B-14CD6583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0114F-7C56-A33F-2D7F-663B25BC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1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A0BE-E6E1-DDB5-576A-6E1389D0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544BC-A011-19F6-5A94-37C13412D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A6D42-E720-F2C2-0E6B-63D13F4E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91BEC-D288-76D0-6302-126DD605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67C70-3296-899F-EFA8-14673350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94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536A0-8893-DFB5-F3D9-BF93C292E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AB9BA-8C69-613C-DBE2-2A3A33495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681C4-FC08-6253-721C-40663047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F6646-D7D1-5D3E-EFFE-D858528F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241F9-6864-9CFD-8B75-C903A382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6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0">
            <a:extLst>
              <a:ext uri="{FF2B5EF4-FFF2-40B4-BE49-F238E27FC236}">
                <a16:creationId xmlns:a16="http://schemas.microsoft.com/office/drawing/2014/main" id="{34E64832-2A5E-1A03-F2D8-77A19644A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4023"/>
            <a:ext cx="10515600" cy="1325563"/>
          </a:xfrm>
        </p:spPr>
        <p:txBody>
          <a:bodyPr>
            <a:noAutofit/>
          </a:bodyPr>
          <a:lstStyle>
            <a:lvl1pPr algn="ctr">
              <a:defRPr sz="72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8C36EB-5529-72B2-87F7-9801C49E1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3B4598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458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F3A602F-CE9D-0C66-144E-47862D140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952B62-AD18-815F-A0BA-F194660C0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11381889" cy="5133281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357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9964A6D-FC2E-873D-FAF2-6D3C9A006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D8F8ED-B5C6-99A5-56EA-4FCFA5F56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2"/>
            <a:ext cx="5625484" cy="514303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67E64B-342B-3BCE-C469-8FBD9639EFB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347707"/>
            <a:ext cx="5625484" cy="514303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829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038E13C-F606-38AC-043D-77F4E609A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D3113B-8154-459B-D0D8-5DE77D6FABA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4400809"/>
            <a:ext cx="11381889" cy="209688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F16AD14-0E8A-8A92-F4C2-E067E3E1DFA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1347708"/>
            <a:ext cx="5628821" cy="2939942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3EC499B-C42A-82B8-D488-5ACB64D9DF8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1347708"/>
            <a:ext cx="5628821" cy="2939942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46826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2DDBD0-8021-E869-5F79-01A0F775F4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BD691E-519A-4378-F488-E87CE547FC2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209688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A9D4F86-452B-5981-972C-1D8EF357EA8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3544996"/>
            <a:ext cx="5628821" cy="2939942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0BBF7BB-2F88-1892-C1C8-8515307C12B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3544996"/>
            <a:ext cx="5628821" cy="2939942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81612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A19F26A-6887-CB3C-B032-8F687DE7FB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7D6A47-A9C8-400C-A5CD-79E35145FCF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4393857"/>
            <a:ext cx="11381889" cy="209688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4A0BEAD-B829-EA0E-56C1-6667ED6FD9AB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1358222"/>
            <a:ext cx="3739363" cy="292459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BBC9B2C-F5B5-1FC4-539B-0F75CE205F7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1347708"/>
            <a:ext cx="3739363" cy="292459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CA3756E-1C7D-E3B0-6F1A-3C5835D9143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1356863"/>
            <a:ext cx="3739363" cy="292459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1167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5AC3FBA-D207-75D9-6831-022789606C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9602BC-5BAB-5B04-2AEA-26AA01F26A9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56863"/>
            <a:ext cx="11381889" cy="209688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12C22DF-88BC-B722-9477-ECECCA2AC31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3559377"/>
            <a:ext cx="3739363" cy="292459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50B6DE2-FAE1-9342-9F10-2608BD56B6C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3548863"/>
            <a:ext cx="3739363" cy="292459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8C1547-5B14-B79C-36A7-1221D11226F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3558018"/>
            <a:ext cx="3739363" cy="292459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6224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F05374C-0A27-C2FF-0570-9A9F7FFA7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1553CF-AE1C-9D7B-6CB8-40AF70FEFED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56199" y="1347707"/>
            <a:ext cx="6036643" cy="514303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4A7B52-A371-C484-660B-5A47688BF65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94316" y="1347708"/>
            <a:ext cx="2570148" cy="253399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EC847E-E096-4AFD-6868-E28E743A288C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4316" y="3956747"/>
            <a:ext cx="2570148" cy="253399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AE46B9-EAF2-2FDA-BB00-7C79592C2AC4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06057" y="1347708"/>
            <a:ext cx="2570148" cy="253399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A45715-E59E-E3E0-29EB-9DDB27D3628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06057" y="3956747"/>
            <a:ext cx="2570148" cy="253399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33801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5B7E9-8EA7-88AC-CDDC-5E81BBB8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3C6FC-51FE-80FC-BA42-121E4A268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8646-EEDB-4412-5DEC-0955445A6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AF657A-ACF9-4E40-A2DA-3323CFDC064A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4D493-2110-A893-929D-F273EB9DB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08D4F-B5C1-966A-1FDE-A22812AF2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marketinginstitute.com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93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EC7B9-E0BA-8059-ADC5-F671AB1D7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09C5-D35F-3C82-C9C7-43580712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dirty="0">
                <a:effectLst/>
                <a:latin typeface="Helvetica Neue" panose="02000503000000020004" pitchFamily="2" charset="0"/>
              </a:rPr>
              <a:t>QUESTION FOR PANELISTS: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29A39-61C4-6A0F-4D65-D49F07722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97" y="3136276"/>
            <a:ext cx="11039106" cy="1500187"/>
          </a:xfrm>
        </p:spPr>
        <p:txBody>
          <a:bodyPr>
            <a:normAutofit fontScale="92500" lnSpcReduction="10000"/>
          </a:bodyPr>
          <a:lstStyle/>
          <a:p>
            <a:r>
              <a:rPr lang="en-CA" sz="5600" dirty="0"/>
              <a:t>How do you ask customers for a case study?</a:t>
            </a:r>
          </a:p>
          <a:p>
            <a:endParaRPr lang="en-US" sz="4400" dirty="0"/>
          </a:p>
        </p:txBody>
      </p:sp>
      <p:pic>
        <p:nvPicPr>
          <p:cNvPr id="5" name="Picture 4" descr="A blue and white megaphone&#10;&#10;AI-generated content may be incorrect.">
            <a:extLst>
              <a:ext uri="{FF2B5EF4-FFF2-40B4-BE49-F238E27FC236}">
                <a16:creationId xmlns:a16="http://schemas.microsoft.com/office/drawing/2014/main" id="{2AA1CD96-1DCD-70A7-5835-B5BEB18F8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0014"/>
            <a:ext cx="2949796" cy="29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3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4B115-E57B-D957-4727-E337D7FCA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2119E-9EA6-F8CA-D6C9-D9C4720A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55" y="675603"/>
            <a:ext cx="11381889" cy="880044"/>
          </a:xfrm>
        </p:spPr>
        <p:txBody>
          <a:bodyPr>
            <a:normAutofit/>
          </a:bodyPr>
          <a:lstStyle/>
          <a:p>
            <a:r>
              <a:rPr lang="en-US" dirty="0"/>
              <a:t>The alternative to case studies</a:t>
            </a:r>
          </a:p>
        </p:txBody>
      </p:sp>
      <p:pic>
        <p:nvPicPr>
          <p:cNvPr id="4" name="Picture 3" descr="A white billboard with blue trim&#10;&#10;AI-generated content may be incorrect.">
            <a:extLst>
              <a:ext uri="{FF2B5EF4-FFF2-40B4-BE49-F238E27FC236}">
                <a16:creationId xmlns:a16="http://schemas.microsoft.com/office/drawing/2014/main" id="{B53CD397-861C-0A10-CA06-F5764759A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7" y="1329726"/>
            <a:ext cx="5528273" cy="5528273"/>
          </a:xfrm>
          <a:prstGeom prst="rect">
            <a:avLst/>
          </a:prstGeom>
        </p:spPr>
      </p:pic>
      <p:pic>
        <p:nvPicPr>
          <p:cNvPr id="6" name="Picture 5" descr="A white billboard with blue trim&#10;&#10;AI-generated content may be incorrect.">
            <a:extLst>
              <a:ext uri="{FF2B5EF4-FFF2-40B4-BE49-F238E27FC236}">
                <a16:creationId xmlns:a16="http://schemas.microsoft.com/office/drawing/2014/main" id="{3D37E4B6-C0C8-6D73-FB1B-07F8303B4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528" y="1329727"/>
            <a:ext cx="5528273" cy="552827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7BC7EE1-A516-955E-ADFC-50A3BEA460DA}"/>
              </a:ext>
            </a:extLst>
          </p:cNvPr>
          <p:cNvSpPr txBox="1">
            <a:spLocks/>
          </p:cNvSpPr>
          <p:nvPr/>
        </p:nvSpPr>
        <p:spPr>
          <a:xfrm>
            <a:off x="1532858" y="2446735"/>
            <a:ext cx="3444949" cy="88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pPr algn="ctr"/>
            <a:r>
              <a:rPr lang="en-US" sz="3200" b="0" dirty="0">
                <a:solidFill>
                  <a:srgbClr val="3B4598"/>
                </a:solidFill>
              </a:rPr>
              <a:t>Case Study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D139DC4-3BDA-D1D6-931E-3929C7481268}"/>
              </a:ext>
            </a:extLst>
          </p:cNvPr>
          <p:cNvSpPr txBox="1">
            <a:spLocks/>
          </p:cNvSpPr>
          <p:nvPr/>
        </p:nvSpPr>
        <p:spPr>
          <a:xfrm>
            <a:off x="1532858" y="3091200"/>
            <a:ext cx="3444949" cy="88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3B4598"/>
                </a:solidFill>
                <a:latin typeface="+mn-lt"/>
              </a:rPr>
              <a:t>Customer name &amp; logo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3B4598"/>
                </a:solidFill>
                <a:latin typeface="+mn-lt"/>
              </a:rPr>
              <a:t>Story about customer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F7D2F0A-9FB0-98BF-97D8-167DE5A02510}"/>
              </a:ext>
            </a:extLst>
          </p:cNvPr>
          <p:cNvSpPr txBox="1">
            <a:spLocks/>
          </p:cNvSpPr>
          <p:nvPr/>
        </p:nvSpPr>
        <p:spPr>
          <a:xfrm>
            <a:off x="7214189" y="2446735"/>
            <a:ext cx="3444949" cy="88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pPr algn="ctr"/>
            <a:r>
              <a:rPr lang="en-US" sz="3200" b="0" dirty="0">
                <a:solidFill>
                  <a:srgbClr val="3B4598"/>
                </a:solidFill>
              </a:rPr>
              <a:t>Use Case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B2A5880-3E75-6C40-0FD9-3222489D1EBF}"/>
              </a:ext>
            </a:extLst>
          </p:cNvPr>
          <p:cNvSpPr txBox="1">
            <a:spLocks/>
          </p:cNvSpPr>
          <p:nvPr/>
        </p:nvSpPr>
        <p:spPr>
          <a:xfrm>
            <a:off x="7257260" y="3091200"/>
            <a:ext cx="3444949" cy="88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rgbClr val="3B4598"/>
                </a:solidFill>
                <a:latin typeface="+mn-lt"/>
              </a:rPr>
              <a:t>No customer name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rgbClr val="3B4598"/>
                </a:solidFill>
                <a:latin typeface="+mn-lt"/>
              </a:rPr>
              <a:t>Story about solution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29262D8-C23F-EC0C-E77D-E2B62B9E7851}"/>
              </a:ext>
            </a:extLst>
          </p:cNvPr>
          <p:cNvSpPr txBox="1">
            <a:spLocks/>
          </p:cNvSpPr>
          <p:nvPr/>
        </p:nvSpPr>
        <p:spPr>
          <a:xfrm>
            <a:off x="4373524" y="2768968"/>
            <a:ext cx="3444949" cy="88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pPr algn="ctr"/>
            <a:r>
              <a:rPr lang="en-US" sz="3200" b="0" dirty="0">
                <a:solidFill>
                  <a:srgbClr val="42ABE3"/>
                </a:solidFill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691661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497BB-5D64-4BA8-24BC-29DCCF8F4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7BB3-300D-3173-D6EF-F0F7BB48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dirty="0">
                <a:effectLst/>
                <a:latin typeface="Helvetica Neue" panose="02000503000000020004" pitchFamily="2" charset="0"/>
              </a:rPr>
              <a:t>QUESTION FOR PANELISTS: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2D102-058C-119D-1A49-16D9E3E91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97" y="3136276"/>
            <a:ext cx="11039106" cy="1500187"/>
          </a:xfrm>
        </p:spPr>
        <p:txBody>
          <a:bodyPr>
            <a:normAutofit fontScale="85000" lnSpcReduction="10000"/>
          </a:bodyPr>
          <a:lstStyle/>
          <a:p>
            <a:r>
              <a:rPr lang="en-CA" sz="5600" dirty="0"/>
              <a:t>How do you prepare your customer for a case study interview?</a:t>
            </a:r>
          </a:p>
          <a:p>
            <a:endParaRPr lang="en-US" sz="4400" dirty="0"/>
          </a:p>
        </p:txBody>
      </p:sp>
      <p:pic>
        <p:nvPicPr>
          <p:cNvPr id="5" name="Picture 4" descr="A blue and white megaphone&#10;&#10;AI-generated content may be incorrect.">
            <a:extLst>
              <a:ext uri="{FF2B5EF4-FFF2-40B4-BE49-F238E27FC236}">
                <a16:creationId xmlns:a16="http://schemas.microsoft.com/office/drawing/2014/main" id="{D1509BC0-C072-7DE0-5B93-310EE4FDE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0014"/>
            <a:ext cx="2949796" cy="29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51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EF483-4C2A-BC53-CDC8-45F49952B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5634E-8CC7-1C77-94CA-2140AC55B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55" y="675603"/>
            <a:ext cx="11381889" cy="880044"/>
          </a:xfrm>
        </p:spPr>
        <p:txBody>
          <a:bodyPr>
            <a:normAutofit fontScale="90000"/>
          </a:bodyPr>
          <a:lstStyle/>
          <a:p>
            <a:r>
              <a:rPr lang="en-US" dirty="0"/>
              <a:t>Successful case study prep for</a:t>
            </a:r>
            <a:br>
              <a:rPr lang="en-US" dirty="0"/>
            </a:br>
            <a:r>
              <a:rPr lang="en-US" dirty="0"/>
              <a:t>your customer: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D761F2-9D3D-F85F-1E45-0159E49A1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996574"/>
              </p:ext>
            </p:extLst>
          </p:nvPr>
        </p:nvGraphicFramePr>
        <p:xfrm>
          <a:off x="2031999" y="2079817"/>
          <a:ext cx="8128000" cy="4102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9871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436A7-F433-78CF-804C-291C8A5BF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214F1-CBDC-57DE-E76E-6FC06651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dirty="0">
                <a:effectLst/>
                <a:latin typeface="Helvetica Neue" panose="02000503000000020004" pitchFamily="2" charset="0"/>
              </a:rPr>
              <a:t>QUESTION FOR PANELISTS: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05897-E7EB-0EAF-C6C7-BE143DFB6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97" y="3136276"/>
            <a:ext cx="11039106" cy="1500187"/>
          </a:xfrm>
        </p:spPr>
        <p:txBody>
          <a:bodyPr>
            <a:normAutofit fontScale="85000" lnSpcReduction="10000"/>
          </a:bodyPr>
          <a:lstStyle/>
          <a:p>
            <a:r>
              <a:rPr lang="en-CA" sz="5600" dirty="0"/>
              <a:t>What are your tips for streamlining the case study creation process?</a:t>
            </a:r>
          </a:p>
          <a:p>
            <a:endParaRPr lang="en-US" sz="4400" dirty="0"/>
          </a:p>
        </p:txBody>
      </p:sp>
      <p:pic>
        <p:nvPicPr>
          <p:cNvPr id="5" name="Picture 4" descr="A blue and white megaphone&#10;&#10;AI-generated content may be incorrect.">
            <a:extLst>
              <a:ext uri="{FF2B5EF4-FFF2-40B4-BE49-F238E27FC236}">
                <a16:creationId xmlns:a16="http://schemas.microsoft.com/office/drawing/2014/main" id="{7F3DF51D-E559-9F72-3B31-F8C41C13E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0014"/>
            <a:ext cx="2949796" cy="29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44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CEE50-3715-5156-976D-6A47394FF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BF4AD96-357C-8421-6AD9-DD6AF6B68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070700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5000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87267-6318-57A8-A0C7-FFDFD939C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F9F54A-DA0F-BED4-040C-DD20C89E1EF3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3115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E65C1-0BCA-DE32-554F-C3A2C8CEC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DC124-3EB8-A2D3-9236-10D59055C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dirty="0">
                <a:effectLst/>
                <a:latin typeface="Helvetica Neue" panose="02000503000000020004" pitchFamily="2" charset="0"/>
              </a:rPr>
              <a:t>QUESTION FOR PANELISTS: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00FA0-5BA5-0676-99DC-98D28F0A8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97" y="3136276"/>
            <a:ext cx="11039106" cy="1500187"/>
          </a:xfrm>
        </p:spPr>
        <p:txBody>
          <a:bodyPr>
            <a:normAutofit fontScale="85000" lnSpcReduction="10000"/>
          </a:bodyPr>
          <a:lstStyle/>
          <a:p>
            <a:r>
              <a:rPr lang="en-CA" sz="5600" dirty="0"/>
              <a:t>How is your organization using case studies within the sales process?</a:t>
            </a:r>
          </a:p>
          <a:p>
            <a:endParaRPr lang="en-US" sz="4400" dirty="0"/>
          </a:p>
        </p:txBody>
      </p:sp>
      <p:pic>
        <p:nvPicPr>
          <p:cNvPr id="5" name="Picture 4" descr="A blue and white megaphone&#10;&#10;AI-generated content may be incorrect.">
            <a:extLst>
              <a:ext uri="{FF2B5EF4-FFF2-40B4-BE49-F238E27FC236}">
                <a16:creationId xmlns:a16="http://schemas.microsoft.com/office/drawing/2014/main" id="{4B270E87-6AD3-FB83-752C-58EEB2A40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0014"/>
            <a:ext cx="2949796" cy="29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1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F594C-9C5D-84B4-0A68-F9E4A9F00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061C1-E566-9B0A-81C4-75AE83C09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dirty="0">
                <a:effectLst/>
                <a:latin typeface="Helvetica Neue" panose="02000503000000020004" pitchFamily="2" charset="0"/>
              </a:rPr>
              <a:t>QUESTION FOR PANELISTS: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56F44-A615-9619-1348-9DE1355DE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97" y="3136276"/>
            <a:ext cx="11039106" cy="1500187"/>
          </a:xfrm>
        </p:spPr>
        <p:txBody>
          <a:bodyPr>
            <a:normAutofit fontScale="77500" lnSpcReduction="20000"/>
          </a:bodyPr>
          <a:lstStyle/>
          <a:p>
            <a:r>
              <a:rPr lang="en-CA" sz="5600" dirty="0"/>
              <a:t>How do you leverage a completed case study by creating additional content pieces?</a:t>
            </a:r>
          </a:p>
          <a:p>
            <a:endParaRPr lang="en-US" sz="4400" dirty="0"/>
          </a:p>
        </p:txBody>
      </p:sp>
      <p:pic>
        <p:nvPicPr>
          <p:cNvPr id="5" name="Picture 4" descr="A blue and white megaphone&#10;&#10;AI-generated content may be incorrect.">
            <a:extLst>
              <a:ext uri="{FF2B5EF4-FFF2-40B4-BE49-F238E27FC236}">
                <a16:creationId xmlns:a16="http://schemas.microsoft.com/office/drawing/2014/main" id="{299683C7-B6C3-75AB-7A2E-8337D940C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0014"/>
            <a:ext cx="2949796" cy="29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90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23E4F-5211-C2E8-FF16-F72E6A7EC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FAD8-CFB8-E204-CCF7-705172A9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55" y="675603"/>
            <a:ext cx="11381889" cy="880044"/>
          </a:xfrm>
        </p:spPr>
        <p:txBody>
          <a:bodyPr>
            <a:normAutofit/>
          </a:bodyPr>
          <a:lstStyle/>
          <a:p>
            <a:r>
              <a:rPr lang="en-US" dirty="0"/>
              <a:t>Recycling a case study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73D95B6-0E8C-B14B-74A8-7171D26763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650967"/>
              </p:ext>
            </p:extLst>
          </p:nvPr>
        </p:nvGraphicFramePr>
        <p:xfrm>
          <a:off x="1705344" y="1491852"/>
          <a:ext cx="8781312" cy="500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59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30F99-246E-778D-63A1-C62C6CAAE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effectLst/>
                <a:latin typeface="Helvetica Neue" panose="02000503000000020004" pitchFamily="2" charset="0"/>
              </a:rPr>
              <a:t>Case Studies: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7DF7A-A5B6-CBF3-3984-FA7DFFACD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CONTENT STRATEGY</a:t>
            </a:r>
          </a:p>
          <a:p>
            <a:r>
              <a:rPr lang="en-US" sz="4400" dirty="0"/>
              <a:t>YOU CAN’T IGNORE</a:t>
            </a:r>
          </a:p>
        </p:txBody>
      </p:sp>
    </p:spTree>
    <p:extLst>
      <p:ext uri="{BB962C8B-B14F-4D97-AF65-F5344CB8AC3E}">
        <p14:creationId xmlns:p14="http://schemas.microsoft.com/office/powerpoint/2010/main" val="4075651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B2C0C-B6BF-DB56-F8E1-DB47101C2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89510-499C-9DAD-85AB-8ECAFB1B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dirty="0">
                <a:effectLst/>
                <a:latin typeface="Helvetica Neue" panose="02000503000000020004" pitchFamily="2" charset="0"/>
              </a:rPr>
              <a:t>QUESTION FOR PANELISTS: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FAAEA-C6D4-2102-220F-7CDD81DC2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97" y="3136276"/>
            <a:ext cx="11039106" cy="1500187"/>
          </a:xfrm>
        </p:spPr>
        <p:txBody>
          <a:bodyPr>
            <a:normAutofit fontScale="77500" lnSpcReduction="20000"/>
          </a:bodyPr>
          <a:lstStyle/>
          <a:p>
            <a:r>
              <a:rPr lang="en-CA" sz="5600" dirty="0"/>
              <a:t>What are your tips for asking your customer to join you at public speaking engagements?</a:t>
            </a:r>
          </a:p>
          <a:p>
            <a:endParaRPr lang="en-US" sz="4400" dirty="0"/>
          </a:p>
        </p:txBody>
      </p:sp>
      <p:pic>
        <p:nvPicPr>
          <p:cNvPr id="5" name="Picture 4" descr="A blue and white megaphone&#10;&#10;AI-generated content may be incorrect.">
            <a:extLst>
              <a:ext uri="{FF2B5EF4-FFF2-40B4-BE49-F238E27FC236}">
                <a16:creationId xmlns:a16="http://schemas.microsoft.com/office/drawing/2014/main" id="{A1004655-D11F-592F-0B77-6E10EC729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0014"/>
            <a:ext cx="2949796" cy="29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03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cityscape with a reflection of a city in a reflective object&#10;&#10;AI-generated content may be incorrect.">
            <a:extLst>
              <a:ext uri="{FF2B5EF4-FFF2-40B4-BE49-F238E27FC236}">
                <a16:creationId xmlns:a16="http://schemas.microsoft.com/office/drawing/2014/main" id="{85F40B7D-4B44-98CE-711F-1FE414148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EDD9CE-60F8-2ABE-810D-4CD4029409AD}"/>
              </a:ext>
            </a:extLst>
          </p:cNvPr>
          <p:cNvSpPr txBox="1">
            <a:spLocks/>
          </p:cNvSpPr>
          <p:nvPr/>
        </p:nvSpPr>
        <p:spPr>
          <a:xfrm>
            <a:off x="6845595" y="4150535"/>
            <a:ext cx="534640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3800" b="1" dirty="0">
                <a:solidFill>
                  <a:schemeClr val="bg1"/>
                </a:solidFill>
                <a:latin typeface="Helvetica Neue" panose="02000503000000020004" pitchFamily="2" charset="0"/>
              </a:rPr>
              <a:t>Q&amp;A</a:t>
            </a:r>
            <a:endParaRPr lang="en-US" sz="1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19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5007A-816C-745A-505D-4B9CFE38E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3C524-94B9-815E-D485-0F3D2894B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with us</a:t>
            </a:r>
          </a:p>
        </p:txBody>
      </p:sp>
      <p:pic>
        <p:nvPicPr>
          <p:cNvPr id="8" name="Picture 7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C7FE2931-68FB-FC66-07F8-3DED9180D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32" y="1573618"/>
            <a:ext cx="2583713" cy="25837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9BA483-9C99-3D27-B682-EE7596A1A0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71973" y="1573617"/>
            <a:ext cx="2583713" cy="25837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8D68E1-3115-1F6C-9898-51B9B00567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36314" y="1573616"/>
            <a:ext cx="2583713" cy="2583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941FC6-E2BF-C8FD-E0FA-C1E38E8DCE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00655" y="1573616"/>
            <a:ext cx="2583713" cy="258371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B7A93F3-0CB4-EEAA-3C62-4C5B4C44F7B0}"/>
              </a:ext>
            </a:extLst>
          </p:cNvPr>
          <p:cNvSpPr txBox="1">
            <a:spLocks/>
          </p:cNvSpPr>
          <p:nvPr/>
        </p:nvSpPr>
        <p:spPr>
          <a:xfrm>
            <a:off x="959367" y="4043624"/>
            <a:ext cx="2280241" cy="88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pPr algn="ctr"/>
            <a:r>
              <a:rPr lang="en-US" sz="1800" dirty="0">
                <a:solidFill>
                  <a:srgbClr val="9C3C9A"/>
                </a:solidFill>
              </a:rPr>
              <a:t>Kelly Mazur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E00EFBE-2AB9-2AAF-8272-FBFCF86B0695}"/>
              </a:ext>
            </a:extLst>
          </p:cNvPr>
          <p:cNvSpPr txBox="1">
            <a:spLocks/>
          </p:cNvSpPr>
          <p:nvPr/>
        </p:nvSpPr>
        <p:spPr>
          <a:xfrm>
            <a:off x="3623709" y="4043622"/>
            <a:ext cx="2280241" cy="88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pPr algn="ctr"/>
            <a:r>
              <a:rPr lang="en-US" sz="1800" dirty="0">
                <a:solidFill>
                  <a:srgbClr val="9C3C9A"/>
                </a:solidFill>
              </a:rPr>
              <a:t>Marie Wiese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13B017E-BCDD-4CB9-82F3-25D8813886FC}"/>
              </a:ext>
            </a:extLst>
          </p:cNvPr>
          <p:cNvSpPr txBox="1">
            <a:spLocks/>
          </p:cNvSpPr>
          <p:nvPr/>
        </p:nvSpPr>
        <p:spPr>
          <a:xfrm>
            <a:off x="6288050" y="4043622"/>
            <a:ext cx="2280241" cy="88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pPr algn="ctr"/>
            <a:r>
              <a:rPr lang="en-US" sz="1800" dirty="0">
                <a:solidFill>
                  <a:srgbClr val="9C3C9A"/>
                </a:solidFill>
              </a:rPr>
              <a:t>Mary Miller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70783B7-AF04-A776-252A-3DE82B5C0A19}"/>
              </a:ext>
            </a:extLst>
          </p:cNvPr>
          <p:cNvSpPr txBox="1">
            <a:spLocks/>
          </p:cNvSpPr>
          <p:nvPr/>
        </p:nvSpPr>
        <p:spPr>
          <a:xfrm>
            <a:off x="8952392" y="4043620"/>
            <a:ext cx="2280241" cy="88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pPr algn="ctr"/>
            <a:r>
              <a:rPr lang="en-US" sz="1800" dirty="0">
                <a:solidFill>
                  <a:srgbClr val="9C3C9A"/>
                </a:solidFill>
              </a:rPr>
              <a:t>Suzy Tarrant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077E3A7-C6DD-40F9-92AD-73A5841D880B}"/>
              </a:ext>
            </a:extLst>
          </p:cNvPr>
          <p:cNvSpPr txBox="1">
            <a:spLocks/>
          </p:cNvSpPr>
          <p:nvPr/>
        </p:nvSpPr>
        <p:spPr>
          <a:xfrm>
            <a:off x="860961" y="4483642"/>
            <a:ext cx="2512605" cy="88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pPr algn="ctr"/>
            <a:r>
              <a:rPr lang="en-US" sz="1200" dirty="0" err="1"/>
              <a:t>kmazur@evenica.com</a:t>
            </a:r>
            <a:endParaRPr lang="en-US" sz="12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F746DC1-7871-682A-FB0C-8C1D4CB650E6}"/>
              </a:ext>
            </a:extLst>
          </p:cNvPr>
          <p:cNvSpPr txBox="1">
            <a:spLocks/>
          </p:cNvSpPr>
          <p:nvPr/>
        </p:nvSpPr>
        <p:spPr>
          <a:xfrm>
            <a:off x="3284851" y="4483642"/>
            <a:ext cx="2957955" cy="88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pPr algn="ctr"/>
            <a:r>
              <a:rPr lang="en-US" sz="1200" dirty="0" err="1"/>
              <a:t>marie@marketingcopilot.com</a:t>
            </a:r>
            <a:endParaRPr lang="en-US" sz="1200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09D8BA6-F925-9909-7BDD-70E293F1D43B}"/>
              </a:ext>
            </a:extLst>
          </p:cNvPr>
          <p:cNvSpPr txBox="1">
            <a:spLocks/>
          </p:cNvSpPr>
          <p:nvPr/>
        </p:nvSpPr>
        <p:spPr>
          <a:xfrm>
            <a:off x="6154090" y="4483642"/>
            <a:ext cx="2548159" cy="88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pPr algn="ctr"/>
            <a:r>
              <a:rPr lang="en-CA" sz="1200" dirty="0" err="1"/>
              <a:t>marmiller@paytrace.com</a:t>
            </a:r>
            <a:endParaRPr lang="en-US" sz="12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76CCFB2-30B6-C932-B34F-013F3EF388DE}"/>
              </a:ext>
            </a:extLst>
          </p:cNvPr>
          <p:cNvSpPr txBox="1">
            <a:spLocks/>
          </p:cNvSpPr>
          <p:nvPr/>
        </p:nvSpPr>
        <p:spPr>
          <a:xfrm>
            <a:off x="8490042" y="4483642"/>
            <a:ext cx="3204938" cy="88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pPr algn="ctr"/>
            <a:r>
              <a:rPr lang="en-CA" sz="1200" dirty="0" err="1"/>
              <a:t>suzy@marketingcopilot.com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5291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84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A0781-1808-C791-F1EC-440E03CE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speakers</a:t>
            </a:r>
          </a:p>
        </p:txBody>
      </p:sp>
      <p:pic>
        <p:nvPicPr>
          <p:cNvPr id="8" name="Picture 7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03976C3F-E4C6-E52C-C5F1-467027888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32" y="1573618"/>
            <a:ext cx="2583713" cy="25837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D0A4F4-46A4-CFF5-DCE4-69262EFA78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71973" y="1573617"/>
            <a:ext cx="2583713" cy="25837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DD28E2-8FE7-6456-3B25-AB817DE530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36314" y="1573616"/>
            <a:ext cx="2583713" cy="2583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CD6C25-A032-1E36-07C2-450BB20098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00655" y="1573616"/>
            <a:ext cx="2583713" cy="258371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565CDF6-BAC5-29CA-2BE1-7BA2B84F8185}"/>
              </a:ext>
            </a:extLst>
          </p:cNvPr>
          <p:cNvSpPr txBox="1">
            <a:spLocks/>
          </p:cNvSpPr>
          <p:nvPr/>
        </p:nvSpPr>
        <p:spPr>
          <a:xfrm>
            <a:off x="959367" y="4043624"/>
            <a:ext cx="2280241" cy="88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pPr algn="ctr"/>
            <a:r>
              <a:rPr lang="en-US" sz="1800" dirty="0">
                <a:solidFill>
                  <a:srgbClr val="9C3C9A"/>
                </a:solidFill>
              </a:rPr>
              <a:t>Kelly Mazur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1784684-D1DF-EB81-9406-8EEDC7509656}"/>
              </a:ext>
            </a:extLst>
          </p:cNvPr>
          <p:cNvSpPr txBox="1">
            <a:spLocks/>
          </p:cNvSpPr>
          <p:nvPr/>
        </p:nvSpPr>
        <p:spPr>
          <a:xfrm>
            <a:off x="3623709" y="4043622"/>
            <a:ext cx="2280241" cy="88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pPr algn="ctr"/>
            <a:r>
              <a:rPr lang="en-US" sz="1800" dirty="0">
                <a:solidFill>
                  <a:srgbClr val="9C3C9A"/>
                </a:solidFill>
              </a:rPr>
              <a:t>Marie Wiese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AFD65D2-A7CF-2890-6F37-9DD79B1E8AF9}"/>
              </a:ext>
            </a:extLst>
          </p:cNvPr>
          <p:cNvSpPr txBox="1">
            <a:spLocks/>
          </p:cNvSpPr>
          <p:nvPr/>
        </p:nvSpPr>
        <p:spPr>
          <a:xfrm>
            <a:off x="6288050" y="4043622"/>
            <a:ext cx="2280241" cy="88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pPr algn="ctr"/>
            <a:r>
              <a:rPr lang="en-US" sz="1800" dirty="0">
                <a:solidFill>
                  <a:srgbClr val="9C3C9A"/>
                </a:solidFill>
              </a:rPr>
              <a:t>Mary Miller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4F5C848-BF31-D516-A34C-0F975FAA635B}"/>
              </a:ext>
            </a:extLst>
          </p:cNvPr>
          <p:cNvSpPr txBox="1">
            <a:spLocks/>
          </p:cNvSpPr>
          <p:nvPr/>
        </p:nvSpPr>
        <p:spPr>
          <a:xfrm>
            <a:off x="8952392" y="4043620"/>
            <a:ext cx="2280241" cy="88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pPr algn="ctr"/>
            <a:r>
              <a:rPr lang="en-US" sz="1800" dirty="0">
                <a:solidFill>
                  <a:srgbClr val="9C3C9A"/>
                </a:solidFill>
              </a:rPr>
              <a:t>Suzy Tarrant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1CC752E-30F0-790C-61FE-094E3ED4EE02}"/>
              </a:ext>
            </a:extLst>
          </p:cNvPr>
          <p:cNvSpPr txBox="1">
            <a:spLocks/>
          </p:cNvSpPr>
          <p:nvPr/>
        </p:nvSpPr>
        <p:spPr>
          <a:xfrm>
            <a:off x="959367" y="4483642"/>
            <a:ext cx="2280241" cy="88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pPr algn="ctr"/>
            <a:r>
              <a:rPr lang="en-US" sz="1600" dirty="0"/>
              <a:t>Marketing Director at Evenica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95C19F0-BEF5-EEA1-0055-86C56A9E7CDC}"/>
              </a:ext>
            </a:extLst>
          </p:cNvPr>
          <p:cNvSpPr txBox="1">
            <a:spLocks/>
          </p:cNvSpPr>
          <p:nvPr/>
        </p:nvSpPr>
        <p:spPr>
          <a:xfrm>
            <a:off x="3507526" y="4483642"/>
            <a:ext cx="2512606" cy="88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pPr algn="ctr"/>
            <a:r>
              <a:rPr lang="en-US" sz="1600" dirty="0"/>
              <a:t>President &amp; Founder at Marketing Copilot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E62F0C0-142C-540F-BE7B-EA83EB2B5E75}"/>
              </a:ext>
            </a:extLst>
          </p:cNvPr>
          <p:cNvSpPr txBox="1">
            <a:spLocks/>
          </p:cNvSpPr>
          <p:nvPr/>
        </p:nvSpPr>
        <p:spPr>
          <a:xfrm>
            <a:off x="6288050" y="4483642"/>
            <a:ext cx="2280241" cy="88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pPr algn="ctr"/>
            <a:r>
              <a:rPr lang="en-US" sz="1600" dirty="0"/>
              <a:t>Marketing Director at </a:t>
            </a:r>
            <a:r>
              <a:rPr lang="en-US" sz="1600" dirty="0" err="1"/>
              <a:t>PayTrace</a:t>
            </a:r>
            <a:endParaRPr lang="en-US" sz="16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05A31F0-4402-2064-BBA2-C1C610D89601}"/>
              </a:ext>
            </a:extLst>
          </p:cNvPr>
          <p:cNvSpPr txBox="1">
            <a:spLocks/>
          </p:cNvSpPr>
          <p:nvPr/>
        </p:nvSpPr>
        <p:spPr>
          <a:xfrm>
            <a:off x="8707953" y="4568702"/>
            <a:ext cx="2769115" cy="88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pPr algn="ctr"/>
            <a:r>
              <a:rPr lang="en-US" sz="1600" dirty="0"/>
              <a:t>Director of Operations &amp; Client Success</a:t>
            </a:r>
          </a:p>
          <a:p>
            <a:pPr algn="ctr"/>
            <a:r>
              <a:rPr lang="en-US" sz="1600" dirty="0"/>
              <a:t>at Marketing Copilot</a:t>
            </a:r>
          </a:p>
        </p:txBody>
      </p:sp>
    </p:spTree>
    <p:extLst>
      <p:ext uri="{BB962C8B-B14F-4D97-AF65-F5344CB8AC3E}">
        <p14:creationId xmlns:p14="http://schemas.microsoft.com/office/powerpoint/2010/main" val="141389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34D63-EA4D-1BF3-EEBE-4B9CABF9D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9AEBC-60B9-6893-64FD-27112456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dirty="0">
                <a:effectLst/>
                <a:latin typeface="Helvetica Neue" panose="02000503000000020004" pitchFamily="2" charset="0"/>
              </a:rPr>
              <a:t>QUESTION FOR THE AUDIENCE: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3BD3-FDE9-EDE1-E734-EE5FD2110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97" y="3136276"/>
            <a:ext cx="11039106" cy="1500187"/>
          </a:xfrm>
        </p:spPr>
        <p:txBody>
          <a:bodyPr>
            <a:normAutofit fontScale="92500" lnSpcReduction="10000"/>
          </a:bodyPr>
          <a:lstStyle/>
          <a:p>
            <a:r>
              <a:rPr lang="en-US" sz="5600" dirty="0"/>
              <a:t>Do you know what your top performing website pages are?</a:t>
            </a:r>
          </a:p>
          <a:p>
            <a:endParaRPr lang="en-CA" sz="5600" dirty="0"/>
          </a:p>
          <a:p>
            <a:endParaRPr lang="en-US" sz="4400" dirty="0"/>
          </a:p>
        </p:txBody>
      </p:sp>
      <p:pic>
        <p:nvPicPr>
          <p:cNvPr id="5" name="Picture 4" descr="A blue and white megaphone&#10;&#10;AI-generated content may be incorrect.">
            <a:extLst>
              <a:ext uri="{FF2B5EF4-FFF2-40B4-BE49-F238E27FC236}">
                <a16:creationId xmlns:a16="http://schemas.microsoft.com/office/drawing/2014/main" id="{2ED7796B-AC1A-3D7D-7E4D-C8B21F80F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0014"/>
            <a:ext cx="2949796" cy="29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6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0536998-E00E-1B9F-47A5-019655D15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358" y="1230030"/>
            <a:ext cx="7081284" cy="4397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676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94A93-6BAD-6CFB-A940-81272829C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BE70-6BA6-5E64-0B6E-FA8F97FA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55" y="675603"/>
            <a:ext cx="11381889" cy="880044"/>
          </a:xfrm>
        </p:spPr>
        <p:txBody>
          <a:bodyPr>
            <a:normAutofit fontScale="90000"/>
          </a:bodyPr>
          <a:lstStyle/>
          <a:p>
            <a:r>
              <a:rPr lang="en-US" dirty="0"/>
              <a:t>How effective are these marketing tactics in increasing sales for SaaS companies?</a:t>
            </a:r>
          </a:p>
        </p:txBody>
      </p:sp>
      <p:pic>
        <p:nvPicPr>
          <p:cNvPr id="5" name="Picture 4" descr="Why Are Case Studies Important? Top 4 Reasons You Need a Case Study">
            <a:extLst>
              <a:ext uri="{FF2B5EF4-FFF2-40B4-BE49-F238E27FC236}">
                <a16:creationId xmlns:a16="http://schemas.microsoft.com/office/drawing/2014/main" id="{1EC9E178-902C-CDFA-F9D2-CA3A345C51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312"/>
          <a:stretch/>
        </p:blipFill>
        <p:spPr>
          <a:xfrm>
            <a:off x="1324082" y="1828800"/>
            <a:ext cx="9543835" cy="4353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470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26D1A-13AC-E8B6-CC39-A1CD28B6C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B691-2DB3-8E07-E4AF-FC1B0EC28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46" y="2988978"/>
            <a:ext cx="10925707" cy="880044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3B4598"/>
                </a:solidFill>
              </a:rPr>
              <a:t>73% of B2B buyers </a:t>
            </a:r>
            <a:r>
              <a:rPr lang="en-CA" b="0" dirty="0">
                <a:solidFill>
                  <a:srgbClr val="9C3C9A"/>
                </a:solidFill>
              </a:rPr>
              <a:t>find case studies to be the most influential type of content when making a purchasing decision. </a:t>
            </a:r>
            <a:br>
              <a:rPr lang="en-CA" b="0" dirty="0"/>
            </a:br>
            <a:r>
              <a:rPr lang="en-CA" sz="2700" b="0" i="0" dirty="0">
                <a:solidFill>
                  <a:srgbClr val="42ABE3"/>
                </a:solidFill>
                <a:effectLst/>
                <a:latin typeface="Inter"/>
              </a:rPr>
              <a:t>(</a:t>
            </a:r>
            <a:r>
              <a:rPr lang="en-CA" sz="2700" b="1" i="0" u="sng" dirty="0">
                <a:solidFill>
                  <a:srgbClr val="42ABE3"/>
                </a:solidFill>
                <a:effectLst/>
                <a:latin typeface="In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Content Marketing Institute</a:t>
            </a:r>
            <a:r>
              <a:rPr lang="en-CA" sz="2700" b="0" i="0" dirty="0">
                <a:solidFill>
                  <a:srgbClr val="42ABE3"/>
                </a:solidFill>
                <a:effectLst/>
                <a:latin typeface="Inter"/>
              </a:rPr>
              <a:t>)</a:t>
            </a:r>
            <a:br>
              <a:rPr lang="en-CA" b="0" i="0" dirty="0">
                <a:effectLst/>
                <a:latin typeface="Inter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95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9A034-B247-8176-59D0-5A10BE74C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A9CE3-114C-29FE-421D-41AB588A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55" y="675603"/>
            <a:ext cx="11381889" cy="880044"/>
          </a:xfrm>
        </p:spPr>
        <p:txBody>
          <a:bodyPr>
            <a:normAutofit fontScale="90000"/>
          </a:bodyPr>
          <a:lstStyle/>
          <a:p>
            <a:r>
              <a:rPr lang="en-US" dirty="0"/>
              <a:t>In which stage of the buyer’s journey is each content type most effective?</a:t>
            </a:r>
          </a:p>
        </p:txBody>
      </p:sp>
      <p:pic>
        <p:nvPicPr>
          <p:cNvPr id="4" name="Picture 3" descr="A chart of different stages of performance&#10;&#10;AI-generated content may be incorrect.">
            <a:extLst>
              <a:ext uri="{FF2B5EF4-FFF2-40B4-BE49-F238E27FC236}">
                <a16:creationId xmlns:a16="http://schemas.microsoft.com/office/drawing/2014/main" id="{E4019E37-5952-363B-4066-BF33B0630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2125331"/>
            <a:ext cx="7772400" cy="369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4AB6A9-DD38-9F0A-8F85-50257415A1BD}"/>
              </a:ext>
            </a:extLst>
          </p:cNvPr>
          <p:cNvSpPr txBox="1"/>
          <p:nvPr/>
        </p:nvSpPr>
        <p:spPr>
          <a:xfrm>
            <a:off x="6622311" y="6043897"/>
            <a:ext cx="3359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chemeClr val="bg2">
                    <a:lumMod val="50000"/>
                  </a:schemeClr>
                </a:solidFill>
              </a:rPr>
              <a:t>Content Marketing Institute</a:t>
            </a:r>
          </a:p>
        </p:txBody>
      </p:sp>
    </p:spTree>
    <p:extLst>
      <p:ext uri="{BB962C8B-B14F-4D97-AF65-F5344CB8AC3E}">
        <p14:creationId xmlns:p14="http://schemas.microsoft.com/office/powerpoint/2010/main" val="413213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D7F5C-D2C8-8DD7-5C87-2F9B9BE98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9A36-26FB-45FC-273F-D0EBBFF8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dirty="0">
                <a:effectLst/>
                <a:latin typeface="Helvetica Neue" panose="02000503000000020004" pitchFamily="2" charset="0"/>
              </a:rPr>
              <a:t>QUESTION FOR PANELISTS: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F77F3-7484-7F85-03D5-24FE09DA1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97" y="3136276"/>
            <a:ext cx="11039106" cy="1500187"/>
          </a:xfrm>
        </p:spPr>
        <p:txBody>
          <a:bodyPr>
            <a:normAutofit fontScale="62500" lnSpcReduction="20000"/>
          </a:bodyPr>
          <a:lstStyle/>
          <a:p>
            <a:r>
              <a:rPr lang="en-CA" sz="7700" dirty="0"/>
              <a:t>How do you spot a great customer story within your organization? </a:t>
            </a:r>
          </a:p>
          <a:p>
            <a:endParaRPr lang="en-US" sz="4400" dirty="0"/>
          </a:p>
        </p:txBody>
      </p:sp>
      <p:pic>
        <p:nvPicPr>
          <p:cNvPr id="5" name="Picture 4" descr="A blue and white megaphone&#10;&#10;AI-generated content may be incorrect.">
            <a:extLst>
              <a:ext uri="{FF2B5EF4-FFF2-40B4-BE49-F238E27FC236}">
                <a16:creationId xmlns:a16="http://schemas.microsoft.com/office/drawing/2014/main" id="{C8D108CA-60BA-5C71-FF3C-D579E06EB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0014"/>
            <a:ext cx="2949796" cy="29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3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FDC198DA1424AA2DE7340ED8C291E" ma:contentTypeVersion="20" ma:contentTypeDescription="Create a new document." ma:contentTypeScope="" ma:versionID="e17e278717a8b3a9d1b0341905e9f118">
  <xsd:schema xmlns:xsd="http://www.w3.org/2001/XMLSchema" xmlns:xs="http://www.w3.org/2001/XMLSchema" xmlns:p="http://schemas.microsoft.com/office/2006/metadata/properties" xmlns:ns2="6fe25bdf-ae0e-48a7-b6e5-bc8a1849b98e" xmlns:ns3="518ec24c-f428-4057-9a36-4cb948a7b407" targetNamespace="http://schemas.microsoft.com/office/2006/metadata/properties" ma:root="true" ma:fieldsID="64d06730524467017972f768cafcd2f5" ns2:_="" ns3:_="">
    <xsd:import namespace="6fe25bdf-ae0e-48a7-b6e5-bc8a1849b98e"/>
    <xsd:import namespace="518ec24c-f428-4057-9a36-4cb948a7b4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25bdf-ae0e-48a7-b6e5-bc8a1849b9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419aa8-21d6-4bea-8eac-28a8efdd9d04}" ma:internalName="TaxCatchAll" ma:showField="CatchAllData" ma:web="6fe25bdf-ae0e-48a7-b6e5-bc8a1849b9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ec24c-f428-4057-9a36-4cb948a7b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7c3b37-2320-48ce-b319-ec387555f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8ec24c-f428-4057-9a36-4cb948a7b407">
      <Terms xmlns="http://schemas.microsoft.com/office/infopath/2007/PartnerControls"/>
    </lcf76f155ced4ddcb4097134ff3c332f>
    <TaxCatchAll xmlns="6fe25bdf-ae0e-48a7-b6e5-bc8a1849b98e" xsi:nil="true"/>
  </documentManagement>
</p:properties>
</file>

<file path=customXml/itemProps1.xml><?xml version="1.0" encoding="utf-8"?>
<ds:datastoreItem xmlns:ds="http://schemas.openxmlformats.org/officeDocument/2006/customXml" ds:itemID="{33AF109A-D81A-4069-A07D-E21BEEBAD5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19C3BB-0937-4806-9EBA-5951C72A5D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25bdf-ae0e-48a7-b6e5-bc8a1849b98e"/>
    <ds:schemaRef ds:uri="518ec24c-f428-4057-9a36-4cb948a7b4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65EDB8-E2F4-44D2-82F7-2F9C5F1FEF03}">
  <ds:schemaRefs>
    <ds:schemaRef ds:uri="http://schemas.microsoft.com/office/2006/metadata/properties"/>
    <ds:schemaRef ds:uri="http://schemas.microsoft.com/office/infopath/2007/PartnerControls"/>
    <ds:schemaRef ds:uri="518ec24c-f428-4057-9a36-4cb948a7b407"/>
    <ds:schemaRef ds:uri="6fe25bdf-ae0e-48a7-b6e5-bc8a1849b98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477</Words>
  <Application>Microsoft Macintosh PowerPoint</Application>
  <PresentationFormat>Widescreen</PresentationFormat>
  <Paragraphs>96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Aptos</vt:lpstr>
      <vt:lpstr>Aptos Display</vt:lpstr>
      <vt:lpstr>Arial</vt:lpstr>
      <vt:lpstr>Helvetica Neue</vt:lpstr>
      <vt:lpstr>Inter</vt:lpstr>
      <vt:lpstr>Open Sans ExtraBold</vt:lpstr>
      <vt:lpstr>Open Sans Light</vt:lpstr>
      <vt:lpstr>Open Sans SemiBold</vt:lpstr>
      <vt:lpstr>Office Theme</vt:lpstr>
      <vt:lpstr>PowerPoint Presentation</vt:lpstr>
      <vt:lpstr>Case Studies:</vt:lpstr>
      <vt:lpstr>Today’s speakers</vt:lpstr>
      <vt:lpstr>QUESTION FOR THE AUDIENCE:</vt:lpstr>
      <vt:lpstr>PowerPoint Presentation</vt:lpstr>
      <vt:lpstr>How effective are these marketing tactics in increasing sales for SaaS companies?</vt:lpstr>
      <vt:lpstr>73% of B2B buyers find case studies to be the most influential type of content when making a purchasing decision.  (Content Marketing Institute) </vt:lpstr>
      <vt:lpstr>In which stage of the buyer’s journey is each content type most effective?</vt:lpstr>
      <vt:lpstr>QUESTION FOR PANELISTS:</vt:lpstr>
      <vt:lpstr>QUESTION FOR PANELISTS:</vt:lpstr>
      <vt:lpstr>The alternative to case studies</vt:lpstr>
      <vt:lpstr>QUESTION FOR PANELISTS:</vt:lpstr>
      <vt:lpstr>Successful case study prep for your customer:</vt:lpstr>
      <vt:lpstr>QUESTION FOR PANELISTS:</vt:lpstr>
      <vt:lpstr>PowerPoint Presentation</vt:lpstr>
      <vt:lpstr>PowerPoint Presentation</vt:lpstr>
      <vt:lpstr>QUESTION FOR PANELISTS:</vt:lpstr>
      <vt:lpstr>QUESTION FOR PANELISTS:</vt:lpstr>
      <vt:lpstr>Recycling a case study</vt:lpstr>
      <vt:lpstr>QUESTION FOR PANELISTS:</vt:lpstr>
      <vt:lpstr>PowerPoint Presentation</vt:lpstr>
      <vt:lpstr>Connect with 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Bishop</dc:creator>
  <cp:lastModifiedBy>Kelly Mazur</cp:lastModifiedBy>
  <cp:revision>39</cp:revision>
  <dcterms:created xsi:type="dcterms:W3CDTF">2025-01-23T18:40:19Z</dcterms:created>
  <dcterms:modified xsi:type="dcterms:W3CDTF">2025-04-02T17:56:06Z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0x01010040EFDC198DA1424AA2DE7340ED8C291E</vt:lpwstr>
  </property>
</Properties>
</file>