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omments/modernComment_100_2338FD6E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82" r:id="rId6"/>
    <p:sldId id="281" r:id="rId7"/>
    <p:sldId id="258" r:id="rId8"/>
    <p:sldId id="283" r:id="rId9"/>
    <p:sldId id="259" r:id="rId10"/>
    <p:sldId id="453" r:id="rId11"/>
    <p:sldId id="454" r:id="rId12"/>
    <p:sldId id="455" r:id="rId13"/>
    <p:sldId id="459" r:id="rId14"/>
    <p:sldId id="456" r:id="rId15"/>
    <p:sldId id="457" r:id="rId16"/>
    <p:sldId id="458" r:id="rId17"/>
    <p:sldId id="460" r:id="rId18"/>
    <p:sldId id="461" r:id="rId19"/>
    <p:sldId id="462" r:id="rId20"/>
    <p:sldId id="463" r:id="rId21"/>
    <p:sldId id="464" r:id="rId22"/>
    <p:sldId id="465" r:id="rId23"/>
    <p:sldId id="466" r:id="rId24"/>
    <p:sldId id="275" r:id="rId25"/>
    <p:sldId id="278" r:id="rId26"/>
    <p:sldId id="279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1B1F0F-ACED-7B65-FCF9-DDA56FDF9E77}" name="Brianna Sierra" initials="BS" userId="S::brianna@dynamicsusergroup.com::d7a06c09-ac69-423d-9f7d-3be874f58a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D4E"/>
    <a:srgbClr val="3B4598"/>
    <a:srgbClr val="42ABE3"/>
    <a:srgbClr val="9C3C9A"/>
    <a:srgbClr val="ED3F7B"/>
    <a:srgbClr val="57B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796540-E387-4170-9724-384CEECF120C}" v="17" dt="2025-04-09T22:27:23.2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ndi Epperson" userId="3b69a254-e433-416d-a127-8b0b05ec3ee3" providerId="ADAL" clId="{28796540-E387-4170-9724-384CEECF120C}"/>
    <pc:docChg chg="undo custSel addSld delSld modSld">
      <pc:chgData name="Windi Epperson" userId="3b69a254-e433-416d-a127-8b0b05ec3ee3" providerId="ADAL" clId="{28796540-E387-4170-9724-384CEECF120C}" dt="2025-04-09T22:28:50.440" v="1602" actId="20577"/>
      <pc:docMkLst>
        <pc:docMk/>
      </pc:docMkLst>
      <pc:sldChg chg="modSp mod">
        <pc:chgData name="Windi Epperson" userId="3b69a254-e433-416d-a127-8b0b05ec3ee3" providerId="ADAL" clId="{28796540-E387-4170-9724-384CEECF120C}" dt="2025-04-09T22:23:29.589" v="1227" actId="20577"/>
        <pc:sldMkLst>
          <pc:docMk/>
          <pc:sldMk cId="2568833961" sldId="258"/>
        </pc:sldMkLst>
        <pc:spChg chg="mod">
          <ac:chgData name="Windi Epperson" userId="3b69a254-e433-416d-a127-8b0b05ec3ee3" providerId="ADAL" clId="{28796540-E387-4170-9724-384CEECF120C}" dt="2025-04-09T22:23:29.589" v="1227" actId="20577"/>
          <ac:spMkLst>
            <pc:docMk/>
            <pc:sldMk cId="2568833961" sldId="258"/>
            <ac:spMk id="2" creationId="{C2949EBF-BF50-BE13-960B-0C8B8B23A533}"/>
          </ac:spMkLst>
        </pc:spChg>
        <pc:spChg chg="mod">
          <ac:chgData name="Windi Epperson" userId="3b69a254-e433-416d-a127-8b0b05ec3ee3" providerId="ADAL" clId="{28796540-E387-4170-9724-384CEECF120C}" dt="2025-04-09T21:17:16.390" v="120" actId="1076"/>
          <ac:spMkLst>
            <pc:docMk/>
            <pc:sldMk cId="2568833961" sldId="258"/>
            <ac:spMk id="3" creationId="{0AB507A9-B2BC-F458-DA92-C5AF0F478782}"/>
          </ac:spMkLst>
        </pc:spChg>
      </pc:sldChg>
      <pc:sldChg chg="addSp modSp mod">
        <pc:chgData name="Windi Epperson" userId="3b69a254-e433-416d-a127-8b0b05ec3ee3" providerId="ADAL" clId="{28796540-E387-4170-9724-384CEECF120C}" dt="2025-04-09T21:24:12.790" v="312" actId="113"/>
        <pc:sldMkLst>
          <pc:docMk/>
          <pc:sldMk cId="2409549668" sldId="259"/>
        </pc:sldMkLst>
        <pc:spChg chg="mod">
          <ac:chgData name="Windi Epperson" userId="3b69a254-e433-416d-a127-8b0b05ec3ee3" providerId="ADAL" clId="{28796540-E387-4170-9724-384CEECF120C}" dt="2025-04-09T21:23:12.293" v="239" actId="14100"/>
          <ac:spMkLst>
            <pc:docMk/>
            <pc:sldMk cId="2409549668" sldId="259"/>
            <ac:spMk id="2" creationId="{B6193C11-310A-491F-92C9-4BB3F00477A3}"/>
          </ac:spMkLst>
        </pc:spChg>
        <pc:spChg chg="mod">
          <ac:chgData name="Windi Epperson" userId="3b69a254-e433-416d-a127-8b0b05ec3ee3" providerId="ADAL" clId="{28796540-E387-4170-9724-384CEECF120C}" dt="2025-04-09T21:24:12.790" v="312" actId="113"/>
          <ac:spMkLst>
            <pc:docMk/>
            <pc:sldMk cId="2409549668" sldId="259"/>
            <ac:spMk id="3" creationId="{C0716CC3-47DC-2359-2773-C5BE072B345A}"/>
          </ac:spMkLst>
        </pc:spChg>
        <pc:picChg chg="add mod">
          <ac:chgData name="Windi Epperson" userId="3b69a254-e433-416d-a127-8b0b05ec3ee3" providerId="ADAL" clId="{28796540-E387-4170-9724-384CEECF120C}" dt="2025-04-09T21:23:23.538" v="242" actId="14100"/>
          <ac:picMkLst>
            <pc:docMk/>
            <pc:sldMk cId="2409549668" sldId="259"/>
            <ac:picMk id="6" creationId="{A6AA2AEC-FFB7-66CF-1C76-6A761B4F8D95}"/>
          </ac:picMkLst>
        </pc:picChg>
      </pc:sldChg>
      <pc:sldChg chg="del">
        <pc:chgData name="Windi Epperson" userId="3b69a254-e433-416d-a127-8b0b05ec3ee3" providerId="ADAL" clId="{28796540-E387-4170-9724-384CEECF120C}" dt="2025-04-09T21:51:40.150" v="996" actId="47"/>
        <pc:sldMkLst>
          <pc:docMk/>
          <pc:sldMk cId="3719959699" sldId="260"/>
        </pc:sldMkLst>
      </pc:sldChg>
      <pc:sldChg chg="del">
        <pc:chgData name="Windi Epperson" userId="3b69a254-e433-416d-a127-8b0b05ec3ee3" providerId="ADAL" clId="{28796540-E387-4170-9724-384CEECF120C}" dt="2025-04-09T21:51:45.640" v="997" actId="47"/>
        <pc:sldMkLst>
          <pc:docMk/>
          <pc:sldMk cId="1565747907" sldId="261"/>
        </pc:sldMkLst>
      </pc:sldChg>
      <pc:sldChg chg="del">
        <pc:chgData name="Windi Epperson" userId="3b69a254-e433-416d-a127-8b0b05ec3ee3" providerId="ADAL" clId="{28796540-E387-4170-9724-384CEECF120C}" dt="2025-04-09T21:51:58.612" v="999" actId="47"/>
        <pc:sldMkLst>
          <pc:docMk/>
          <pc:sldMk cId="3973873801" sldId="262"/>
        </pc:sldMkLst>
      </pc:sldChg>
      <pc:sldChg chg="del">
        <pc:chgData name="Windi Epperson" userId="3b69a254-e433-416d-a127-8b0b05ec3ee3" providerId="ADAL" clId="{28796540-E387-4170-9724-384CEECF120C}" dt="2025-04-09T21:51:58.612" v="999" actId="47"/>
        <pc:sldMkLst>
          <pc:docMk/>
          <pc:sldMk cId="1234448108" sldId="263"/>
        </pc:sldMkLst>
      </pc:sldChg>
      <pc:sldChg chg="del">
        <pc:chgData name="Windi Epperson" userId="3b69a254-e433-416d-a127-8b0b05ec3ee3" providerId="ADAL" clId="{28796540-E387-4170-9724-384CEECF120C}" dt="2025-04-09T21:51:58.612" v="999" actId="47"/>
        <pc:sldMkLst>
          <pc:docMk/>
          <pc:sldMk cId="1816652437" sldId="264"/>
        </pc:sldMkLst>
      </pc:sldChg>
      <pc:sldChg chg="del">
        <pc:chgData name="Windi Epperson" userId="3b69a254-e433-416d-a127-8b0b05ec3ee3" providerId="ADAL" clId="{28796540-E387-4170-9724-384CEECF120C}" dt="2025-04-09T21:51:58.612" v="999" actId="47"/>
        <pc:sldMkLst>
          <pc:docMk/>
          <pc:sldMk cId="620438914" sldId="265"/>
        </pc:sldMkLst>
      </pc:sldChg>
      <pc:sldChg chg="del">
        <pc:chgData name="Windi Epperson" userId="3b69a254-e433-416d-a127-8b0b05ec3ee3" providerId="ADAL" clId="{28796540-E387-4170-9724-384CEECF120C}" dt="2025-04-09T21:51:58.612" v="999" actId="47"/>
        <pc:sldMkLst>
          <pc:docMk/>
          <pc:sldMk cId="218878248" sldId="266"/>
        </pc:sldMkLst>
      </pc:sldChg>
      <pc:sldChg chg="del">
        <pc:chgData name="Windi Epperson" userId="3b69a254-e433-416d-a127-8b0b05ec3ee3" providerId="ADAL" clId="{28796540-E387-4170-9724-384CEECF120C}" dt="2025-04-09T21:51:58.612" v="999" actId="47"/>
        <pc:sldMkLst>
          <pc:docMk/>
          <pc:sldMk cId="2789297593" sldId="267"/>
        </pc:sldMkLst>
      </pc:sldChg>
      <pc:sldChg chg="del">
        <pc:chgData name="Windi Epperson" userId="3b69a254-e433-416d-a127-8b0b05ec3ee3" providerId="ADAL" clId="{28796540-E387-4170-9724-384CEECF120C}" dt="2025-04-09T21:51:58.612" v="999" actId="47"/>
        <pc:sldMkLst>
          <pc:docMk/>
          <pc:sldMk cId="2012992338" sldId="268"/>
        </pc:sldMkLst>
      </pc:sldChg>
      <pc:sldChg chg="del">
        <pc:chgData name="Windi Epperson" userId="3b69a254-e433-416d-a127-8b0b05ec3ee3" providerId="ADAL" clId="{28796540-E387-4170-9724-384CEECF120C}" dt="2025-04-09T21:52:03.534" v="1000" actId="47"/>
        <pc:sldMkLst>
          <pc:docMk/>
          <pc:sldMk cId="4018237756" sldId="269"/>
        </pc:sldMkLst>
      </pc:sldChg>
      <pc:sldChg chg="del">
        <pc:chgData name="Windi Epperson" userId="3b69a254-e433-416d-a127-8b0b05ec3ee3" providerId="ADAL" clId="{28796540-E387-4170-9724-384CEECF120C}" dt="2025-04-09T21:52:03.534" v="1000" actId="47"/>
        <pc:sldMkLst>
          <pc:docMk/>
          <pc:sldMk cId="2562854852" sldId="270"/>
        </pc:sldMkLst>
      </pc:sldChg>
      <pc:sldChg chg="del">
        <pc:chgData name="Windi Epperson" userId="3b69a254-e433-416d-a127-8b0b05ec3ee3" providerId="ADAL" clId="{28796540-E387-4170-9724-384CEECF120C}" dt="2025-04-09T21:52:03.534" v="1000" actId="47"/>
        <pc:sldMkLst>
          <pc:docMk/>
          <pc:sldMk cId="1904426285" sldId="271"/>
        </pc:sldMkLst>
      </pc:sldChg>
      <pc:sldChg chg="del">
        <pc:chgData name="Windi Epperson" userId="3b69a254-e433-416d-a127-8b0b05ec3ee3" providerId="ADAL" clId="{28796540-E387-4170-9724-384CEECF120C}" dt="2025-04-09T21:52:07.306" v="1001" actId="47"/>
        <pc:sldMkLst>
          <pc:docMk/>
          <pc:sldMk cId="2133737605" sldId="272"/>
        </pc:sldMkLst>
      </pc:sldChg>
      <pc:sldChg chg="del">
        <pc:chgData name="Windi Epperson" userId="3b69a254-e433-416d-a127-8b0b05ec3ee3" providerId="ADAL" clId="{28796540-E387-4170-9724-384CEECF120C}" dt="2025-04-09T21:52:07.306" v="1001" actId="47"/>
        <pc:sldMkLst>
          <pc:docMk/>
          <pc:sldMk cId="201950880" sldId="273"/>
        </pc:sldMkLst>
      </pc:sldChg>
      <pc:sldChg chg="del">
        <pc:chgData name="Windi Epperson" userId="3b69a254-e433-416d-a127-8b0b05ec3ee3" providerId="ADAL" clId="{28796540-E387-4170-9724-384CEECF120C}" dt="2025-04-09T21:52:07.306" v="1001" actId="47"/>
        <pc:sldMkLst>
          <pc:docMk/>
          <pc:sldMk cId="3253722445" sldId="274"/>
        </pc:sldMkLst>
      </pc:sldChg>
      <pc:sldChg chg="del">
        <pc:chgData name="Windi Epperson" userId="3b69a254-e433-416d-a127-8b0b05ec3ee3" providerId="ADAL" clId="{28796540-E387-4170-9724-384CEECF120C}" dt="2025-04-09T21:52:19.936" v="1003" actId="47"/>
        <pc:sldMkLst>
          <pc:docMk/>
          <pc:sldMk cId="3729207198" sldId="276"/>
        </pc:sldMkLst>
      </pc:sldChg>
      <pc:sldChg chg="del">
        <pc:chgData name="Windi Epperson" userId="3b69a254-e433-416d-a127-8b0b05ec3ee3" providerId="ADAL" clId="{28796540-E387-4170-9724-384CEECF120C}" dt="2025-04-09T21:52:13.369" v="1002" actId="47"/>
        <pc:sldMkLst>
          <pc:docMk/>
          <pc:sldMk cId="983662244" sldId="280"/>
        </pc:sldMkLst>
      </pc:sldChg>
      <pc:sldChg chg="modSp mod">
        <pc:chgData name="Windi Epperson" userId="3b69a254-e433-416d-a127-8b0b05ec3ee3" providerId="ADAL" clId="{28796540-E387-4170-9724-384CEECF120C}" dt="2025-04-09T21:15:29.766" v="10" actId="20577"/>
        <pc:sldMkLst>
          <pc:docMk/>
          <pc:sldMk cId="1027289167" sldId="282"/>
        </pc:sldMkLst>
        <pc:spChg chg="mod">
          <ac:chgData name="Windi Epperson" userId="3b69a254-e433-416d-a127-8b0b05ec3ee3" providerId="ADAL" clId="{28796540-E387-4170-9724-384CEECF120C}" dt="2025-04-09T21:15:29.766" v="10" actId="20577"/>
          <ac:spMkLst>
            <pc:docMk/>
            <pc:sldMk cId="1027289167" sldId="282"/>
            <ac:spMk id="8" creationId="{9327415B-A110-5B79-27FA-41C3D715306A}"/>
          </ac:spMkLst>
        </pc:spChg>
      </pc:sldChg>
      <pc:sldChg chg="mod modShow">
        <pc:chgData name="Windi Epperson" userId="3b69a254-e433-416d-a127-8b0b05ec3ee3" providerId="ADAL" clId="{28796540-E387-4170-9724-384CEECF120C}" dt="2025-04-09T21:20:13.146" v="157" actId="729"/>
        <pc:sldMkLst>
          <pc:docMk/>
          <pc:sldMk cId="782781919" sldId="283"/>
        </pc:sldMkLst>
      </pc:sldChg>
      <pc:sldChg chg="del">
        <pc:chgData name="Windi Epperson" userId="3b69a254-e433-416d-a127-8b0b05ec3ee3" providerId="ADAL" clId="{28796540-E387-4170-9724-384CEECF120C}" dt="2025-04-09T21:20:19.097" v="158" actId="47"/>
        <pc:sldMkLst>
          <pc:docMk/>
          <pc:sldMk cId="1255011662" sldId="441"/>
        </pc:sldMkLst>
      </pc:sldChg>
      <pc:sldChg chg="del">
        <pc:chgData name="Windi Epperson" userId="3b69a254-e433-416d-a127-8b0b05ec3ee3" providerId="ADAL" clId="{28796540-E387-4170-9724-384CEECF120C}" dt="2025-04-09T21:29:20.475" v="510" actId="47"/>
        <pc:sldMkLst>
          <pc:docMk/>
          <pc:sldMk cId="32580001" sldId="442"/>
        </pc:sldMkLst>
      </pc:sldChg>
      <pc:sldChg chg="del">
        <pc:chgData name="Windi Epperson" userId="3b69a254-e433-416d-a127-8b0b05ec3ee3" providerId="ADAL" clId="{28796540-E387-4170-9724-384CEECF120C}" dt="2025-04-09T21:29:20.475" v="510" actId="47"/>
        <pc:sldMkLst>
          <pc:docMk/>
          <pc:sldMk cId="3492364435" sldId="443"/>
        </pc:sldMkLst>
      </pc:sldChg>
      <pc:sldChg chg="modSp del mod">
        <pc:chgData name="Windi Epperson" userId="3b69a254-e433-416d-a127-8b0b05ec3ee3" providerId="ADAL" clId="{28796540-E387-4170-9724-384CEECF120C}" dt="2025-04-09T21:51:40.150" v="996" actId="47"/>
        <pc:sldMkLst>
          <pc:docMk/>
          <pc:sldMk cId="2533242233" sldId="444"/>
        </pc:sldMkLst>
        <pc:spChg chg="mod">
          <ac:chgData name="Windi Epperson" userId="3b69a254-e433-416d-a127-8b0b05ec3ee3" providerId="ADAL" clId="{28796540-E387-4170-9724-384CEECF120C}" dt="2025-04-09T21:51:27.851" v="995" actId="20577"/>
          <ac:spMkLst>
            <pc:docMk/>
            <pc:sldMk cId="2533242233" sldId="444"/>
            <ac:spMk id="3" creationId="{49DD2600-5127-E30F-BF87-ED2F38A3885C}"/>
          </ac:spMkLst>
        </pc:spChg>
      </pc:sldChg>
      <pc:sldChg chg="del">
        <pc:chgData name="Windi Epperson" userId="3b69a254-e433-416d-a127-8b0b05ec3ee3" providerId="ADAL" clId="{28796540-E387-4170-9724-384CEECF120C}" dt="2025-04-09T21:51:40.150" v="996" actId="47"/>
        <pc:sldMkLst>
          <pc:docMk/>
          <pc:sldMk cId="1444726318" sldId="445"/>
        </pc:sldMkLst>
      </pc:sldChg>
      <pc:sldChg chg="del">
        <pc:chgData name="Windi Epperson" userId="3b69a254-e433-416d-a127-8b0b05ec3ee3" providerId="ADAL" clId="{28796540-E387-4170-9724-384CEECF120C}" dt="2025-04-09T21:51:40.150" v="996" actId="47"/>
        <pc:sldMkLst>
          <pc:docMk/>
          <pc:sldMk cId="1285776023" sldId="446"/>
        </pc:sldMkLst>
      </pc:sldChg>
      <pc:sldChg chg="del">
        <pc:chgData name="Windi Epperson" userId="3b69a254-e433-416d-a127-8b0b05ec3ee3" providerId="ADAL" clId="{28796540-E387-4170-9724-384CEECF120C}" dt="2025-04-09T21:51:40.150" v="996" actId="47"/>
        <pc:sldMkLst>
          <pc:docMk/>
          <pc:sldMk cId="3591862382" sldId="447"/>
        </pc:sldMkLst>
      </pc:sldChg>
      <pc:sldChg chg="del">
        <pc:chgData name="Windi Epperson" userId="3b69a254-e433-416d-a127-8b0b05ec3ee3" providerId="ADAL" clId="{28796540-E387-4170-9724-384CEECF120C}" dt="2025-04-09T21:51:40.150" v="996" actId="47"/>
        <pc:sldMkLst>
          <pc:docMk/>
          <pc:sldMk cId="2292870744" sldId="448"/>
        </pc:sldMkLst>
      </pc:sldChg>
      <pc:sldChg chg="del">
        <pc:chgData name="Windi Epperson" userId="3b69a254-e433-416d-a127-8b0b05ec3ee3" providerId="ADAL" clId="{28796540-E387-4170-9724-384CEECF120C}" dt="2025-04-09T21:51:45.640" v="997" actId="47"/>
        <pc:sldMkLst>
          <pc:docMk/>
          <pc:sldMk cId="2669972087" sldId="449"/>
        </pc:sldMkLst>
      </pc:sldChg>
      <pc:sldChg chg="del">
        <pc:chgData name="Windi Epperson" userId="3b69a254-e433-416d-a127-8b0b05ec3ee3" providerId="ADAL" clId="{28796540-E387-4170-9724-384CEECF120C}" dt="2025-04-09T21:51:45.640" v="997" actId="47"/>
        <pc:sldMkLst>
          <pc:docMk/>
          <pc:sldMk cId="1157115486" sldId="450"/>
        </pc:sldMkLst>
      </pc:sldChg>
      <pc:sldChg chg="del">
        <pc:chgData name="Windi Epperson" userId="3b69a254-e433-416d-a127-8b0b05ec3ee3" providerId="ADAL" clId="{28796540-E387-4170-9724-384CEECF120C}" dt="2025-04-09T21:51:49.805" v="998" actId="47"/>
        <pc:sldMkLst>
          <pc:docMk/>
          <pc:sldMk cId="870486955" sldId="451"/>
        </pc:sldMkLst>
      </pc:sldChg>
      <pc:sldChg chg="del">
        <pc:chgData name="Windi Epperson" userId="3b69a254-e433-416d-a127-8b0b05ec3ee3" providerId="ADAL" clId="{28796540-E387-4170-9724-384CEECF120C}" dt="2025-04-09T21:51:49.805" v="998" actId="47"/>
        <pc:sldMkLst>
          <pc:docMk/>
          <pc:sldMk cId="3216344900" sldId="452"/>
        </pc:sldMkLst>
      </pc:sldChg>
      <pc:sldChg chg="addSp delSp modSp add mod">
        <pc:chgData name="Windi Epperson" userId="3b69a254-e433-416d-a127-8b0b05ec3ee3" providerId="ADAL" clId="{28796540-E387-4170-9724-384CEECF120C}" dt="2025-04-09T21:25:50.028" v="371" actId="20577"/>
        <pc:sldMkLst>
          <pc:docMk/>
          <pc:sldMk cId="937828545" sldId="453"/>
        </pc:sldMkLst>
        <pc:spChg chg="mod">
          <ac:chgData name="Windi Epperson" userId="3b69a254-e433-416d-a127-8b0b05ec3ee3" providerId="ADAL" clId="{28796540-E387-4170-9724-384CEECF120C}" dt="2025-04-09T21:25:08.489" v="317" actId="20577"/>
          <ac:spMkLst>
            <pc:docMk/>
            <pc:sldMk cId="937828545" sldId="453"/>
            <ac:spMk id="2" creationId="{0A5A8E31-83EF-0480-31C0-599641FC7439}"/>
          </ac:spMkLst>
        </pc:spChg>
        <pc:spChg chg="mod">
          <ac:chgData name="Windi Epperson" userId="3b69a254-e433-416d-a127-8b0b05ec3ee3" providerId="ADAL" clId="{28796540-E387-4170-9724-384CEECF120C}" dt="2025-04-09T21:25:50.028" v="371" actId="20577"/>
          <ac:spMkLst>
            <pc:docMk/>
            <pc:sldMk cId="937828545" sldId="453"/>
            <ac:spMk id="3" creationId="{2FACC2E2-C1E5-38C3-8883-C1811880AF9A}"/>
          </ac:spMkLst>
        </pc:spChg>
        <pc:picChg chg="add mod">
          <ac:chgData name="Windi Epperson" userId="3b69a254-e433-416d-a127-8b0b05ec3ee3" providerId="ADAL" clId="{28796540-E387-4170-9724-384CEECF120C}" dt="2025-04-09T21:25:17.191" v="321" actId="1076"/>
          <ac:picMkLst>
            <pc:docMk/>
            <pc:sldMk cId="937828545" sldId="453"/>
            <ac:picMk id="5" creationId="{D731802F-D29F-1D6A-6D89-0B7A8BA47268}"/>
          </ac:picMkLst>
        </pc:picChg>
        <pc:picChg chg="del">
          <ac:chgData name="Windi Epperson" userId="3b69a254-e433-416d-a127-8b0b05ec3ee3" providerId="ADAL" clId="{28796540-E387-4170-9724-384CEECF120C}" dt="2025-04-09T21:25:11.079" v="318" actId="478"/>
          <ac:picMkLst>
            <pc:docMk/>
            <pc:sldMk cId="937828545" sldId="453"/>
            <ac:picMk id="6" creationId="{8F69713D-FEC5-1DAA-008A-5F8E624839D0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1:27:43.613" v="455" actId="20577"/>
        <pc:sldMkLst>
          <pc:docMk/>
          <pc:sldMk cId="585673063" sldId="454"/>
        </pc:sldMkLst>
        <pc:spChg chg="mod">
          <ac:chgData name="Windi Epperson" userId="3b69a254-e433-416d-a127-8b0b05ec3ee3" providerId="ADAL" clId="{28796540-E387-4170-9724-384CEECF120C}" dt="2025-04-09T21:27:20.648" v="410" actId="1076"/>
          <ac:spMkLst>
            <pc:docMk/>
            <pc:sldMk cId="585673063" sldId="454"/>
            <ac:spMk id="2" creationId="{50EE83E7-DC53-0A13-842A-F980A96A7F15}"/>
          </ac:spMkLst>
        </pc:spChg>
        <pc:spChg chg="mod">
          <ac:chgData name="Windi Epperson" userId="3b69a254-e433-416d-a127-8b0b05ec3ee3" providerId="ADAL" clId="{28796540-E387-4170-9724-384CEECF120C}" dt="2025-04-09T21:27:43.613" v="455" actId="20577"/>
          <ac:spMkLst>
            <pc:docMk/>
            <pc:sldMk cId="585673063" sldId="454"/>
            <ac:spMk id="3" creationId="{5502A8C0-2351-92D8-2400-5C0BE9A47EAD}"/>
          </ac:spMkLst>
        </pc:spChg>
        <pc:picChg chg="del">
          <ac:chgData name="Windi Epperson" userId="3b69a254-e433-416d-a127-8b0b05ec3ee3" providerId="ADAL" clId="{28796540-E387-4170-9724-384CEECF120C}" dt="2025-04-09T21:27:02.651" v="406" actId="478"/>
          <ac:picMkLst>
            <pc:docMk/>
            <pc:sldMk cId="585673063" sldId="454"/>
            <ac:picMk id="5" creationId="{D7E2F1BF-F50F-87F8-49D4-37C4B53123A6}"/>
          </ac:picMkLst>
        </pc:picChg>
        <pc:picChg chg="add mod">
          <ac:chgData name="Windi Epperson" userId="3b69a254-e433-416d-a127-8b0b05ec3ee3" providerId="ADAL" clId="{28796540-E387-4170-9724-384CEECF120C}" dt="2025-04-09T21:27:24.710" v="411" actId="1076"/>
          <ac:picMkLst>
            <pc:docMk/>
            <pc:sldMk cId="585673063" sldId="454"/>
            <ac:picMk id="6" creationId="{ED647E7F-9D38-98C5-D7AC-064BC3645C93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1:28:58.144" v="509" actId="20577"/>
        <pc:sldMkLst>
          <pc:docMk/>
          <pc:sldMk cId="1494787325" sldId="455"/>
        </pc:sldMkLst>
        <pc:spChg chg="mod">
          <ac:chgData name="Windi Epperson" userId="3b69a254-e433-416d-a127-8b0b05ec3ee3" providerId="ADAL" clId="{28796540-E387-4170-9724-384CEECF120C}" dt="2025-04-09T21:28:02.592" v="465" actId="20577"/>
          <ac:spMkLst>
            <pc:docMk/>
            <pc:sldMk cId="1494787325" sldId="455"/>
            <ac:spMk id="2" creationId="{3C2A6A7B-785E-2558-841D-4CE708C6D6B0}"/>
          </ac:spMkLst>
        </pc:spChg>
        <pc:spChg chg="mod">
          <ac:chgData name="Windi Epperson" userId="3b69a254-e433-416d-a127-8b0b05ec3ee3" providerId="ADAL" clId="{28796540-E387-4170-9724-384CEECF120C}" dt="2025-04-09T21:28:58.144" v="509" actId="20577"/>
          <ac:spMkLst>
            <pc:docMk/>
            <pc:sldMk cId="1494787325" sldId="455"/>
            <ac:spMk id="3" creationId="{4D6D186E-3D0B-4BB3-72CD-6536C4FBBBCA}"/>
          </ac:spMkLst>
        </pc:spChg>
        <pc:picChg chg="add mod">
          <ac:chgData name="Windi Epperson" userId="3b69a254-e433-416d-a127-8b0b05ec3ee3" providerId="ADAL" clId="{28796540-E387-4170-9724-384CEECF120C}" dt="2025-04-09T21:28:35.958" v="477" actId="1076"/>
          <ac:picMkLst>
            <pc:docMk/>
            <pc:sldMk cId="1494787325" sldId="455"/>
            <ac:picMk id="5" creationId="{0330F41C-5A0E-2E1F-9895-75A9166005F0}"/>
          </ac:picMkLst>
        </pc:picChg>
        <pc:picChg chg="del">
          <ac:chgData name="Windi Epperson" userId="3b69a254-e433-416d-a127-8b0b05ec3ee3" providerId="ADAL" clId="{28796540-E387-4170-9724-384CEECF120C}" dt="2025-04-09T21:28:27.394" v="474" actId="478"/>
          <ac:picMkLst>
            <pc:docMk/>
            <pc:sldMk cId="1494787325" sldId="455"/>
            <ac:picMk id="6" creationId="{096C57A2-F791-8268-6463-63E8E8C2209D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1:41:31.791" v="782" actId="27636"/>
        <pc:sldMkLst>
          <pc:docMk/>
          <pc:sldMk cId="122351575" sldId="456"/>
        </pc:sldMkLst>
        <pc:spChg chg="mod">
          <ac:chgData name="Windi Epperson" userId="3b69a254-e433-416d-a127-8b0b05ec3ee3" providerId="ADAL" clId="{28796540-E387-4170-9724-384CEECF120C}" dt="2025-04-09T21:33:02.106" v="574" actId="14100"/>
          <ac:spMkLst>
            <pc:docMk/>
            <pc:sldMk cId="122351575" sldId="456"/>
            <ac:spMk id="2" creationId="{4245CC69-F148-5AF9-ACC4-7A5E4CE988C1}"/>
          </ac:spMkLst>
        </pc:spChg>
        <pc:spChg chg="mod">
          <ac:chgData name="Windi Epperson" userId="3b69a254-e433-416d-a127-8b0b05ec3ee3" providerId="ADAL" clId="{28796540-E387-4170-9724-384CEECF120C}" dt="2025-04-09T21:41:31.791" v="782" actId="27636"/>
          <ac:spMkLst>
            <pc:docMk/>
            <pc:sldMk cId="122351575" sldId="456"/>
            <ac:spMk id="3" creationId="{32F3C213-C623-7C85-E33A-AA7E84583C1E}"/>
          </ac:spMkLst>
        </pc:spChg>
        <pc:picChg chg="del">
          <ac:chgData name="Windi Epperson" userId="3b69a254-e433-416d-a127-8b0b05ec3ee3" providerId="ADAL" clId="{28796540-E387-4170-9724-384CEECF120C}" dt="2025-04-09T21:32:11.913" v="522" actId="478"/>
          <ac:picMkLst>
            <pc:docMk/>
            <pc:sldMk cId="122351575" sldId="456"/>
            <ac:picMk id="5" creationId="{70708375-254A-4296-7605-008F22457B5C}"/>
          </ac:picMkLst>
        </pc:picChg>
        <pc:picChg chg="add mod">
          <ac:chgData name="Windi Epperson" userId="3b69a254-e433-416d-a127-8b0b05ec3ee3" providerId="ADAL" clId="{28796540-E387-4170-9724-384CEECF120C}" dt="2025-04-09T21:32:18.290" v="525" actId="1076"/>
          <ac:picMkLst>
            <pc:docMk/>
            <pc:sldMk cId="122351575" sldId="456"/>
            <ac:picMk id="6" creationId="{EC54940F-C468-5BB6-D846-A4E426F180AC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1:35:54.303" v="697" actId="20577"/>
        <pc:sldMkLst>
          <pc:docMk/>
          <pc:sldMk cId="536025363" sldId="457"/>
        </pc:sldMkLst>
        <pc:spChg chg="mod">
          <ac:chgData name="Windi Epperson" userId="3b69a254-e433-416d-a127-8b0b05ec3ee3" providerId="ADAL" clId="{28796540-E387-4170-9724-384CEECF120C}" dt="2025-04-09T21:33:43.706" v="588" actId="20577"/>
          <ac:spMkLst>
            <pc:docMk/>
            <pc:sldMk cId="536025363" sldId="457"/>
            <ac:spMk id="2" creationId="{12AC7C22-029A-F690-6478-B771B0A3DA0F}"/>
          </ac:spMkLst>
        </pc:spChg>
        <pc:spChg chg="mod">
          <ac:chgData name="Windi Epperson" userId="3b69a254-e433-416d-a127-8b0b05ec3ee3" providerId="ADAL" clId="{28796540-E387-4170-9724-384CEECF120C}" dt="2025-04-09T21:35:54.303" v="697" actId="20577"/>
          <ac:spMkLst>
            <pc:docMk/>
            <pc:sldMk cId="536025363" sldId="457"/>
            <ac:spMk id="3" creationId="{D5E59340-89F4-3AEA-5836-A183572B4CA4}"/>
          </ac:spMkLst>
        </pc:spChg>
        <pc:picChg chg="add mod">
          <ac:chgData name="Windi Epperson" userId="3b69a254-e433-416d-a127-8b0b05ec3ee3" providerId="ADAL" clId="{28796540-E387-4170-9724-384CEECF120C}" dt="2025-04-09T21:33:38.293" v="579" actId="1076"/>
          <ac:picMkLst>
            <pc:docMk/>
            <pc:sldMk cId="536025363" sldId="457"/>
            <ac:picMk id="5" creationId="{F02DF15D-3B5F-4D9F-2C86-B29DE7643216}"/>
          </ac:picMkLst>
        </pc:picChg>
        <pc:picChg chg="del">
          <ac:chgData name="Windi Epperson" userId="3b69a254-e433-416d-a127-8b0b05ec3ee3" providerId="ADAL" clId="{28796540-E387-4170-9724-384CEECF120C}" dt="2025-04-09T21:33:31.683" v="576" actId="478"/>
          <ac:picMkLst>
            <pc:docMk/>
            <pc:sldMk cId="536025363" sldId="457"/>
            <ac:picMk id="6" creationId="{4206CE95-710F-EB1F-9951-A1D01E30303D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1:40:16.861" v="766" actId="1582"/>
        <pc:sldMkLst>
          <pc:docMk/>
          <pc:sldMk cId="75246533" sldId="458"/>
        </pc:sldMkLst>
        <pc:spChg chg="mod">
          <ac:chgData name="Windi Epperson" userId="3b69a254-e433-416d-a127-8b0b05ec3ee3" providerId="ADAL" clId="{28796540-E387-4170-9724-384CEECF120C}" dt="2025-04-09T21:37:07.282" v="706" actId="20577"/>
          <ac:spMkLst>
            <pc:docMk/>
            <pc:sldMk cId="75246533" sldId="458"/>
            <ac:spMk id="2" creationId="{4B6DED73-C3BE-12B6-BA69-C85A9EE5DF3F}"/>
          </ac:spMkLst>
        </pc:spChg>
        <pc:spChg chg="mod">
          <ac:chgData name="Windi Epperson" userId="3b69a254-e433-416d-a127-8b0b05ec3ee3" providerId="ADAL" clId="{28796540-E387-4170-9724-384CEECF120C}" dt="2025-04-09T21:38:02.067" v="723" actId="14100"/>
          <ac:spMkLst>
            <pc:docMk/>
            <pc:sldMk cId="75246533" sldId="458"/>
            <ac:spMk id="3" creationId="{7E24BA05-EDA3-A8C9-6396-9099D73E6A80}"/>
          </ac:spMkLst>
        </pc:spChg>
        <pc:spChg chg="add mod">
          <ac:chgData name="Windi Epperson" userId="3b69a254-e433-416d-a127-8b0b05ec3ee3" providerId="ADAL" clId="{28796540-E387-4170-9724-384CEECF120C}" dt="2025-04-09T21:39:47.720" v="761" actId="1076"/>
          <ac:spMkLst>
            <pc:docMk/>
            <pc:sldMk cId="75246533" sldId="458"/>
            <ac:spMk id="7" creationId="{651B2D40-D517-FD28-0963-B48186A9E4FA}"/>
          </ac:spMkLst>
        </pc:spChg>
        <pc:spChg chg="add mod">
          <ac:chgData name="Windi Epperson" userId="3b69a254-e433-416d-a127-8b0b05ec3ee3" providerId="ADAL" clId="{28796540-E387-4170-9724-384CEECF120C}" dt="2025-04-09T21:40:16.861" v="766" actId="1582"/>
          <ac:spMkLst>
            <pc:docMk/>
            <pc:sldMk cId="75246533" sldId="458"/>
            <ac:spMk id="10" creationId="{5FC715E6-3584-B7FD-01D8-8B9F5177E2A6}"/>
          </ac:spMkLst>
        </pc:spChg>
        <pc:picChg chg="del">
          <ac:chgData name="Windi Epperson" userId="3b69a254-e433-416d-a127-8b0b05ec3ee3" providerId="ADAL" clId="{28796540-E387-4170-9724-384CEECF120C}" dt="2025-04-09T21:37:14.165" v="714" actId="478"/>
          <ac:picMkLst>
            <pc:docMk/>
            <pc:sldMk cId="75246533" sldId="458"/>
            <ac:picMk id="5" creationId="{C506C6AB-5BAD-243C-A1A6-9EA0B8F78AA3}"/>
          </ac:picMkLst>
        </pc:picChg>
        <pc:picChg chg="add mod">
          <ac:chgData name="Windi Epperson" userId="3b69a254-e433-416d-a127-8b0b05ec3ee3" providerId="ADAL" clId="{28796540-E387-4170-9724-384CEECF120C}" dt="2025-04-09T21:37:49.925" v="721" actId="14100"/>
          <ac:picMkLst>
            <pc:docMk/>
            <pc:sldMk cId="75246533" sldId="458"/>
            <ac:picMk id="6" creationId="{4F5BAAB8-972E-C5A4-F60E-E1F94FED9080}"/>
          </ac:picMkLst>
        </pc:picChg>
        <pc:picChg chg="add mod">
          <ac:chgData name="Windi Epperson" userId="3b69a254-e433-416d-a127-8b0b05ec3ee3" providerId="ADAL" clId="{28796540-E387-4170-9724-384CEECF120C}" dt="2025-04-09T21:39:07.807" v="731" actId="1076"/>
          <ac:picMkLst>
            <pc:docMk/>
            <pc:sldMk cId="75246533" sldId="458"/>
            <ac:picMk id="9" creationId="{56D9CD79-E750-F1AD-02BE-F381D280DF82}"/>
          </ac:picMkLst>
        </pc:picChg>
      </pc:sldChg>
      <pc:sldChg chg="add del">
        <pc:chgData name="Windi Epperson" userId="3b69a254-e433-416d-a127-8b0b05ec3ee3" providerId="ADAL" clId="{28796540-E387-4170-9724-384CEECF120C}" dt="2025-04-09T21:37:24.192" v="716" actId="2696"/>
        <pc:sldMkLst>
          <pc:docMk/>
          <pc:sldMk cId="2523727142" sldId="459"/>
        </pc:sldMkLst>
      </pc:sldChg>
      <pc:sldChg chg="addSp delSp modSp add mod">
        <pc:chgData name="Windi Epperson" userId="3b69a254-e433-416d-a127-8b0b05ec3ee3" providerId="ADAL" clId="{28796540-E387-4170-9724-384CEECF120C}" dt="2025-04-09T21:46:00.447" v="912" actId="1076"/>
        <pc:sldMkLst>
          <pc:docMk/>
          <pc:sldMk cId="3364851672" sldId="459"/>
        </pc:sldMkLst>
        <pc:spChg chg="mod">
          <ac:chgData name="Windi Epperson" userId="3b69a254-e433-416d-a127-8b0b05ec3ee3" providerId="ADAL" clId="{28796540-E387-4170-9724-384CEECF120C}" dt="2025-04-09T21:45:02.559" v="807" actId="20577"/>
          <ac:spMkLst>
            <pc:docMk/>
            <pc:sldMk cId="3364851672" sldId="459"/>
            <ac:spMk id="2" creationId="{DB51648F-475B-4175-BB02-9B6E6D39CD9A}"/>
          </ac:spMkLst>
        </pc:spChg>
        <pc:spChg chg="mod">
          <ac:chgData name="Windi Epperson" userId="3b69a254-e433-416d-a127-8b0b05ec3ee3" providerId="ADAL" clId="{28796540-E387-4170-9724-384CEECF120C}" dt="2025-04-09T21:45:54.889" v="911" actId="20577"/>
          <ac:spMkLst>
            <pc:docMk/>
            <pc:sldMk cId="3364851672" sldId="459"/>
            <ac:spMk id="3" creationId="{10E01997-0235-C216-F350-E7D571BDEC47}"/>
          </ac:spMkLst>
        </pc:spChg>
        <pc:picChg chg="del">
          <ac:chgData name="Windi Epperson" userId="3b69a254-e433-416d-a127-8b0b05ec3ee3" providerId="ADAL" clId="{28796540-E387-4170-9724-384CEECF120C}" dt="2025-04-09T21:44:48.632" v="792" actId="478"/>
          <ac:picMkLst>
            <pc:docMk/>
            <pc:sldMk cId="3364851672" sldId="459"/>
            <ac:picMk id="5" creationId="{DCDDC186-4973-59F6-E2C2-B15495A942C0}"/>
          </ac:picMkLst>
        </pc:picChg>
        <pc:picChg chg="add mod">
          <ac:chgData name="Windi Epperson" userId="3b69a254-e433-416d-a127-8b0b05ec3ee3" providerId="ADAL" clId="{28796540-E387-4170-9724-384CEECF120C}" dt="2025-04-09T21:46:00.447" v="912" actId="1076"/>
          <ac:picMkLst>
            <pc:docMk/>
            <pc:sldMk cId="3364851672" sldId="459"/>
            <ac:picMk id="6" creationId="{051E8D65-E4BC-8D68-0CB7-0E1A0EEAA3C4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1:51:06.264" v="987" actId="20577"/>
        <pc:sldMkLst>
          <pc:docMk/>
          <pc:sldMk cId="3765854737" sldId="460"/>
        </pc:sldMkLst>
        <pc:spChg chg="mod">
          <ac:chgData name="Windi Epperson" userId="3b69a254-e433-416d-a127-8b0b05ec3ee3" providerId="ADAL" clId="{28796540-E387-4170-9724-384CEECF120C}" dt="2025-04-09T21:48:15.054" v="925" actId="20577"/>
          <ac:spMkLst>
            <pc:docMk/>
            <pc:sldMk cId="3765854737" sldId="460"/>
            <ac:spMk id="2" creationId="{8ED78E4D-2DA3-67CD-D0D4-F77565E2843B}"/>
          </ac:spMkLst>
        </pc:spChg>
        <pc:spChg chg="mod">
          <ac:chgData name="Windi Epperson" userId="3b69a254-e433-416d-a127-8b0b05ec3ee3" providerId="ADAL" clId="{28796540-E387-4170-9724-384CEECF120C}" dt="2025-04-09T21:51:06.264" v="987" actId="20577"/>
          <ac:spMkLst>
            <pc:docMk/>
            <pc:sldMk cId="3765854737" sldId="460"/>
            <ac:spMk id="3" creationId="{7AD2697A-312D-6FA4-EEF6-1BE94B6AEF4A}"/>
          </ac:spMkLst>
        </pc:spChg>
        <pc:picChg chg="del">
          <ac:chgData name="Windi Epperson" userId="3b69a254-e433-416d-a127-8b0b05ec3ee3" providerId="ADAL" clId="{28796540-E387-4170-9724-384CEECF120C}" dt="2025-04-09T21:48:22.763" v="938" actId="478"/>
          <ac:picMkLst>
            <pc:docMk/>
            <pc:sldMk cId="3765854737" sldId="460"/>
            <ac:picMk id="5" creationId="{372F5452-A75A-4231-0B33-9AD15EA5FCF6}"/>
          </ac:picMkLst>
        </pc:picChg>
        <pc:picChg chg="add mod">
          <ac:chgData name="Windi Epperson" userId="3b69a254-e433-416d-a127-8b0b05ec3ee3" providerId="ADAL" clId="{28796540-E387-4170-9724-384CEECF120C}" dt="2025-04-09T21:48:33.112" v="942" actId="1076"/>
          <ac:picMkLst>
            <pc:docMk/>
            <pc:sldMk cId="3765854737" sldId="460"/>
            <ac:picMk id="6" creationId="{AB80ED12-0C6F-F9AB-564D-E1479DE8F973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1:55:13.715" v="1072" actId="20577"/>
        <pc:sldMkLst>
          <pc:docMk/>
          <pc:sldMk cId="3706958939" sldId="461"/>
        </pc:sldMkLst>
        <pc:spChg chg="mod">
          <ac:chgData name="Windi Epperson" userId="3b69a254-e433-416d-a127-8b0b05ec3ee3" providerId="ADAL" clId="{28796540-E387-4170-9724-384CEECF120C}" dt="2025-04-09T21:52:37.843" v="1018" actId="20577"/>
          <ac:spMkLst>
            <pc:docMk/>
            <pc:sldMk cId="3706958939" sldId="461"/>
            <ac:spMk id="2" creationId="{12C94218-645E-3AD3-A89B-17D33667A375}"/>
          </ac:spMkLst>
        </pc:spChg>
        <pc:spChg chg="mod">
          <ac:chgData name="Windi Epperson" userId="3b69a254-e433-416d-a127-8b0b05ec3ee3" providerId="ADAL" clId="{28796540-E387-4170-9724-384CEECF120C}" dt="2025-04-09T21:55:13.715" v="1072" actId="20577"/>
          <ac:spMkLst>
            <pc:docMk/>
            <pc:sldMk cId="3706958939" sldId="461"/>
            <ac:spMk id="3" creationId="{4BCBD524-92F7-D080-4DCE-831CA2CE272E}"/>
          </ac:spMkLst>
        </pc:spChg>
        <pc:picChg chg="add mod">
          <ac:chgData name="Windi Epperson" userId="3b69a254-e433-416d-a127-8b0b05ec3ee3" providerId="ADAL" clId="{28796540-E387-4170-9724-384CEECF120C}" dt="2025-04-09T21:53:17.805" v="1035" actId="1076"/>
          <ac:picMkLst>
            <pc:docMk/>
            <pc:sldMk cId="3706958939" sldId="461"/>
            <ac:picMk id="5" creationId="{DEAF510C-BA49-90D8-1B81-C8F299F2D85A}"/>
          </ac:picMkLst>
        </pc:picChg>
        <pc:picChg chg="del">
          <ac:chgData name="Windi Epperson" userId="3b69a254-e433-416d-a127-8b0b05ec3ee3" providerId="ADAL" clId="{28796540-E387-4170-9724-384CEECF120C}" dt="2025-04-09T21:53:11.100" v="1032" actId="478"/>
          <ac:picMkLst>
            <pc:docMk/>
            <pc:sldMk cId="3706958939" sldId="461"/>
            <ac:picMk id="6" creationId="{EBCC894F-7EDC-FA84-E244-DECECD4B938F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2:21:45.040" v="1179" actId="20577"/>
        <pc:sldMkLst>
          <pc:docMk/>
          <pc:sldMk cId="3730851393" sldId="462"/>
        </pc:sldMkLst>
        <pc:spChg chg="mod">
          <ac:chgData name="Windi Epperson" userId="3b69a254-e433-416d-a127-8b0b05ec3ee3" providerId="ADAL" clId="{28796540-E387-4170-9724-384CEECF120C}" dt="2025-04-09T21:57:39.034" v="1078" actId="20577"/>
          <ac:spMkLst>
            <pc:docMk/>
            <pc:sldMk cId="3730851393" sldId="462"/>
            <ac:spMk id="2" creationId="{9D25E3D1-7118-68F7-855D-8BDC947B2BC2}"/>
          </ac:spMkLst>
        </pc:spChg>
        <pc:spChg chg="mod">
          <ac:chgData name="Windi Epperson" userId="3b69a254-e433-416d-a127-8b0b05ec3ee3" providerId="ADAL" clId="{28796540-E387-4170-9724-384CEECF120C}" dt="2025-04-09T22:21:45.040" v="1179" actId="20577"/>
          <ac:spMkLst>
            <pc:docMk/>
            <pc:sldMk cId="3730851393" sldId="462"/>
            <ac:spMk id="3" creationId="{C46F8E68-8445-0459-4911-9678223521A1}"/>
          </ac:spMkLst>
        </pc:spChg>
        <pc:picChg chg="del">
          <ac:chgData name="Windi Epperson" userId="3b69a254-e433-416d-a127-8b0b05ec3ee3" providerId="ADAL" clId="{28796540-E387-4170-9724-384CEECF120C}" dt="2025-04-09T21:57:52.931" v="1100" actId="478"/>
          <ac:picMkLst>
            <pc:docMk/>
            <pc:sldMk cId="3730851393" sldId="462"/>
            <ac:picMk id="5" creationId="{748A6F72-254A-F59D-872F-BF13DB03487A}"/>
          </ac:picMkLst>
        </pc:picChg>
        <pc:picChg chg="add mod">
          <ac:chgData name="Windi Epperson" userId="3b69a254-e433-416d-a127-8b0b05ec3ee3" providerId="ADAL" clId="{28796540-E387-4170-9724-384CEECF120C}" dt="2025-04-09T21:58:18.848" v="1103" actId="1076"/>
          <ac:picMkLst>
            <pc:docMk/>
            <pc:sldMk cId="3730851393" sldId="462"/>
            <ac:picMk id="6" creationId="{4C987EE1-AB6C-7072-0F85-5BB33810B781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2:22:38.956" v="1212" actId="20577"/>
        <pc:sldMkLst>
          <pc:docMk/>
          <pc:sldMk cId="3283043246" sldId="463"/>
        </pc:sldMkLst>
        <pc:spChg chg="mod">
          <ac:chgData name="Windi Epperson" userId="3b69a254-e433-416d-a127-8b0b05ec3ee3" providerId="ADAL" clId="{28796540-E387-4170-9724-384CEECF120C}" dt="2025-04-09T22:22:04.459" v="1186" actId="20577"/>
          <ac:spMkLst>
            <pc:docMk/>
            <pc:sldMk cId="3283043246" sldId="463"/>
            <ac:spMk id="2" creationId="{8E660521-2864-95D8-DE09-510A33A3634A}"/>
          </ac:spMkLst>
        </pc:spChg>
        <pc:spChg chg="mod">
          <ac:chgData name="Windi Epperson" userId="3b69a254-e433-416d-a127-8b0b05ec3ee3" providerId="ADAL" clId="{28796540-E387-4170-9724-384CEECF120C}" dt="2025-04-09T22:22:38.956" v="1212" actId="20577"/>
          <ac:spMkLst>
            <pc:docMk/>
            <pc:sldMk cId="3283043246" sldId="463"/>
            <ac:spMk id="3" creationId="{B0B6C26C-82D3-DACA-B286-BED514544AE8}"/>
          </ac:spMkLst>
        </pc:spChg>
        <pc:picChg chg="add mod">
          <ac:chgData name="Windi Epperson" userId="3b69a254-e433-416d-a127-8b0b05ec3ee3" providerId="ADAL" clId="{28796540-E387-4170-9724-384CEECF120C}" dt="2025-04-09T22:22:26.598" v="1194" actId="1076"/>
          <ac:picMkLst>
            <pc:docMk/>
            <pc:sldMk cId="3283043246" sldId="463"/>
            <ac:picMk id="5" creationId="{9F822F5C-CD42-4B4F-7416-A2A9EE52A142}"/>
          </ac:picMkLst>
        </pc:picChg>
        <pc:picChg chg="del">
          <ac:chgData name="Windi Epperson" userId="3b69a254-e433-416d-a127-8b0b05ec3ee3" providerId="ADAL" clId="{28796540-E387-4170-9724-384CEECF120C}" dt="2025-04-09T22:22:09.785" v="1191" actId="478"/>
          <ac:picMkLst>
            <pc:docMk/>
            <pc:sldMk cId="3283043246" sldId="463"/>
            <ac:picMk id="6" creationId="{09A77034-FEB9-6008-309A-A8925F449916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2:25:24.355" v="1388" actId="27636"/>
        <pc:sldMkLst>
          <pc:docMk/>
          <pc:sldMk cId="670635481" sldId="464"/>
        </pc:sldMkLst>
        <pc:spChg chg="mod">
          <ac:chgData name="Windi Epperson" userId="3b69a254-e433-416d-a127-8b0b05ec3ee3" providerId="ADAL" clId="{28796540-E387-4170-9724-384CEECF120C}" dt="2025-04-09T22:24:04.289" v="1241" actId="20577"/>
          <ac:spMkLst>
            <pc:docMk/>
            <pc:sldMk cId="670635481" sldId="464"/>
            <ac:spMk id="2" creationId="{C38AF0BC-83FA-B80E-253A-913BDDEC4349}"/>
          </ac:spMkLst>
        </pc:spChg>
        <pc:spChg chg="mod">
          <ac:chgData name="Windi Epperson" userId="3b69a254-e433-416d-a127-8b0b05ec3ee3" providerId="ADAL" clId="{28796540-E387-4170-9724-384CEECF120C}" dt="2025-04-09T22:25:24.355" v="1388" actId="27636"/>
          <ac:spMkLst>
            <pc:docMk/>
            <pc:sldMk cId="670635481" sldId="464"/>
            <ac:spMk id="3" creationId="{822738C1-46A4-AB61-1332-7E7A0135E3FA}"/>
          </ac:spMkLst>
        </pc:spChg>
        <pc:picChg chg="del">
          <ac:chgData name="Windi Epperson" userId="3b69a254-e433-416d-a127-8b0b05ec3ee3" providerId="ADAL" clId="{28796540-E387-4170-9724-384CEECF120C}" dt="2025-04-09T22:24:18.480" v="1269" actId="478"/>
          <ac:picMkLst>
            <pc:docMk/>
            <pc:sldMk cId="670635481" sldId="464"/>
            <ac:picMk id="5" creationId="{BDF867B0-1D8B-CD46-24E4-47BEFB2625D4}"/>
          </ac:picMkLst>
        </pc:picChg>
        <pc:picChg chg="add mod">
          <ac:chgData name="Windi Epperson" userId="3b69a254-e433-416d-a127-8b0b05ec3ee3" providerId="ADAL" clId="{28796540-E387-4170-9724-384CEECF120C}" dt="2025-04-09T22:24:35.034" v="1272" actId="1076"/>
          <ac:picMkLst>
            <pc:docMk/>
            <pc:sldMk cId="670635481" sldId="464"/>
            <ac:picMk id="6" creationId="{5ACC3908-AB1E-BBA9-BA50-BA3C7ED9029C}"/>
          </ac:picMkLst>
        </pc:picChg>
      </pc:sldChg>
      <pc:sldChg chg="addSp delSp modSp add mod">
        <pc:chgData name="Windi Epperson" userId="3b69a254-e433-416d-a127-8b0b05ec3ee3" providerId="ADAL" clId="{28796540-E387-4170-9724-384CEECF120C}" dt="2025-04-09T22:27:07.487" v="1465" actId="20577"/>
        <pc:sldMkLst>
          <pc:docMk/>
          <pc:sldMk cId="3075279272" sldId="465"/>
        </pc:sldMkLst>
        <pc:spChg chg="mod">
          <ac:chgData name="Windi Epperson" userId="3b69a254-e433-416d-a127-8b0b05ec3ee3" providerId="ADAL" clId="{28796540-E387-4170-9724-384CEECF120C}" dt="2025-04-09T22:25:46.017" v="1397" actId="20577"/>
          <ac:spMkLst>
            <pc:docMk/>
            <pc:sldMk cId="3075279272" sldId="465"/>
            <ac:spMk id="2" creationId="{EB5E29CC-321B-221C-6229-ED1F2AEB518B}"/>
          </ac:spMkLst>
        </pc:spChg>
        <pc:spChg chg="mod">
          <ac:chgData name="Windi Epperson" userId="3b69a254-e433-416d-a127-8b0b05ec3ee3" providerId="ADAL" clId="{28796540-E387-4170-9724-384CEECF120C}" dt="2025-04-09T22:27:07.487" v="1465" actId="20577"/>
          <ac:spMkLst>
            <pc:docMk/>
            <pc:sldMk cId="3075279272" sldId="465"/>
            <ac:spMk id="3" creationId="{F583E2D4-AF55-1933-5993-34F871867051}"/>
          </ac:spMkLst>
        </pc:spChg>
        <pc:picChg chg="add mod">
          <ac:chgData name="Windi Epperson" userId="3b69a254-e433-416d-a127-8b0b05ec3ee3" providerId="ADAL" clId="{28796540-E387-4170-9724-384CEECF120C}" dt="2025-04-09T22:26:41.747" v="1420" actId="1076"/>
          <ac:picMkLst>
            <pc:docMk/>
            <pc:sldMk cId="3075279272" sldId="465"/>
            <ac:picMk id="5" creationId="{925CAC8E-A259-3063-6480-C7A4584DAC3D}"/>
          </ac:picMkLst>
        </pc:picChg>
        <pc:picChg chg="del">
          <ac:chgData name="Windi Epperson" userId="3b69a254-e433-416d-a127-8b0b05ec3ee3" providerId="ADAL" clId="{28796540-E387-4170-9724-384CEECF120C}" dt="2025-04-09T22:26:10.280" v="1413" actId="478"/>
          <ac:picMkLst>
            <pc:docMk/>
            <pc:sldMk cId="3075279272" sldId="465"/>
            <ac:picMk id="6" creationId="{9A13786C-641E-0966-84BF-4B6254FD2418}"/>
          </ac:picMkLst>
        </pc:picChg>
      </pc:sldChg>
      <pc:sldChg chg="add del">
        <pc:chgData name="Windi Epperson" userId="3b69a254-e433-416d-a127-8b0b05ec3ee3" providerId="ADAL" clId="{28796540-E387-4170-9724-384CEECF120C}" dt="2025-04-09T22:27:17.164" v="1466" actId="47"/>
        <pc:sldMkLst>
          <pc:docMk/>
          <pc:sldMk cId="2195431447" sldId="466"/>
        </pc:sldMkLst>
      </pc:sldChg>
      <pc:sldChg chg="addSp delSp modSp add mod">
        <pc:chgData name="Windi Epperson" userId="3b69a254-e433-416d-a127-8b0b05ec3ee3" providerId="ADAL" clId="{28796540-E387-4170-9724-384CEECF120C}" dt="2025-04-09T22:28:50.440" v="1602" actId="20577"/>
        <pc:sldMkLst>
          <pc:docMk/>
          <pc:sldMk cId="3071165438" sldId="466"/>
        </pc:sldMkLst>
        <pc:spChg chg="mod">
          <ac:chgData name="Windi Epperson" userId="3b69a254-e433-416d-a127-8b0b05ec3ee3" providerId="ADAL" clId="{28796540-E387-4170-9724-384CEECF120C}" dt="2025-04-09T22:28:50.440" v="1602" actId="20577"/>
          <ac:spMkLst>
            <pc:docMk/>
            <pc:sldMk cId="3071165438" sldId="466"/>
            <ac:spMk id="3" creationId="{1EE0CFE8-74A0-ACE9-E63C-4156607FB524}"/>
          </ac:spMkLst>
        </pc:spChg>
        <pc:picChg chg="del">
          <ac:chgData name="Windi Epperson" userId="3b69a254-e433-416d-a127-8b0b05ec3ee3" providerId="ADAL" clId="{28796540-E387-4170-9724-384CEECF120C}" dt="2025-04-09T22:27:52.474" v="1489" actId="478"/>
          <ac:picMkLst>
            <pc:docMk/>
            <pc:sldMk cId="3071165438" sldId="466"/>
            <ac:picMk id="5" creationId="{308EC34B-16DE-E88D-515B-5D70D3291F48}"/>
          </ac:picMkLst>
        </pc:picChg>
        <pc:picChg chg="add mod">
          <ac:chgData name="Windi Epperson" userId="3b69a254-e433-416d-a127-8b0b05ec3ee3" providerId="ADAL" clId="{28796540-E387-4170-9724-384CEECF120C}" dt="2025-04-09T22:27:58.715" v="1492" actId="1076"/>
          <ac:picMkLst>
            <pc:docMk/>
            <pc:sldMk cId="3071165438" sldId="466"/>
            <ac:picMk id="6" creationId="{0B1FBE33-32BC-98EC-04C4-55A02DD6C811}"/>
          </ac:picMkLst>
        </pc:picChg>
      </pc:sldChg>
      <pc:sldMasterChg chg="delSldLayout">
        <pc:chgData name="Windi Epperson" userId="3b69a254-e433-416d-a127-8b0b05ec3ee3" providerId="ADAL" clId="{28796540-E387-4170-9724-384CEECF120C}" dt="2025-04-09T21:20:19.097" v="158" actId="47"/>
        <pc:sldMasterMkLst>
          <pc:docMk/>
          <pc:sldMasterMk cId="1231782894" sldId="2147483648"/>
        </pc:sldMasterMkLst>
        <pc:sldLayoutChg chg="del">
          <pc:chgData name="Windi Epperson" userId="3b69a254-e433-416d-a127-8b0b05ec3ee3" providerId="ADAL" clId="{28796540-E387-4170-9724-384CEECF120C}" dt="2025-04-09T21:20:19.097" v="158" actId="47"/>
          <pc:sldLayoutMkLst>
            <pc:docMk/>
            <pc:sldMasterMk cId="1231782894" sldId="2147483648"/>
            <pc:sldLayoutMk cId="3977395069" sldId="2147483678"/>
          </pc:sldLayoutMkLst>
        </pc:sldLayoutChg>
      </pc:sldMasterChg>
    </pc:docChg>
  </pc:docChgLst>
</pc:chgInfo>
</file>

<file path=ppt/comments/modernComment_100_2338FD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EE0F74-0EB0-4B82-B2A0-DC2E2FA56EBC}" authorId="{7B1B1F0F-ACED-7B65-FCF9-DDA56FDF9E77}" created="2025-04-09T13:09:44.051">
    <pc:sldMkLst xmlns:pc="http://schemas.microsoft.com/office/powerpoint/2013/main/command">
      <pc:docMk/>
      <pc:sldMk cId="590937454" sldId="256"/>
    </pc:sldMkLst>
    <p188:txBody>
      <a:bodyPr/>
      <a:lstStyle/>
      <a:p>
        <a:r>
          <a:rPr lang="en-US"/>
          <a:t>Please click "File"- "Create A Copy" or download before you start adding your slides!! If you accidentally get info in this template, please email Jess or I and we can fix it.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1A1C2-837A-4E2B-AE90-2F666968D2B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3A8B6-A6B9-4387-978B-225B51B06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9DBA28-4A88-8FEC-5975-51748A7C2B34}"/>
              </a:ext>
            </a:extLst>
          </p:cNvPr>
          <p:cNvSpPr/>
          <p:nvPr userDrawn="1"/>
        </p:nvSpPr>
        <p:spPr>
          <a:xfrm>
            <a:off x="0" y="1"/>
            <a:ext cx="12192000" cy="3840480"/>
          </a:xfrm>
          <a:prstGeom prst="rect">
            <a:avLst/>
          </a:prstGeom>
          <a:gradFill flip="none" rotWithShape="1">
            <a:gsLst>
              <a:gs pos="0">
                <a:srgbClr val="9C3C9A"/>
              </a:gs>
              <a:gs pos="40000">
                <a:srgbClr val="ED3F7B"/>
              </a:gs>
              <a:gs pos="80000">
                <a:srgbClr val="F9ED4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6A399047-29B9-4A00-1B29-747FCE260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8" r="1663"/>
          <a:stretch/>
        </p:blipFill>
        <p:spPr>
          <a:xfrm>
            <a:off x="-1" y="586839"/>
            <a:ext cx="12191999" cy="4238039"/>
          </a:xfrm>
          <a:prstGeom prst="rect">
            <a:avLst/>
          </a:prstGeom>
        </p:spPr>
      </p:pic>
      <p:pic>
        <p:nvPicPr>
          <p:cNvPr id="15" name="Picture 14" descr="A purple and yellow city skyline&#10;&#10;AI-generated content may be incorrect.">
            <a:extLst>
              <a:ext uri="{FF2B5EF4-FFF2-40B4-BE49-F238E27FC236}">
                <a16:creationId xmlns:a16="http://schemas.microsoft.com/office/drawing/2014/main" id="{261BE470-0F59-AC23-6494-86C4E2971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24" r="5642"/>
          <a:stretch/>
        </p:blipFill>
        <p:spPr>
          <a:xfrm flipH="1">
            <a:off x="0" y="777698"/>
            <a:ext cx="12192000" cy="4484011"/>
          </a:xfrm>
          <a:prstGeom prst="rect">
            <a:avLst/>
          </a:prstGeom>
        </p:spPr>
      </p:pic>
      <p:pic>
        <p:nvPicPr>
          <p:cNvPr id="19" name="Picture 18" descr="A city skyline at night&#10;&#10;AI-generated content may be incorrect.">
            <a:extLst>
              <a:ext uri="{FF2B5EF4-FFF2-40B4-BE49-F238E27FC236}">
                <a16:creationId xmlns:a16="http://schemas.microsoft.com/office/drawing/2014/main" id="{00653E19-581D-5710-3AA1-6B3CF3917E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67" t="22029" r="2494" b="5361"/>
          <a:stretch/>
        </p:blipFill>
        <p:spPr>
          <a:xfrm>
            <a:off x="0" y="1596290"/>
            <a:ext cx="12191998" cy="5261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1DF37-A950-0B8C-2DB0-35007DB17288}"/>
              </a:ext>
            </a:extLst>
          </p:cNvPr>
          <p:cNvSpPr txBox="1"/>
          <p:nvPr userDrawn="1"/>
        </p:nvSpPr>
        <p:spPr>
          <a:xfrm>
            <a:off x="94521" y="6369700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sng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dynamicscon.com</a:t>
            </a:r>
            <a:endParaRPr lang="en-US" sz="1400" b="1" i="0" u="sng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18F232-04F8-4E2E-F9AF-7253BF82138A}"/>
              </a:ext>
            </a:extLst>
          </p:cNvPr>
          <p:cNvGrpSpPr/>
          <p:nvPr userDrawn="1"/>
        </p:nvGrpSpPr>
        <p:grpSpPr>
          <a:xfrm>
            <a:off x="1601913" y="958184"/>
            <a:ext cx="8988174" cy="5443417"/>
            <a:chOff x="1601913" y="958184"/>
            <a:chExt cx="8988174" cy="5443417"/>
          </a:xfrm>
        </p:grpSpPr>
        <p:pic>
          <p:nvPicPr>
            <p:cNvPr id="3" name="Picture 2" descr="A logo of a city&#10;&#10;AI-generated content may be incorrect.">
              <a:extLst>
                <a:ext uri="{FF2B5EF4-FFF2-40B4-BE49-F238E27FC236}">
                  <a16:creationId xmlns:a16="http://schemas.microsoft.com/office/drawing/2014/main" id="{4772473F-1BC2-B356-662E-EAFC4C164E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028007" y="3847837"/>
              <a:ext cx="4224746" cy="2553764"/>
            </a:xfrm>
            <a:prstGeom prst="rect">
              <a:avLst/>
            </a:prstGeom>
          </p:spPr>
        </p:pic>
        <p:pic>
          <p:nvPicPr>
            <p:cNvPr id="6" name="Picture 5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6DFF3C90-20D3-7E53-F389-45BBC1E09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01913" y="958184"/>
              <a:ext cx="8988174" cy="46443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9F7B16-B410-A365-F137-A120E7389A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923279" y="616079"/>
            <a:ext cx="4433677" cy="342105"/>
          </a:xfrm>
          <a:prstGeom prst="rect">
            <a:avLst/>
          </a:prstGeom>
        </p:spPr>
      </p:pic>
      <p:pic>
        <p:nvPicPr>
          <p:cNvPr id="11" name="Picture 10" descr="A couple of superheroes sitting on a fountain&#10;&#10;AI-generated content may be incorrect.">
            <a:extLst>
              <a:ext uri="{FF2B5EF4-FFF2-40B4-BE49-F238E27FC236}">
                <a16:creationId xmlns:a16="http://schemas.microsoft.com/office/drawing/2014/main" id="{54F15541-A593-CDD9-2CC1-59DE0D0C70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36293" y="3881406"/>
            <a:ext cx="2986058" cy="29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4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Text, and 2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2E582-579C-EFF5-3EDC-EEA3CCCC2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8665-153F-0B31-B067-B0588C5936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1709AC-2F2B-8B78-0EED-55EC063F156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2E8B48-D665-6114-7498-7ACA53C41F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974744-3FE8-1ECB-F688-A8D96292CB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167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42ABE3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5665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D4767A-CB43-DDF1-3971-339148541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2706FC-B096-B52E-4615-7DC39DAD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0922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06A9C-FB58-4491-3974-B1E6EA368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BC5458-4486-FE70-DBF3-3F5730396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1EA29B-6DEB-BEA0-914D-B70BED13D1F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75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36479-8D30-0366-98A8-B1F99459F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F462C1-2CFF-D0A0-6B38-AB8AFBAE6F5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9B68249-C779-95E6-8347-096090E8A8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B8F2154-FAB8-6148-B867-71F96F37739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023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443E7-83B6-9D9D-95B0-95C13945E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3D06AF-E740-17F1-FABD-186A5F24F6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4AA9F0-8950-9B11-B323-EB868A65E59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9AD557-FD79-25E6-091F-823A037D903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487313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0A905-A4EE-CDDD-2A6B-C7475222E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915BCC-F1D1-C2EF-6928-13D7487A97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EDDDE5A-0B5C-DE40-DB11-7ECFC3CB0C0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86D1CA3-81B6-D575-9ADA-66E89436E03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5E11FC8-53E7-5FFB-404E-CC2FB9E2EB1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56550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8BFC4-4E31-2888-F812-62A2B962D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F95820-6C20-4F94-DDD8-E825B362F33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7187696-4112-ED8D-1C60-7ADC2672CE5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3FA28F-BE9A-BE71-1D57-A205E28D420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75704D-EFE8-1909-BFE1-CAC28334142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2265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Subtitle 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F1874-DFE4-A1C9-9DBD-34D1F411A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0F513F-4F4E-BFBF-DE4B-21F592BBC76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14CE42-4C50-3788-F472-3BF58358B15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3F95-E050-2FC7-892D-F468C8DB83D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198F9-6632-99BA-A505-76ECD147072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2610093-46F8-9D87-110A-7D7D72C3523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88432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2943D-7B16-B6C5-5304-D5B0ED879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854EEB-977D-57C9-827F-0F27D4A454D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482B45-889F-5142-BC0F-D45E525DF04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7CDB073-0680-7F55-1F46-B744F046286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5C6F3-1234-EE7F-022F-A09807F53B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6147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ED3F7B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4586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F4F6-A377-102F-21E4-65F71066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45FDF-F36E-1E86-88D7-F805B5A83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2589-A922-4544-404A-A5703F7B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BCE2-1626-CD37-772A-B152E261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23B5B-D966-84C6-A3D9-951249CB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3C7F-EE87-485B-467F-06692F72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542E-DC40-CFC3-16BA-CADE736DC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B1641-5E9A-ADFA-3070-E42BCA5B8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E8E95-6A05-5B6C-FFD0-0083B214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8B8AE-4F5D-C434-057E-AAB644D0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FE0E1-414E-FFE8-C837-4DEE2CC0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89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FE54-3880-AA4C-F032-2D3D21FB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58F92-0635-A403-EA30-92607F5B7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930E7-EAFB-9465-9872-D7CF1AA56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67C39-2BDC-C99B-F4D7-7DFC3791F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F93E6-2F44-E7A1-99A4-D82A692E7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C3099-B0E4-3DC2-6B63-B9D964FC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86309-1628-B814-C2FD-76AF47DF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F44B4-C8B5-51DB-5307-0E7AE738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8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7A67-8478-A358-5499-248DAD0D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39709-B1B9-B59F-1F65-AEA8F5E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6886E-3AEB-8E0B-421B-8F188855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EE027-F325-70E1-CE56-8D8EC1C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3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4D02B-FAC9-3918-9CB5-CE8CE9CC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B6D17-0A99-46F0-7353-6CAB6A94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6C87-2EE8-E13D-5C78-88F5BD5A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0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6B0B-A774-A488-FFE5-7C3FAB9F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747E3-FCF2-B714-176D-EBE237254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505F0-740D-1966-EE8D-87BDD3932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F6CEA-0F88-E037-7A45-5FAB3008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7324D-739C-A329-31D7-0754104E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1A541-BD2E-AA13-06CB-49D937B5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37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8B69-B14E-E370-0B98-73FDEA1D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4CDCD-2995-3354-FC2F-6FB3A96D2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08B48-1FF4-DDEB-CE3B-17A5B405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C1679-7946-EB79-6C8B-47AB5F6C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7FBDF-C98E-8C97-BA0B-14CD6583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0114F-7C56-A33F-2D7F-663B25BC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1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4A0BE-E6E1-DDB5-576A-6E1389D0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544BC-A011-19F6-5A94-37C13412D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6D42-E720-F2C2-0E6B-63D13F4E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91BEC-D288-76D0-6302-126DD605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67C70-3296-899F-EFA8-14673350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9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536A0-8893-DFB5-F3D9-BF93C292E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AB9BA-8C69-613C-DBE2-2A3A33495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681C4-FC08-6253-721C-40663047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F6646-D7D1-5D3E-EFFE-D858528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241F9-6864-9CFD-8B75-C903A382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6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D67A401-534F-83F4-D0F0-DF35AB8A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40080-3552-E965-5C4B-6B5AF93B8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1601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D6ECEB-EEAA-5121-61A6-4A2F06880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2C302F-939E-5E71-CBFC-43FD0274D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E95EFA-C277-0DB3-1F35-091DEE00B28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35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BDAF7-7D88-44D0-BC27-CB75499A2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044C0-65DE-877D-FE31-0C379C882E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B1E3C-48F2-9EDD-568B-3257F7F03F2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AE59C2F-82FD-FF57-D52C-2AEC5B9B7A4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3218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D37107-7096-0614-CEF7-0D912343D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6992B-24BA-732D-725C-7E0BED47CBE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12EFE-81F5-14F1-1C1D-2681575C21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6A787EF-7FEA-D30D-A9B7-EEED79B9789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06657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9B1B-D84E-1657-0E32-A18DC98AC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5BFDD-F131-538C-82BF-60AA8B957B2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7C7B0-5AB2-66CE-356D-80AB0118272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3DC631C-88B6-4BA4-B1AA-125C4ADE11A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019110-3022-F1D1-B092-9611490C83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93509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3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9AB42-CA9D-5E2C-ED3F-55D46A6AB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98D8-6201-A512-3F12-7ED26425DC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532DE5C-A3E2-9779-9A27-45FFC0E8B66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6622280-39E4-F04A-3004-6BEB8C8CF1A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4305A9A-0B32-C7E3-CE1A-0604730CC5A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1704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4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958D4-94C7-5B2D-F38C-6DE49E011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BF2D8-7EFE-508F-4E6A-CD43C6C4D06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3F1AFD-3513-7DE6-31AF-11380D97A5C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E99042-B944-D3E3-48CE-0BA44DD378ED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36DF96-D18C-05A4-89C3-BD28375FB94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5803C7-0B27-D664-4217-93EA1029717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73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5B7E9-8EA7-88AC-CDDC-5E81BBB8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C6FC-51FE-80FC-BA42-121E4A268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8646-EEDB-4412-5DEC-0955445A6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F657A-ACF9-4E40-A2DA-3323CFDC064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4D493-2110-A893-929D-F273EB9DB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08D4F-B5C1-966A-1FDE-A22812AF2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8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2338FD6E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44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9374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6196D-F0EA-4BF3-E9FF-C8931E31E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1648F-475B-4175-BB02-9B6E6D39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22" y="359131"/>
            <a:ext cx="5775478" cy="1326787"/>
          </a:xfrm>
        </p:spPr>
        <p:txBody>
          <a:bodyPr>
            <a:normAutofit/>
          </a:bodyPr>
          <a:lstStyle/>
          <a:p>
            <a:r>
              <a:rPr lang="en-US" sz="3200" dirty="0"/>
              <a:t>Accounts:</a:t>
            </a:r>
            <a:br>
              <a:rPr lang="en-US" sz="3200" dirty="0"/>
            </a:br>
            <a:r>
              <a:rPr lang="en-US" sz="3200" dirty="0"/>
              <a:t>Mass Modify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01997-0235-C216-F350-E7D571BDE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4859832" cy="3511155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Financial\Cards\Mass Modify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Modify Drop Down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Account Description From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Account Mask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Display Selected Range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E8D65-E4BC-8D68-0CB7-0E1A0EEAA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928" y="448056"/>
            <a:ext cx="6099382" cy="5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51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02E2B-40F9-1AD0-5935-2E378CC4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CC69-F148-5AF9-ACC4-7A5E4CE9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6" y="359131"/>
            <a:ext cx="5461053" cy="1326787"/>
          </a:xfrm>
        </p:spPr>
        <p:txBody>
          <a:bodyPr>
            <a:normAutofit/>
          </a:bodyPr>
          <a:lstStyle/>
          <a:p>
            <a:r>
              <a:rPr lang="en-US" sz="3200" dirty="0"/>
              <a:t>Vendors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C213-C623-7C85-E33A-AA7E84583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4859832" cy="3790768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Purchasing\Cards\Vendor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1099 Address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 Defined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Attach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Notes</a:t>
            </a: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4940F-C468-5BB6-D846-A4E426F18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68" y="323036"/>
            <a:ext cx="6397008" cy="561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FCD2-6735-7A88-4AFD-6F30E7938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7C22-029A-F690-6478-B771B0A3D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6" y="359131"/>
            <a:ext cx="5461053" cy="1326787"/>
          </a:xfrm>
        </p:spPr>
        <p:txBody>
          <a:bodyPr>
            <a:normAutofit/>
          </a:bodyPr>
          <a:lstStyle/>
          <a:p>
            <a:r>
              <a:rPr lang="en-US" sz="3200" dirty="0"/>
              <a:t>Vendors: Options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59340-89F4-3AEA-5836-A183572B4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4859832" cy="3863920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Purchasing\Cards\Vendor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Options Button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Grace Periods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Tax Type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 Payment Per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Maintain History</a:t>
            </a: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DF15D-3B5F-4D9F-2C86-B29DE7643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291" y="359131"/>
            <a:ext cx="5916715" cy="54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25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0408-DBB9-02F0-AF3C-E44568C00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ED73-C3BE-12B6-BA69-C85A9EE5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6" y="359131"/>
            <a:ext cx="5461053" cy="1326787"/>
          </a:xfrm>
        </p:spPr>
        <p:txBody>
          <a:bodyPr>
            <a:normAutofit/>
          </a:bodyPr>
          <a:lstStyle/>
          <a:p>
            <a:r>
              <a:rPr lang="en-US" sz="3200" dirty="0"/>
              <a:t>Vendors: Accounts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4BA05-EDA3-A8C9-6396-9099D73E6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3835" y="470336"/>
            <a:ext cx="4859832" cy="992704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Purchasing\Cards\Vendor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Account Button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BAAB8-972E-C5A4-F60E-E1F94FED9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79" y="1463040"/>
            <a:ext cx="4595637" cy="3994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1B2D40-D517-FD28-0963-B48186A9E4FA}"/>
              </a:ext>
            </a:extLst>
          </p:cNvPr>
          <p:cNvSpPr txBox="1"/>
          <p:nvPr/>
        </p:nvSpPr>
        <p:spPr>
          <a:xfrm>
            <a:off x="6095999" y="1522066"/>
            <a:ext cx="3783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marL="285750" indent="-285750" defTabSz="914367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Ellipse Button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9CD79-E750-F1AD-02BE-F381D280D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230" y="2597648"/>
            <a:ext cx="5751875" cy="31929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C715E6-3584-B7FD-01D8-8B9F5177E2A6}"/>
              </a:ext>
            </a:extLst>
          </p:cNvPr>
          <p:cNvSpPr/>
          <p:nvPr/>
        </p:nvSpPr>
        <p:spPr>
          <a:xfrm>
            <a:off x="4745736" y="3922776"/>
            <a:ext cx="256032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6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E7A58-7EAB-AE3C-3FFF-E48702DAF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78E4D-2DA3-67CD-D0D4-F77565E2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6" y="359131"/>
            <a:ext cx="5461053" cy="1326787"/>
          </a:xfrm>
        </p:spPr>
        <p:txBody>
          <a:bodyPr>
            <a:normAutofit/>
          </a:bodyPr>
          <a:lstStyle/>
          <a:p>
            <a:r>
              <a:rPr lang="en-US" sz="3200" dirty="0"/>
              <a:t>1099 Details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2697A-312D-6FA4-EEF6-1BE94B6AE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4859832" cy="3863920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Purchasing\Cards\1099 Details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Tax Type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Display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Amount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Consider Reconciles</a:t>
            </a: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80ED12-0C6F-F9AB-564D-E1479DE8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170" y="359131"/>
            <a:ext cx="4132482" cy="6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54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6BE85-37B9-6736-B2CD-A8520A8A5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94218-645E-3AD3-A89B-17D33667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6" y="359131"/>
            <a:ext cx="5461053" cy="1326787"/>
          </a:xfrm>
        </p:spPr>
        <p:txBody>
          <a:bodyPr>
            <a:normAutofit/>
          </a:bodyPr>
          <a:lstStyle/>
          <a:p>
            <a:r>
              <a:rPr lang="en-US" sz="3200" dirty="0"/>
              <a:t>Customers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BD524-92F7-D080-4DCE-831CA2CE2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4859832" cy="3863920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Sales\Cards\Customer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Statement Address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 Defined 1</a:t>
            </a:r>
          </a:p>
          <a:p>
            <a:pPr defTabSz="914367">
              <a:buClr>
                <a:schemeClr val="tx1"/>
              </a:buClr>
            </a:pPr>
            <a:endParaRPr lang="en-US" sz="2400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F510C-BA49-90D8-1B81-C8F299F2D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434" y="460569"/>
            <a:ext cx="6091619" cy="57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5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DDCF4-6F6B-642A-DC38-D86E8F14E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E3D1-7118-68F7-855D-8BDC947B2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6" y="359131"/>
            <a:ext cx="5461053" cy="1326787"/>
          </a:xfrm>
        </p:spPr>
        <p:txBody>
          <a:bodyPr>
            <a:normAutofit/>
          </a:bodyPr>
          <a:lstStyle/>
          <a:p>
            <a:r>
              <a:rPr lang="en-US" sz="3200" dirty="0"/>
              <a:t>Items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F8E68-8445-0459-4911-967822352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4859832" cy="3863920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Inventory\Cards\Item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Short Description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Generic Description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 Type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Valuation Method</a:t>
            </a:r>
          </a:p>
          <a:p>
            <a:pPr defTabSz="914367">
              <a:buClr>
                <a:schemeClr val="tx1"/>
              </a:buClr>
            </a:pPr>
            <a:endParaRPr lang="en-US" sz="2400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987EE1-AB6C-7072-0F85-5BB33810B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18" y="492385"/>
            <a:ext cx="6131340" cy="51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51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FA122-710D-B0A1-4AE9-A41A5BDC6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60521-2864-95D8-DE09-510A33A3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6" y="359131"/>
            <a:ext cx="5461053" cy="1326787"/>
          </a:xfrm>
        </p:spPr>
        <p:txBody>
          <a:bodyPr>
            <a:normAutofit/>
          </a:bodyPr>
          <a:lstStyle/>
          <a:p>
            <a:r>
              <a:rPr lang="en-US" sz="3200" dirty="0"/>
              <a:t>Site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6C26C-82D3-DACA-B286-BED514544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4859832" cy="3863920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Inventory\Cards\Site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Account Segment ID</a:t>
            </a:r>
          </a:p>
          <a:p>
            <a:pPr defTabSz="914367">
              <a:buClr>
                <a:schemeClr val="tx1"/>
              </a:buClr>
            </a:pPr>
            <a:endParaRPr lang="en-US" sz="2400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22F5C-CD42-4B4F-7416-A2A9EE52A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391" y="673768"/>
            <a:ext cx="7057615" cy="48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4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30A24-4C59-5E95-FB1B-9FFC5EA64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F0BC-83FA-B80E-253A-913BDDEC4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6" y="359131"/>
            <a:ext cx="5461053" cy="1326787"/>
          </a:xfrm>
        </p:spPr>
        <p:txBody>
          <a:bodyPr>
            <a:normAutofit/>
          </a:bodyPr>
          <a:lstStyle/>
          <a:p>
            <a:r>
              <a:rPr lang="en-US" sz="3200" dirty="0"/>
              <a:t>Posting Setup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738C1-46A4-AB61-1332-7E7A0135E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472665"/>
            <a:ext cx="4859832" cy="4260623"/>
          </a:xfrm>
        </p:spPr>
        <p:txBody>
          <a:bodyPr>
            <a:normAutofit lnSpcReduction="10000"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Tools\Setup\Posting\Posting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Origin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 To\Post Through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Journal Entry Per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Posting Date From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Transaction Posting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Batch Approval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Reports</a:t>
            </a:r>
          </a:p>
          <a:p>
            <a:pPr defTabSz="914367">
              <a:buClr>
                <a:schemeClr val="tx1"/>
              </a:buClr>
            </a:pPr>
            <a:endParaRPr lang="en-US" sz="2400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CC3908-AB1E-BBA9-BA50-BA3C7ED90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257" y="442762"/>
            <a:ext cx="5233452" cy="5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35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E3A51-7599-7F60-106E-A8874303D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29CC-321B-221C-6229-ED1F2AEB5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6" y="359131"/>
            <a:ext cx="5461053" cy="1326787"/>
          </a:xfrm>
        </p:spPr>
        <p:txBody>
          <a:bodyPr>
            <a:normAutofit/>
          </a:bodyPr>
          <a:lstStyle/>
          <a:p>
            <a:r>
              <a:rPr lang="en-US" sz="3200" dirty="0"/>
              <a:t>Company Setup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E2D4-AF55-1933-5993-34F871867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283" y="1472665"/>
            <a:ext cx="4947706" cy="4260623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Tools\Setup\Company\Company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Security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 With Offline Access</a:t>
            </a:r>
          </a:p>
          <a:p>
            <a:pPr defTabSz="914367">
              <a:buClr>
                <a:schemeClr val="tx1"/>
              </a:buClr>
            </a:pPr>
            <a:endParaRPr lang="en-US" sz="2400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CAC8E-A259-3063-6480-C7A4584DA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989" y="561206"/>
            <a:ext cx="6486559" cy="51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79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681F3-CED5-C110-B1CB-E7F72A308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wall with multicolored bricks&#10;&#10;AI-generated content may be incorrect.">
            <a:extLst>
              <a:ext uri="{FF2B5EF4-FFF2-40B4-BE49-F238E27FC236}">
                <a16:creationId xmlns:a16="http://schemas.microsoft.com/office/drawing/2014/main" id="{4A18B10D-AE3B-05E9-0C6E-5D5E6904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olorful graffiti on a black background&#10;&#10;AI-generated content may be incorrect.">
            <a:extLst>
              <a:ext uri="{FF2B5EF4-FFF2-40B4-BE49-F238E27FC236}">
                <a16:creationId xmlns:a16="http://schemas.microsoft.com/office/drawing/2014/main" id="{B97EEB20-AF7D-3CDD-E67B-A73DCB43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2008"/>
            <a:ext cx="7772400" cy="4371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27415B-A110-5B79-27FA-41C3D715306A}"/>
              </a:ext>
            </a:extLst>
          </p:cNvPr>
          <p:cNvSpPr/>
          <p:nvPr/>
        </p:nvSpPr>
        <p:spPr>
          <a:xfrm>
            <a:off x="0" y="4433983"/>
            <a:ext cx="12192000" cy="124301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Jumble" panose="02000503000000020004" pitchFamily="2" charset="0"/>
              </a:rPr>
              <a:t>Pick A Card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34A91-A564-3281-A200-76496466463F}"/>
              </a:ext>
            </a:extLst>
          </p:cNvPr>
          <p:cNvSpPr txBox="1"/>
          <p:nvPr/>
        </p:nvSpPr>
        <p:spPr>
          <a:xfrm>
            <a:off x="1489434" y="49233"/>
            <a:ext cx="1066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/>
            <a:r>
              <a:rPr lang="en-US" sz="1200" b="0" i="0" u="none" strike="noStrike" dirty="0">
                <a:solidFill>
                  <a:srgbClr val="3B4598"/>
                </a:solidFill>
                <a:effectLst/>
                <a:latin typeface="Segoe UI" panose="020B0502040204020203" pitchFamily="34" charset="0"/>
              </a:rPr>
              <a:t>Dynamics GP</a:t>
            </a:r>
          </a:p>
        </p:txBody>
      </p:sp>
    </p:spTree>
    <p:extLst>
      <p:ext uri="{BB962C8B-B14F-4D97-AF65-F5344CB8AC3E}">
        <p14:creationId xmlns:p14="http://schemas.microsoft.com/office/powerpoint/2010/main" val="1027289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697C0-66E9-21D1-32DC-CD4250699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92AA-6E0F-FB21-7C3F-C2150882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6" y="359131"/>
            <a:ext cx="5461053" cy="1326787"/>
          </a:xfrm>
        </p:spPr>
        <p:txBody>
          <a:bodyPr>
            <a:normAutofit/>
          </a:bodyPr>
          <a:lstStyle/>
          <a:p>
            <a:r>
              <a:rPr lang="en-US" sz="3200" dirty="0"/>
              <a:t>Company Setup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0CFE8-74A0-ACE9-E63C-4156607F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283" y="1472665"/>
            <a:ext cx="4947706" cy="4260623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Tools\Setup\Company\Company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Options Button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Checkboxes</a:t>
            </a:r>
          </a:p>
          <a:p>
            <a:pPr lvl="1" defTabSz="914367">
              <a:buClr>
                <a:schemeClr val="tx1"/>
              </a:buClr>
            </a:pPr>
            <a:r>
              <a:rPr lang="en-US" sz="20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Automatically Post Cash Receipts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Management Reporter</a:t>
            </a:r>
          </a:p>
          <a:p>
            <a:pPr lvl="1" defTabSz="914367">
              <a:buClr>
                <a:schemeClr val="tx1"/>
              </a:buClr>
            </a:pPr>
            <a:r>
              <a:rPr lang="en-US" sz="20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Enable General Ledger Reporting</a:t>
            </a:r>
          </a:p>
          <a:p>
            <a:pPr defTabSz="914367">
              <a:buClr>
                <a:schemeClr val="tx1"/>
              </a:buClr>
            </a:pPr>
            <a:endParaRPr lang="en-US" sz="2400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1FBE33-32BC-98EC-04C4-55A02DD6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330" y="359131"/>
            <a:ext cx="4617863" cy="57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65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in front of a city&#10;&#10;AI-generated content may be incorrect.">
            <a:extLst>
              <a:ext uri="{FF2B5EF4-FFF2-40B4-BE49-F238E27FC236}">
                <a16:creationId xmlns:a16="http://schemas.microsoft.com/office/drawing/2014/main" id="{747EF6E4-E7DA-DE4D-6F15-5B7EED2BB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firefighter&#10;&#10;AI-generated content may be incorrect.">
            <a:extLst>
              <a:ext uri="{FF2B5EF4-FFF2-40B4-BE49-F238E27FC236}">
                <a16:creationId xmlns:a16="http://schemas.microsoft.com/office/drawing/2014/main" id="{971AA20B-F814-9673-9CFB-A037B25A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1" y="3789217"/>
            <a:ext cx="2182092" cy="2182092"/>
          </a:xfrm>
          <a:prstGeom prst="rect">
            <a:avLst/>
          </a:prstGeom>
        </p:spPr>
      </p:pic>
      <p:pic>
        <p:nvPicPr>
          <p:cNvPr id="11" name="Picture 10" descr="A cartoon of a person in a superhero garment&#10;&#10;AI-generated content may be incorrect.">
            <a:extLst>
              <a:ext uri="{FF2B5EF4-FFF2-40B4-BE49-F238E27FC236}">
                <a16:creationId xmlns:a16="http://schemas.microsoft.com/office/drawing/2014/main" id="{47E1CC59-42C0-2AAB-18C7-273EDA7A7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4" y="3953885"/>
            <a:ext cx="1997363" cy="199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379DD3-545E-B32B-F0F7-20FEFE54D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69" y="3789217"/>
            <a:ext cx="2182092" cy="2182092"/>
          </a:xfrm>
          <a:prstGeom prst="rect">
            <a:avLst/>
          </a:prstGeom>
        </p:spPr>
      </p:pic>
      <p:pic>
        <p:nvPicPr>
          <p:cNvPr id="15" name="Picture 14" descr="A person in a garment holding a baby&#10;&#10;AI-generated content may be incorrect.">
            <a:extLst>
              <a:ext uri="{FF2B5EF4-FFF2-40B4-BE49-F238E27FC236}">
                <a16:creationId xmlns:a16="http://schemas.microsoft.com/office/drawing/2014/main" id="{0D00E7AC-25CA-E5B3-2E0B-69BBE7E64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924" y="3544599"/>
            <a:ext cx="2075872" cy="2075872"/>
          </a:xfrm>
          <a:prstGeom prst="rect">
            <a:avLst/>
          </a:prstGeom>
        </p:spPr>
      </p:pic>
      <p:pic>
        <p:nvPicPr>
          <p:cNvPr id="17" name="Picture 16" descr="A cartoon of a doctor&#10;&#10;AI-generated content may be incorrect.">
            <a:extLst>
              <a:ext uri="{FF2B5EF4-FFF2-40B4-BE49-F238E27FC236}">
                <a16:creationId xmlns:a16="http://schemas.microsoft.com/office/drawing/2014/main" id="{354AB446-0DFA-2A1F-1477-B1533101B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497" y="3953885"/>
            <a:ext cx="1951037" cy="1951037"/>
          </a:xfrm>
          <a:prstGeom prst="rect">
            <a:avLst/>
          </a:prstGeom>
        </p:spPr>
      </p:pic>
      <p:pic>
        <p:nvPicPr>
          <p:cNvPr id="19" name="Picture 18" descr="A person in a helmet and a hard hat holding a toolbox&#10;&#10;AI-generated content may be incorrect.">
            <a:extLst>
              <a:ext uri="{FF2B5EF4-FFF2-40B4-BE49-F238E27FC236}">
                <a16:creationId xmlns:a16="http://schemas.microsoft.com/office/drawing/2014/main" id="{F64FD698-63EB-D51C-89FD-6CC997054D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238" y="3722830"/>
            <a:ext cx="2182092" cy="2182092"/>
          </a:xfrm>
          <a:prstGeom prst="rect">
            <a:avLst/>
          </a:prstGeom>
        </p:spPr>
      </p:pic>
      <p:pic>
        <p:nvPicPr>
          <p:cNvPr id="21" name="Picture 20" descr="A bird with a colorful neck&#10;&#10;AI-generated content may be incorrect.">
            <a:extLst>
              <a:ext uri="{FF2B5EF4-FFF2-40B4-BE49-F238E27FC236}">
                <a16:creationId xmlns:a16="http://schemas.microsoft.com/office/drawing/2014/main" id="{2FB8082E-4B04-7F98-B639-7D1402B754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3670" y="5119255"/>
            <a:ext cx="852053" cy="852053"/>
          </a:xfrm>
          <a:prstGeom prst="rect">
            <a:avLst/>
          </a:prstGeom>
        </p:spPr>
      </p:pic>
      <p:pic>
        <p:nvPicPr>
          <p:cNvPr id="22" name="Picture 21" descr="A white circle with a pink border&#10;&#10;AI-generated content may be incorrect.">
            <a:extLst>
              <a:ext uri="{FF2B5EF4-FFF2-40B4-BE49-F238E27FC236}">
                <a16:creationId xmlns:a16="http://schemas.microsoft.com/office/drawing/2014/main" id="{002679B6-8FE6-5A96-A30C-C1F5056992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246935" y="2089610"/>
            <a:ext cx="2418425" cy="2418425"/>
          </a:xfrm>
          <a:prstGeom prst="rect">
            <a:avLst/>
          </a:prstGeom>
          <a:ln>
            <a:noFill/>
          </a:ln>
        </p:spPr>
      </p:pic>
      <p:pic>
        <p:nvPicPr>
          <p:cNvPr id="24" name="Picture 23" descr="A cartoon of a person holding a white rectangular sign&#10;&#10;AI-generated content may be incorrect.">
            <a:extLst>
              <a:ext uri="{FF2B5EF4-FFF2-40B4-BE49-F238E27FC236}">
                <a16:creationId xmlns:a16="http://schemas.microsoft.com/office/drawing/2014/main" id="{735C772A-DD20-F5DD-AF74-846BE201D9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0330" y="3764842"/>
            <a:ext cx="5294206" cy="29779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37BEEB-C645-058E-4658-BF75302E1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783603"/>
            <a:ext cx="7772386" cy="5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2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skyline with buildings in the background&#10;&#10;AI-generated content may be incorrect.">
            <a:extLst>
              <a:ext uri="{FF2B5EF4-FFF2-40B4-BE49-F238E27FC236}">
                <a16:creationId xmlns:a16="http://schemas.microsoft.com/office/drawing/2014/main" id="{969D10E3-39F7-96C2-7E82-B90C35F0E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11" name="Picture 10" descr="A water fountain with jets of water&#10;&#10;AI-generated content may be incorrect.">
            <a:extLst>
              <a:ext uri="{FF2B5EF4-FFF2-40B4-BE49-F238E27FC236}">
                <a16:creationId xmlns:a16="http://schemas.microsoft.com/office/drawing/2014/main" id="{544CEE20-3B7B-4AEE-5645-89A2A7459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9" y="3807691"/>
            <a:ext cx="2717800" cy="2717800"/>
          </a:xfrm>
          <a:prstGeom prst="rect">
            <a:avLst/>
          </a:prstGeom>
        </p:spPr>
      </p:pic>
      <p:pic>
        <p:nvPicPr>
          <p:cNvPr id="13" name="Picture 12" descr="A blue bus with a white banner&#10;&#10;AI-generated content may be incorrect.">
            <a:extLst>
              <a:ext uri="{FF2B5EF4-FFF2-40B4-BE49-F238E27FC236}">
                <a16:creationId xmlns:a16="http://schemas.microsoft.com/office/drawing/2014/main" id="{FE5BD01E-397B-292B-7A91-D18052B021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192" b="31179"/>
          <a:stretch/>
        </p:blipFill>
        <p:spPr>
          <a:xfrm>
            <a:off x="7250545" y="4811176"/>
            <a:ext cx="4850246" cy="1922134"/>
          </a:xfrm>
          <a:prstGeom prst="rect">
            <a:avLst/>
          </a:prstGeom>
        </p:spPr>
      </p:pic>
      <p:pic>
        <p:nvPicPr>
          <p:cNvPr id="15" name="Picture 14" descr="A white and green arch&#10;&#10;AI-generated content may be incorrect.">
            <a:extLst>
              <a:ext uri="{FF2B5EF4-FFF2-40B4-BE49-F238E27FC236}">
                <a16:creationId xmlns:a16="http://schemas.microsoft.com/office/drawing/2014/main" id="{B54A8BFD-E1D4-51A7-3598-2A453E70F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746" y="4525683"/>
            <a:ext cx="1796608" cy="1796608"/>
          </a:xfrm>
          <a:prstGeom prst="rect">
            <a:avLst/>
          </a:prstGeom>
        </p:spPr>
      </p:pic>
      <p:pic>
        <p:nvPicPr>
          <p:cNvPr id="19" name="Picture 18" descr="A white rectangular object with blue frame&#10;&#10;AI-generated content may be incorrect.">
            <a:extLst>
              <a:ext uri="{FF2B5EF4-FFF2-40B4-BE49-F238E27FC236}">
                <a16:creationId xmlns:a16="http://schemas.microsoft.com/office/drawing/2014/main" id="{68380C41-FBE4-1D12-E56D-AA65E1D16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566" y="4454813"/>
            <a:ext cx="1993032" cy="1993032"/>
          </a:xfrm>
          <a:prstGeom prst="rect">
            <a:avLst/>
          </a:prstGeom>
        </p:spPr>
      </p:pic>
      <p:pic>
        <p:nvPicPr>
          <p:cNvPr id="21" name="Picture 20" descr="A cartoon of a person holding a sign&#10;&#10;AI-generated content may be incorrect.">
            <a:extLst>
              <a:ext uri="{FF2B5EF4-FFF2-40B4-BE49-F238E27FC236}">
                <a16:creationId xmlns:a16="http://schemas.microsoft.com/office/drawing/2014/main" id="{777828D0-5137-1541-1E7A-6120DDA4D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669" y="4740279"/>
            <a:ext cx="1993032" cy="1993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426F3E-081D-A4D0-FD95-327484591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376" y="1679844"/>
            <a:ext cx="5674886" cy="43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18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ty skyline with clouds&#10;&#10;AI-generated content may be incorrect.">
            <a:extLst>
              <a:ext uri="{FF2B5EF4-FFF2-40B4-BE49-F238E27FC236}">
                <a16:creationId xmlns:a16="http://schemas.microsoft.com/office/drawing/2014/main" id="{23E9776D-7019-E00D-EA84-84FF19D9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7" y="-19985"/>
            <a:ext cx="12265895" cy="689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0D578-312E-E547-994D-DC46EFA0F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48" y="526920"/>
            <a:ext cx="10887199" cy="840061"/>
          </a:xfrm>
          <a:prstGeom prst="rect">
            <a:avLst/>
          </a:prstGeom>
        </p:spPr>
      </p:pic>
      <p:pic>
        <p:nvPicPr>
          <p:cNvPr id="2" name="Picture 1" descr="A white billboard with blue trim&#10;&#10;AI-generated content may be incorrect.">
            <a:extLst>
              <a:ext uri="{FF2B5EF4-FFF2-40B4-BE49-F238E27FC236}">
                <a16:creationId xmlns:a16="http://schemas.microsoft.com/office/drawing/2014/main" id="{75B56A3B-A039-182C-3D73-71565FAC0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070" y="2965706"/>
            <a:ext cx="4359277" cy="43592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A9BC47-14D8-3F78-9A50-F9C707763071}"/>
              </a:ext>
            </a:extLst>
          </p:cNvPr>
          <p:cNvSpPr/>
          <p:nvPr/>
        </p:nvSpPr>
        <p:spPr>
          <a:xfrm>
            <a:off x="356616" y="3867912"/>
            <a:ext cx="3200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Q&amp;A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C36932-C4B8-D464-5B1E-409A99587B68}"/>
              </a:ext>
            </a:extLst>
          </p:cNvPr>
          <p:cNvSpPr txBox="1">
            <a:spLocks/>
          </p:cNvSpPr>
          <p:nvPr/>
        </p:nvSpPr>
        <p:spPr>
          <a:xfrm>
            <a:off x="221969" y="659230"/>
            <a:ext cx="667009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Windi Epperson</a:t>
            </a:r>
            <a:endParaRPr lang="en-US" sz="54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EAB9B06-E781-0841-98DE-F2F47D64B194}"/>
              </a:ext>
            </a:extLst>
          </p:cNvPr>
          <p:cNvSpPr txBox="1">
            <a:spLocks/>
          </p:cNvSpPr>
          <p:nvPr/>
        </p:nvSpPr>
        <p:spPr>
          <a:xfrm>
            <a:off x="4322330" y="1984793"/>
            <a:ext cx="5331178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dirty="0"/>
              <a:t>Twitter: @WindiEpperson</a:t>
            </a:r>
          </a:p>
          <a:p>
            <a:pPr marL="0" indent="0" fontAlgn="base">
              <a:buNone/>
            </a:pPr>
            <a:r>
              <a:rPr lang="en-US" sz="2400" dirty="0"/>
              <a:t>wepperson@njevity.com</a:t>
            </a:r>
          </a:p>
          <a:p>
            <a:pPr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8760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comic book character&#10;&#10;AI-generated content may be incorrect.">
            <a:extLst>
              <a:ext uri="{FF2B5EF4-FFF2-40B4-BE49-F238E27FC236}">
                <a16:creationId xmlns:a16="http://schemas.microsoft.com/office/drawing/2014/main" id="{FD4D2E3D-79F7-A44D-0E0C-4CE8426B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89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AE8D9-B730-667D-7D07-3640A60FC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ty skyline with clouds&#10;&#10;AI-generated content may be incorrect.">
            <a:extLst>
              <a:ext uri="{FF2B5EF4-FFF2-40B4-BE49-F238E27FC236}">
                <a16:creationId xmlns:a16="http://schemas.microsoft.com/office/drawing/2014/main" id="{0A3B8899-D91E-1F9E-516D-3AD8D8FA6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7" y="-19985"/>
            <a:ext cx="12265895" cy="689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04C2A0-C788-5CBF-53E0-8C9B701C7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48" y="526920"/>
            <a:ext cx="10887199" cy="840061"/>
          </a:xfrm>
          <a:prstGeom prst="rect">
            <a:avLst/>
          </a:prstGeom>
        </p:spPr>
      </p:pic>
      <p:pic>
        <p:nvPicPr>
          <p:cNvPr id="2" name="Picture 1" descr="A white billboard with blue trim&#10;&#10;AI-generated content may be incorrect.">
            <a:extLst>
              <a:ext uri="{FF2B5EF4-FFF2-40B4-BE49-F238E27FC236}">
                <a16:creationId xmlns:a16="http://schemas.microsoft.com/office/drawing/2014/main" id="{1B7D56F0-E30C-7B11-5B79-C43ABF59D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070" y="2965706"/>
            <a:ext cx="4359277" cy="43592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CA7C67-7E6C-88D8-9F31-A4CAD3E05A27}"/>
              </a:ext>
            </a:extLst>
          </p:cNvPr>
          <p:cNvSpPr txBox="1">
            <a:spLocks/>
          </p:cNvSpPr>
          <p:nvPr/>
        </p:nvSpPr>
        <p:spPr>
          <a:xfrm>
            <a:off x="522701" y="284168"/>
            <a:ext cx="667009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Windi Epperson</a:t>
            </a:r>
            <a:endParaRPr lang="en-US" sz="54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D85735-E81F-4FFB-B9AB-C379E0B6EC43}"/>
              </a:ext>
            </a:extLst>
          </p:cNvPr>
          <p:cNvSpPr txBox="1">
            <a:spLocks/>
          </p:cNvSpPr>
          <p:nvPr/>
        </p:nvSpPr>
        <p:spPr>
          <a:xfrm>
            <a:off x="593340" y="1205205"/>
            <a:ext cx="6895822" cy="21565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400" dirty="0"/>
              <a:t>CPA with 25+ Years GP Consulting​</a:t>
            </a:r>
          </a:p>
          <a:p>
            <a:pPr fontAlgn="base"/>
            <a:r>
              <a:rPr lang="en-US" sz="2400" dirty="0"/>
              <a:t>GP All-Star​ and Granite Awards</a:t>
            </a:r>
          </a:p>
          <a:p>
            <a:pPr fontAlgn="base"/>
            <a:r>
              <a:rPr lang="en-US" sz="2400" dirty="0"/>
              <a:t>Helping build products to extend GP</a:t>
            </a:r>
          </a:p>
          <a:p>
            <a:pPr fontAlgn="base"/>
            <a:r>
              <a:rPr lang="en-US" sz="2400" dirty="0"/>
              <a:t>Twitter: @WindiEpperson</a:t>
            </a:r>
          </a:p>
          <a:p>
            <a:pPr fontAlgn="base"/>
            <a:r>
              <a:rPr lang="en-US" sz="2400" dirty="0"/>
              <a:t>wepperson@njevity.com</a:t>
            </a:r>
          </a:p>
          <a:p>
            <a:pPr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endParaRPr lang="en-US" sz="2400" dirty="0"/>
          </a:p>
        </p:txBody>
      </p:sp>
      <p:pic>
        <p:nvPicPr>
          <p:cNvPr id="8" name="Picture Placeholder 4" descr="A person wearing glasses and a brown jacket&#10;&#10;Description automatically generated">
            <a:extLst>
              <a:ext uri="{FF2B5EF4-FFF2-40B4-BE49-F238E27FC236}">
                <a16:creationId xmlns:a16="http://schemas.microsoft.com/office/drawing/2014/main" id="{A9490C6F-DFE2-254C-C619-B7287E2C3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0" r="1" b="30131"/>
          <a:stretch/>
        </p:blipFill>
        <p:spPr>
          <a:xfrm>
            <a:off x="1215999" y="3722162"/>
            <a:ext cx="1582065" cy="1581841"/>
          </a:xfrm>
          <a:prstGeom prst="ellipse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DB8221-F00F-C345-FB71-47A17328F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270" y="1940699"/>
            <a:ext cx="3820022" cy="38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0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49EBF-BF50-BE13-960B-0C8B8B23A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80" y="1320455"/>
            <a:ext cx="10038844" cy="4402317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Accounts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Posting, Unit, Allocations, Mass Modify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Vendors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1099 Details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Customers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Items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Sites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Posting Setup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Company Setup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B507A9-B2BC-F458-DA92-C5AF0F4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440411"/>
            <a:ext cx="10953245" cy="880044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68833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4997BC6-DBC1-7FBE-8C0E-B748102ED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in front of a city&#10;&#10;AI-generated content may be incorrect.">
            <a:extLst>
              <a:ext uri="{FF2B5EF4-FFF2-40B4-BE49-F238E27FC236}">
                <a16:creationId xmlns:a16="http://schemas.microsoft.com/office/drawing/2014/main" id="{1EA9EE82-94F0-FC67-59B4-BE4C38207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firefighter&#10;&#10;AI-generated content may be incorrect.">
            <a:extLst>
              <a:ext uri="{FF2B5EF4-FFF2-40B4-BE49-F238E27FC236}">
                <a16:creationId xmlns:a16="http://schemas.microsoft.com/office/drawing/2014/main" id="{4272E4BC-20D5-71DE-A0B4-2E3FBB26D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1" y="3789217"/>
            <a:ext cx="2182092" cy="2182092"/>
          </a:xfrm>
          <a:prstGeom prst="rect">
            <a:avLst/>
          </a:prstGeom>
        </p:spPr>
      </p:pic>
      <p:pic>
        <p:nvPicPr>
          <p:cNvPr id="11" name="Picture 10" descr="A cartoon of a person in a superhero garment&#10;&#10;AI-generated content may be incorrect.">
            <a:extLst>
              <a:ext uri="{FF2B5EF4-FFF2-40B4-BE49-F238E27FC236}">
                <a16:creationId xmlns:a16="http://schemas.microsoft.com/office/drawing/2014/main" id="{911500D5-0339-FC54-11C9-755EE6252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4" y="3953885"/>
            <a:ext cx="1997363" cy="199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E81F24-E02D-AD9F-8A4A-E5145DD07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69" y="3789217"/>
            <a:ext cx="2182092" cy="2182092"/>
          </a:xfrm>
          <a:prstGeom prst="rect">
            <a:avLst/>
          </a:prstGeom>
        </p:spPr>
      </p:pic>
      <p:pic>
        <p:nvPicPr>
          <p:cNvPr id="15" name="Picture 14" descr="A person in a garment holding a baby&#10;&#10;AI-generated content may be incorrect.">
            <a:extLst>
              <a:ext uri="{FF2B5EF4-FFF2-40B4-BE49-F238E27FC236}">
                <a16:creationId xmlns:a16="http://schemas.microsoft.com/office/drawing/2014/main" id="{238EFB49-22CA-3BE3-E8EB-B087AEA30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924" y="3544599"/>
            <a:ext cx="2075872" cy="2075872"/>
          </a:xfrm>
          <a:prstGeom prst="rect">
            <a:avLst/>
          </a:prstGeom>
        </p:spPr>
      </p:pic>
      <p:pic>
        <p:nvPicPr>
          <p:cNvPr id="17" name="Picture 16" descr="A cartoon of a doctor&#10;&#10;AI-generated content may be incorrect.">
            <a:extLst>
              <a:ext uri="{FF2B5EF4-FFF2-40B4-BE49-F238E27FC236}">
                <a16:creationId xmlns:a16="http://schemas.microsoft.com/office/drawing/2014/main" id="{EFE5DC97-DC8D-8491-F416-554E6D51F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497" y="3953885"/>
            <a:ext cx="1951037" cy="1951037"/>
          </a:xfrm>
          <a:prstGeom prst="rect">
            <a:avLst/>
          </a:prstGeom>
        </p:spPr>
      </p:pic>
      <p:pic>
        <p:nvPicPr>
          <p:cNvPr id="19" name="Picture 18" descr="A person in a helmet and a hard hat holding a toolbox&#10;&#10;AI-generated content may be incorrect.">
            <a:extLst>
              <a:ext uri="{FF2B5EF4-FFF2-40B4-BE49-F238E27FC236}">
                <a16:creationId xmlns:a16="http://schemas.microsoft.com/office/drawing/2014/main" id="{B97A45E6-4BAA-8AFB-FC90-FDB93E0578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238" y="3722830"/>
            <a:ext cx="2182092" cy="2182092"/>
          </a:xfrm>
          <a:prstGeom prst="rect">
            <a:avLst/>
          </a:prstGeom>
        </p:spPr>
      </p:pic>
      <p:pic>
        <p:nvPicPr>
          <p:cNvPr id="21" name="Picture 20" descr="A bird with a colorful neck&#10;&#10;AI-generated content may be incorrect.">
            <a:extLst>
              <a:ext uri="{FF2B5EF4-FFF2-40B4-BE49-F238E27FC236}">
                <a16:creationId xmlns:a16="http://schemas.microsoft.com/office/drawing/2014/main" id="{B5C53401-25A5-6CF0-4162-93C7303FA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3670" y="5119255"/>
            <a:ext cx="852053" cy="852053"/>
          </a:xfrm>
          <a:prstGeom prst="rect">
            <a:avLst/>
          </a:prstGeom>
        </p:spPr>
      </p:pic>
      <p:pic>
        <p:nvPicPr>
          <p:cNvPr id="22" name="Picture 21" descr="A white circle with a pink border&#10;&#10;AI-generated content may be incorrect.">
            <a:extLst>
              <a:ext uri="{FF2B5EF4-FFF2-40B4-BE49-F238E27FC236}">
                <a16:creationId xmlns:a16="http://schemas.microsoft.com/office/drawing/2014/main" id="{D0ED3250-EF36-B3BC-88AE-0A97B7E6FE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246935" y="2089610"/>
            <a:ext cx="2418425" cy="2418425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117D24-D40C-8B49-411E-BECC24DA26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83603"/>
            <a:ext cx="7772386" cy="599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B9555C-20D3-9511-2127-8D3F19D227B8}"/>
              </a:ext>
            </a:extLst>
          </p:cNvPr>
          <p:cNvSpPr txBox="1">
            <a:spLocks/>
          </p:cNvSpPr>
          <p:nvPr/>
        </p:nvSpPr>
        <p:spPr>
          <a:xfrm>
            <a:off x="184004" y="3032912"/>
            <a:ext cx="11381889" cy="8800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Why should I consider moving to the cloud?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278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3C11-310A-491F-92C9-4BB3F004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7" y="367258"/>
            <a:ext cx="5775478" cy="1326787"/>
          </a:xfrm>
        </p:spPr>
        <p:txBody>
          <a:bodyPr>
            <a:normAutofit/>
          </a:bodyPr>
          <a:lstStyle/>
          <a:p>
            <a:r>
              <a:rPr lang="en-US" sz="3200" dirty="0"/>
              <a:t>Accounts:</a:t>
            </a:r>
            <a:br>
              <a:rPr lang="en-US" sz="3200" dirty="0"/>
            </a:br>
            <a:r>
              <a:rPr lang="en-US" sz="3200" dirty="0"/>
              <a:t>Posting Accounts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16CC3-47DC-2359-2773-C5BE072B3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3939940" cy="3511155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Financial\Cards\Account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Allow Account Entry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Posting Type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Include in Lookup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A2AEC-FFB7-66CF-1C76-6A761B4F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168" y="461421"/>
            <a:ext cx="5775478" cy="52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4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42745-4003-658A-2BA1-87CE2B6E1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A8E31-83EF-0480-31C0-599641FC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47" y="367258"/>
            <a:ext cx="5775478" cy="1326787"/>
          </a:xfrm>
        </p:spPr>
        <p:txBody>
          <a:bodyPr>
            <a:normAutofit/>
          </a:bodyPr>
          <a:lstStyle/>
          <a:p>
            <a:r>
              <a:rPr lang="en-US" sz="3200" dirty="0"/>
              <a:t>Accounts:</a:t>
            </a:r>
            <a:br>
              <a:rPr lang="en-US" sz="3200" dirty="0"/>
            </a:br>
            <a:r>
              <a:rPr lang="en-US" sz="3200" dirty="0"/>
              <a:t>Unit Accounts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CC2E2-C1E5-38C3-8883-C1811880A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4707074" cy="3511155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Financial\Cards\Unit Account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Series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Clear Balance During Year-End Close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1802F-D29F-1D6A-6D89-0B7A8BA47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779" y="367258"/>
            <a:ext cx="5477445" cy="5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2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F0B11-8AF0-B998-D3CD-6213D7AF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83E7-DC53-0A13-842A-F980A96A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22" y="359131"/>
            <a:ext cx="5775478" cy="1326787"/>
          </a:xfrm>
        </p:spPr>
        <p:txBody>
          <a:bodyPr>
            <a:normAutofit/>
          </a:bodyPr>
          <a:lstStyle/>
          <a:p>
            <a:r>
              <a:rPr lang="en-US" sz="3200" dirty="0"/>
              <a:t>Accounts:</a:t>
            </a:r>
            <a:br>
              <a:rPr lang="en-US" sz="3200" dirty="0"/>
            </a:br>
            <a:r>
              <a:rPr lang="en-US" sz="3200" dirty="0"/>
              <a:t>Fixed Allocation Accounts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2A8C0-2351-92D8-2400-5C0BE9A47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4859832" cy="3511155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Financial\Cards\Fixed Allocation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Include in Lookup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to change percentages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47E7F-9D38-98C5-D7AC-064BC3645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78" y="359131"/>
            <a:ext cx="5790996" cy="53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7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04EF2-4BD9-4A75-688C-ED4A20106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A6A7B-785E-2558-841D-4CE708C6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22" y="359131"/>
            <a:ext cx="5775478" cy="132678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Accounts:</a:t>
            </a:r>
            <a:br>
              <a:rPr lang="en-US" sz="3200" dirty="0"/>
            </a:br>
            <a:r>
              <a:rPr lang="en-US" sz="3200" dirty="0"/>
              <a:t>Variable Allocation Accounts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D186E-3D0B-4BB3-72CD-6536C4FBB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47" y="1869368"/>
            <a:ext cx="4859832" cy="3511155"/>
          </a:xfrm>
        </p:spPr>
        <p:txBody>
          <a:bodyPr>
            <a:normAutofit/>
          </a:bodyPr>
          <a:lstStyle/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Financial\Cards\Variable Allocation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of Note: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Based On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Include in Lookup</a:t>
            </a:r>
          </a:p>
          <a:p>
            <a:pPr defTabSz="914367">
              <a:buClr>
                <a:schemeClr val="tx1"/>
              </a:buClr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Breakdown Account</a:t>
            </a:r>
          </a:p>
          <a:p>
            <a:pPr marL="0" indent="0" defTabSz="914367">
              <a:spcBef>
                <a:spcPts val="1000"/>
              </a:spcBef>
              <a:buClr>
                <a:schemeClr val="tx1"/>
              </a:buClr>
              <a:buNone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0F41C-5A0E-2E1F-9895-75A916600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9131"/>
            <a:ext cx="5644948" cy="58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87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FDC198DA1424AA2DE7340ED8C291E" ma:contentTypeVersion="20" ma:contentTypeDescription="Create a new document." ma:contentTypeScope="" ma:versionID="e17e278717a8b3a9d1b0341905e9f118">
  <xsd:schema xmlns:xsd="http://www.w3.org/2001/XMLSchema" xmlns:xs="http://www.w3.org/2001/XMLSchema" xmlns:p="http://schemas.microsoft.com/office/2006/metadata/properties" xmlns:ns2="6fe25bdf-ae0e-48a7-b6e5-bc8a1849b98e" xmlns:ns3="518ec24c-f428-4057-9a36-4cb948a7b407" targetNamespace="http://schemas.microsoft.com/office/2006/metadata/properties" ma:root="true" ma:fieldsID="64d06730524467017972f768cafcd2f5" ns2:_="" ns3:_="">
    <xsd:import namespace="6fe25bdf-ae0e-48a7-b6e5-bc8a1849b98e"/>
    <xsd:import namespace="518ec24c-f428-4057-9a36-4cb948a7b40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e25bdf-ae0e-48a7-b6e5-bc8a1849b9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4419aa8-21d6-4bea-8eac-28a8efdd9d04}" ma:internalName="TaxCatchAll" ma:showField="CatchAllData" ma:web="6fe25bdf-ae0e-48a7-b6e5-bc8a1849b9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ec24c-f428-4057-9a36-4cb948a7b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7c3b37-2320-48ce-b319-ec387555f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8ec24c-f428-4057-9a36-4cb948a7b407">
      <Terms xmlns="http://schemas.microsoft.com/office/infopath/2007/PartnerControls"/>
    </lcf76f155ced4ddcb4097134ff3c332f>
    <TaxCatchAll xmlns="6fe25bdf-ae0e-48a7-b6e5-bc8a1849b98e" xsi:nil="true"/>
  </documentManagement>
</p:properties>
</file>

<file path=customXml/itemProps1.xml><?xml version="1.0" encoding="utf-8"?>
<ds:datastoreItem xmlns:ds="http://schemas.openxmlformats.org/officeDocument/2006/customXml" ds:itemID="{ED04DCF2-D9D4-4703-8D0D-9BA35C49A00B}">
  <ds:schemaRefs>
    <ds:schemaRef ds:uri="518ec24c-f428-4057-9a36-4cb948a7b407"/>
    <ds:schemaRef ds:uri="6fe25bdf-ae0e-48a7-b6e5-bc8a1849b9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CCC9168-1AF7-4F22-A7E1-AA5CA9871E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7B75BE-6E85-4BC9-B65E-BA5D0420B3C8}">
  <ds:schemaRefs>
    <ds:schemaRef ds:uri="518ec24c-f428-4057-9a36-4cb948a7b407"/>
    <ds:schemaRef ds:uri="6fe25bdf-ae0e-48a7-b6e5-bc8a1849b98e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389</Words>
  <Application>Microsoft Office PowerPoint</Application>
  <PresentationFormat>Widescreen</PresentationFormat>
  <Paragraphs>160</Paragraphs>
  <Slides>24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Aptos Display</vt:lpstr>
      <vt:lpstr>Arial</vt:lpstr>
      <vt:lpstr>Jumble</vt:lpstr>
      <vt:lpstr>Open Sans ExtraBold</vt:lpstr>
      <vt:lpstr>Open Sans Light</vt:lpstr>
      <vt:lpstr>Open Sans SemiBold</vt:lpstr>
      <vt:lpstr>Poppins</vt:lpstr>
      <vt:lpstr>PT Sans</vt:lpstr>
      <vt:lpstr>Segoe UI</vt:lpstr>
      <vt:lpstr>Office Theme</vt:lpstr>
      <vt:lpstr>PowerPoint Presentation</vt:lpstr>
      <vt:lpstr>PowerPoint Presentation</vt:lpstr>
      <vt:lpstr>PowerPoint Presentation</vt:lpstr>
      <vt:lpstr>Agenda</vt:lpstr>
      <vt:lpstr>PowerPoint Presentation</vt:lpstr>
      <vt:lpstr>Accounts: Posting Accounts</vt:lpstr>
      <vt:lpstr>Accounts: Unit Accounts</vt:lpstr>
      <vt:lpstr>Accounts: Fixed Allocation Accounts</vt:lpstr>
      <vt:lpstr>Accounts: Variable Allocation Accounts</vt:lpstr>
      <vt:lpstr>Accounts: Mass Modify</vt:lpstr>
      <vt:lpstr>Vendors</vt:lpstr>
      <vt:lpstr>Vendors: Options</vt:lpstr>
      <vt:lpstr>Vendors: Accounts</vt:lpstr>
      <vt:lpstr>1099 Details</vt:lpstr>
      <vt:lpstr>Customers</vt:lpstr>
      <vt:lpstr>Items</vt:lpstr>
      <vt:lpstr>Site</vt:lpstr>
      <vt:lpstr>Posting Setup</vt:lpstr>
      <vt:lpstr>Company Setup</vt:lpstr>
      <vt:lpstr>Company Setup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Bishop</dc:creator>
  <cp:lastModifiedBy>Windi Epperson</cp:lastModifiedBy>
  <cp:revision>3</cp:revision>
  <dcterms:created xsi:type="dcterms:W3CDTF">2025-01-23T18:40:19Z</dcterms:created>
  <dcterms:modified xsi:type="dcterms:W3CDTF">2025-04-09T22:28:54Z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0x01010040EFDC198DA1424AA2DE7340ED8C291E</vt:lpwstr>
  </property>
  <property fmtid="{D5CDD505-2E9C-101B-9397-08002B2CF9AE}" pid="3" name="MediaServiceImageTags">
    <vt:lpwstr/>
  </property>
</Properties>
</file>