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Lst>
  <p:notesMasterIdLst>
    <p:notesMasterId r:id="rId29"/>
  </p:notesMasterIdLst>
  <p:sldIdLst>
    <p:sldId id="2561" r:id="rId6"/>
    <p:sldId id="2147480929" r:id="rId7"/>
    <p:sldId id="2562" r:id="rId8"/>
    <p:sldId id="2563" r:id="rId9"/>
    <p:sldId id="2147480924" r:id="rId10"/>
    <p:sldId id="2147478495" r:id="rId11"/>
    <p:sldId id="2147480923" r:id="rId12"/>
    <p:sldId id="2147479384" r:id="rId13"/>
    <p:sldId id="2567" r:id="rId14"/>
    <p:sldId id="2147479455" r:id="rId15"/>
    <p:sldId id="2147480928" r:id="rId16"/>
    <p:sldId id="2571" r:id="rId17"/>
    <p:sldId id="2147480914" r:id="rId18"/>
    <p:sldId id="2147480925" r:id="rId19"/>
    <p:sldId id="2583" r:id="rId20"/>
    <p:sldId id="2147479517" r:id="rId21"/>
    <p:sldId id="2147479515" r:id="rId22"/>
    <p:sldId id="2147480927" r:id="rId23"/>
    <p:sldId id="2579" r:id="rId24"/>
    <p:sldId id="2147479516" r:id="rId25"/>
    <p:sldId id="2147480926" r:id="rId26"/>
    <p:sldId id="2587" r:id="rId27"/>
    <p:sldId id="25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wer Pages 101: Unlocking the Potential of Simple Site Creation" id="{4B999BA7-4F9C-4CA0-80BE-28762D176A4B}">
          <p14:sldIdLst>
            <p14:sldId id="2561"/>
            <p14:sldId id="2147480929"/>
            <p14:sldId id="2562"/>
          </p14:sldIdLst>
        </p14:section>
        <p14:section name="What Is Power Pages" id="{8AD8EC70-3BD8-45E0-A85F-50EDEE3E7AE8}">
          <p14:sldIdLst>
            <p14:sldId id="2563"/>
            <p14:sldId id="2147480924"/>
            <p14:sldId id="2147478495"/>
            <p14:sldId id="2147480923"/>
            <p14:sldId id="2147479384"/>
          </p14:sldIdLst>
        </p14:section>
        <p14:section name="Simple Site Build Example" id="{14EBA3ED-9F25-43B5-A8D7-30A6DDA91427}">
          <p14:sldIdLst>
            <p14:sldId id="2567"/>
            <p14:sldId id="2147479455"/>
            <p14:sldId id="2147480928"/>
          </p14:sldIdLst>
        </p14:section>
        <p14:section name="Data Integration: The Power Pages Superpower" id="{D55566DC-AF2C-4612-A0B7-A364D6FD5645}">
          <p14:sldIdLst>
            <p14:sldId id="2571"/>
            <p14:sldId id="2147480914"/>
            <p14:sldId id="2147480925"/>
          </p14:sldIdLst>
        </p14:section>
        <p14:section name="Security In Power Pages" id="{90D86EF8-6C4C-4665-8EE1-A94313462B40}">
          <p14:sldIdLst>
            <p14:sldId id="2583"/>
            <p14:sldId id="2147479517"/>
            <p14:sldId id="2147479515"/>
            <p14:sldId id="2147480927"/>
          </p14:sldIdLst>
        </p14:section>
        <p14:section name="Data in Power Pages" id="{7DC5B0F6-7861-4B70-B302-ECF2A0DBF5B2}">
          <p14:sldIdLst>
            <p14:sldId id="2579"/>
            <p14:sldId id="2147479516"/>
            <p14:sldId id="2147480926"/>
          </p14:sldIdLst>
        </p14:section>
        <p14:section name="Resources and Q&amp;A" id="{C351615D-4279-4F6B-9EE4-0CB810A33404}">
          <p14:sldIdLst>
            <p14:sldId id="2587"/>
          </p14:sldIdLst>
        </p14:section>
        <p14:section name="Conclusion" id="{68F6CCBF-4FB1-48A2-BE2F-FB1FEEAAE440}">
          <p14:sldIdLst>
            <p14:sldId id="259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1B1F0F-ACED-7B65-FCF9-DDA56FDF9E77}" name="Brianna Sierra" initials="BS" userId="S::brianna@dynamicsusergroup.com::d7a06c09-ac69-423d-9f7d-3be874f58a8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9ED4E"/>
    <a:srgbClr val="3B4598"/>
    <a:srgbClr val="42ABE3"/>
    <a:srgbClr val="9C3C9A"/>
    <a:srgbClr val="ED3F7B"/>
    <a:srgbClr val="57B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70584-B0B4-4927-89CD-C287CE0529E3}" v="5" dt="2025-04-11T21:58:48.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000" autoAdjust="0"/>
  </p:normalViewPr>
  <p:slideViewPr>
    <p:cSldViewPr snapToGrid="0">
      <p:cViewPr varScale="1">
        <p:scale>
          <a:sx n="80" d="100"/>
          <a:sy n="80" d="100"/>
        </p:scale>
        <p:origin x="691" y="2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y Christoffel" userId="b2151fe428578cea" providerId="LiveId" clId="{45B70584-B0B4-4927-89CD-C287CE0529E3}"/>
    <pc:docChg chg="undo custSel delSld modSld modSection">
      <pc:chgData name="Cory Christoffel" userId="b2151fe428578cea" providerId="LiveId" clId="{45B70584-B0B4-4927-89CD-C287CE0529E3}" dt="2025-04-11T21:58:51.423" v="150" actId="47"/>
      <pc:docMkLst>
        <pc:docMk/>
      </pc:docMkLst>
      <pc:sldChg chg="addSp delSp modSp mod modClrScheme chgLayout">
        <pc:chgData name="Cory Christoffel" userId="b2151fe428578cea" providerId="LiveId" clId="{45B70584-B0B4-4927-89CD-C287CE0529E3}" dt="2025-04-11T21:58:48.329" v="149"/>
        <pc:sldMkLst>
          <pc:docMk/>
          <pc:sldMk cId="1419987193" sldId="2587"/>
        </pc:sldMkLst>
        <pc:spChg chg="mod">
          <ac:chgData name="Cory Christoffel" userId="b2151fe428578cea" providerId="LiveId" clId="{45B70584-B0B4-4927-89CD-C287CE0529E3}" dt="2025-04-11T21:58:28.261" v="142" actId="21"/>
          <ac:spMkLst>
            <pc:docMk/>
            <pc:sldMk cId="1419987193" sldId="2587"/>
            <ac:spMk id="2" creationId="{5E2DABDB-BA6A-4EB1-BE3A-D20D9F284113}"/>
          </ac:spMkLst>
        </pc:spChg>
        <pc:spChg chg="add mod ord">
          <ac:chgData name="Cory Christoffel" userId="b2151fe428578cea" providerId="LiveId" clId="{45B70584-B0B4-4927-89CD-C287CE0529E3}" dt="2025-04-11T21:58:37.849" v="146" actId="1076"/>
          <ac:spMkLst>
            <pc:docMk/>
            <pc:sldMk cId="1419987193" sldId="2587"/>
            <ac:spMk id="3" creationId="{70689150-3155-C5D8-911D-C4AE3FE060B5}"/>
          </ac:spMkLst>
        </pc:spChg>
        <pc:spChg chg="add del mod ord">
          <ac:chgData name="Cory Christoffel" userId="b2151fe428578cea" providerId="LiveId" clId="{45B70584-B0B4-4927-89CD-C287CE0529E3}" dt="2025-04-11T21:58:21.435" v="141" actId="478"/>
          <ac:spMkLst>
            <pc:docMk/>
            <pc:sldMk cId="1419987193" sldId="2587"/>
            <ac:spMk id="4" creationId="{292A0A2C-0347-05E2-9B8F-05224180FCB8}"/>
          </ac:spMkLst>
        </pc:spChg>
        <pc:spChg chg="add mod">
          <ac:chgData name="Cory Christoffel" userId="b2151fe428578cea" providerId="LiveId" clId="{45B70584-B0B4-4927-89CD-C287CE0529E3}" dt="2025-04-11T21:58:48.329" v="149"/>
          <ac:spMkLst>
            <pc:docMk/>
            <pc:sldMk cId="1419987193" sldId="2587"/>
            <ac:spMk id="5" creationId="{7EF8DF0C-E4C0-C3D4-025D-86D554167036}"/>
          </ac:spMkLst>
        </pc:spChg>
        <pc:spChg chg="del mod ord">
          <ac:chgData name="Cory Christoffel" userId="b2151fe428578cea" providerId="LiveId" clId="{45B70584-B0B4-4927-89CD-C287CE0529E3}" dt="2025-04-11T21:58:16.750" v="140" actId="700"/>
          <ac:spMkLst>
            <pc:docMk/>
            <pc:sldMk cId="1419987193" sldId="2587"/>
            <ac:spMk id="7" creationId="{C79AEB2D-8E2B-E99A-AB15-E159C6914167}"/>
          </ac:spMkLst>
        </pc:spChg>
        <pc:picChg chg="add mod">
          <ac:chgData name="Cory Christoffel" userId="b2151fe428578cea" providerId="LiveId" clId="{45B70584-B0B4-4927-89CD-C287CE0529E3}" dt="2025-04-11T21:58:48.329" v="149"/>
          <ac:picMkLst>
            <pc:docMk/>
            <pc:sldMk cId="1419987193" sldId="2587"/>
            <ac:picMk id="6" creationId="{FE2B0282-C2B4-D96A-0F92-ABF4178FF290}"/>
          </ac:picMkLst>
        </pc:picChg>
      </pc:sldChg>
      <pc:sldChg chg="addSp delSp modSp del mod">
        <pc:chgData name="Cory Christoffel" userId="b2151fe428578cea" providerId="LiveId" clId="{45B70584-B0B4-4927-89CD-C287CE0529E3}" dt="2025-04-11T21:58:51.423" v="150" actId="47"/>
        <pc:sldMkLst>
          <pc:docMk/>
          <pc:sldMk cId="2543614498" sldId="2588"/>
        </pc:sldMkLst>
        <pc:spChg chg="mod">
          <ac:chgData name="Cory Christoffel" userId="b2151fe428578cea" providerId="LiveId" clId="{45B70584-B0B4-4927-89CD-C287CE0529E3}" dt="2025-04-11T21:56:56.914" v="137" actId="20577"/>
          <ac:spMkLst>
            <pc:docMk/>
            <pc:sldMk cId="2543614498" sldId="2588"/>
            <ac:spMk id="4" creationId="{5F3C4084-50D9-4E99-8F66-A51E799E3D11}"/>
          </ac:spMkLst>
        </pc:spChg>
        <pc:spChg chg="add del mod">
          <ac:chgData name="Cory Christoffel" userId="b2151fe428578cea" providerId="LiveId" clId="{45B70584-B0B4-4927-89CD-C287CE0529E3}" dt="2025-04-11T21:51:16.738" v="10" actId="478"/>
          <ac:spMkLst>
            <pc:docMk/>
            <pc:sldMk cId="2543614498" sldId="2588"/>
            <ac:spMk id="8" creationId="{650FAB41-09B4-32ED-6A21-4665EF919DFB}"/>
          </ac:spMkLst>
        </pc:spChg>
        <pc:picChg chg="del">
          <ac:chgData name="Cory Christoffel" userId="b2151fe428578cea" providerId="LiveId" clId="{45B70584-B0B4-4927-89CD-C287CE0529E3}" dt="2025-04-11T21:49:51.791" v="1" actId="478"/>
          <ac:picMkLst>
            <pc:docMk/>
            <pc:sldMk cId="2543614498" sldId="2588"/>
            <ac:picMk id="5" creationId="{2C5AB9EB-A08E-460F-B97B-5B59D58F92DA}"/>
          </ac:picMkLst>
        </pc:picChg>
        <pc:picChg chg="add del mod">
          <ac:chgData name="Cory Christoffel" userId="b2151fe428578cea" providerId="LiveId" clId="{45B70584-B0B4-4927-89CD-C287CE0529E3}" dt="2025-04-11T21:53:14.325" v="16" actId="478"/>
          <ac:picMkLst>
            <pc:docMk/>
            <pc:sldMk cId="2543614498" sldId="2588"/>
            <ac:picMk id="6" creationId="{255CB8C4-978B-CF08-AA54-A63B3B69F4F1}"/>
          </ac:picMkLst>
        </pc:picChg>
        <pc:picChg chg="add del mod">
          <ac:chgData name="Cory Christoffel" userId="b2151fe428578cea" providerId="LiveId" clId="{45B70584-B0B4-4927-89CD-C287CE0529E3}" dt="2025-04-11T21:53:08.049" v="13" actId="478"/>
          <ac:picMkLst>
            <pc:docMk/>
            <pc:sldMk cId="2543614498" sldId="2588"/>
            <ac:picMk id="10" creationId="{71F9A910-7138-BF3B-7F95-ECB5875234E6}"/>
          </ac:picMkLst>
        </pc:picChg>
        <pc:picChg chg="add mod">
          <ac:chgData name="Cory Christoffel" userId="b2151fe428578cea" providerId="LiveId" clId="{45B70584-B0B4-4927-89CD-C287CE0529E3}" dt="2025-04-11T21:58:40.837" v="148" actId="1076"/>
          <ac:picMkLst>
            <pc:docMk/>
            <pc:sldMk cId="2543614498" sldId="2588"/>
            <ac:picMk id="12" creationId="{D2168F48-7593-8E24-18A9-A569F3F4E5EA}"/>
          </ac:picMkLst>
        </pc:picChg>
      </pc:sldChg>
      <pc:sldChg chg="del">
        <pc:chgData name="Cory Christoffel" userId="b2151fe428578cea" providerId="LiveId" clId="{45B70584-B0B4-4927-89CD-C287CE0529E3}" dt="2025-04-11T21:57:14.619" v="138" actId="47"/>
        <pc:sldMkLst>
          <pc:docMk/>
          <pc:sldMk cId="4213769839" sldId="2589"/>
        </pc:sldMkLst>
      </pc:sldChg>
      <pc:sldChg chg="del">
        <pc:chgData name="Cory Christoffel" userId="b2151fe428578cea" providerId="LiveId" clId="{45B70584-B0B4-4927-89CD-C287CE0529E3}" dt="2025-04-11T21:57:14.619" v="138" actId="47"/>
        <pc:sldMkLst>
          <pc:docMk/>
          <pc:sldMk cId="3543949689" sldId="2590"/>
        </pc:sldMkLst>
      </pc:sldChg>
      <pc:sldChg chg="mod modShow">
        <pc:chgData name="Cory Christoffel" userId="b2151fe428578cea" providerId="LiveId" clId="{45B70584-B0B4-4927-89CD-C287CE0529E3}" dt="2025-04-11T21:57:20.078" v="139" actId="729"/>
        <pc:sldMkLst>
          <pc:docMk/>
          <pc:sldMk cId="3324075706" sldId="25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DC915-27F4-446F-8496-C67A9649ACCE}"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A161F-8F04-4862-9D27-7672A6FD87E2}" type="slidenum">
              <a:rPr lang="en-US" smtClean="0"/>
              <a:t>‹#›</a:t>
            </a:fld>
            <a:endParaRPr lang="en-US"/>
          </a:p>
        </p:txBody>
      </p:sp>
    </p:spTree>
    <p:extLst>
      <p:ext uri="{BB962C8B-B14F-4D97-AF65-F5344CB8AC3E}">
        <p14:creationId xmlns:p14="http://schemas.microsoft.com/office/powerpoint/2010/main" val="363272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Welcome to our presentation on Power Pages! In this session, we'll explore how this platform can help you create stunning websites with ease. We'll discuss its features, practical applications, and much more. Get ready to unlock the potential of simple site creation!
</a:t>
            </a:r>
          </a:p>
        </p:txBody>
      </p:sp>
      <p:sp>
        <p:nvSpPr>
          <p:cNvPr id="4" name="Slide Number Placeholder 3"/>
          <p:cNvSpPr>
            <a:spLocks noGrp="1"/>
          </p:cNvSpPr>
          <p:nvPr>
            <p:ph type="sldNum" sz="quarter" idx="5"/>
          </p:nvPr>
        </p:nvSpPr>
        <p:spPr/>
        <p:txBody>
          <a:bodyPr/>
          <a:lstStyle/>
          <a:p>
            <a:fld id="{5E920905-2D18-43CD-89D8-BD0B5E2CC62C}" type="slidenum">
              <a:rPr lang="en-US" smtClean="0"/>
              <a:t>1</a:t>
            </a:fld>
            <a:endParaRPr lang="en-US"/>
          </a:p>
        </p:txBody>
      </p:sp>
    </p:spTree>
    <p:extLst>
      <p:ext uri="{BB962C8B-B14F-4D97-AF65-F5344CB8AC3E}">
        <p14:creationId xmlns:p14="http://schemas.microsoft.com/office/powerpoint/2010/main" val="532027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move forward, security is paramount. This section will cover various security measures that can be implemented in Power Pages to protect data and users.</a:t>
            </a:r>
          </a:p>
        </p:txBody>
      </p:sp>
      <p:sp>
        <p:nvSpPr>
          <p:cNvPr id="4" name="Slide Number Placeholder 3"/>
          <p:cNvSpPr>
            <a:spLocks noGrp="1"/>
          </p:cNvSpPr>
          <p:nvPr>
            <p:ph type="sldNum" sz="quarter" idx="5"/>
          </p:nvPr>
        </p:nvSpPr>
        <p:spPr/>
        <p:txBody>
          <a:bodyPr/>
          <a:lstStyle/>
          <a:p>
            <a:fld id="{5E920905-2D18-43CD-89D8-BD0B5E2CC62C}" type="slidenum">
              <a:rPr lang="en-US" smtClean="0"/>
              <a:t>15</a:t>
            </a:fld>
            <a:endParaRPr lang="en-US"/>
          </a:p>
        </p:txBody>
      </p:sp>
    </p:spTree>
    <p:extLst>
      <p:ext uri="{BB962C8B-B14F-4D97-AF65-F5344CB8AC3E}">
        <p14:creationId xmlns:p14="http://schemas.microsoft.com/office/powerpoint/2010/main" val="85891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Security within Power Pages is made up of several different components.  Some of these components work together in order to provide the functionality.  It is necessary to configure security in order to control what types of users (e.g. - unauthenticated users, authenticated users of a specific type, etc.) have access to various areas of your website as well as to control record level access (e.g. - if I have submitted an application, you should not be able to view or edit that record in most circumstances).  It is important to remember that all users that register an account (no matter the identity provider) and log into that site are Contact records within CRM, so the Security Roles are not applicable.</a:t>
            </a: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The components that make up security on the Power Pages site are - </a:t>
            </a:r>
          </a:p>
          <a:p>
            <a:pPr marL="171450" indent="-171450" rtl="0" fontAlgn="ctr">
              <a:buFont typeface="Arial" panose="020B0604020202020204" pitchFamily="34" charset="0"/>
              <a:buChar char="•"/>
            </a:pPr>
            <a:r>
              <a:rPr lang="en-US" sz="900" b="1" kern="1200" dirty="0">
                <a:solidFill>
                  <a:schemeClr val="tx1"/>
                </a:solidFill>
                <a:effectLst/>
                <a:latin typeface="Segoe UI Light" pitchFamily="34" charset="0"/>
                <a:ea typeface="+mn-ea"/>
                <a:cs typeface="+mn-cs"/>
              </a:rPr>
              <a:t>Web Roles</a:t>
            </a:r>
            <a:endParaRPr lang="en-US" sz="900" kern="1200" dirty="0">
              <a:solidFill>
                <a:schemeClr val="tx1"/>
              </a:solidFill>
              <a:effectLst/>
              <a:latin typeface="Segoe UI Light" pitchFamily="34" charset="0"/>
              <a:ea typeface="+mn-ea"/>
              <a:cs typeface="+mn-cs"/>
            </a:endParaRPr>
          </a:p>
          <a:p>
            <a:pPr marL="171450" indent="-171450" rtl="0" fontAlgn="ctr">
              <a:buFont typeface="Arial" panose="020B0604020202020204" pitchFamily="34" charset="0"/>
              <a:buChar char="•"/>
            </a:pPr>
            <a:r>
              <a:rPr lang="en-US" sz="900" b="1" kern="1200" dirty="0">
                <a:solidFill>
                  <a:schemeClr val="tx1"/>
                </a:solidFill>
                <a:effectLst/>
                <a:latin typeface="Segoe UI Light" pitchFamily="34" charset="0"/>
                <a:ea typeface="+mn-ea"/>
                <a:cs typeface="+mn-cs"/>
              </a:rPr>
              <a:t>Page Permissions</a:t>
            </a:r>
            <a:endParaRPr lang="en-US" sz="900" kern="1200" dirty="0">
              <a:solidFill>
                <a:schemeClr val="tx1"/>
              </a:solidFill>
              <a:effectLst/>
              <a:latin typeface="Segoe UI Light" pitchFamily="34" charset="0"/>
              <a:ea typeface="+mn-ea"/>
              <a:cs typeface="+mn-cs"/>
            </a:endParaRPr>
          </a:p>
          <a:p>
            <a:pPr marL="171450" indent="-171450" rtl="0" fontAlgn="ctr">
              <a:buFont typeface="Arial" panose="020B0604020202020204" pitchFamily="34" charset="0"/>
              <a:buChar char="•"/>
            </a:pPr>
            <a:r>
              <a:rPr lang="en-US" sz="900" b="1" kern="1200" dirty="0">
                <a:solidFill>
                  <a:schemeClr val="tx1"/>
                </a:solidFill>
                <a:effectLst/>
                <a:latin typeface="Segoe UI Light" pitchFamily="34" charset="0"/>
                <a:ea typeface="+mn-ea"/>
                <a:cs typeface="+mn-cs"/>
              </a:rPr>
              <a:t>Table Permissions</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These components work together in order to secure the website.</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4/11/2025 3:57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91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89645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5C5EE-CC90-C840-AAF8-84F98101312C}" type="datetime8">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2025-04-11 3:57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82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how to manage data within Power Pages is essential. This section will cover how to display and collect data effectively using the platform’s features.</a:t>
            </a:r>
          </a:p>
        </p:txBody>
      </p:sp>
      <p:sp>
        <p:nvSpPr>
          <p:cNvPr id="4" name="Slide Number Placeholder 3"/>
          <p:cNvSpPr>
            <a:spLocks noGrp="1"/>
          </p:cNvSpPr>
          <p:nvPr>
            <p:ph type="sldNum" sz="quarter" idx="5"/>
          </p:nvPr>
        </p:nvSpPr>
        <p:spPr/>
        <p:txBody>
          <a:bodyPr/>
          <a:lstStyle/>
          <a:p>
            <a:fld id="{5E920905-2D18-43CD-89D8-BD0B5E2CC62C}" type="slidenum">
              <a:rPr lang="en-US" smtClean="0"/>
              <a:t>19</a:t>
            </a:fld>
            <a:endParaRPr lang="en-US"/>
          </a:p>
        </p:txBody>
      </p:sp>
    </p:spTree>
    <p:extLst>
      <p:ext uri="{BB962C8B-B14F-4D97-AF65-F5344CB8AC3E}">
        <p14:creationId xmlns:p14="http://schemas.microsoft.com/office/powerpoint/2010/main" val="2916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conclude, we will provide helpful resources for further learning and answer any questions you may have. This is a great opportunity to clarify any doubts and gain additional insights.</a:t>
            </a:r>
          </a:p>
        </p:txBody>
      </p:sp>
      <p:sp>
        <p:nvSpPr>
          <p:cNvPr id="4" name="Slide Number Placeholder 3"/>
          <p:cNvSpPr>
            <a:spLocks noGrp="1"/>
          </p:cNvSpPr>
          <p:nvPr>
            <p:ph type="sldNum" sz="quarter" idx="5"/>
          </p:nvPr>
        </p:nvSpPr>
        <p:spPr/>
        <p:txBody>
          <a:bodyPr/>
          <a:lstStyle/>
          <a:p>
            <a:fld id="{5E920905-2D18-43CD-89D8-BD0B5E2CC62C}" type="slidenum">
              <a:rPr lang="en-US" smtClean="0"/>
              <a:t>22</a:t>
            </a:fld>
            <a:endParaRPr lang="en-US"/>
          </a:p>
        </p:txBody>
      </p:sp>
    </p:spTree>
    <p:extLst>
      <p:ext uri="{BB962C8B-B14F-4D97-AF65-F5344CB8AC3E}">
        <p14:creationId xmlns:p14="http://schemas.microsoft.com/office/powerpoint/2010/main" val="3009129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attention! Power Pages offers an incredible opportunity for simple site creation with powerful features and integrations. We hope you feel inspired to start building your own sites. Let's open the floor for any questions.</a:t>
            </a:r>
          </a:p>
        </p:txBody>
      </p:sp>
      <p:sp>
        <p:nvSpPr>
          <p:cNvPr id="4" name="Slide Number Placeholder 3"/>
          <p:cNvSpPr>
            <a:spLocks noGrp="1"/>
          </p:cNvSpPr>
          <p:nvPr>
            <p:ph type="sldNum" sz="quarter" idx="5"/>
          </p:nvPr>
        </p:nvSpPr>
        <p:spPr/>
        <p:txBody>
          <a:bodyPr/>
          <a:lstStyle/>
          <a:p>
            <a:fld id="{5E920905-2D18-43CD-89D8-BD0B5E2CC62C}" type="slidenum">
              <a:rPr lang="en-US" smtClean="0"/>
              <a:t>23</a:t>
            </a:fld>
            <a:endParaRPr lang="en-US"/>
          </a:p>
        </p:txBody>
      </p:sp>
    </p:spTree>
    <p:extLst>
      <p:ext uri="{BB962C8B-B14F-4D97-AF65-F5344CB8AC3E}">
        <p14:creationId xmlns:p14="http://schemas.microsoft.com/office/powerpoint/2010/main" val="357375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will cover what Power Pages is and its key features and benefits. We'll take a look at a simple site build example, explore data integration capabilities, learn about Dataverse, discuss data management in Power Pages, and review security practices. Finally, we’ll wrap up with resources and a Q&amp;A session.</a:t>
            </a:r>
          </a:p>
        </p:txBody>
      </p:sp>
      <p:sp>
        <p:nvSpPr>
          <p:cNvPr id="4" name="Slide Number Placeholder 3"/>
          <p:cNvSpPr>
            <a:spLocks noGrp="1"/>
          </p:cNvSpPr>
          <p:nvPr>
            <p:ph type="sldNum" sz="quarter" idx="5"/>
          </p:nvPr>
        </p:nvSpPr>
        <p:spPr/>
        <p:txBody>
          <a:bodyPr/>
          <a:lstStyle/>
          <a:p>
            <a:fld id="{5E920905-2D18-43CD-89D8-BD0B5E2CC62C}" type="slidenum">
              <a:rPr lang="en-US" smtClean="0"/>
              <a:t>3</a:t>
            </a:fld>
            <a:endParaRPr lang="en-US"/>
          </a:p>
        </p:txBody>
      </p:sp>
    </p:spTree>
    <p:extLst>
      <p:ext uri="{BB962C8B-B14F-4D97-AF65-F5344CB8AC3E}">
        <p14:creationId xmlns:p14="http://schemas.microsoft.com/office/powerpoint/2010/main" val="140696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 Pages is a platform designed to simplify the process of building websites. It enables users to create responsive sites with minimal coding, making it accessible for both beginners and experienced developers.</a:t>
            </a:r>
          </a:p>
        </p:txBody>
      </p:sp>
      <p:sp>
        <p:nvSpPr>
          <p:cNvPr id="4" name="Slide Number Placeholder 3"/>
          <p:cNvSpPr>
            <a:spLocks noGrp="1"/>
          </p:cNvSpPr>
          <p:nvPr>
            <p:ph type="sldNum" sz="quarter" idx="5"/>
          </p:nvPr>
        </p:nvSpPr>
        <p:spPr/>
        <p:txBody>
          <a:bodyPr/>
          <a:lstStyle/>
          <a:p>
            <a:fld id="{5E920905-2D18-43CD-89D8-BD0B5E2CC62C}" type="slidenum">
              <a:rPr lang="en-US" smtClean="0"/>
              <a:t>4</a:t>
            </a:fld>
            <a:endParaRPr lang="en-US"/>
          </a:p>
        </p:txBody>
      </p:sp>
    </p:spTree>
    <p:extLst>
      <p:ext uri="{BB962C8B-B14F-4D97-AF65-F5344CB8AC3E}">
        <p14:creationId xmlns:p14="http://schemas.microsoft.com/office/powerpoint/2010/main" val="193855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a:t>Power Platform is a unified platform of low-code tools </a:t>
            </a:r>
            <a:r>
              <a:rPr lang="en-US" sz="800" b="0" spc="-5">
                <a:solidFill>
                  <a:srgbClr val="000002"/>
                </a:solidFill>
                <a:cs typeface="Segoe UI Light"/>
              </a:rPr>
              <a:t>that spans Office </a:t>
            </a:r>
            <a:r>
              <a:rPr lang="en-US" sz="800" b="0">
                <a:solidFill>
                  <a:srgbClr val="000002"/>
                </a:solidFill>
                <a:cs typeface="Segoe UI Light"/>
              </a:rPr>
              <a:t>365, </a:t>
            </a:r>
            <a:r>
              <a:rPr lang="en-US" sz="800" b="0" spc="-5">
                <a:solidFill>
                  <a:srgbClr val="000002"/>
                </a:solidFill>
                <a:cs typeface="Segoe UI Light"/>
              </a:rPr>
              <a:t>Azure, </a:t>
            </a:r>
            <a:r>
              <a:rPr lang="en-US" sz="800" b="0">
                <a:solidFill>
                  <a:srgbClr val="000002"/>
                </a:solidFill>
                <a:cs typeface="Segoe UI Light"/>
              </a:rPr>
              <a:t>Dynamics 365, and </a:t>
            </a:r>
            <a:r>
              <a:rPr lang="en-US" sz="800" b="0" spc="-5">
                <a:solidFill>
                  <a:srgbClr val="000002"/>
                </a:solidFill>
                <a:cs typeface="Segoe UI Light"/>
              </a:rPr>
              <a:t>standalone applications that helps you a</a:t>
            </a:r>
            <a:r>
              <a:rPr lang="en-US" sz="800" spc="0"/>
              <a:t>nalyze data, build solutions, automate processes, and create virtual agents to transform your business. </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sz="800" spc="0"/>
              <a:t>Power Platform is a rapid application development platform that helps citizen developers with limited coding abilities to innovate and build new solutions faster in an environment and user experience that feels like PowerPoint and Excel.</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sz="800" spc="0"/>
              <a:t>Beyond use by citizen developers, Power Platform is a rapid application development and extensibility framework for professional developers that seamlessly integrates the high-speed capabilities of low-code tools and prebuilt components with no-cliffs extensibility across Azure and other professional development environments.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00" spc="0"/>
          </a:p>
          <a:p>
            <a:pPr marL="0" marR="0" lvl="0" indent="0" algn="l" defTabSz="914367" rtl="0" eaLnBrk="1" fontAlgn="auto" latinLnBrk="0" hangingPunct="1">
              <a:lnSpc>
                <a:spcPct val="90000"/>
              </a:lnSpc>
              <a:spcBef>
                <a:spcPts val="0"/>
              </a:spcBef>
              <a:spcAft>
                <a:spcPts val="333"/>
              </a:spcAft>
              <a:buClrTx/>
              <a:buSzTx/>
              <a:buFontTx/>
              <a:buNone/>
              <a:tabLst/>
              <a:defRPr/>
            </a:pPr>
            <a:r>
              <a:rPr lang="en-US" sz="800" spc="0"/>
              <a:t>Power Platform truly is a transformative solution that brings together all kinds of developers and employees to collaborate and build solutions – whether no code, low code, or code first.</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00" spc="0"/>
          </a:p>
          <a:p>
            <a:pPr marL="0" marR="0" lvl="0" indent="0" algn="l" defTabSz="914367" rtl="0" eaLnBrk="1" fontAlgn="auto" latinLnBrk="0" hangingPunct="1">
              <a:lnSpc>
                <a:spcPct val="90000"/>
              </a:lnSpc>
              <a:spcBef>
                <a:spcPts val="0"/>
              </a:spcBef>
              <a:spcAft>
                <a:spcPts val="333"/>
              </a:spcAft>
              <a:buClrTx/>
              <a:buSzTx/>
              <a:buFontTx/>
              <a:buNone/>
              <a:tabLst/>
              <a:defRPr/>
            </a:pPr>
            <a:r>
              <a:rPr lang="en-US" sz="800" spc="0"/>
              <a:t>Let’s dive deeper into each of the four Power Platform products: Power Apps, Power Automate, Power BI, and Power Virtual Agents one by one.</a:t>
            </a:r>
          </a:p>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4/11/2025 3:57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00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Power Pages can address diverse user audience.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1BFF8-171C-4B18-9218-F7C4FB91F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88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878559" rtl="0" eaLnBrk="1" fontAlgn="auto" latinLnBrk="0" hangingPunct="1">
              <a:lnSpc>
                <a:spcPct val="90000"/>
              </a:lnSpc>
              <a:spcBef>
                <a:spcPts val="600"/>
              </a:spcBef>
              <a:spcAft>
                <a:spcPts val="60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Has many industry use cases (300+) for registrations or application processes; adoption across Government, Utilities, </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Finance, Healthcare &amp; EDU.</a:t>
            </a:r>
          </a:p>
          <a:p>
            <a:pPr marL="342900" marR="0" lvl="0" indent="-342900" algn="l" defTabSz="878559" rtl="0" eaLnBrk="1" fontAlgn="auto" latinLnBrk="0" hangingPunct="1">
              <a:lnSpc>
                <a:spcPct val="90000"/>
              </a:lnSpc>
              <a:spcBef>
                <a:spcPts val="600"/>
              </a:spcBef>
              <a:spcAft>
                <a:spcPts val="60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Power Pages has a large majority of B2C portals; organizations are reaching out to customers at scale over the web, presenting a major opportunity.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1BFF8-171C-4B18-9218-F7C4FB91F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07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will walk through a simple site build example. This section will provide a practical demonstration of how easy it is to create a site using Power Pages.</a:t>
            </a:r>
          </a:p>
        </p:txBody>
      </p:sp>
      <p:sp>
        <p:nvSpPr>
          <p:cNvPr id="4" name="Slide Number Placeholder 3"/>
          <p:cNvSpPr>
            <a:spLocks noGrp="1"/>
          </p:cNvSpPr>
          <p:nvPr>
            <p:ph type="sldNum" sz="quarter" idx="5"/>
          </p:nvPr>
        </p:nvSpPr>
        <p:spPr/>
        <p:txBody>
          <a:bodyPr/>
          <a:lstStyle/>
          <a:p>
            <a:fld id="{5E920905-2D18-43CD-89D8-BD0B5E2CC62C}" type="slidenum">
              <a:rPr lang="en-US" smtClean="0"/>
              <a:t>9</a:t>
            </a:fld>
            <a:endParaRPr lang="en-US"/>
          </a:p>
        </p:txBody>
      </p:sp>
    </p:spTree>
    <p:extLst>
      <p:ext uri="{BB962C8B-B14F-4D97-AF65-F5344CB8AC3E}">
        <p14:creationId xmlns:p14="http://schemas.microsoft.com/office/powerpoint/2010/main" val="78339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standout features of Power Pages is its data integration capabilities. This section will dive into how you can connect to external data sources to enhance your site’s functionality.</a:t>
            </a:r>
          </a:p>
        </p:txBody>
      </p:sp>
      <p:sp>
        <p:nvSpPr>
          <p:cNvPr id="4" name="Slide Number Placeholder 3"/>
          <p:cNvSpPr>
            <a:spLocks noGrp="1"/>
          </p:cNvSpPr>
          <p:nvPr>
            <p:ph type="sldNum" sz="quarter" idx="5"/>
          </p:nvPr>
        </p:nvSpPr>
        <p:spPr/>
        <p:txBody>
          <a:bodyPr/>
          <a:lstStyle/>
          <a:p>
            <a:fld id="{5E920905-2D18-43CD-89D8-BD0B5E2CC62C}" type="slidenum">
              <a:rPr lang="en-US" smtClean="0"/>
              <a:t>12</a:t>
            </a:fld>
            <a:endParaRPr lang="en-US"/>
          </a:p>
        </p:txBody>
      </p:sp>
    </p:spTree>
    <p:extLst>
      <p:ext uri="{BB962C8B-B14F-4D97-AF65-F5344CB8AC3E}">
        <p14:creationId xmlns:p14="http://schemas.microsoft.com/office/powerpoint/2010/main" val="183384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1BFF8-171C-4B18-9218-F7C4FB91F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4467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9DBA28-4A88-8FEC-5975-51748A7C2B34}"/>
              </a:ext>
            </a:extLst>
          </p:cNvPr>
          <p:cNvSpPr/>
          <p:nvPr userDrawn="1"/>
        </p:nvSpPr>
        <p:spPr>
          <a:xfrm>
            <a:off x="0" y="1"/>
            <a:ext cx="12192000" cy="3840480"/>
          </a:xfrm>
          <a:prstGeom prst="rect">
            <a:avLst/>
          </a:prstGeom>
          <a:gradFill flip="none" rotWithShape="1">
            <a:gsLst>
              <a:gs pos="0">
                <a:srgbClr val="9C3C9A"/>
              </a:gs>
              <a:gs pos="40000">
                <a:srgbClr val="ED3F7B"/>
              </a:gs>
              <a:gs pos="80000">
                <a:srgbClr val="F9ED4E"/>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ity skyline with many blue lights&#10;&#10;AI-generated content may be incorrect.">
            <a:extLst>
              <a:ext uri="{FF2B5EF4-FFF2-40B4-BE49-F238E27FC236}">
                <a16:creationId xmlns:a16="http://schemas.microsoft.com/office/drawing/2014/main" id="{6A399047-29B9-4A00-1B29-747FCE260DCE}"/>
              </a:ext>
            </a:extLst>
          </p:cNvPr>
          <p:cNvPicPr>
            <a:picLocks noChangeAspect="1"/>
          </p:cNvPicPr>
          <p:nvPr userDrawn="1"/>
        </p:nvPicPr>
        <p:blipFill>
          <a:blip r:embed="rId2"/>
          <a:srcRect l="1808" r="1663"/>
          <a:stretch/>
        </p:blipFill>
        <p:spPr>
          <a:xfrm>
            <a:off x="-1" y="586839"/>
            <a:ext cx="12191999" cy="4238039"/>
          </a:xfrm>
          <a:prstGeom prst="rect">
            <a:avLst/>
          </a:prstGeom>
        </p:spPr>
      </p:pic>
      <p:pic>
        <p:nvPicPr>
          <p:cNvPr id="15" name="Picture 14" descr="A purple and yellow city skyline&#10;&#10;AI-generated content may be incorrect.">
            <a:extLst>
              <a:ext uri="{FF2B5EF4-FFF2-40B4-BE49-F238E27FC236}">
                <a16:creationId xmlns:a16="http://schemas.microsoft.com/office/drawing/2014/main" id="{261BE470-0F59-AC23-6494-86C4E29710A4}"/>
              </a:ext>
            </a:extLst>
          </p:cNvPr>
          <p:cNvPicPr>
            <a:picLocks noChangeAspect="1"/>
          </p:cNvPicPr>
          <p:nvPr userDrawn="1"/>
        </p:nvPicPr>
        <p:blipFill>
          <a:blip r:embed="rId3"/>
          <a:srcRect l="3124" r="5642"/>
          <a:stretch/>
        </p:blipFill>
        <p:spPr>
          <a:xfrm flipH="1">
            <a:off x="0" y="777698"/>
            <a:ext cx="12192000" cy="4484011"/>
          </a:xfrm>
          <a:prstGeom prst="rect">
            <a:avLst/>
          </a:prstGeom>
        </p:spPr>
      </p:pic>
      <p:pic>
        <p:nvPicPr>
          <p:cNvPr id="19" name="Picture 18" descr="A city skyline at night&#10;&#10;AI-generated content may be incorrect.">
            <a:extLst>
              <a:ext uri="{FF2B5EF4-FFF2-40B4-BE49-F238E27FC236}">
                <a16:creationId xmlns:a16="http://schemas.microsoft.com/office/drawing/2014/main" id="{00653E19-581D-5710-3AA1-6B3CF3917ED5}"/>
              </a:ext>
            </a:extLst>
          </p:cNvPr>
          <p:cNvPicPr>
            <a:picLocks noChangeAspect="1"/>
          </p:cNvPicPr>
          <p:nvPr userDrawn="1"/>
        </p:nvPicPr>
        <p:blipFill>
          <a:blip r:embed="rId4"/>
          <a:srcRect l="2867" t="22029" r="2494" b="5361"/>
          <a:stretch/>
        </p:blipFill>
        <p:spPr>
          <a:xfrm>
            <a:off x="0" y="1596290"/>
            <a:ext cx="12191998" cy="5261709"/>
          </a:xfrm>
          <a:prstGeom prst="rect">
            <a:avLst/>
          </a:prstGeom>
        </p:spPr>
      </p:pic>
      <p:sp>
        <p:nvSpPr>
          <p:cNvPr id="7" name="TextBox 6">
            <a:extLst>
              <a:ext uri="{FF2B5EF4-FFF2-40B4-BE49-F238E27FC236}">
                <a16:creationId xmlns:a16="http://schemas.microsoft.com/office/drawing/2014/main" id="{A2B1DF37-A950-0B8C-2DB0-35007DB17288}"/>
              </a:ext>
            </a:extLst>
          </p:cNvPr>
          <p:cNvSpPr txBox="1"/>
          <p:nvPr userDrawn="1"/>
        </p:nvSpPr>
        <p:spPr>
          <a:xfrm>
            <a:off x="94521" y="6369700"/>
            <a:ext cx="18389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sng" err="1">
                <a:solidFill>
                  <a:schemeClr val="bg1"/>
                </a:solidFill>
                <a:latin typeface="Open Sans ExtraBold" pitchFamily="2" charset="0"/>
                <a:ea typeface="Open Sans ExtraBold" pitchFamily="2" charset="0"/>
                <a:cs typeface="Open Sans ExtraBold" pitchFamily="2" charset="0"/>
              </a:rPr>
              <a:t>dynamicscon.com</a:t>
            </a:r>
            <a:endParaRPr lang="en-US" sz="1400" b="1" i="0" u="sng">
              <a:solidFill>
                <a:schemeClr val="bg1"/>
              </a:solid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0418F232-04F8-4E2E-F9AF-7253BF82138A}"/>
              </a:ext>
            </a:extLst>
          </p:cNvPr>
          <p:cNvGrpSpPr/>
          <p:nvPr userDrawn="1"/>
        </p:nvGrpSpPr>
        <p:grpSpPr>
          <a:xfrm>
            <a:off x="1601913" y="958184"/>
            <a:ext cx="8988174" cy="5443417"/>
            <a:chOff x="1601913" y="958184"/>
            <a:chExt cx="8988174" cy="5443417"/>
          </a:xfrm>
        </p:grpSpPr>
        <p:pic>
          <p:nvPicPr>
            <p:cNvPr id="3" name="Picture 2" descr="A logo of a city&#10;&#10;AI-generated content may be incorrect.">
              <a:extLst>
                <a:ext uri="{FF2B5EF4-FFF2-40B4-BE49-F238E27FC236}">
                  <a16:creationId xmlns:a16="http://schemas.microsoft.com/office/drawing/2014/main" id="{4772473F-1BC2-B356-662E-EAFC4C164EAF}"/>
                </a:ext>
              </a:extLst>
            </p:cNvPr>
            <p:cNvPicPr>
              <a:picLocks noChangeAspect="1"/>
            </p:cNvPicPr>
            <p:nvPr userDrawn="1"/>
          </p:nvPicPr>
          <p:blipFill>
            <a:blip r:embed="rId5"/>
            <a:stretch>
              <a:fillRect/>
            </a:stretch>
          </p:blipFill>
          <p:spPr>
            <a:xfrm>
              <a:off x="2028007" y="3847837"/>
              <a:ext cx="4224746" cy="2553764"/>
            </a:xfrm>
            <a:prstGeom prst="rect">
              <a:avLst/>
            </a:prstGeom>
          </p:spPr>
        </p:pic>
        <p:pic>
          <p:nvPicPr>
            <p:cNvPr id="6" name="Picture 5" descr="A yellow text on a black background&#10;&#10;AI-generated content may be incorrect.">
              <a:extLst>
                <a:ext uri="{FF2B5EF4-FFF2-40B4-BE49-F238E27FC236}">
                  <a16:creationId xmlns:a16="http://schemas.microsoft.com/office/drawing/2014/main" id="{6DFF3C90-20D3-7E53-F389-45BBC1E09FA2}"/>
                </a:ext>
              </a:extLst>
            </p:cNvPr>
            <p:cNvPicPr>
              <a:picLocks noChangeAspect="1"/>
            </p:cNvPicPr>
            <p:nvPr userDrawn="1"/>
          </p:nvPicPr>
          <p:blipFill>
            <a:blip r:embed="rId6"/>
            <a:stretch>
              <a:fillRect/>
            </a:stretch>
          </p:blipFill>
          <p:spPr>
            <a:xfrm>
              <a:off x="1601913" y="958184"/>
              <a:ext cx="8988174" cy="4644391"/>
            </a:xfrm>
            <a:prstGeom prst="rect">
              <a:avLst/>
            </a:prstGeom>
          </p:spPr>
        </p:pic>
      </p:grpSp>
      <p:pic>
        <p:nvPicPr>
          <p:cNvPr id="4" name="Picture 3">
            <a:extLst>
              <a:ext uri="{FF2B5EF4-FFF2-40B4-BE49-F238E27FC236}">
                <a16:creationId xmlns:a16="http://schemas.microsoft.com/office/drawing/2014/main" id="{8B9F7B16-B410-A365-F137-A120E7389A82}"/>
              </a:ext>
            </a:extLst>
          </p:cNvPr>
          <p:cNvPicPr>
            <a:picLocks noChangeAspect="1"/>
          </p:cNvPicPr>
          <p:nvPr userDrawn="1"/>
        </p:nvPicPr>
        <p:blipFill>
          <a:blip r:embed="rId7"/>
          <a:stretch>
            <a:fillRect/>
          </a:stretch>
        </p:blipFill>
        <p:spPr>
          <a:xfrm>
            <a:off x="-923279" y="616079"/>
            <a:ext cx="4433677" cy="342105"/>
          </a:xfrm>
          <a:prstGeom prst="rect">
            <a:avLst/>
          </a:prstGeom>
        </p:spPr>
      </p:pic>
      <p:pic>
        <p:nvPicPr>
          <p:cNvPr id="11" name="Picture 10" descr="A couple of superheroes sitting on a fountain&#10;&#10;AI-generated content may be incorrect.">
            <a:extLst>
              <a:ext uri="{FF2B5EF4-FFF2-40B4-BE49-F238E27FC236}">
                <a16:creationId xmlns:a16="http://schemas.microsoft.com/office/drawing/2014/main" id="{54F15541-A593-CDD9-2CC1-59DE0D0C70D4}"/>
              </a:ext>
            </a:extLst>
          </p:cNvPr>
          <p:cNvPicPr>
            <a:picLocks noChangeAspect="1"/>
          </p:cNvPicPr>
          <p:nvPr userDrawn="1"/>
        </p:nvPicPr>
        <p:blipFill>
          <a:blip r:embed="rId8"/>
          <a:stretch>
            <a:fillRect/>
          </a:stretch>
        </p:blipFill>
        <p:spPr>
          <a:xfrm>
            <a:off x="9036293" y="3881406"/>
            <a:ext cx="2986058" cy="2986058"/>
          </a:xfrm>
          <a:prstGeom prst="rect">
            <a:avLst/>
          </a:prstGeom>
        </p:spPr>
      </p:pic>
    </p:spTree>
    <p:extLst>
      <p:ext uri="{BB962C8B-B14F-4D97-AF65-F5344CB8AC3E}">
        <p14:creationId xmlns:p14="http://schemas.microsoft.com/office/powerpoint/2010/main" val="4038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Text, and 2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E02E582-579C-EFF5-3EDC-EEA3CCCC2678}"/>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5C038665-153F-0B31-B067-B0588C59361E}"/>
              </a:ext>
            </a:extLst>
          </p:cNvPr>
          <p:cNvSpPr>
            <a:spLocks noGrp="1"/>
          </p:cNvSpPr>
          <p:nvPr>
            <p:ph sz="half" idx="1" hasCustomPrompt="1"/>
          </p:nvPr>
        </p:nvSpPr>
        <p:spPr>
          <a:xfrm>
            <a:off x="394316"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2">
            <a:extLst>
              <a:ext uri="{FF2B5EF4-FFF2-40B4-BE49-F238E27FC236}">
                <a16:creationId xmlns:a16="http://schemas.microsoft.com/office/drawing/2014/main" id="{561709AC-2F2B-8B78-0EED-55EC063F156D}"/>
              </a:ext>
            </a:extLst>
          </p:cNvPr>
          <p:cNvSpPr>
            <a:spLocks noGrp="1"/>
          </p:cNvSpPr>
          <p:nvPr>
            <p:ph sz="half" idx="12" hasCustomPrompt="1"/>
          </p:nvPr>
        </p:nvSpPr>
        <p:spPr>
          <a:xfrm>
            <a:off x="4810926" y="1352141"/>
            <a:ext cx="2570148" cy="2176720"/>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2">
            <a:extLst>
              <a:ext uri="{FF2B5EF4-FFF2-40B4-BE49-F238E27FC236}">
                <a16:creationId xmlns:a16="http://schemas.microsoft.com/office/drawing/2014/main" id="{452E8B48-D665-6114-7498-7ACA53C41FB2}"/>
              </a:ext>
            </a:extLst>
          </p:cNvPr>
          <p:cNvSpPr>
            <a:spLocks noGrp="1"/>
          </p:cNvSpPr>
          <p:nvPr>
            <p:ph sz="half" idx="13" hasCustomPrompt="1"/>
          </p:nvPr>
        </p:nvSpPr>
        <p:spPr>
          <a:xfrm>
            <a:off x="4810926" y="3633699"/>
            <a:ext cx="2570148" cy="212607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2">
            <a:extLst>
              <a:ext uri="{FF2B5EF4-FFF2-40B4-BE49-F238E27FC236}">
                <a16:creationId xmlns:a16="http://schemas.microsoft.com/office/drawing/2014/main" id="{BD974744-3FE8-1ECB-F688-A8D96292CB4B}"/>
              </a:ext>
            </a:extLst>
          </p:cNvPr>
          <p:cNvSpPr>
            <a:spLocks noGrp="1"/>
          </p:cNvSpPr>
          <p:nvPr>
            <p:ph sz="half" idx="14" hasCustomPrompt="1"/>
          </p:nvPr>
        </p:nvSpPr>
        <p:spPr>
          <a:xfrm>
            <a:off x="7478697"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Tree>
    <p:extLst>
      <p:ext uri="{BB962C8B-B14F-4D97-AF65-F5344CB8AC3E}">
        <p14:creationId xmlns:p14="http://schemas.microsoft.com/office/powerpoint/2010/main" val="15167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0">
            <a:extLst>
              <a:ext uri="{FF2B5EF4-FFF2-40B4-BE49-F238E27FC236}">
                <a16:creationId xmlns:a16="http://schemas.microsoft.com/office/drawing/2014/main" id="{34E64832-2A5E-1A03-F2D8-77A19644A590}"/>
              </a:ext>
            </a:extLst>
          </p:cNvPr>
          <p:cNvSpPr>
            <a:spLocks noGrp="1"/>
          </p:cNvSpPr>
          <p:nvPr>
            <p:ph type="title" hasCustomPrompt="1"/>
          </p:nvPr>
        </p:nvSpPr>
        <p:spPr>
          <a:xfrm>
            <a:off x="831850" y="2024023"/>
            <a:ext cx="10515600" cy="1325563"/>
          </a:xfrm>
        </p:spPr>
        <p:txBody>
          <a:bodyPr>
            <a:noAutofit/>
          </a:bodyPr>
          <a:lstStyle>
            <a:lvl1pPr algn="ctr">
              <a:defRPr sz="72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15" name="Text Placeholder 2">
            <a:extLst>
              <a:ext uri="{FF2B5EF4-FFF2-40B4-BE49-F238E27FC236}">
                <a16:creationId xmlns:a16="http://schemas.microsoft.com/office/drawing/2014/main" id="{D18C36EB-5529-72B2-87F7-9801C49E1409}"/>
              </a:ext>
            </a:extLst>
          </p:cNvPr>
          <p:cNvSpPr>
            <a:spLocks noGrp="1"/>
          </p:cNvSpPr>
          <p:nvPr>
            <p:ph type="body" idx="1" hasCustomPrompt="1"/>
          </p:nvPr>
        </p:nvSpPr>
        <p:spPr>
          <a:xfrm>
            <a:off x="831850" y="3508415"/>
            <a:ext cx="10515600" cy="1500187"/>
          </a:xfrm>
        </p:spPr>
        <p:txBody>
          <a:bodyPr>
            <a:normAutofit/>
          </a:bodyPr>
          <a:lstStyle>
            <a:lvl1pPr marL="0" indent="0" algn="ctr">
              <a:buNone/>
              <a:defRPr sz="3200" b="1" i="0">
                <a:solidFill>
                  <a:srgbClr val="42ABE3"/>
                </a:solidFill>
                <a:latin typeface="Open Sans SemiBold" pitchFamily="2" charset="0"/>
                <a:ea typeface="Open Sans SemiBold" pitchFamily="2" charset="0"/>
                <a:cs typeface="Open Sans Semi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Tree>
    <p:extLst>
      <p:ext uri="{BB962C8B-B14F-4D97-AF65-F5344CB8AC3E}">
        <p14:creationId xmlns:p14="http://schemas.microsoft.com/office/powerpoint/2010/main" val="419566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Content Placeholder 2">
            <a:extLst>
              <a:ext uri="{FF2B5EF4-FFF2-40B4-BE49-F238E27FC236}">
                <a16:creationId xmlns:a16="http://schemas.microsoft.com/office/drawing/2014/main" id="{D5D4767A-CB43-DDF1-3971-339148541C2B}"/>
              </a:ext>
            </a:extLst>
          </p:cNvPr>
          <p:cNvSpPr>
            <a:spLocks noGrp="1"/>
          </p:cNvSpPr>
          <p:nvPr>
            <p:ph idx="1"/>
          </p:nvPr>
        </p:nvSpPr>
        <p:spPr>
          <a:xfrm>
            <a:off x="394315" y="1357460"/>
            <a:ext cx="11381889" cy="4402317"/>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432706FC-B096-B52E-4615-7DC39DAD98F2}"/>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Tree>
    <p:extLst>
      <p:ext uri="{BB962C8B-B14F-4D97-AF65-F5344CB8AC3E}">
        <p14:creationId xmlns:p14="http://schemas.microsoft.com/office/powerpoint/2010/main" val="116092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49A06A9C-FB58-4491-3974-B1E6EA36892D}"/>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C7BC5458-4486-FE70-DBF3-3F5730396A06}"/>
              </a:ext>
            </a:extLst>
          </p:cNvPr>
          <p:cNvSpPr>
            <a:spLocks noGrp="1"/>
          </p:cNvSpPr>
          <p:nvPr>
            <p:ph sz="half" idx="1"/>
          </p:nvPr>
        </p:nvSpPr>
        <p:spPr>
          <a:xfrm>
            <a:off x="394316" y="1349603"/>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01EA29B-6DEB-BEA0-914D-B70BED13D1F3}"/>
              </a:ext>
            </a:extLst>
          </p:cNvPr>
          <p:cNvSpPr>
            <a:spLocks noGrp="1"/>
          </p:cNvSpPr>
          <p:nvPr>
            <p:ph sz="half" idx="10"/>
          </p:nvPr>
        </p:nvSpPr>
        <p:spPr>
          <a:xfrm>
            <a:off x="6150721" y="1347708"/>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75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2936479-8D30-0366-98A8-B1F99459F4AF}"/>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85F462C1-2CFF-D0A0-6B38-AB8AFBAE6F58}"/>
              </a:ext>
            </a:extLst>
          </p:cNvPr>
          <p:cNvSpPr>
            <a:spLocks noGrp="1"/>
          </p:cNvSpPr>
          <p:nvPr>
            <p:ph idx="10" hasCustomPrompt="1"/>
          </p:nvPr>
        </p:nvSpPr>
        <p:spPr>
          <a:xfrm>
            <a:off x="394316" y="3963177"/>
            <a:ext cx="11381889" cy="1796600"/>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89B68249-C779-95E6-8347-096090E8A8B2}"/>
              </a:ext>
            </a:extLst>
          </p:cNvPr>
          <p:cNvSpPr>
            <a:spLocks noGrp="1"/>
          </p:cNvSpPr>
          <p:nvPr>
            <p:ph sz="half" idx="2" hasCustomPrompt="1"/>
          </p:nvPr>
        </p:nvSpPr>
        <p:spPr>
          <a:xfrm>
            <a:off x="6151106"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5B8F2154-FAB8-6148-B867-71F96F377399}"/>
              </a:ext>
            </a:extLst>
          </p:cNvPr>
          <p:cNvSpPr>
            <a:spLocks noGrp="1"/>
          </p:cNvSpPr>
          <p:nvPr>
            <p:ph sz="half" idx="11" hasCustomPrompt="1"/>
          </p:nvPr>
        </p:nvSpPr>
        <p:spPr>
          <a:xfrm>
            <a:off x="406507"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65023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5D1443E7-83B6-9D9D-95B0-95C13945E4D7}"/>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D53D06AF-E740-17F1-FABD-186A5F24F6C3}"/>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9A4AA9F0-8950-9B11-B323-EB868A65E590}"/>
              </a:ext>
            </a:extLst>
          </p:cNvPr>
          <p:cNvSpPr>
            <a:spLocks noGrp="1"/>
          </p:cNvSpPr>
          <p:nvPr>
            <p:ph sz="half" idx="2" hasCustomPrompt="1"/>
          </p:nvPr>
        </p:nvSpPr>
        <p:spPr>
          <a:xfrm>
            <a:off x="6137983"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AA9AD557-FD79-25E6-091F-823A037D9039}"/>
              </a:ext>
            </a:extLst>
          </p:cNvPr>
          <p:cNvSpPr>
            <a:spLocks noGrp="1"/>
          </p:cNvSpPr>
          <p:nvPr>
            <p:ph sz="half" idx="11" hasCustomPrompt="1"/>
          </p:nvPr>
        </p:nvSpPr>
        <p:spPr>
          <a:xfrm>
            <a:off x="393384"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148731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E3C0A905-A4EE-CDDD-2A6B-C7475222E89C}"/>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8B915BCC-F1D1-C2EF-6928-13D7487A979E}"/>
              </a:ext>
            </a:extLst>
          </p:cNvPr>
          <p:cNvSpPr>
            <a:spLocks noGrp="1"/>
          </p:cNvSpPr>
          <p:nvPr>
            <p:ph idx="10" hasCustomPrompt="1"/>
          </p:nvPr>
        </p:nvSpPr>
        <p:spPr>
          <a:xfrm>
            <a:off x="394316" y="3963176"/>
            <a:ext cx="11381889" cy="18060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4EDDDE5A-0B5C-DE40-DB11-7ECFC3CB0C08}"/>
              </a:ext>
            </a:extLst>
          </p:cNvPr>
          <p:cNvSpPr>
            <a:spLocks noGrp="1"/>
          </p:cNvSpPr>
          <p:nvPr>
            <p:ph sz="half" idx="11" hasCustomPrompt="1"/>
          </p:nvPr>
        </p:nvSpPr>
        <p:spPr>
          <a:xfrm>
            <a:off x="392451" y="1358222"/>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986D1CA3-81B6-D575-9ADA-66E89436E03C}"/>
              </a:ext>
            </a:extLst>
          </p:cNvPr>
          <p:cNvSpPr>
            <a:spLocks noGrp="1"/>
          </p:cNvSpPr>
          <p:nvPr>
            <p:ph sz="half" idx="12" hasCustomPrompt="1"/>
          </p:nvPr>
        </p:nvSpPr>
        <p:spPr>
          <a:xfrm>
            <a:off x="8032426" y="1347708"/>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3">
            <a:extLst>
              <a:ext uri="{FF2B5EF4-FFF2-40B4-BE49-F238E27FC236}">
                <a16:creationId xmlns:a16="http://schemas.microsoft.com/office/drawing/2014/main" id="{15E11FC8-53E7-5FFB-404E-CC2FB9E2EB1E}"/>
              </a:ext>
            </a:extLst>
          </p:cNvPr>
          <p:cNvSpPr>
            <a:spLocks noGrp="1"/>
          </p:cNvSpPr>
          <p:nvPr>
            <p:ph sz="half" idx="13" hasCustomPrompt="1"/>
          </p:nvPr>
        </p:nvSpPr>
        <p:spPr>
          <a:xfrm>
            <a:off x="4212438" y="1356863"/>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1565505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858BFC4-4E31-2888-F812-62A2B962DF7B}"/>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31F95820-6C20-4F94-DDD8-E825B362F339}"/>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E7187696-4112-ED8D-1C60-7ADC2672CE52}"/>
              </a:ext>
            </a:extLst>
          </p:cNvPr>
          <p:cNvSpPr>
            <a:spLocks noGrp="1"/>
          </p:cNvSpPr>
          <p:nvPr>
            <p:ph sz="half" idx="11" hasCustomPrompt="1"/>
          </p:nvPr>
        </p:nvSpPr>
        <p:spPr>
          <a:xfrm>
            <a:off x="392451" y="3209036"/>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233FA28F-BE9A-BE71-1D57-A205E28D420D}"/>
              </a:ext>
            </a:extLst>
          </p:cNvPr>
          <p:cNvSpPr>
            <a:spLocks noGrp="1"/>
          </p:cNvSpPr>
          <p:nvPr>
            <p:ph sz="half" idx="12" hasCustomPrompt="1"/>
          </p:nvPr>
        </p:nvSpPr>
        <p:spPr>
          <a:xfrm>
            <a:off x="8032426" y="3198522"/>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3">
            <a:extLst>
              <a:ext uri="{FF2B5EF4-FFF2-40B4-BE49-F238E27FC236}">
                <a16:creationId xmlns:a16="http://schemas.microsoft.com/office/drawing/2014/main" id="{6275704D-EFE8-1909-BFE1-CAC283341426}"/>
              </a:ext>
            </a:extLst>
          </p:cNvPr>
          <p:cNvSpPr>
            <a:spLocks noGrp="1"/>
          </p:cNvSpPr>
          <p:nvPr>
            <p:ph sz="half" idx="13" hasCustomPrompt="1"/>
          </p:nvPr>
        </p:nvSpPr>
        <p:spPr>
          <a:xfrm>
            <a:off x="4212438" y="3207677"/>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12265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Subtitle 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19DF1874-DFE4-A1C9-9DBD-34D1F411A50A}"/>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A70F513F-4F4E-BFBF-DE4B-21F592BBC76A}"/>
              </a:ext>
            </a:extLst>
          </p:cNvPr>
          <p:cNvSpPr>
            <a:spLocks noGrp="1"/>
          </p:cNvSpPr>
          <p:nvPr>
            <p:ph sz="half" idx="1" hasCustomPrompt="1"/>
          </p:nvPr>
        </p:nvSpPr>
        <p:spPr>
          <a:xfrm>
            <a:off x="3056199" y="1347708"/>
            <a:ext cx="6036643" cy="4421495"/>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2">
            <a:extLst>
              <a:ext uri="{FF2B5EF4-FFF2-40B4-BE49-F238E27FC236}">
                <a16:creationId xmlns:a16="http://schemas.microsoft.com/office/drawing/2014/main" id="{3B14CE42-4C50-3788-F472-3BF58358B155}"/>
              </a:ext>
            </a:extLst>
          </p:cNvPr>
          <p:cNvSpPr>
            <a:spLocks noGrp="1"/>
          </p:cNvSpPr>
          <p:nvPr>
            <p:ph sz="half" idx="10" hasCustomPrompt="1"/>
          </p:nvPr>
        </p:nvSpPr>
        <p:spPr>
          <a:xfrm>
            <a:off x="394316" y="1347708"/>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2">
            <a:extLst>
              <a:ext uri="{FF2B5EF4-FFF2-40B4-BE49-F238E27FC236}">
                <a16:creationId xmlns:a16="http://schemas.microsoft.com/office/drawing/2014/main" id="{D7433F95-E050-2FC7-892D-F468C8DB83D4}"/>
              </a:ext>
            </a:extLst>
          </p:cNvPr>
          <p:cNvSpPr>
            <a:spLocks noGrp="1"/>
          </p:cNvSpPr>
          <p:nvPr>
            <p:ph sz="half" idx="11" hasCustomPrompt="1"/>
          </p:nvPr>
        </p:nvSpPr>
        <p:spPr>
          <a:xfrm>
            <a:off x="394316" y="3578624"/>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2">
            <a:extLst>
              <a:ext uri="{FF2B5EF4-FFF2-40B4-BE49-F238E27FC236}">
                <a16:creationId xmlns:a16="http://schemas.microsoft.com/office/drawing/2014/main" id="{440198F9-6632-99BA-A505-76ECD1470727}"/>
              </a:ext>
            </a:extLst>
          </p:cNvPr>
          <p:cNvSpPr>
            <a:spLocks noGrp="1"/>
          </p:cNvSpPr>
          <p:nvPr>
            <p:ph sz="half" idx="12" hasCustomPrompt="1"/>
          </p:nvPr>
        </p:nvSpPr>
        <p:spPr>
          <a:xfrm>
            <a:off x="9206057" y="1347708"/>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8" name="Content Placeholder 2">
            <a:extLst>
              <a:ext uri="{FF2B5EF4-FFF2-40B4-BE49-F238E27FC236}">
                <a16:creationId xmlns:a16="http://schemas.microsoft.com/office/drawing/2014/main" id="{82610093-46F8-9D87-110A-7D7D72C35237}"/>
              </a:ext>
            </a:extLst>
          </p:cNvPr>
          <p:cNvSpPr>
            <a:spLocks noGrp="1"/>
          </p:cNvSpPr>
          <p:nvPr>
            <p:ph sz="half" idx="13" hasCustomPrompt="1"/>
          </p:nvPr>
        </p:nvSpPr>
        <p:spPr>
          <a:xfrm>
            <a:off x="9206057" y="3578624"/>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18843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582943D-7B16-B6C5-5304-D5B0ED879CBA}"/>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B2854EEB-977D-57C9-827F-0F27D4A454D3}"/>
              </a:ext>
            </a:extLst>
          </p:cNvPr>
          <p:cNvSpPr>
            <a:spLocks noGrp="1"/>
          </p:cNvSpPr>
          <p:nvPr>
            <p:ph sz="half" idx="1" hasCustomPrompt="1"/>
          </p:nvPr>
        </p:nvSpPr>
        <p:spPr>
          <a:xfrm>
            <a:off x="394316"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2">
            <a:extLst>
              <a:ext uri="{FF2B5EF4-FFF2-40B4-BE49-F238E27FC236}">
                <a16:creationId xmlns:a16="http://schemas.microsoft.com/office/drawing/2014/main" id="{4A482B45-889F-5142-BC0F-D45E525DF049}"/>
              </a:ext>
            </a:extLst>
          </p:cNvPr>
          <p:cNvSpPr>
            <a:spLocks noGrp="1"/>
          </p:cNvSpPr>
          <p:nvPr>
            <p:ph sz="half" idx="12" hasCustomPrompt="1"/>
          </p:nvPr>
        </p:nvSpPr>
        <p:spPr>
          <a:xfrm>
            <a:off x="4810926" y="1352141"/>
            <a:ext cx="2570148" cy="2176720"/>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2">
            <a:extLst>
              <a:ext uri="{FF2B5EF4-FFF2-40B4-BE49-F238E27FC236}">
                <a16:creationId xmlns:a16="http://schemas.microsoft.com/office/drawing/2014/main" id="{47CDB073-0680-7F55-1F46-B744F046286B}"/>
              </a:ext>
            </a:extLst>
          </p:cNvPr>
          <p:cNvSpPr>
            <a:spLocks noGrp="1"/>
          </p:cNvSpPr>
          <p:nvPr>
            <p:ph sz="half" idx="13" hasCustomPrompt="1"/>
          </p:nvPr>
        </p:nvSpPr>
        <p:spPr>
          <a:xfrm>
            <a:off x="4810926" y="3633699"/>
            <a:ext cx="2570148" cy="212607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2">
            <a:extLst>
              <a:ext uri="{FF2B5EF4-FFF2-40B4-BE49-F238E27FC236}">
                <a16:creationId xmlns:a16="http://schemas.microsoft.com/office/drawing/2014/main" id="{5525C6F3-1234-EE7F-022F-A09807F53B31}"/>
              </a:ext>
            </a:extLst>
          </p:cNvPr>
          <p:cNvSpPr>
            <a:spLocks noGrp="1"/>
          </p:cNvSpPr>
          <p:nvPr>
            <p:ph sz="half" idx="14" hasCustomPrompt="1"/>
          </p:nvPr>
        </p:nvSpPr>
        <p:spPr>
          <a:xfrm>
            <a:off x="7478697"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Tree>
    <p:extLst>
      <p:ext uri="{BB962C8B-B14F-4D97-AF65-F5344CB8AC3E}">
        <p14:creationId xmlns:p14="http://schemas.microsoft.com/office/powerpoint/2010/main" val="66147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0">
            <a:extLst>
              <a:ext uri="{FF2B5EF4-FFF2-40B4-BE49-F238E27FC236}">
                <a16:creationId xmlns:a16="http://schemas.microsoft.com/office/drawing/2014/main" id="{34E64832-2A5E-1A03-F2D8-77A19644A590}"/>
              </a:ext>
            </a:extLst>
          </p:cNvPr>
          <p:cNvSpPr>
            <a:spLocks noGrp="1"/>
          </p:cNvSpPr>
          <p:nvPr>
            <p:ph type="title" hasCustomPrompt="1"/>
          </p:nvPr>
        </p:nvSpPr>
        <p:spPr>
          <a:xfrm>
            <a:off x="831850" y="2024023"/>
            <a:ext cx="10515600" cy="1325563"/>
          </a:xfrm>
        </p:spPr>
        <p:txBody>
          <a:bodyPr>
            <a:noAutofit/>
          </a:bodyPr>
          <a:lstStyle>
            <a:lvl1pPr algn="ctr">
              <a:defRPr sz="72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15" name="Text Placeholder 2">
            <a:extLst>
              <a:ext uri="{FF2B5EF4-FFF2-40B4-BE49-F238E27FC236}">
                <a16:creationId xmlns:a16="http://schemas.microsoft.com/office/drawing/2014/main" id="{D18C36EB-5529-72B2-87F7-9801C49E1409}"/>
              </a:ext>
            </a:extLst>
          </p:cNvPr>
          <p:cNvSpPr>
            <a:spLocks noGrp="1"/>
          </p:cNvSpPr>
          <p:nvPr>
            <p:ph type="body" idx="1" hasCustomPrompt="1"/>
          </p:nvPr>
        </p:nvSpPr>
        <p:spPr>
          <a:xfrm>
            <a:off x="831850" y="3508415"/>
            <a:ext cx="10515600" cy="1500187"/>
          </a:xfrm>
        </p:spPr>
        <p:txBody>
          <a:bodyPr>
            <a:normAutofit/>
          </a:bodyPr>
          <a:lstStyle>
            <a:lvl1pPr marL="0" indent="0" algn="ctr">
              <a:buNone/>
              <a:defRPr sz="3200" b="1" i="0">
                <a:solidFill>
                  <a:srgbClr val="ED3F7B"/>
                </a:solidFill>
                <a:latin typeface="Open Sans SemiBold" pitchFamily="2" charset="0"/>
                <a:ea typeface="Open Sans SemiBold" pitchFamily="2" charset="0"/>
                <a:cs typeface="Open Sans Semi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Tree>
    <p:extLst>
      <p:ext uri="{BB962C8B-B14F-4D97-AF65-F5344CB8AC3E}">
        <p14:creationId xmlns:p14="http://schemas.microsoft.com/office/powerpoint/2010/main" val="3374586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F4F6-A377-102F-21E4-65F7106631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45FDF-F36E-1E86-88D7-F805B5A83E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B2589-A922-4544-404A-A5703F7B89BC}"/>
              </a:ext>
            </a:extLst>
          </p:cNvPr>
          <p:cNvSpPr>
            <a:spLocks noGrp="1"/>
          </p:cNvSpPr>
          <p:nvPr>
            <p:ph type="dt" sz="half" idx="10"/>
          </p:nvPr>
        </p:nvSpPr>
        <p:spPr/>
        <p:txBody>
          <a:bodyPr/>
          <a:lstStyle/>
          <a:p>
            <a:fld id="{16AF657A-ACF9-4E40-A2DA-3323CFDC064A}" type="datetimeFigureOut">
              <a:rPr lang="en-US" smtClean="0"/>
              <a:t>4/11/2025</a:t>
            </a:fld>
            <a:endParaRPr lang="en-US"/>
          </a:p>
        </p:txBody>
      </p:sp>
      <p:sp>
        <p:nvSpPr>
          <p:cNvPr id="5" name="Footer Placeholder 4">
            <a:extLst>
              <a:ext uri="{FF2B5EF4-FFF2-40B4-BE49-F238E27FC236}">
                <a16:creationId xmlns:a16="http://schemas.microsoft.com/office/drawing/2014/main" id="{9527BCE2-1626-CD37-772A-B152E2613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23B5B-D966-84C6-A3D9-951249CB4244}"/>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3252388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3C7F-EE87-485B-467F-06692F726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E542E-DC40-CFC3-16BA-CADE736DC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B1641-5E9A-ADFA-3070-E42BCA5B8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CE8E95-6A05-5B6C-FFD0-0083B214A34D}"/>
              </a:ext>
            </a:extLst>
          </p:cNvPr>
          <p:cNvSpPr>
            <a:spLocks noGrp="1"/>
          </p:cNvSpPr>
          <p:nvPr>
            <p:ph type="dt" sz="half" idx="10"/>
          </p:nvPr>
        </p:nvSpPr>
        <p:spPr/>
        <p:txBody>
          <a:bodyPr/>
          <a:lstStyle/>
          <a:p>
            <a:fld id="{16AF657A-ACF9-4E40-A2DA-3323CFDC064A}" type="datetimeFigureOut">
              <a:rPr lang="en-US" smtClean="0"/>
              <a:t>4/11/2025</a:t>
            </a:fld>
            <a:endParaRPr lang="en-US"/>
          </a:p>
        </p:txBody>
      </p:sp>
      <p:sp>
        <p:nvSpPr>
          <p:cNvPr id="6" name="Footer Placeholder 5">
            <a:extLst>
              <a:ext uri="{FF2B5EF4-FFF2-40B4-BE49-F238E27FC236}">
                <a16:creationId xmlns:a16="http://schemas.microsoft.com/office/drawing/2014/main" id="{4A18B8AE-4F5D-C434-057E-AAB644D00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FE0E1-414E-FFE8-C837-4DEE2CC0FE57}"/>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824789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FE54-3880-AA4C-F032-2D3D21FB76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458F92-0635-A403-EA30-92607F5B76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930E7-EAFB-9465-9872-D7CF1AA56D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67C39-2BDC-C99B-F4D7-7DFC3791F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F93E6-2F44-E7A1-99A4-D82A692E7B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C3099-B0E4-3DC2-6B63-B9D964FC8951}"/>
              </a:ext>
            </a:extLst>
          </p:cNvPr>
          <p:cNvSpPr>
            <a:spLocks noGrp="1"/>
          </p:cNvSpPr>
          <p:nvPr>
            <p:ph type="dt" sz="half" idx="10"/>
          </p:nvPr>
        </p:nvSpPr>
        <p:spPr/>
        <p:txBody>
          <a:bodyPr/>
          <a:lstStyle/>
          <a:p>
            <a:fld id="{16AF657A-ACF9-4E40-A2DA-3323CFDC064A}" type="datetimeFigureOut">
              <a:rPr lang="en-US" smtClean="0"/>
              <a:t>4/11/2025</a:t>
            </a:fld>
            <a:endParaRPr lang="en-US"/>
          </a:p>
        </p:txBody>
      </p:sp>
      <p:sp>
        <p:nvSpPr>
          <p:cNvPr id="8" name="Footer Placeholder 7">
            <a:extLst>
              <a:ext uri="{FF2B5EF4-FFF2-40B4-BE49-F238E27FC236}">
                <a16:creationId xmlns:a16="http://schemas.microsoft.com/office/drawing/2014/main" id="{58E86309-1628-B814-C2FD-76AF47DF5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6F44B4-C8B5-51DB-5307-0E7AE738A899}"/>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3698458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7A67-8478-A358-5499-248DAD0DB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C39709-B1B9-B59F-1F65-AEA8F5E3C65A}"/>
              </a:ext>
            </a:extLst>
          </p:cNvPr>
          <p:cNvSpPr>
            <a:spLocks noGrp="1"/>
          </p:cNvSpPr>
          <p:nvPr>
            <p:ph type="dt" sz="half" idx="10"/>
          </p:nvPr>
        </p:nvSpPr>
        <p:spPr/>
        <p:txBody>
          <a:bodyPr/>
          <a:lstStyle/>
          <a:p>
            <a:fld id="{16AF657A-ACF9-4E40-A2DA-3323CFDC064A}" type="datetimeFigureOut">
              <a:rPr lang="en-US" smtClean="0"/>
              <a:t>4/11/2025</a:t>
            </a:fld>
            <a:endParaRPr lang="en-US"/>
          </a:p>
        </p:txBody>
      </p:sp>
      <p:sp>
        <p:nvSpPr>
          <p:cNvPr id="4" name="Footer Placeholder 3">
            <a:extLst>
              <a:ext uri="{FF2B5EF4-FFF2-40B4-BE49-F238E27FC236}">
                <a16:creationId xmlns:a16="http://schemas.microsoft.com/office/drawing/2014/main" id="{1526886E-3AEB-8E0B-421B-8F1888555D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EEE027-F325-70E1-CE56-8D8EC1C9DD44}"/>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2210693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4D02B-FAC9-3918-9CB5-CE8CE9CC8F1B}"/>
              </a:ext>
            </a:extLst>
          </p:cNvPr>
          <p:cNvSpPr>
            <a:spLocks noGrp="1"/>
          </p:cNvSpPr>
          <p:nvPr>
            <p:ph type="dt" sz="half" idx="10"/>
          </p:nvPr>
        </p:nvSpPr>
        <p:spPr/>
        <p:txBody>
          <a:bodyPr/>
          <a:lstStyle/>
          <a:p>
            <a:fld id="{16AF657A-ACF9-4E40-A2DA-3323CFDC064A}" type="datetimeFigureOut">
              <a:rPr lang="en-US" smtClean="0"/>
              <a:t>4/11/2025</a:t>
            </a:fld>
            <a:endParaRPr lang="en-US"/>
          </a:p>
        </p:txBody>
      </p:sp>
      <p:sp>
        <p:nvSpPr>
          <p:cNvPr id="3" name="Footer Placeholder 2">
            <a:extLst>
              <a:ext uri="{FF2B5EF4-FFF2-40B4-BE49-F238E27FC236}">
                <a16:creationId xmlns:a16="http://schemas.microsoft.com/office/drawing/2014/main" id="{D6DB6D17-0A99-46F0-7353-6CAB6A9496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2C6C87-2EE8-E13D-5C78-88F5BD5AF54D}"/>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945490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6B0B-A774-A488-FFE5-7C3FAB9F8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A747E3-FCF2-B714-176D-EBE23725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3505F0-740D-1966-EE8D-87BDD3932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F6CEA-0F88-E037-7A45-5FAB3008F29A}"/>
              </a:ext>
            </a:extLst>
          </p:cNvPr>
          <p:cNvSpPr>
            <a:spLocks noGrp="1"/>
          </p:cNvSpPr>
          <p:nvPr>
            <p:ph type="dt" sz="half" idx="10"/>
          </p:nvPr>
        </p:nvSpPr>
        <p:spPr/>
        <p:txBody>
          <a:bodyPr/>
          <a:lstStyle/>
          <a:p>
            <a:fld id="{16AF657A-ACF9-4E40-A2DA-3323CFDC064A}" type="datetimeFigureOut">
              <a:rPr lang="en-US" smtClean="0"/>
              <a:t>4/11/2025</a:t>
            </a:fld>
            <a:endParaRPr lang="en-US"/>
          </a:p>
        </p:txBody>
      </p:sp>
      <p:sp>
        <p:nvSpPr>
          <p:cNvPr id="6" name="Footer Placeholder 5">
            <a:extLst>
              <a:ext uri="{FF2B5EF4-FFF2-40B4-BE49-F238E27FC236}">
                <a16:creationId xmlns:a16="http://schemas.microsoft.com/office/drawing/2014/main" id="{57B7324D-739C-A329-31D7-0754104E8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1A541-BD2E-AA13-06CB-49D937B5525E}"/>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2680937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8B69-B14E-E370-0B98-73FDEA1D2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B4CDCD-2995-3354-FC2F-6FB3A96D2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908B48-1FF4-DDEB-CE3B-17A5B4055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C1679-7946-EB79-6C8B-47AB5F6CA65C}"/>
              </a:ext>
            </a:extLst>
          </p:cNvPr>
          <p:cNvSpPr>
            <a:spLocks noGrp="1"/>
          </p:cNvSpPr>
          <p:nvPr>
            <p:ph type="dt" sz="half" idx="10"/>
          </p:nvPr>
        </p:nvSpPr>
        <p:spPr/>
        <p:txBody>
          <a:bodyPr/>
          <a:lstStyle/>
          <a:p>
            <a:fld id="{16AF657A-ACF9-4E40-A2DA-3323CFDC064A}" type="datetimeFigureOut">
              <a:rPr lang="en-US" smtClean="0"/>
              <a:t>4/11/2025</a:t>
            </a:fld>
            <a:endParaRPr lang="en-US"/>
          </a:p>
        </p:txBody>
      </p:sp>
      <p:sp>
        <p:nvSpPr>
          <p:cNvPr id="6" name="Footer Placeholder 5">
            <a:extLst>
              <a:ext uri="{FF2B5EF4-FFF2-40B4-BE49-F238E27FC236}">
                <a16:creationId xmlns:a16="http://schemas.microsoft.com/office/drawing/2014/main" id="{40E7FBDF-C98E-8C97-BA0B-14CD65830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0114F-7C56-A33F-2D7F-663B25BCA46D}"/>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158283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A0BE-E6E1-DDB5-576A-6E1389D03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544BC-A011-19F6-5A94-37C13412D9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A6D42-E720-F2C2-0E6B-63D13F4E749E}"/>
              </a:ext>
            </a:extLst>
          </p:cNvPr>
          <p:cNvSpPr>
            <a:spLocks noGrp="1"/>
          </p:cNvSpPr>
          <p:nvPr>
            <p:ph type="dt" sz="half" idx="10"/>
          </p:nvPr>
        </p:nvSpPr>
        <p:spPr/>
        <p:txBody>
          <a:bodyPr/>
          <a:lstStyle/>
          <a:p>
            <a:fld id="{16AF657A-ACF9-4E40-A2DA-3323CFDC064A}" type="datetimeFigureOut">
              <a:rPr lang="en-US" smtClean="0"/>
              <a:t>4/11/2025</a:t>
            </a:fld>
            <a:endParaRPr lang="en-US"/>
          </a:p>
        </p:txBody>
      </p:sp>
      <p:sp>
        <p:nvSpPr>
          <p:cNvPr id="5" name="Footer Placeholder 4">
            <a:extLst>
              <a:ext uri="{FF2B5EF4-FFF2-40B4-BE49-F238E27FC236}">
                <a16:creationId xmlns:a16="http://schemas.microsoft.com/office/drawing/2014/main" id="{FCE91BEC-D288-76D0-6302-126DD6056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67C70-3296-899F-EFA8-146733509D50}"/>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3900694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E536A0-8893-DFB5-F3D9-BF93C292E7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DAB9BA-8C69-613C-DBE2-2A3A334950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681C4-FC08-6253-721C-406630474D7B}"/>
              </a:ext>
            </a:extLst>
          </p:cNvPr>
          <p:cNvSpPr>
            <a:spLocks noGrp="1"/>
          </p:cNvSpPr>
          <p:nvPr>
            <p:ph type="dt" sz="half" idx="10"/>
          </p:nvPr>
        </p:nvSpPr>
        <p:spPr/>
        <p:txBody>
          <a:bodyPr/>
          <a:lstStyle/>
          <a:p>
            <a:fld id="{16AF657A-ACF9-4E40-A2DA-3323CFDC064A}" type="datetimeFigureOut">
              <a:rPr lang="en-US" smtClean="0"/>
              <a:t>4/11/2025</a:t>
            </a:fld>
            <a:endParaRPr lang="en-US"/>
          </a:p>
        </p:txBody>
      </p:sp>
      <p:sp>
        <p:nvSpPr>
          <p:cNvPr id="5" name="Footer Placeholder 4">
            <a:extLst>
              <a:ext uri="{FF2B5EF4-FFF2-40B4-BE49-F238E27FC236}">
                <a16:creationId xmlns:a16="http://schemas.microsoft.com/office/drawing/2014/main" id="{575F6646-D7D1-5D3E-EFFE-D858528F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241F9-6864-9CFD-8B75-C903A3827F52}"/>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4282462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Key Differentiator">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429D88A-22EB-011F-7ED7-060B15FEFB77}"/>
              </a:ext>
            </a:extLst>
          </p:cNvPr>
          <p:cNvSpPr/>
          <p:nvPr userDrawn="1"/>
        </p:nvSpPr>
        <p:spPr bwMode="auto">
          <a:xfrm>
            <a:off x="0" y="-1"/>
            <a:ext cx="12192000" cy="2151417"/>
          </a:xfrm>
          <a:custGeom>
            <a:avLst/>
            <a:gdLst>
              <a:gd name="connsiteX0" fmla="*/ 0 w 12192000"/>
              <a:gd name="connsiteY0" fmla="*/ 0 h 2151417"/>
              <a:gd name="connsiteX1" fmla="*/ 12192000 w 12192000"/>
              <a:gd name="connsiteY1" fmla="*/ 0 h 2151417"/>
              <a:gd name="connsiteX2" fmla="*/ 12192000 w 12192000"/>
              <a:gd name="connsiteY2" fmla="*/ 1813560 h 2151417"/>
              <a:gd name="connsiteX3" fmla="*/ 4619672 w 12192000"/>
              <a:gd name="connsiteY3" fmla="*/ 1813560 h 2151417"/>
              <a:gd name="connsiteX4" fmla="*/ 4307841 w 12192000"/>
              <a:gd name="connsiteY4" fmla="*/ 2125391 h 2151417"/>
              <a:gd name="connsiteX5" fmla="*/ 4307841 w 12192000"/>
              <a:gd name="connsiteY5" fmla="*/ 2151417 h 2151417"/>
              <a:gd name="connsiteX6" fmla="*/ 0 w 12192000"/>
              <a:gd name="connsiteY6" fmla="*/ 2151417 h 2151417"/>
              <a:gd name="connsiteX7" fmla="*/ 0 w 12192000"/>
              <a:gd name="connsiteY7" fmla="*/ 0 h 21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151417">
                <a:moveTo>
                  <a:pt x="0" y="0"/>
                </a:moveTo>
                <a:lnTo>
                  <a:pt x="12192000" y="0"/>
                </a:lnTo>
                <a:lnTo>
                  <a:pt x="12192000" y="1813560"/>
                </a:lnTo>
                <a:lnTo>
                  <a:pt x="4619672" y="1813560"/>
                </a:lnTo>
                <a:cubicBezTo>
                  <a:pt x="4447452" y="1813560"/>
                  <a:pt x="4307841" y="1953171"/>
                  <a:pt x="4307841" y="2125391"/>
                </a:cubicBezTo>
                <a:lnTo>
                  <a:pt x="4307841" y="2151417"/>
                </a:lnTo>
                <a:lnTo>
                  <a:pt x="0" y="2151417"/>
                </a:lnTo>
                <a:lnTo>
                  <a:pt x="0" y="0"/>
                </a:lnTo>
                <a:close/>
              </a:path>
            </a:pathLst>
          </a:custGeom>
          <a:solidFill>
            <a:schemeClr val="bg1">
              <a:lumMod val="95000"/>
            </a:schemeClr>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0049257" cy="553998"/>
          </a:xfrm>
        </p:spPr>
        <p:txBody>
          <a:bodyPr/>
          <a:lstStyle/>
          <a:p>
            <a:r>
              <a:rPr lang="en-US"/>
              <a:t>Click to edit Master title style</a:t>
            </a:r>
          </a:p>
        </p:txBody>
      </p:sp>
      <p:sp>
        <p:nvSpPr>
          <p:cNvPr id="5" name="Rectangle: Top Corners Rounded 4">
            <a:extLst>
              <a:ext uri="{FF2B5EF4-FFF2-40B4-BE49-F238E27FC236}">
                <a16:creationId xmlns:a16="http://schemas.microsoft.com/office/drawing/2014/main" id="{EB6C96E3-B02C-43AF-E658-428651FA4007}"/>
              </a:ext>
              <a:ext uri="{C183D7F6-B498-43B3-948B-1728B52AA6E4}">
                <adec:decorative xmlns:adec="http://schemas.microsoft.com/office/drawing/2017/decorative" val="1"/>
              </a:ext>
            </a:extLst>
          </p:cNvPr>
          <p:cNvSpPr/>
          <p:nvPr/>
        </p:nvSpPr>
        <p:spPr bwMode="auto">
          <a:xfrm rot="16200000">
            <a:off x="6043852" y="370871"/>
            <a:ext cx="4584831" cy="7711465"/>
          </a:xfrm>
          <a:prstGeom prst="round2SameRect">
            <a:avLst>
              <a:gd name="adj1" fmla="val 4036"/>
              <a:gd name="adj2" fmla="val 0"/>
            </a:avLst>
          </a:prstGeom>
          <a:solidFill>
            <a:schemeClr val="tx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Picture Placeholder 56">
            <a:extLst>
              <a:ext uri="{FF2B5EF4-FFF2-40B4-BE49-F238E27FC236}">
                <a16:creationId xmlns:a16="http://schemas.microsoft.com/office/drawing/2014/main" id="{CCCF1159-71BD-D20F-FE78-8963CB64A557}"/>
              </a:ext>
            </a:extLst>
          </p:cNvPr>
          <p:cNvSpPr>
            <a:spLocks noGrp="1"/>
          </p:cNvSpPr>
          <p:nvPr>
            <p:ph type="pic" sz="quarter" idx="18" hasCustomPrompt="1"/>
          </p:nvPr>
        </p:nvSpPr>
        <p:spPr>
          <a:xfrm>
            <a:off x="4668706" y="2111725"/>
            <a:ext cx="7516368" cy="4233672"/>
          </a:xfrm>
          <a:prstGeom prst="rect">
            <a:avLst/>
          </a:prstGeom>
          <a:solidFill>
            <a:schemeClr val="bg1"/>
          </a:solidFill>
        </p:spPr>
        <p:txBody>
          <a:bodyPr bIns="91440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800" kern="1200" spc="0" baseline="0" dirty="0">
                <a:solidFill>
                  <a:schemeClr val="tx1"/>
                </a:solidFill>
                <a:latin typeface="+mn-lt"/>
                <a:ea typeface="+mn-ea"/>
                <a:cs typeface="Segoe UI" panose="020B0502040204020203" pitchFamily="34" charset="0"/>
              </a:defRPr>
            </a:lvl1pPr>
          </a:lstStyle>
          <a:p>
            <a:r>
              <a:rPr lang="en-US"/>
              <a:t>Click on the icon to add Image</a:t>
            </a:r>
          </a:p>
        </p:txBody>
      </p:sp>
      <p:sp>
        <p:nvSpPr>
          <p:cNvPr id="15" name="Text Placeholder 11">
            <a:extLst>
              <a:ext uri="{FF2B5EF4-FFF2-40B4-BE49-F238E27FC236}">
                <a16:creationId xmlns:a16="http://schemas.microsoft.com/office/drawing/2014/main" id="{03477E80-CAE1-DD42-1452-AC0602594CD6}"/>
              </a:ext>
            </a:extLst>
          </p:cNvPr>
          <p:cNvSpPr>
            <a:spLocks noGrp="1"/>
          </p:cNvSpPr>
          <p:nvPr>
            <p:ph type="body" sz="quarter" idx="26" hasCustomPrompt="1"/>
          </p:nvPr>
        </p:nvSpPr>
        <p:spPr>
          <a:xfrm>
            <a:off x="588263" y="2248382"/>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23" name="Text Placeholder 11">
            <a:extLst>
              <a:ext uri="{FF2B5EF4-FFF2-40B4-BE49-F238E27FC236}">
                <a16:creationId xmlns:a16="http://schemas.microsoft.com/office/drawing/2014/main" id="{921799A4-6F69-314E-AB6C-21AF43931173}"/>
              </a:ext>
            </a:extLst>
          </p:cNvPr>
          <p:cNvSpPr>
            <a:spLocks noGrp="1"/>
          </p:cNvSpPr>
          <p:nvPr>
            <p:ph type="body" sz="quarter" idx="27" hasCustomPrompt="1"/>
          </p:nvPr>
        </p:nvSpPr>
        <p:spPr>
          <a:xfrm>
            <a:off x="588263" y="3370394"/>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24" name="Text Placeholder 11">
            <a:extLst>
              <a:ext uri="{FF2B5EF4-FFF2-40B4-BE49-F238E27FC236}">
                <a16:creationId xmlns:a16="http://schemas.microsoft.com/office/drawing/2014/main" id="{9937B16B-15DB-F73E-EE36-B1B53A27B635}"/>
              </a:ext>
            </a:extLst>
          </p:cNvPr>
          <p:cNvSpPr>
            <a:spLocks noGrp="1"/>
          </p:cNvSpPr>
          <p:nvPr>
            <p:ph type="body" sz="quarter" idx="28" hasCustomPrompt="1"/>
          </p:nvPr>
        </p:nvSpPr>
        <p:spPr>
          <a:xfrm>
            <a:off x="588263" y="4492406"/>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25" name="Text Placeholder 11">
            <a:extLst>
              <a:ext uri="{FF2B5EF4-FFF2-40B4-BE49-F238E27FC236}">
                <a16:creationId xmlns:a16="http://schemas.microsoft.com/office/drawing/2014/main" id="{16DC85F3-18EB-D068-EC58-7955B00F0855}"/>
              </a:ext>
            </a:extLst>
          </p:cNvPr>
          <p:cNvSpPr>
            <a:spLocks noGrp="1"/>
          </p:cNvSpPr>
          <p:nvPr>
            <p:ph type="body" sz="quarter" idx="29" hasCustomPrompt="1"/>
          </p:nvPr>
        </p:nvSpPr>
        <p:spPr>
          <a:xfrm>
            <a:off x="588263" y="5614416"/>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6" name="Picture Placeholder 5">
            <a:extLst>
              <a:ext uri="{FF2B5EF4-FFF2-40B4-BE49-F238E27FC236}">
                <a16:creationId xmlns:a16="http://schemas.microsoft.com/office/drawing/2014/main" id="{C19A7749-35C3-24FC-9347-75976CBEF74D}"/>
              </a:ext>
            </a:extLst>
          </p:cNvPr>
          <p:cNvSpPr>
            <a:spLocks noGrp="1"/>
          </p:cNvSpPr>
          <p:nvPr>
            <p:ph type="pic" sz="quarter" idx="31" hasCustomPrompt="1"/>
          </p:nvPr>
        </p:nvSpPr>
        <p:spPr>
          <a:xfrm>
            <a:off x="10916944" y="293236"/>
            <a:ext cx="927394" cy="787908"/>
          </a:xfrm>
        </p:spPr>
        <p:txBody>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IN" sz="1600" kern="1200" spc="0" baseline="0" dirty="0">
                <a:solidFill>
                  <a:schemeClr val="tx1"/>
                </a:solidFill>
                <a:latin typeface="+mj-lt"/>
                <a:ea typeface="+mn-ea"/>
                <a:cs typeface="Segoe UI" panose="020B0502040204020203" pitchFamily="34" charset="0"/>
              </a:defRPr>
            </a:lvl1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Add icon/</a:t>
            </a:r>
            <a:br>
              <a:rPr lang="en-US"/>
            </a:br>
            <a:r>
              <a:rPr lang="en-US"/>
              <a:t>logo here</a:t>
            </a:r>
          </a:p>
          <a:p>
            <a:endParaRPr lang="en-IN"/>
          </a:p>
        </p:txBody>
      </p:sp>
    </p:spTree>
    <p:extLst>
      <p:ext uri="{BB962C8B-B14F-4D97-AF65-F5344CB8AC3E}">
        <p14:creationId xmlns:p14="http://schemas.microsoft.com/office/powerpoint/2010/main" val="3191707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35" presetClass="path" presetSubtype="0" accel="50000" decel="50000" fill="hold" grpId="1" nodeType="withEffect">
                                  <p:stCondLst>
                                    <p:cond delay="500"/>
                                  </p:stCondLst>
                                  <p:childTnLst>
                                    <p:animMotion origin="layout" path="M 0.01966 2.59259E-6 L -1.04167E-6 2.59259E-6 " pathEditMode="relative" rAng="0" ptsTypes="AA">
                                      <p:cBhvr>
                                        <p:cTn id="17" dur="1000" fill="hold"/>
                                        <p:tgtEl>
                                          <p:spTgt spid="15"/>
                                        </p:tgtEl>
                                        <p:attrNameLst>
                                          <p:attrName>ppt_x</p:attrName>
                                          <p:attrName>ppt_y</p:attrName>
                                        </p:attrNameLst>
                                      </p:cBhvr>
                                      <p:rCtr x="-977" y="0"/>
                                    </p:animMotion>
                                  </p:childTnLst>
                                </p:cTn>
                              </p:par>
                              <p:par>
                                <p:cTn id="18" presetID="10" presetClass="entr" presetSubtype="0" fill="hold" grpId="0" nodeType="withEffect">
                                  <p:stCondLst>
                                    <p:cond delay="75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35" presetClass="path" presetSubtype="0" accel="50000" decel="50000" fill="hold" grpId="1" nodeType="withEffect">
                                  <p:stCondLst>
                                    <p:cond delay="750"/>
                                  </p:stCondLst>
                                  <p:childTnLst>
                                    <p:animMotion origin="layout" path="M 0.01966 -2.59259E-6 L -1.04167E-6 -2.59259E-6 " pathEditMode="relative" rAng="0" ptsTypes="AA">
                                      <p:cBhvr>
                                        <p:cTn id="22" dur="1000" fill="hold"/>
                                        <p:tgtEl>
                                          <p:spTgt spid="23"/>
                                        </p:tgtEl>
                                        <p:attrNameLst>
                                          <p:attrName>ppt_x</p:attrName>
                                          <p:attrName>ppt_y</p:attrName>
                                        </p:attrNameLst>
                                      </p:cBhvr>
                                      <p:rCtr x="-977" y="0"/>
                                    </p:animMotion>
                                  </p:childTnLst>
                                </p:cTn>
                              </p:par>
                              <p:par>
                                <p:cTn id="23" presetID="10" presetClass="entr" presetSubtype="0" fill="hold" grpId="0" nodeType="withEffect">
                                  <p:stCondLst>
                                    <p:cond delay="1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35" presetClass="path" presetSubtype="0" accel="50000" decel="50000" fill="hold" grpId="1" nodeType="withEffect">
                                  <p:stCondLst>
                                    <p:cond delay="1000"/>
                                  </p:stCondLst>
                                  <p:childTnLst>
                                    <p:animMotion origin="layout" path="M 0.01966 3.7037E-6 L -1.04167E-6 3.7037E-6 " pathEditMode="relative" rAng="0" ptsTypes="AA">
                                      <p:cBhvr>
                                        <p:cTn id="27" dur="1000" fill="hold"/>
                                        <p:tgtEl>
                                          <p:spTgt spid="24"/>
                                        </p:tgtEl>
                                        <p:attrNameLst>
                                          <p:attrName>ppt_x</p:attrName>
                                          <p:attrName>ppt_y</p:attrName>
                                        </p:attrNameLst>
                                      </p:cBhvr>
                                      <p:rCtr x="-977" y="0"/>
                                    </p:animMotion>
                                  </p:childTnLst>
                                </p:cTn>
                              </p:par>
                              <p:par>
                                <p:cTn id="28" presetID="10" presetClass="entr" presetSubtype="0" fill="hold" grpId="0" nodeType="withEffect">
                                  <p:stCondLst>
                                    <p:cond delay="125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35" presetClass="path" presetSubtype="0" accel="50000" decel="50000" fill="hold" grpId="1" nodeType="withEffect">
                                  <p:stCondLst>
                                    <p:cond delay="1250"/>
                                  </p:stCondLst>
                                  <p:childTnLst>
                                    <p:animMotion origin="layout" path="M 0.01966 4.07407E-6 L -1.04167E-6 4.07407E-6 " pathEditMode="relative" rAng="0" ptsTypes="AA">
                                      <p:cBhvr>
                                        <p:cTn id="32" dur="1000" fill="hold"/>
                                        <p:tgtEl>
                                          <p:spTgt spid="25"/>
                                        </p:tgtEl>
                                        <p:attrNameLst>
                                          <p:attrName>ppt_x</p:attrName>
                                          <p:attrName>ppt_y</p:attrName>
                                        </p:attrNameLst>
                                      </p:cBhvr>
                                      <p:rCtr x="-9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p:tmplLst>
          <p:tmpl>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5" grpId="1"/>
      <p:bldP spid="23" grpId="0">
        <p:tmplLst>
          <p:tmpl>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1"/>
      <p:bldP spid="24" grpId="0">
        <p:tmplLst>
          <p:tmpl>
            <p:tnLst>
              <p:par>
                <p:cTn presetID="10" presetClass="entr" presetSubtype="0" fill="hold" nodeType="withEffect">
                  <p:stCondLst>
                    <p:cond delay="1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4" grpId="1"/>
      <p:bldP spid="25" grpId="0">
        <p:tmplLst>
          <p:tmpl>
            <p:tnLst>
              <p:par>
                <p:cTn presetID="10" presetClass="entr" presetSubtype="0" fill="hold" nodeType="withEffect">
                  <p:stCondLst>
                    <p:cond delay="1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5" grpId="1"/>
    </p:bldLst>
  </p:timing>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Content Placeholder 2">
            <a:extLst>
              <a:ext uri="{FF2B5EF4-FFF2-40B4-BE49-F238E27FC236}">
                <a16:creationId xmlns:a16="http://schemas.microsoft.com/office/drawing/2014/main" id="{0D67A401-534F-83F4-D0F0-DF35AB8A0B7B}"/>
              </a:ext>
            </a:extLst>
          </p:cNvPr>
          <p:cNvSpPr>
            <a:spLocks noGrp="1"/>
          </p:cNvSpPr>
          <p:nvPr>
            <p:ph idx="1"/>
          </p:nvPr>
        </p:nvSpPr>
        <p:spPr>
          <a:xfrm>
            <a:off x="394315" y="1357460"/>
            <a:ext cx="11381889" cy="4402317"/>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C6740080-3552-E965-5C4B-6B5AF93B8A6A}"/>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Tree>
    <p:extLst>
      <p:ext uri="{BB962C8B-B14F-4D97-AF65-F5344CB8AC3E}">
        <p14:creationId xmlns:p14="http://schemas.microsoft.com/office/powerpoint/2010/main" val="2616011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esson overview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69239" y="289510"/>
            <a:ext cx="11653523" cy="461665"/>
          </a:xfrm>
        </p:spPr>
        <p:txBody>
          <a:bodyPr/>
          <a:lstStyle>
            <a:lvl1pPr>
              <a:defRPr/>
            </a:lvl1pPr>
          </a:lstStyle>
          <a:p>
            <a:r>
              <a:rPr lang="en-US"/>
              <a:t>Lesson #: &lt;&lt;Insert Title&gt;&gt;</a:t>
            </a:r>
          </a:p>
        </p:txBody>
      </p:sp>
      <p:sp>
        <p:nvSpPr>
          <p:cNvPr id="5" name="Text Placeholder 4">
            <a:extLst>
              <a:ext uri="{FF2B5EF4-FFF2-40B4-BE49-F238E27FC236}">
                <a16:creationId xmlns:a16="http://schemas.microsoft.com/office/drawing/2014/main" id="{023B8C45-121E-4A34-80C4-59192415431B}"/>
              </a:ext>
            </a:extLst>
          </p:cNvPr>
          <p:cNvSpPr>
            <a:spLocks noGrp="1"/>
          </p:cNvSpPr>
          <p:nvPr>
            <p:ph type="body" sz="quarter" idx="11" hasCustomPrompt="1"/>
          </p:nvPr>
        </p:nvSpPr>
        <p:spPr>
          <a:xfrm>
            <a:off x="266920" y="1187621"/>
            <a:ext cx="11653523" cy="1068263"/>
          </a:xfrm>
        </p:spPr>
        <p:txBody>
          <a:bodyPr/>
          <a:lstStyle>
            <a:lvl1pPr>
              <a:defRPr/>
            </a:lvl1pPr>
            <a:lvl2pPr>
              <a:defRPr/>
            </a:lvl2pPr>
          </a:lstStyle>
          <a:p>
            <a:pPr lvl="0"/>
            <a:r>
              <a:rPr lang="en-US"/>
              <a:t>After completing this lesson, you will be able to:</a:t>
            </a:r>
          </a:p>
          <a:p>
            <a:pPr lvl="1"/>
            <a:r>
              <a:rPr lang="en-US"/>
              <a:t>&lt;&lt;objectives&gt;&gt;</a:t>
            </a:r>
          </a:p>
        </p:txBody>
      </p:sp>
    </p:spTree>
    <p:extLst>
      <p:ext uri="{BB962C8B-B14F-4D97-AF65-F5344CB8AC3E}">
        <p14:creationId xmlns:p14="http://schemas.microsoft.com/office/powerpoint/2010/main" val="34871659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hoto_Opt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88A36C-BC63-4BAF-B681-46924F4FEF72}"/>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p:spPr>
        <p:txBody>
          <a:bodyPr/>
          <a:lstStyle>
            <a:lvl1pPr marL="0" indent="0">
              <a:buNone/>
              <a:defRPr/>
            </a:lvl1pPr>
          </a:lstStyle>
          <a:p>
            <a:r>
              <a:rPr lang="en-US"/>
              <a:t> </a:t>
            </a:r>
          </a:p>
        </p:txBody>
      </p:sp>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621451" y="4519136"/>
            <a:ext cx="10960949" cy="738664"/>
          </a:xfrm>
          <a:noFill/>
        </p:spPr>
        <p:txBody>
          <a:bodyPr wrap="square" lIns="0" tIns="0" rIns="0" bIns="182880" anchor="b" anchorCtr="0">
            <a:spAutoFit/>
          </a:bodyPr>
          <a:lstStyle>
            <a:lvl1pPr>
              <a:lnSpc>
                <a:spcPct val="100000"/>
              </a:lnSpc>
              <a:defRPr sz="3600" strike="noStrike" spc="-147" baseline="0">
                <a:solidFill>
                  <a:schemeClr val="bg2"/>
                </a:solidFill>
              </a:defRPr>
            </a:lvl1pPr>
          </a:lstStyle>
          <a:p>
            <a:r>
              <a:rPr lang="en-US"/>
              <a:t>Presentation Title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621759" y="5257800"/>
            <a:ext cx="10960641" cy="915892"/>
          </a:xfrm>
          <a:noFill/>
        </p:spPr>
        <p:txBody>
          <a:bodyPr lIns="0" tIns="0" rIns="0" bIns="0" anchor="t">
            <a:noAutofit/>
          </a:bodyPr>
          <a:lstStyle>
            <a:lvl1pPr marL="0" indent="0">
              <a:lnSpc>
                <a:spcPct val="100000"/>
              </a:lnSpc>
              <a:spcBef>
                <a:spcPts val="0"/>
              </a:spcBef>
              <a:buNone/>
              <a:defRPr sz="2200" spc="0" baseline="0">
                <a:solidFill>
                  <a:schemeClr val="bg2"/>
                </a:solidFill>
                <a:latin typeface="+mn-lt"/>
              </a:defRPr>
            </a:lvl1pPr>
          </a:lstStyle>
          <a:p>
            <a:pPr lvl="0"/>
            <a:r>
              <a:rPr lang="en-US"/>
              <a:t>Presenter Name</a:t>
            </a:r>
          </a:p>
        </p:txBody>
      </p:sp>
      <p:sp>
        <p:nvSpPr>
          <p:cNvPr id="3" name="Picture Placeholder 2" descr="Logo">
            <a:extLst>
              <a:ext uri="{FF2B5EF4-FFF2-40B4-BE49-F238E27FC236}">
                <a16:creationId xmlns:a16="http://schemas.microsoft.com/office/drawing/2014/main" id="{E6B00F91-76AF-4D03-A6BF-A8C5D64009A9}"/>
              </a:ext>
              <a:ext uri="{C183D7F6-B498-43B3-948B-1728B52AA6E4}">
                <adec:decorative xmlns:adec="http://schemas.microsoft.com/office/drawing/2017/decorative" val="0"/>
              </a:ext>
            </a:extLst>
          </p:cNvPr>
          <p:cNvSpPr>
            <a:spLocks noGrp="1"/>
          </p:cNvSpPr>
          <p:nvPr>
            <p:ph type="pic" sz="quarter" idx="14" hasCustomPrompt="1"/>
          </p:nvPr>
        </p:nvSpPr>
        <p:spPr>
          <a:xfrm>
            <a:off x="304809" y="304800"/>
            <a:ext cx="2062163" cy="924737"/>
          </a:xfrm>
          <a:noFill/>
        </p:spPr>
        <p:txBody>
          <a:bodyPr anchor="ctr"/>
          <a:lstStyle>
            <a:lvl1pPr marL="0" indent="0" algn="ctr">
              <a:buNone/>
              <a:defRPr>
                <a:solidFill>
                  <a:schemeClr val="bg1">
                    <a:lumMod val="50000"/>
                  </a:schemeClr>
                </a:solidFill>
              </a:defRPr>
            </a:lvl1pPr>
          </a:lstStyle>
          <a:p>
            <a:r>
              <a:rPr lang="en-US"/>
              <a:t> Select Logo</a:t>
            </a:r>
          </a:p>
        </p:txBody>
      </p:sp>
    </p:spTree>
    <p:extLst>
      <p:ext uri="{BB962C8B-B14F-4D97-AF65-F5344CB8AC3E}">
        <p14:creationId xmlns:p14="http://schemas.microsoft.com/office/powerpoint/2010/main" val="4192046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hoto_Option 2">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21D95A3-707B-494A-8F6A-B2065D3E09E2}"/>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p:spPr>
        <p:txBody>
          <a:bodyPr/>
          <a:lstStyle>
            <a:lvl1pPr marL="0" indent="0">
              <a:buNone/>
              <a:defRPr/>
            </a:lvl1pPr>
          </a:lstStyle>
          <a:p>
            <a:r>
              <a:rPr lang="en-US"/>
              <a:t> </a:t>
            </a:r>
          </a:p>
        </p:txBody>
      </p:sp>
      <p:sp>
        <p:nvSpPr>
          <p:cNvPr id="4" name="Title 1">
            <a:extLst>
              <a:ext uri="{FF2B5EF4-FFF2-40B4-BE49-F238E27FC236}">
                <a16:creationId xmlns:a16="http://schemas.microsoft.com/office/drawing/2014/main" id="{0442A5CB-2756-47D2-94A4-25B9E27E02AB}"/>
              </a:ext>
            </a:extLst>
          </p:cNvPr>
          <p:cNvSpPr>
            <a:spLocks noGrp="1"/>
          </p:cNvSpPr>
          <p:nvPr>
            <p:ph type="title" hasCustomPrompt="1"/>
          </p:nvPr>
        </p:nvSpPr>
        <p:spPr>
          <a:xfrm>
            <a:off x="621452" y="4519136"/>
            <a:ext cx="10960948" cy="738664"/>
          </a:xfrm>
          <a:noFill/>
        </p:spPr>
        <p:txBody>
          <a:bodyPr wrap="square" lIns="0" tIns="0" rIns="0" bIns="182880" anchor="b" anchorCtr="0">
            <a:noAutofit/>
          </a:bodyPr>
          <a:lstStyle>
            <a:lvl1pPr>
              <a:lnSpc>
                <a:spcPct val="100000"/>
              </a:lnSpc>
              <a:defRPr sz="3600" strike="noStrike" spc="-147" baseline="0">
                <a:solidFill>
                  <a:schemeClr val="bg2"/>
                </a:solidFill>
              </a:defRPr>
            </a:lvl1pPr>
          </a:lstStyle>
          <a:p>
            <a:r>
              <a:rPr lang="en-US"/>
              <a:t>Presentation Title</a:t>
            </a:r>
          </a:p>
        </p:txBody>
      </p:sp>
      <p:sp>
        <p:nvSpPr>
          <p:cNvPr id="5" name="Text Placeholder 4">
            <a:extLst>
              <a:ext uri="{FF2B5EF4-FFF2-40B4-BE49-F238E27FC236}">
                <a16:creationId xmlns:a16="http://schemas.microsoft.com/office/drawing/2014/main" id="{1FA97999-5655-43B5-8C83-B51E643EF449}"/>
              </a:ext>
            </a:extLst>
          </p:cNvPr>
          <p:cNvSpPr>
            <a:spLocks noGrp="1"/>
          </p:cNvSpPr>
          <p:nvPr>
            <p:ph type="body" sz="quarter" idx="12" hasCustomPrompt="1"/>
          </p:nvPr>
        </p:nvSpPr>
        <p:spPr>
          <a:xfrm>
            <a:off x="621759" y="5257800"/>
            <a:ext cx="10960641" cy="915892"/>
          </a:xfrm>
          <a:noFill/>
        </p:spPr>
        <p:txBody>
          <a:bodyPr lIns="0" tIns="0" rIns="0" bIns="0" anchor="t">
            <a:noAutofit/>
          </a:bodyPr>
          <a:lstStyle>
            <a:lvl1pPr marL="0" indent="0">
              <a:lnSpc>
                <a:spcPct val="100000"/>
              </a:lnSpc>
              <a:spcBef>
                <a:spcPts val="0"/>
              </a:spcBef>
              <a:buNone/>
              <a:defRPr sz="2200" spc="0" baseline="0">
                <a:solidFill>
                  <a:schemeClr val="bg2"/>
                </a:solidFill>
                <a:latin typeface="+mn-lt"/>
              </a:defRPr>
            </a:lvl1pPr>
          </a:lstStyle>
          <a:p>
            <a:pPr lvl="0"/>
            <a:r>
              <a:rPr lang="en-US"/>
              <a:t>Presenter Name</a:t>
            </a:r>
          </a:p>
        </p:txBody>
      </p:sp>
    </p:spTree>
    <p:extLst>
      <p:ext uri="{BB962C8B-B14F-4D97-AF65-F5344CB8AC3E}">
        <p14:creationId xmlns:p14="http://schemas.microsoft.com/office/powerpoint/2010/main" val="2225188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Square Photo">
    <p:bg>
      <p:bgPr>
        <a:solidFill>
          <a:schemeClr val="bg1"/>
        </a:solidFill>
        <a:effectLst/>
      </p:bgPr>
    </p:bg>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FB5FE381-099C-4376-B457-AA59D20F15BF}"/>
              </a:ext>
            </a:extLst>
          </p:cNvPr>
          <p:cNvSpPr>
            <a:spLocks noGrp="1"/>
          </p:cNvSpPr>
          <p:nvPr>
            <p:ph type="ctrTitle"/>
          </p:nvPr>
        </p:nvSpPr>
        <p:spPr>
          <a:xfrm>
            <a:off x="655637" y="2487168"/>
            <a:ext cx="4352925" cy="1097280"/>
          </a:xfrm>
        </p:spPr>
        <p:txBody>
          <a:bodyPr bIns="45720" anchor="b">
            <a:noAutofit/>
          </a:bodyPr>
          <a:lstStyle>
            <a:lvl1pPr algn="l">
              <a:defRPr sz="3600">
                <a:solidFill>
                  <a:schemeClr val="tx1"/>
                </a:solidFill>
              </a:defRPr>
            </a:lvl1pPr>
          </a:lstStyle>
          <a:p>
            <a:r>
              <a:rPr lang="en-US" noProof="0"/>
              <a:t>Click to edit Master title style</a:t>
            </a:r>
          </a:p>
        </p:txBody>
      </p:sp>
      <p:sp>
        <p:nvSpPr>
          <p:cNvPr id="10" name="2 Subtitle">
            <a:extLst>
              <a:ext uri="{FF2B5EF4-FFF2-40B4-BE49-F238E27FC236}">
                <a16:creationId xmlns:a16="http://schemas.microsoft.com/office/drawing/2014/main" id="{D55E7899-E90B-4B88-95E2-00E3DAC8A7A7}"/>
              </a:ext>
            </a:extLst>
          </p:cNvPr>
          <p:cNvSpPr>
            <a:spLocks noGrp="1"/>
          </p:cNvSpPr>
          <p:nvPr>
            <p:ph type="subTitle" idx="1"/>
          </p:nvPr>
        </p:nvSpPr>
        <p:spPr>
          <a:xfrm>
            <a:off x="655638" y="3895090"/>
            <a:ext cx="4352924" cy="311150"/>
          </a:xfrm>
          <a:prstGeom prst="rect">
            <a:avLst/>
          </a:prstGeom>
        </p:spPr>
        <p:txBody>
          <a:bodyPr/>
          <a:lstStyle>
            <a:lvl1pPr marL="0" indent="0" algn="l" defTabSz="932688">
              <a:lnSpc>
                <a:spcPct val="100000"/>
              </a:lnSpc>
              <a:spcBef>
                <a:spcPts val="672"/>
              </a:spcBef>
              <a:buFontTx/>
              <a:buNone/>
              <a:defRPr sz="22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13" name="Picture Placeholder 8">
            <a:extLst>
              <a:ext uri="{FF2B5EF4-FFF2-40B4-BE49-F238E27FC236}">
                <a16:creationId xmlns:a16="http://schemas.microsoft.com/office/drawing/2014/main" id="{182FB499-89AE-4177-A821-127E0BD7F722}"/>
              </a:ext>
            </a:extLst>
          </p:cNvPr>
          <p:cNvSpPr>
            <a:spLocks noGrp="1"/>
          </p:cNvSpPr>
          <p:nvPr>
            <p:ph type="pic" sz="quarter" idx="17" hasCustomPrompt="1"/>
          </p:nvPr>
        </p:nvSpPr>
        <p:spPr>
          <a:xfrm>
            <a:off x="5333682" y="3524"/>
            <a:ext cx="6858000" cy="6858000"/>
          </a:xfrm>
          <a:noFill/>
        </p:spPr>
        <p:txBody>
          <a:bodyPr tIns="1828800" anchor="t"/>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pic>
        <p:nvPicPr>
          <p:cNvPr id="7" name="Picture 6" descr="Microsoft Logo">
            <a:extLst>
              <a:ext uri="{FF2B5EF4-FFF2-40B4-BE49-F238E27FC236}">
                <a16:creationId xmlns:a16="http://schemas.microsoft.com/office/drawing/2014/main" id="{47E9D3B8-4995-4497-883C-57B842669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9" y="304800"/>
            <a:ext cx="2063191" cy="924737"/>
          </a:xfrm>
          <a:prstGeom prst="rect">
            <a:avLst/>
          </a:prstGeom>
        </p:spPr>
      </p:pic>
      <p:pic>
        <p:nvPicPr>
          <p:cNvPr id="4" name="Picture 3" descr="Icon&#10;&#10;Description automatically generated">
            <a:extLst>
              <a:ext uri="{FF2B5EF4-FFF2-40B4-BE49-F238E27FC236}">
                <a16:creationId xmlns:a16="http://schemas.microsoft.com/office/drawing/2014/main" id="{700CF8A4-B644-C480-9E6B-E6B4BC0D8A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9056" y="483011"/>
            <a:ext cx="568313" cy="568313"/>
          </a:xfrm>
          <a:prstGeom prst="rect">
            <a:avLst/>
          </a:prstGeom>
        </p:spPr>
      </p:pic>
    </p:spTree>
    <p:extLst>
      <p:ext uri="{BB962C8B-B14F-4D97-AF65-F5344CB8AC3E}">
        <p14:creationId xmlns:p14="http://schemas.microsoft.com/office/powerpoint/2010/main" val="3819674938"/>
      </p:ext>
    </p:extLst>
  </p:cSld>
  <p:clrMapOvr>
    <a:masterClrMapping/>
  </p:clrMapOvr>
  <p:extLst>
    <p:ext uri="{DCECCB84-F9BA-43D5-87BE-67443E8EF086}">
      <p15:sldGuideLst xmlns:p15="http://schemas.microsoft.com/office/powerpoint/2012/main">
        <p15:guide id="9" orient="horz" pos="2160">
          <p15:clr>
            <a:srgbClr val="547EBF"/>
          </p15:clr>
        </p15:guide>
        <p15:guide id="10" orient="horz" pos="1572">
          <p15:clr>
            <a:srgbClr val="547EBF"/>
          </p15:clr>
        </p15:guide>
        <p15:guide id="11" orient="horz" pos="2258">
          <p15:clr>
            <a:srgbClr val="547EBF"/>
          </p15:clr>
        </p15:guide>
        <p15:guide id="12" orient="horz" pos="2454">
          <p15:clr>
            <a:srgbClr val="547EBF"/>
          </p15:clr>
        </p15:guide>
        <p15:guide id="13" orient="horz" pos="2650">
          <p15:clr>
            <a:srgbClr val="547EBF"/>
          </p15:clr>
        </p15:guide>
        <p15:guide id="14" pos="3155">
          <p15:clr>
            <a:srgbClr val="547EBF"/>
          </p15:clr>
        </p15:guide>
        <p15:guide id="15" pos="413">
          <p15:clr>
            <a:srgbClr val="547EB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Square Photo 1">
    <p:bg>
      <p:bgPr>
        <a:solidFill>
          <a:srgbClr val="4B44C0"/>
        </a:solidFill>
        <a:effectLst/>
      </p:bgPr>
    </p:bg>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FB5FE381-099C-4376-B457-AA59D20F15BF}"/>
              </a:ext>
            </a:extLst>
          </p:cNvPr>
          <p:cNvSpPr>
            <a:spLocks noGrp="1"/>
          </p:cNvSpPr>
          <p:nvPr>
            <p:ph type="ctrTitle"/>
          </p:nvPr>
        </p:nvSpPr>
        <p:spPr>
          <a:xfrm>
            <a:off x="655638" y="2487168"/>
            <a:ext cx="4352925" cy="1097280"/>
          </a:xfrm>
        </p:spPr>
        <p:txBody>
          <a:bodyPr bIns="45720" anchor="b">
            <a:noAutofit/>
          </a:bodyPr>
          <a:lstStyle>
            <a:lvl1pPr algn="l">
              <a:defRPr sz="3600">
                <a:solidFill>
                  <a:schemeClr val="bg1"/>
                </a:solidFill>
              </a:defRPr>
            </a:lvl1pPr>
          </a:lstStyle>
          <a:p>
            <a:r>
              <a:rPr lang="en-US" noProof="0"/>
              <a:t>Click to edit Master title style</a:t>
            </a:r>
          </a:p>
        </p:txBody>
      </p:sp>
      <p:sp>
        <p:nvSpPr>
          <p:cNvPr id="3" name="2 Subtitle">
            <a:extLst>
              <a:ext uri="{FF2B5EF4-FFF2-40B4-BE49-F238E27FC236}">
                <a16:creationId xmlns:a16="http://schemas.microsoft.com/office/drawing/2014/main" id="{24B82284-0B36-4B6A-8B07-D375444A511C}"/>
              </a:ext>
            </a:extLst>
          </p:cNvPr>
          <p:cNvSpPr>
            <a:spLocks noGrp="1"/>
          </p:cNvSpPr>
          <p:nvPr>
            <p:ph type="subTitle" idx="1"/>
          </p:nvPr>
        </p:nvSpPr>
        <p:spPr>
          <a:xfrm>
            <a:off x="655638" y="3895090"/>
            <a:ext cx="4352924" cy="311150"/>
          </a:xfrm>
          <a:prstGeom prst="rect">
            <a:avLst/>
          </a:prstGeom>
        </p:spPr>
        <p:txBody>
          <a:bodyPr/>
          <a:lstStyle>
            <a:lvl1pPr marL="0" indent="0" algn="l" defTabSz="932688">
              <a:lnSpc>
                <a:spcPct val="100000"/>
              </a:lnSpc>
              <a:spcBef>
                <a:spcPts val="672"/>
              </a:spcBef>
              <a:buFontTx/>
              <a:buNone/>
              <a:defRPr sz="2200" baseline="0">
                <a:solidFill>
                  <a:schemeClr val="bg1"/>
                </a:solidFill>
              </a:defRPr>
            </a:lvl1pPr>
            <a:lvl2pPr marL="0" indent="0" algn="l" defTabSz="932688">
              <a:lnSpc>
                <a:spcPct val="100000"/>
              </a:lnSpc>
              <a:spcBef>
                <a:spcPts val="672"/>
              </a:spcBef>
              <a:buFontTx/>
              <a:buNone/>
              <a:defRPr sz="2200" baseline="0">
                <a:solidFill>
                  <a:schemeClr val="bg1"/>
                </a:solidFill>
              </a:defRPr>
            </a:lvl2pPr>
            <a:lvl3pPr marL="0" indent="0" algn="l" defTabSz="932688">
              <a:lnSpc>
                <a:spcPct val="100000"/>
              </a:lnSpc>
              <a:spcBef>
                <a:spcPts val="672"/>
              </a:spcBef>
              <a:buFontTx/>
              <a:buNone/>
              <a:defRPr sz="2200" baseline="0">
                <a:solidFill>
                  <a:schemeClr val="bg1"/>
                </a:solidFill>
              </a:defRPr>
            </a:lvl3pPr>
            <a:lvl4pPr marL="0" indent="0" algn="l" defTabSz="932688">
              <a:lnSpc>
                <a:spcPct val="100000"/>
              </a:lnSpc>
              <a:spcBef>
                <a:spcPts val="672"/>
              </a:spcBef>
              <a:buFontTx/>
              <a:buNone/>
              <a:defRPr sz="2200" baseline="0">
                <a:solidFill>
                  <a:schemeClr val="bg1"/>
                </a:solidFill>
              </a:defRPr>
            </a:lvl4pPr>
            <a:lvl5pPr marL="0" indent="0" algn="l">
              <a:lnSpc>
                <a:spcPct val="110000"/>
              </a:lnSpc>
              <a:buNone/>
              <a:defRPr sz="2200" baseline="0">
                <a:solidFill>
                  <a:schemeClr val="bg1"/>
                </a:solidFill>
              </a:defRPr>
            </a:lvl5pPr>
            <a:lvl6pPr marL="0" indent="0" algn="l" defTabSz="932688">
              <a:lnSpc>
                <a:spcPct val="100000"/>
              </a:lnSpc>
              <a:spcBef>
                <a:spcPts val="672"/>
              </a:spcBef>
              <a:buFontTx/>
              <a:buNone/>
              <a:defRPr sz="2200" baseline="0">
                <a:solidFill>
                  <a:schemeClr val="bg1"/>
                </a:solidFill>
              </a:defRPr>
            </a:lvl6pPr>
            <a:lvl7pPr marL="0" indent="0" algn="l" defTabSz="932688">
              <a:lnSpc>
                <a:spcPct val="100000"/>
              </a:lnSpc>
              <a:spcBef>
                <a:spcPts val="672"/>
              </a:spcBef>
              <a:buFontTx/>
              <a:buNone/>
              <a:defRPr sz="2200" baseline="0">
                <a:solidFill>
                  <a:schemeClr val="bg1"/>
                </a:solidFill>
              </a:defRPr>
            </a:lvl7pPr>
            <a:lvl8pPr marL="0" indent="0" algn="l" defTabSz="932688">
              <a:lnSpc>
                <a:spcPct val="100000"/>
              </a:lnSpc>
              <a:spcBef>
                <a:spcPts val="672"/>
              </a:spcBef>
              <a:buFontTx/>
              <a:buNone/>
              <a:defRPr sz="2200" baseline="0">
                <a:solidFill>
                  <a:schemeClr val="bg1"/>
                </a:solidFill>
              </a:defRPr>
            </a:lvl8pPr>
            <a:lvl9pPr marL="0" indent="0" algn="l" defTabSz="932688">
              <a:lnSpc>
                <a:spcPct val="100000"/>
              </a:lnSpc>
              <a:spcBef>
                <a:spcPts val="672"/>
              </a:spcBef>
              <a:buFontTx/>
              <a:buNone/>
              <a:defRPr sz="2200" baseline="0">
                <a:solidFill>
                  <a:schemeClr val="bg1"/>
                </a:solidFill>
              </a:defRPr>
            </a:lvl9pPr>
          </a:lstStyle>
          <a:p>
            <a:r>
              <a:rPr lang="en-US" noProof="0"/>
              <a:t>Click to edit Master subtitle style</a:t>
            </a:r>
          </a:p>
        </p:txBody>
      </p:sp>
      <p:sp>
        <p:nvSpPr>
          <p:cNvPr id="12" name="Picture Placeholder 8">
            <a:extLst>
              <a:ext uri="{FF2B5EF4-FFF2-40B4-BE49-F238E27FC236}">
                <a16:creationId xmlns:a16="http://schemas.microsoft.com/office/drawing/2014/main" id="{B932132E-B617-4844-ABE7-BFFF16E12CCA}"/>
              </a:ext>
            </a:extLst>
          </p:cNvPr>
          <p:cNvSpPr>
            <a:spLocks noGrp="1"/>
          </p:cNvSpPr>
          <p:nvPr>
            <p:ph type="pic" sz="quarter" idx="17" hasCustomPrompt="1"/>
          </p:nvPr>
        </p:nvSpPr>
        <p:spPr>
          <a:xfrm>
            <a:off x="5333682" y="3524"/>
            <a:ext cx="6858000" cy="6858000"/>
          </a:xfrm>
          <a:solidFill>
            <a:schemeClr val="bg1"/>
          </a:solidFill>
        </p:spPr>
        <p:txBody>
          <a:bodyPr tIns="1828800" anchor="t"/>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pic>
        <p:nvPicPr>
          <p:cNvPr id="8" name="Picture 7" descr="Microsoft Logo">
            <a:extLst>
              <a:ext uri="{FF2B5EF4-FFF2-40B4-BE49-F238E27FC236}">
                <a16:creationId xmlns:a16="http://schemas.microsoft.com/office/drawing/2014/main" id="{7E765150-9B8A-4E90-9E2E-0FE3601E6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9" y="304800"/>
            <a:ext cx="2063191" cy="924737"/>
          </a:xfrm>
          <a:prstGeom prst="rect">
            <a:avLst/>
          </a:prstGeom>
        </p:spPr>
      </p:pic>
      <p:pic>
        <p:nvPicPr>
          <p:cNvPr id="5" name="Picture 4" descr="Icon&#10;&#10;Description automatically generated">
            <a:extLst>
              <a:ext uri="{FF2B5EF4-FFF2-40B4-BE49-F238E27FC236}">
                <a16:creationId xmlns:a16="http://schemas.microsoft.com/office/drawing/2014/main" id="{34C74238-686C-02D5-2427-E94DF416F6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4395" y="304800"/>
            <a:ext cx="552796" cy="552796"/>
          </a:xfrm>
          <a:prstGeom prst="rect">
            <a:avLst/>
          </a:prstGeom>
        </p:spPr>
      </p:pic>
    </p:spTree>
    <p:extLst>
      <p:ext uri="{BB962C8B-B14F-4D97-AF65-F5344CB8AC3E}">
        <p14:creationId xmlns:p14="http://schemas.microsoft.com/office/powerpoint/2010/main" val="3092261247"/>
      </p:ext>
    </p:extLst>
  </p:cSld>
  <p:clrMapOvr>
    <a:masterClrMapping/>
  </p:clrMapOvr>
  <p:extLst>
    <p:ext uri="{DCECCB84-F9BA-43D5-87BE-67443E8EF086}">
      <p15:sldGuideLst xmlns:p15="http://schemas.microsoft.com/office/powerpoint/2012/main">
        <p15:guide id="8" orient="horz" pos="2160">
          <p15:clr>
            <a:srgbClr val="FFFFFF"/>
          </p15:clr>
        </p15:guide>
        <p15:guide id="9" pos="413">
          <p15:clr>
            <a:srgbClr val="FFFFFF"/>
          </p15:clr>
        </p15:guide>
        <p15:guide id="10" pos="3155">
          <p15:clr>
            <a:srgbClr val="FFFFFF"/>
          </p15:clr>
        </p15:guide>
        <p15:guide id="11" orient="horz" pos="1572">
          <p15:clr>
            <a:srgbClr val="FFFFFF"/>
          </p15:clr>
        </p15:guide>
        <p15:guide id="12" orient="horz" pos="2258">
          <p15:clr>
            <a:srgbClr val="FFFFFF"/>
          </p15:clr>
        </p15:guide>
        <p15:guide id="13" orient="horz" pos="2454">
          <p15:clr>
            <a:srgbClr val="FFFFFF"/>
          </p15:clr>
        </p15:guide>
        <p15:guide id="14" orient="horz" pos="2650">
          <p15:clr>
            <a:srgbClr val="FFFF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Square Photo 2">
    <p:bg>
      <p:bgPr>
        <a:solidFill>
          <a:schemeClr val="bg1"/>
        </a:solidFill>
        <a:effectLst/>
      </p:bgPr>
    </p:bg>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FB5FE381-099C-4376-B457-AA59D20F15BF}"/>
              </a:ext>
            </a:extLst>
          </p:cNvPr>
          <p:cNvSpPr>
            <a:spLocks noGrp="1"/>
          </p:cNvSpPr>
          <p:nvPr>
            <p:ph type="ctrTitle"/>
          </p:nvPr>
        </p:nvSpPr>
        <p:spPr>
          <a:xfrm>
            <a:off x="655637" y="2487168"/>
            <a:ext cx="4352925" cy="1097280"/>
          </a:xfrm>
        </p:spPr>
        <p:txBody>
          <a:bodyPr bIns="45720" anchor="b">
            <a:noAutofit/>
          </a:bodyPr>
          <a:lstStyle>
            <a:lvl1pPr algn="l">
              <a:defRPr sz="3600">
                <a:solidFill>
                  <a:schemeClr val="tx1"/>
                </a:solidFill>
              </a:defRPr>
            </a:lvl1pPr>
          </a:lstStyle>
          <a:p>
            <a:r>
              <a:rPr lang="en-US" noProof="0"/>
              <a:t>Click to edit Master title style</a:t>
            </a:r>
          </a:p>
        </p:txBody>
      </p:sp>
      <p:sp>
        <p:nvSpPr>
          <p:cNvPr id="10" name="2 Subtitle">
            <a:extLst>
              <a:ext uri="{FF2B5EF4-FFF2-40B4-BE49-F238E27FC236}">
                <a16:creationId xmlns:a16="http://schemas.microsoft.com/office/drawing/2014/main" id="{D55E7899-E90B-4B88-95E2-00E3DAC8A7A7}"/>
              </a:ext>
            </a:extLst>
          </p:cNvPr>
          <p:cNvSpPr>
            <a:spLocks noGrp="1"/>
          </p:cNvSpPr>
          <p:nvPr>
            <p:ph type="subTitle" idx="1"/>
          </p:nvPr>
        </p:nvSpPr>
        <p:spPr>
          <a:xfrm>
            <a:off x="655638" y="3895090"/>
            <a:ext cx="4352924" cy="311150"/>
          </a:xfrm>
          <a:prstGeom prst="rect">
            <a:avLst/>
          </a:prstGeom>
        </p:spPr>
        <p:txBody>
          <a:bodyPr/>
          <a:lstStyle>
            <a:lvl1pPr marL="0" indent="0" algn="l" defTabSz="932688">
              <a:lnSpc>
                <a:spcPct val="100000"/>
              </a:lnSpc>
              <a:spcBef>
                <a:spcPts val="672"/>
              </a:spcBef>
              <a:buFontTx/>
              <a:buNone/>
              <a:defRPr sz="22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pic>
        <p:nvPicPr>
          <p:cNvPr id="9" name="Picture 8" descr="Microsoft Logo">
            <a:extLst>
              <a:ext uri="{FF2B5EF4-FFF2-40B4-BE49-F238E27FC236}">
                <a16:creationId xmlns:a16="http://schemas.microsoft.com/office/drawing/2014/main" id="{7B2B8873-2FD0-4CA6-96D3-EB6C96791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9" y="304800"/>
            <a:ext cx="2063191" cy="924737"/>
          </a:xfrm>
          <a:prstGeom prst="rect">
            <a:avLst/>
          </a:prstGeom>
        </p:spPr>
      </p:pic>
      <p:sp>
        <p:nvSpPr>
          <p:cNvPr id="13" name="Picture Placeholder 8">
            <a:extLst>
              <a:ext uri="{FF2B5EF4-FFF2-40B4-BE49-F238E27FC236}">
                <a16:creationId xmlns:a16="http://schemas.microsoft.com/office/drawing/2014/main" id="{182FB499-89AE-4177-A821-127E0BD7F722}"/>
              </a:ext>
              <a:ext uri="{C183D7F6-B498-43B3-948B-1728B52AA6E4}">
                <adec:decorative xmlns:adec="http://schemas.microsoft.com/office/drawing/2017/decorative" val="1"/>
              </a:ext>
            </a:extLst>
          </p:cNvPr>
          <p:cNvSpPr>
            <a:spLocks noGrp="1"/>
          </p:cNvSpPr>
          <p:nvPr>
            <p:ph type="pic" sz="quarter" idx="17" hasCustomPrompt="1"/>
          </p:nvPr>
        </p:nvSpPr>
        <p:spPr>
          <a:xfrm>
            <a:off x="5333682" y="0"/>
            <a:ext cx="6858000" cy="6861524"/>
          </a:xfrm>
          <a:solidFill>
            <a:srgbClr val="414241"/>
          </a:solidFill>
        </p:spPr>
        <p:txBody>
          <a:bodyPr tIns="1828800" anchor="t"/>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1242649597"/>
      </p:ext>
    </p:extLst>
  </p:cSld>
  <p:clrMapOvr>
    <a:masterClrMapping/>
  </p:clrMapOvr>
  <p:extLst>
    <p:ext uri="{DCECCB84-F9BA-43D5-87BE-67443E8EF086}">
      <p15:sldGuideLst xmlns:p15="http://schemas.microsoft.com/office/powerpoint/2012/main">
        <p15:guide id="9" orient="horz" pos="2160">
          <p15:clr>
            <a:srgbClr val="547EBF"/>
          </p15:clr>
        </p15:guide>
        <p15:guide id="10" orient="horz" pos="1572">
          <p15:clr>
            <a:srgbClr val="547EBF"/>
          </p15:clr>
        </p15:guide>
        <p15:guide id="11" orient="horz" pos="2258">
          <p15:clr>
            <a:srgbClr val="547EBF"/>
          </p15:clr>
        </p15:guide>
        <p15:guide id="12" orient="horz" pos="2454">
          <p15:clr>
            <a:srgbClr val="547EBF"/>
          </p15:clr>
        </p15:guide>
        <p15:guide id="13" orient="horz" pos="2650">
          <p15:clr>
            <a:srgbClr val="547EBF"/>
          </p15:clr>
        </p15:guide>
        <p15:guide id="14" pos="3155">
          <p15:clr>
            <a:srgbClr val="547EBF"/>
          </p15:clr>
        </p15:guide>
        <p15:guide id="15" pos="413">
          <p15:clr>
            <a:srgbClr val="547EB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414241"/>
        </a:solidFill>
        <a:effectLst/>
      </p:bgPr>
    </p:bg>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17D53EF6-E97C-46E7-A9D5-30F96F1F21F3}"/>
              </a:ext>
            </a:extLst>
          </p:cNvPr>
          <p:cNvSpPr>
            <a:spLocks noGrp="1"/>
          </p:cNvSpPr>
          <p:nvPr>
            <p:ph type="title"/>
          </p:nvPr>
        </p:nvSpPr>
        <p:spPr>
          <a:xfrm>
            <a:off x="655638" y="2979777"/>
            <a:ext cx="9015411" cy="604798"/>
          </a:xfrm>
        </p:spPr>
        <p:txBody>
          <a:bodyPr vert="horz" lIns="0" tIns="0" rIns="0" bIns="45720" rtlCol="0" anchor="b">
            <a:noAutofit/>
          </a:bodyPr>
          <a:lstStyle>
            <a:lvl1pPr>
              <a:defRPr lang="en-GB" sz="3600" baseline="0" dirty="0">
                <a:solidFill>
                  <a:schemeClr val="bg1"/>
                </a:solidFill>
              </a:defRPr>
            </a:lvl1pPr>
          </a:lstStyle>
          <a:p>
            <a:pPr lvl="0"/>
            <a:r>
              <a:rPr lang="en-US" noProof="0"/>
              <a:t>Click to edit Master title style</a:t>
            </a:r>
          </a:p>
        </p:txBody>
      </p:sp>
      <p:sp>
        <p:nvSpPr>
          <p:cNvPr id="8" name="2 Subtitle">
            <a:extLst>
              <a:ext uri="{FF2B5EF4-FFF2-40B4-BE49-F238E27FC236}">
                <a16:creationId xmlns:a16="http://schemas.microsoft.com/office/drawing/2014/main" id="{16A44250-24E5-40C9-A0C6-F8F7E55B832B}"/>
              </a:ext>
            </a:extLst>
          </p:cNvPr>
          <p:cNvSpPr>
            <a:spLocks noGrp="1"/>
          </p:cNvSpPr>
          <p:nvPr>
            <p:ph type="subTitle" idx="1"/>
          </p:nvPr>
        </p:nvSpPr>
        <p:spPr>
          <a:xfrm>
            <a:off x="655638" y="3895090"/>
            <a:ext cx="9015730" cy="311150"/>
          </a:xfrm>
          <a:prstGeom prst="rect">
            <a:avLst/>
          </a:prstGeom>
        </p:spPr>
        <p:txBody>
          <a:bodyPr/>
          <a:lstStyle>
            <a:lvl1pPr marL="0" indent="0" algn="l" defTabSz="932688">
              <a:lnSpc>
                <a:spcPct val="100000"/>
              </a:lnSpc>
              <a:spcBef>
                <a:spcPts val="672"/>
              </a:spcBef>
              <a:buFontTx/>
              <a:buNone/>
              <a:defRPr sz="2200" baseline="0">
                <a:solidFill>
                  <a:schemeClr val="bg1"/>
                </a:solidFill>
              </a:defRPr>
            </a:lvl1pPr>
            <a:lvl2pPr marL="0" indent="0" algn="l" defTabSz="932688">
              <a:lnSpc>
                <a:spcPct val="100000"/>
              </a:lnSpc>
              <a:spcBef>
                <a:spcPts val="672"/>
              </a:spcBef>
              <a:buFontTx/>
              <a:buNone/>
              <a:defRPr sz="2200" baseline="0">
                <a:solidFill>
                  <a:schemeClr val="bg1"/>
                </a:solidFill>
              </a:defRPr>
            </a:lvl2pPr>
            <a:lvl3pPr marL="0" indent="0" algn="l" defTabSz="932688">
              <a:lnSpc>
                <a:spcPct val="100000"/>
              </a:lnSpc>
              <a:spcBef>
                <a:spcPts val="672"/>
              </a:spcBef>
              <a:buFontTx/>
              <a:buNone/>
              <a:defRPr sz="2200" baseline="0">
                <a:solidFill>
                  <a:schemeClr val="bg1"/>
                </a:solidFill>
              </a:defRPr>
            </a:lvl3pPr>
            <a:lvl4pPr marL="0" indent="0" algn="l" defTabSz="932688">
              <a:lnSpc>
                <a:spcPct val="100000"/>
              </a:lnSpc>
              <a:spcBef>
                <a:spcPts val="672"/>
              </a:spcBef>
              <a:buFontTx/>
              <a:buNone/>
              <a:defRPr sz="2200" baseline="0">
                <a:solidFill>
                  <a:schemeClr val="bg1"/>
                </a:solidFill>
              </a:defRPr>
            </a:lvl4pPr>
            <a:lvl5pPr marL="0" indent="0" algn="l">
              <a:lnSpc>
                <a:spcPct val="110000"/>
              </a:lnSpc>
              <a:buNone/>
              <a:defRPr sz="2200" baseline="0">
                <a:solidFill>
                  <a:schemeClr val="bg1"/>
                </a:solidFill>
              </a:defRPr>
            </a:lvl5pPr>
            <a:lvl6pPr marL="0" indent="0" algn="l" defTabSz="932688">
              <a:lnSpc>
                <a:spcPct val="100000"/>
              </a:lnSpc>
              <a:spcBef>
                <a:spcPts val="672"/>
              </a:spcBef>
              <a:buFontTx/>
              <a:buNone/>
              <a:defRPr sz="2200" baseline="0">
                <a:solidFill>
                  <a:schemeClr val="bg1"/>
                </a:solidFill>
              </a:defRPr>
            </a:lvl6pPr>
            <a:lvl7pPr marL="0" indent="0" algn="l" defTabSz="932688">
              <a:lnSpc>
                <a:spcPct val="100000"/>
              </a:lnSpc>
              <a:spcBef>
                <a:spcPts val="672"/>
              </a:spcBef>
              <a:buFontTx/>
              <a:buNone/>
              <a:defRPr sz="2200" baseline="0">
                <a:solidFill>
                  <a:schemeClr val="bg1"/>
                </a:solidFill>
              </a:defRPr>
            </a:lvl7pPr>
            <a:lvl8pPr marL="0" indent="0" algn="l" defTabSz="932688">
              <a:lnSpc>
                <a:spcPct val="100000"/>
              </a:lnSpc>
              <a:spcBef>
                <a:spcPts val="672"/>
              </a:spcBef>
              <a:buFontTx/>
              <a:buNone/>
              <a:defRPr sz="2200" baseline="0">
                <a:solidFill>
                  <a:schemeClr val="bg1"/>
                </a:solidFill>
              </a:defRPr>
            </a:lvl8pPr>
            <a:lvl9pPr marL="0" indent="0" algn="l" defTabSz="932688">
              <a:lnSpc>
                <a:spcPct val="100000"/>
              </a:lnSpc>
              <a:spcBef>
                <a:spcPts val="672"/>
              </a:spcBef>
              <a:buFontTx/>
              <a:buNone/>
              <a:defRPr sz="2200" baseline="0">
                <a:solidFill>
                  <a:schemeClr val="bg1"/>
                </a:solidFill>
              </a:defRPr>
            </a:lvl9pPr>
          </a:lstStyle>
          <a:p>
            <a:r>
              <a:rPr lang="en-US" noProof="0"/>
              <a:t>Click to edit Master subtitle style</a:t>
            </a:r>
          </a:p>
        </p:txBody>
      </p:sp>
      <p:pic>
        <p:nvPicPr>
          <p:cNvPr id="9" name="Picture 8" descr="Microsoft Logo">
            <a:extLst>
              <a:ext uri="{FF2B5EF4-FFF2-40B4-BE49-F238E27FC236}">
                <a16:creationId xmlns:a16="http://schemas.microsoft.com/office/drawing/2014/main" id="{13DA2EB4-5DF2-403D-BFDD-4C2B21B71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9" y="304800"/>
            <a:ext cx="2063191" cy="924737"/>
          </a:xfrm>
          <a:prstGeom prst="rect">
            <a:avLst/>
          </a:prstGeom>
        </p:spPr>
      </p:pic>
    </p:spTree>
    <p:extLst>
      <p:ext uri="{BB962C8B-B14F-4D97-AF65-F5344CB8AC3E}">
        <p14:creationId xmlns:p14="http://schemas.microsoft.com/office/powerpoint/2010/main" val="3298543832"/>
      </p:ext>
    </p:extLst>
  </p:cSld>
  <p:clrMapOvr>
    <a:masterClrMapping/>
  </p:clrMapOvr>
  <p:extLst>
    <p:ext uri="{DCECCB84-F9BA-43D5-87BE-67443E8EF086}">
      <p15:sldGuideLst xmlns:p15="http://schemas.microsoft.com/office/powerpoint/2012/main">
        <p15:guide id="1" pos="413">
          <p15:clr>
            <a:srgbClr val="FFFFFF"/>
          </p15:clr>
        </p15:guide>
        <p15:guide id="2" pos="6092">
          <p15:clr>
            <a:srgbClr val="FFFFFF"/>
          </p15:clr>
        </p15:guide>
        <p15:guide id="3" orient="horz" pos="2160">
          <p15:clr>
            <a:srgbClr val="FFFFFF"/>
          </p15:clr>
        </p15:guide>
        <p15:guide id="4" orient="horz" pos="1866">
          <p15:clr>
            <a:srgbClr val="FFFFFF"/>
          </p15:clr>
        </p15:guide>
        <p15:guide id="5" orient="horz" pos="2258">
          <p15:clr>
            <a:srgbClr val="FFFFFF"/>
          </p15:clr>
        </p15:guide>
        <p15:guide id="6" orient="horz" pos="2454">
          <p15:clr>
            <a:srgbClr val="FFFFFF"/>
          </p15:clr>
        </p15:guide>
        <p15:guide id="7" orient="horz" pos="2650">
          <p15:clr>
            <a:srgbClr val="FFFF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bg1"/>
        </a:solidFill>
        <a:effectLst/>
      </p:bgPr>
    </p:bg>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17D53EF6-E97C-46E7-A9D5-30F96F1F21F3}"/>
              </a:ext>
            </a:extLst>
          </p:cNvPr>
          <p:cNvSpPr>
            <a:spLocks noGrp="1"/>
          </p:cNvSpPr>
          <p:nvPr>
            <p:ph type="title"/>
          </p:nvPr>
        </p:nvSpPr>
        <p:spPr>
          <a:xfrm>
            <a:off x="655638" y="2979777"/>
            <a:ext cx="9015412" cy="604797"/>
          </a:xfrm>
        </p:spPr>
        <p:txBody>
          <a:bodyPr vert="horz" lIns="0" tIns="0" rIns="0" bIns="45720" rtlCol="0" anchor="b">
            <a:noAutofit/>
          </a:bodyPr>
          <a:lstStyle>
            <a:lvl1pPr>
              <a:defRPr lang="en-GB" sz="3600" baseline="0" dirty="0"/>
            </a:lvl1pPr>
          </a:lstStyle>
          <a:p>
            <a:pPr lvl="0"/>
            <a:r>
              <a:rPr lang="en-US" noProof="0"/>
              <a:t>Click to edit Master title style</a:t>
            </a:r>
          </a:p>
        </p:txBody>
      </p:sp>
      <p:sp>
        <p:nvSpPr>
          <p:cNvPr id="10" name="2 Subtitle">
            <a:extLst>
              <a:ext uri="{FF2B5EF4-FFF2-40B4-BE49-F238E27FC236}">
                <a16:creationId xmlns:a16="http://schemas.microsoft.com/office/drawing/2014/main" id="{EBA27D59-8026-4A20-9B79-094DBDACB810}"/>
              </a:ext>
            </a:extLst>
          </p:cNvPr>
          <p:cNvSpPr>
            <a:spLocks noGrp="1"/>
          </p:cNvSpPr>
          <p:nvPr>
            <p:ph type="subTitle" idx="1"/>
          </p:nvPr>
        </p:nvSpPr>
        <p:spPr>
          <a:xfrm>
            <a:off x="655638" y="3895090"/>
            <a:ext cx="9015730" cy="311150"/>
          </a:xfrm>
          <a:prstGeom prst="rect">
            <a:avLst/>
          </a:prstGeom>
        </p:spPr>
        <p:txBody>
          <a:bodyPr/>
          <a:lstStyle>
            <a:lvl1pPr marL="0" indent="0" algn="l" defTabSz="932688">
              <a:lnSpc>
                <a:spcPct val="100000"/>
              </a:lnSpc>
              <a:spcBef>
                <a:spcPts val="672"/>
              </a:spcBef>
              <a:buFontTx/>
              <a:buNone/>
              <a:defRPr sz="22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pic>
        <p:nvPicPr>
          <p:cNvPr id="9" name="Picture 8" descr="Microsoft Logo">
            <a:extLst>
              <a:ext uri="{FF2B5EF4-FFF2-40B4-BE49-F238E27FC236}">
                <a16:creationId xmlns:a16="http://schemas.microsoft.com/office/drawing/2014/main" id="{9B4ADFB7-6E01-4D7D-8D44-0FC68CECD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9" y="304800"/>
            <a:ext cx="2063191" cy="924737"/>
          </a:xfrm>
          <a:prstGeom prst="rect">
            <a:avLst/>
          </a:prstGeom>
        </p:spPr>
      </p:pic>
    </p:spTree>
    <p:extLst>
      <p:ext uri="{BB962C8B-B14F-4D97-AF65-F5344CB8AC3E}">
        <p14:creationId xmlns:p14="http://schemas.microsoft.com/office/powerpoint/2010/main" val="3833827486"/>
      </p:ext>
    </p:extLst>
  </p:cSld>
  <p:clrMapOvr>
    <a:masterClrMapping/>
  </p:clrMapOvr>
  <p:extLst>
    <p:ext uri="{DCECCB84-F9BA-43D5-87BE-67443E8EF086}">
      <p15:sldGuideLst xmlns:p15="http://schemas.microsoft.com/office/powerpoint/2012/main">
        <p15:guide id="9" orient="horz" pos="2160">
          <p15:clr>
            <a:srgbClr val="A4A3A4"/>
          </p15:clr>
        </p15:guide>
        <p15:guide id="10" orient="horz" pos="2258">
          <p15:clr>
            <a:srgbClr val="547EBF"/>
          </p15:clr>
        </p15:guide>
        <p15:guide id="11" orient="horz" pos="1866">
          <p15:clr>
            <a:srgbClr val="547EBF"/>
          </p15:clr>
        </p15:guide>
        <p15:guide id="12" orient="horz" pos="2650">
          <p15:clr>
            <a:srgbClr val="547EBF"/>
          </p15:clr>
        </p15:guide>
        <p15:guide id="13" orient="horz" pos="2454">
          <p15:clr>
            <a:srgbClr val="547EBF"/>
          </p15:clr>
        </p15:guide>
        <p15:guide id="14" pos="413">
          <p15:clr>
            <a:srgbClr val="547EBF"/>
          </p15:clr>
        </p15:guide>
        <p15:guide id="15" pos="6092">
          <p15:clr>
            <a:srgbClr val="547EB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BA75DCF9-2114-4543-8491-DC0390D875DB}"/>
              </a:ext>
            </a:extLst>
          </p:cNvPr>
          <p:cNvSpPr>
            <a:spLocks noGrp="1"/>
          </p:cNvSpPr>
          <p:nvPr>
            <p:ph type="title"/>
          </p:nvPr>
        </p:nvSpPr>
        <p:spPr>
          <a:xfrm>
            <a:off x="655638" y="320040"/>
            <a:ext cx="10880725" cy="461665"/>
          </a:xfrm>
          <a:solidFill>
            <a:schemeClr val="bg1"/>
          </a:solidFill>
        </p:spPr>
        <p:txBody>
          <a:bodyPr/>
          <a:lstStyle>
            <a:lvl1pPr>
              <a:defRPr/>
            </a:lvl1pPr>
          </a:lstStyle>
          <a:p>
            <a:r>
              <a:rPr lang="en-US" noProof="0"/>
              <a:t>Click to edit Master title style</a:t>
            </a:r>
          </a:p>
        </p:txBody>
      </p:sp>
      <p:sp>
        <p:nvSpPr>
          <p:cNvPr id="7" name="3 Content Placeholder">
            <a:extLst>
              <a:ext uri="{FF2B5EF4-FFF2-40B4-BE49-F238E27FC236}">
                <a16:creationId xmlns:a16="http://schemas.microsoft.com/office/drawing/2014/main" id="{67FFA91E-2F74-4D40-9DCA-2240811B5980}"/>
              </a:ext>
            </a:extLst>
          </p:cNvPr>
          <p:cNvSpPr>
            <a:spLocks noGrp="1"/>
          </p:cNvSpPr>
          <p:nvPr>
            <p:ph sz="quarter" idx="13"/>
          </p:nvPr>
        </p:nvSpPr>
        <p:spPr>
          <a:xfrm>
            <a:off x="655638" y="1408114"/>
            <a:ext cx="10880726" cy="4819650"/>
          </a:xfrm>
          <a:prstGeom prst="rect">
            <a:avLst/>
          </a:prstGeom>
        </p:spPr>
        <p:txBody>
          <a:bodyPr/>
          <a:lstStyle>
            <a:lvl1pPr>
              <a:defRPr sz="24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26732451"/>
      </p:ext>
    </p:extLst>
  </p:cSld>
  <p:clrMapOvr>
    <a:masterClrMapping/>
  </p:clrMapOvr>
  <p:extLst>
    <p:ext uri="{DCECCB84-F9BA-43D5-87BE-67443E8EF086}">
      <p15:sldGuideLst xmlns:p15="http://schemas.microsoft.com/office/powerpoint/2012/main">
        <p15:guide id="1" orient="horz" pos="880">
          <p15:clr>
            <a:srgbClr val="547EBF"/>
          </p15:clr>
        </p15:guide>
        <p15:guide id="2" orient="horz" pos="3923">
          <p15:clr>
            <a:srgbClr val="547EBF"/>
          </p15:clr>
        </p15:guide>
        <p15:guide id="3" orient="horz" pos="789">
          <p15:clr>
            <a:srgbClr val="547EBF"/>
          </p15:clr>
        </p15:guide>
        <p15:guide id="4" orient="horz" pos="202">
          <p15:clr>
            <a:srgbClr val="547EBF"/>
          </p15:clr>
        </p15:guide>
        <p15:guide id="5" orient="horz" pos="495">
          <p15:clr>
            <a:srgbClr val="547EBF"/>
          </p15:clr>
        </p15:guide>
        <p15:guide id="6" pos="384">
          <p15:clr>
            <a:srgbClr val="547EBF"/>
          </p15:clr>
        </p15:guide>
        <p15:guide id="7" pos="7267">
          <p15:clr>
            <a:srgbClr val="547EB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 Subtitle and Content">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BA75DCF9-2114-4543-8491-DC0390D875DB}"/>
              </a:ext>
            </a:extLst>
          </p:cNvPr>
          <p:cNvSpPr>
            <a:spLocks noGrp="1"/>
          </p:cNvSpPr>
          <p:nvPr>
            <p:ph type="title"/>
          </p:nvPr>
        </p:nvSpPr>
        <p:spPr>
          <a:xfrm>
            <a:off x="655638" y="320040"/>
            <a:ext cx="10880725" cy="461665"/>
          </a:xfrm>
          <a:solidFill>
            <a:schemeClr val="bg1"/>
          </a:solidFill>
        </p:spPr>
        <p:txBody>
          <a:bodyPr/>
          <a:lstStyle>
            <a:lvl1pPr>
              <a:defRPr/>
            </a:lvl1pPr>
          </a:lstStyle>
          <a:p>
            <a:r>
              <a:rPr lang="en-US" noProof="0"/>
              <a:t>Click to edit Master title style</a:t>
            </a:r>
          </a:p>
        </p:txBody>
      </p:sp>
      <p:sp>
        <p:nvSpPr>
          <p:cNvPr id="8" name="2 Subtitle">
            <a:extLst>
              <a:ext uri="{FF2B5EF4-FFF2-40B4-BE49-F238E27FC236}">
                <a16:creationId xmlns:a16="http://schemas.microsoft.com/office/drawing/2014/main" id="{C7C3AFAE-72AD-4B70-BB9C-37420C66D458}"/>
              </a:ext>
            </a:extLst>
          </p:cNvPr>
          <p:cNvSpPr>
            <a:spLocks noGrp="1"/>
          </p:cNvSpPr>
          <p:nvPr>
            <p:ph type="subTitle" idx="1"/>
          </p:nvPr>
        </p:nvSpPr>
        <p:spPr>
          <a:xfrm>
            <a:off x="655637" y="786383"/>
            <a:ext cx="10880725"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7" name="3 Content Placeholder">
            <a:extLst>
              <a:ext uri="{FF2B5EF4-FFF2-40B4-BE49-F238E27FC236}">
                <a16:creationId xmlns:a16="http://schemas.microsoft.com/office/drawing/2014/main" id="{67FFA91E-2F74-4D40-9DCA-2240811B5980}"/>
              </a:ext>
            </a:extLst>
          </p:cNvPr>
          <p:cNvSpPr>
            <a:spLocks noGrp="1"/>
          </p:cNvSpPr>
          <p:nvPr>
            <p:ph sz="quarter" idx="13"/>
          </p:nvPr>
        </p:nvSpPr>
        <p:spPr>
          <a:xfrm>
            <a:off x="655638" y="1408114"/>
            <a:ext cx="10880726" cy="4819650"/>
          </a:xfrm>
          <a:prstGeom prst="rect">
            <a:avLst/>
          </a:prstGeom>
        </p:spPr>
        <p:txBody>
          <a:bodyPr/>
          <a:lstStyle>
            <a:lvl1pPr>
              <a:defRPr sz="24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30420846"/>
      </p:ext>
    </p:extLst>
  </p:cSld>
  <p:clrMapOvr>
    <a:masterClrMapping/>
  </p:clrMapOvr>
  <p:extLst>
    <p:ext uri="{DCECCB84-F9BA-43D5-87BE-67443E8EF086}">
      <p15:sldGuideLst xmlns:p15="http://schemas.microsoft.com/office/powerpoint/2012/main">
        <p15:guide id="1" orient="horz" pos="880">
          <p15:clr>
            <a:srgbClr val="547EBF"/>
          </p15:clr>
        </p15:guide>
        <p15:guide id="2" orient="horz" pos="3923">
          <p15:clr>
            <a:srgbClr val="547EBF"/>
          </p15:clr>
        </p15:guide>
        <p15:guide id="3" orient="horz" pos="789">
          <p15:clr>
            <a:srgbClr val="547EBF"/>
          </p15:clr>
        </p15:guide>
        <p15:guide id="4" orient="horz" pos="202">
          <p15:clr>
            <a:srgbClr val="547EBF"/>
          </p15:clr>
        </p15:guide>
        <p15:guide id="5" orient="horz" pos="495">
          <p15:clr>
            <a:srgbClr val="547EBF"/>
          </p15:clr>
        </p15:guide>
        <p15:guide id="6" pos="384">
          <p15:clr>
            <a:srgbClr val="547EBF"/>
          </p15:clr>
        </p15:guide>
        <p15:guide id="7" pos="7267">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4" name="Title 1">
            <a:extLst>
              <a:ext uri="{FF2B5EF4-FFF2-40B4-BE49-F238E27FC236}">
                <a16:creationId xmlns:a16="http://schemas.microsoft.com/office/drawing/2014/main" id="{D7D6ECEB-EEAA-5121-61A6-4A2F0688054C}"/>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5" name="Content Placeholder 2">
            <a:extLst>
              <a:ext uri="{FF2B5EF4-FFF2-40B4-BE49-F238E27FC236}">
                <a16:creationId xmlns:a16="http://schemas.microsoft.com/office/drawing/2014/main" id="{352C302F-939E-5E71-CBFC-43FD0274D19C}"/>
              </a:ext>
            </a:extLst>
          </p:cNvPr>
          <p:cNvSpPr>
            <a:spLocks noGrp="1"/>
          </p:cNvSpPr>
          <p:nvPr>
            <p:ph sz="half" idx="1"/>
          </p:nvPr>
        </p:nvSpPr>
        <p:spPr>
          <a:xfrm>
            <a:off x="394316" y="1349603"/>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A3E95EFA-C277-0DB3-1F35-091DEE00B28A}"/>
              </a:ext>
            </a:extLst>
          </p:cNvPr>
          <p:cNvSpPr>
            <a:spLocks noGrp="1"/>
          </p:cNvSpPr>
          <p:nvPr>
            <p:ph sz="half" idx="10"/>
          </p:nvPr>
        </p:nvSpPr>
        <p:spPr>
          <a:xfrm>
            <a:off x="6150721" y="1347708"/>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358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BA75DCF9-2114-4543-8491-DC0390D875DB}"/>
              </a:ext>
            </a:extLst>
          </p:cNvPr>
          <p:cNvSpPr>
            <a:spLocks noGrp="1"/>
          </p:cNvSpPr>
          <p:nvPr>
            <p:ph type="title"/>
          </p:nvPr>
        </p:nvSpPr>
        <p:spPr>
          <a:xfrm>
            <a:off x="655638" y="320040"/>
            <a:ext cx="10880725" cy="461665"/>
          </a:xfrm>
          <a:solidFill>
            <a:schemeClr val="bg1"/>
          </a:solidFill>
        </p:spPr>
        <p:txBody>
          <a:bodyPr/>
          <a:lstStyle>
            <a:lvl1pPr>
              <a:defRPr/>
            </a:lvl1pPr>
          </a:lstStyle>
          <a:p>
            <a:r>
              <a:rPr lang="en-US" noProof="0"/>
              <a:t>Click to edit Master title style</a:t>
            </a:r>
          </a:p>
        </p:txBody>
      </p:sp>
      <p:sp>
        <p:nvSpPr>
          <p:cNvPr id="7" name="3 Content Placeholder">
            <a:extLst>
              <a:ext uri="{FF2B5EF4-FFF2-40B4-BE49-F238E27FC236}">
                <a16:creationId xmlns:a16="http://schemas.microsoft.com/office/drawing/2014/main" id="{67FFA91E-2F74-4D40-9DCA-2240811B5980}"/>
              </a:ext>
            </a:extLst>
          </p:cNvPr>
          <p:cNvSpPr>
            <a:spLocks noGrp="1"/>
          </p:cNvSpPr>
          <p:nvPr>
            <p:ph sz="quarter" idx="13"/>
          </p:nvPr>
        </p:nvSpPr>
        <p:spPr>
          <a:xfrm>
            <a:off x="655638" y="1408114"/>
            <a:ext cx="10880726" cy="4819650"/>
          </a:xfrm>
          <a:prstGeom prst="rect">
            <a:avLst/>
          </a:prstGeom>
        </p:spPr>
        <p:txBody>
          <a:bodyPr/>
          <a:lstStyle>
            <a:lvl1pPr marL="0" indent="0">
              <a:buNone/>
              <a:defRPr sz="2400"/>
            </a:lvl1pPr>
            <a:lvl2pPr marL="310896" indent="0">
              <a:buNone/>
              <a:defRPr/>
            </a:lvl2pPr>
            <a:lvl3pPr marL="621792" indent="0">
              <a:buNone/>
              <a:defRPr/>
            </a:lvl3pPr>
            <a:lvl4pPr marL="932688" indent="0">
              <a:buNone/>
              <a:defRPr/>
            </a:lvl4pPr>
            <a:lvl5pPr marL="1225296"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58850251"/>
      </p:ext>
    </p:extLst>
  </p:cSld>
  <p:clrMapOvr>
    <a:masterClrMapping/>
  </p:clrMapOvr>
  <p:extLst>
    <p:ext uri="{DCECCB84-F9BA-43D5-87BE-67443E8EF086}">
      <p15:sldGuideLst xmlns:p15="http://schemas.microsoft.com/office/powerpoint/2012/main">
        <p15:guide id="1" orient="horz" pos="887">
          <p15:clr>
            <a:srgbClr val="547EBF"/>
          </p15:clr>
        </p15:guide>
        <p15:guide id="2" orient="horz" pos="3923">
          <p15:clr>
            <a:srgbClr val="547EBF"/>
          </p15:clr>
        </p15:guide>
        <p15:guide id="3" orient="horz" pos="789">
          <p15:clr>
            <a:srgbClr val="547EBF"/>
          </p15:clr>
        </p15:guide>
        <p15:guide id="4" orient="horz" pos="202">
          <p15:clr>
            <a:srgbClr val="547EBF"/>
          </p15:clr>
        </p15:guide>
        <p15:guide id="5" orient="horz" pos="495">
          <p15:clr>
            <a:srgbClr val="547EBF"/>
          </p15:clr>
        </p15:guide>
        <p15:guide id="6" pos="384">
          <p15:clr>
            <a:srgbClr val="547EBF"/>
          </p15:clr>
        </p15:guide>
        <p15:guide id="7" pos="7267">
          <p15:clr>
            <a:srgbClr val="547EB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Subtitle &amp; Non-bulleted text">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BA75DCF9-2114-4543-8491-DC0390D875DB}"/>
              </a:ext>
            </a:extLst>
          </p:cNvPr>
          <p:cNvSpPr>
            <a:spLocks noGrp="1"/>
          </p:cNvSpPr>
          <p:nvPr>
            <p:ph type="title"/>
          </p:nvPr>
        </p:nvSpPr>
        <p:spPr>
          <a:xfrm>
            <a:off x="655638" y="320040"/>
            <a:ext cx="10880725" cy="461665"/>
          </a:xfrm>
          <a:solidFill>
            <a:schemeClr val="bg1"/>
          </a:solidFill>
        </p:spPr>
        <p:txBody>
          <a:bodyPr/>
          <a:lstStyle>
            <a:lvl1pPr>
              <a:defRPr/>
            </a:lvl1pPr>
          </a:lstStyle>
          <a:p>
            <a:r>
              <a:rPr lang="en-US" noProof="0"/>
              <a:t>Click to edit Master title style</a:t>
            </a:r>
          </a:p>
        </p:txBody>
      </p:sp>
      <p:sp>
        <p:nvSpPr>
          <p:cNvPr id="8" name="2 Subtitle">
            <a:extLst>
              <a:ext uri="{FF2B5EF4-FFF2-40B4-BE49-F238E27FC236}">
                <a16:creationId xmlns:a16="http://schemas.microsoft.com/office/drawing/2014/main" id="{C7C3AFAE-72AD-4B70-BB9C-37420C66D458}"/>
              </a:ext>
            </a:extLst>
          </p:cNvPr>
          <p:cNvSpPr>
            <a:spLocks noGrp="1"/>
          </p:cNvSpPr>
          <p:nvPr>
            <p:ph type="subTitle" idx="1"/>
          </p:nvPr>
        </p:nvSpPr>
        <p:spPr>
          <a:xfrm>
            <a:off x="655637" y="786383"/>
            <a:ext cx="10880725"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7" name="3 Content Placeholder">
            <a:extLst>
              <a:ext uri="{FF2B5EF4-FFF2-40B4-BE49-F238E27FC236}">
                <a16:creationId xmlns:a16="http://schemas.microsoft.com/office/drawing/2014/main" id="{67FFA91E-2F74-4D40-9DCA-2240811B5980}"/>
              </a:ext>
            </a:extLst>
          </p:cNvPr>
          <p:cNvSpPr>
            <a:spLocks noGrp="1"/>
          </p:cNvSpPr>
          <p:nvPr>
            <p:ph sz="quarter" idx="13"/>
          </p:nvPr>
        </p:nvSpPr>
        <p:spPr>
          <a:xfrm>
            <a:off x="655638" y="1408114"/>
            <a:ext cx="10880726" cy="4819650"/>
          </a:xfrm>
          <a:prstGeom prst="rect">
            <a:avLst/>
          </a:prstGeom>
        </p:spPr>
        <p:txBody>
          <a:bodyPr/>
          <a:lstStyle>
            <a:lvl1pPr marL="0" indent="0">
              <a:buNone/>
              <a:defRPr sz="2400"/>
            </a:lvl1pPr>
            <a:lvl2pPr marL="310896" indent="0">
              <a:buNone/>
              <a:defRPr/>
            </a:lvl2pPr>
            <a:lvl3pPr marL="621792" indent="0">
              <a:buNone/>
              <a:defRPr/>
            </a:lvl3pPr>
            <a:lvl4pPr marL="932688" indent="0">
              <a:buNone/>
              <a:defRPr/>
            </a:lvl4pPr>
            <a:lvl5pPr marL="1225296"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10608698"/>
      </p:ext>
    </p:extLst>
  </p:cSld>
  <p:clrMapOvr>
    <a:masterClrMapping/>
  </p:clrMapOvr>
  <p:extLst>
    <p:ext uri="{DCECCB84-F9BA-43D5-87BE-67443E8EF086}">
      <p15:sldGuideLst xmlns:p15="http://schemas.microsoft.com/office/powerpoint/2012/main">
        <p15:guide id="1" orient="horz" pos="887">
          <p15:clr>
            <a:srgbClr val="547EBF"/>
          </p15:clr>
        </p15:guide>
        <p15:guide id="2" orient="horz" pos="3923">
          <p15:clr>
            <a:srgbClr val="547EBF"/>
          </p15:clr>
        </p15:guide>
        <p15:guide id="3" orient="horz" pos="789">
          <p15:clr>
            <a:srgbClr val="547EBF"/>
          </p15:clr>
        </p15:guide>
        <p15:guide id="4" orient="horz" pos="202">
          <p15:clr>
            <a:srgbClr val="547EBF"/>
          </p15:clr>
        </p15:guide>
        <p15:guide id="5" orient="horz" pos="495">
          <p15:clr>
            <a:srgbClr val="547EBF"/>
          </p15:clr>
        </p15:guide>
        <p15:guide id="6" pos="384">
          <p15:clr>
            <a:srgbClr val="547EBF"/>
          </p15:clr>
        </p15:guide>
        <p15:guide id="7" pos="7267">
          <p15:clr>
            <a:srgbClr val="547EB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0D75157F-D103-4B72-869F-2D01AFADEC9B}"/>
              </a:ext>
            </a:extLst>
          </p:cNvPr>
          <p:cNvSpPr>
            <a:spLocks noGrp="1"/>
          </p:cNvSpPr>
          <p:nvPr>
            <p:ph type="title"/>
          </p:nvPr>
        </p:nvSpPr>
        <p:spPr/>
        <p:txBody>
          <a:bodyPr/>
          <a:lstStyle/>
          <a:p>
            <a:r>
              <a:rPr lang="en-US" noProof="0"/>
              <a:t>Click to edit Master title style</a:t>
            </a:r>
          </a:p>
        </p:txBody>
      </p:sp>
      <p:sp>
        <p:nvSpPr>
          <p:cNvPr id="8" name="3 Content Placeholder left">
            <a:extLst>
              <a:ext uri="{FF2B5EF4-FFF2-40B4-BE49-F238E27FC236}">
                <a16:creationId xmlns:a16="http://schemas.microsoft.com/office/drawing/2014/main" id="{DA942A9C-8106-42F7-9928-B8F912CDD29D}"/>
              </a:ext>
            </a:extLst>
          </p:cNvPr>
          <p:cNvSpPr>
            <a:spLocks noGrp="1"/>
          </p:cNvSpPr>
          <p:nvPr>
            <p:ph sz="quarter" idx="13"/>
          </p:nvPr>
        </p:nvSpPr>
        <p:spPr>
          <a:xfrm>
            <a:off x="655638" y="1408113"/>
            <a:ext cx="5284787" cy="4819650"/>
          </a:xfrm>
        </p:spPr>
        <p:txBody>
          <a:bodyPr/>
          <a:lstStyle>
            <a:lvl1pPr marL="0" indent="0">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4 Content Placeholder right">
            <a:extLst>
              <a:ext uri="{FF2B5EF4-FFF2-40B4-BE49-F238E27FC236}">
                <a16:creationId xmlns:a16="http://schemas.microsoft.com/office/drawing/2014/main" id="{9405EA7B-7E1D-4443-AC76-BECBECB0EC78}"/>
              </a:ext>
            </a:extLst>
          </p:cNvPr>
          <p:cNvSpPr>
            <a:spLocks noGrp="1"/>
          </p:cNvSpPr>
          <p:nvPr>
            <p:ph sz="quarter" idx="14"/>
          </p:nvPr>
        </p:nvSpPr>
        <p:spPr>
          <a:xfrm>
            <a:off x="6251576" y="1408113"/>
            <a:ext cx="5284785" cy="4819650"/>
          </a:xfrm>
        </p:spPr>
        <p:txBody>
          <a:bodyPr/>
          <a:lstStyle>
            <a:lvl1pPr marL="0" indent="0">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777250"/>
      </p:ext>
    </p:extLst>
  </p:cSld>
  <p:clrMapOvr>
    <a:masterClrMapping/>
  </p:clrMapOvr>
  <p:extLst>
    <p:ext uri="{DCECCB84-F9BA-43D5-87BE-67443E8EF086}">
      <p15:sldGuideLst xmlns:p15="http://schemas.microsoft.com/office/powerpoint/2012/main">
        <p15:guide id="10" pos="413">
          <p15:clr>
            <a:srgbClr val="547EBF"/>
          </p15:clr>
        </p15:guide>
        <p15:guide id="11" orient="horz" pos="789">
          <p15:clr>
            <a:srgbClr val="547EBF"/>
          </p15:clr>
        </p15:guide>
        <p15:guide id="12" orient="horz" pos="887">
          <p15:clr>
            <a:srgbClr val="547EBF"/>
          </p15:clr>
        </p15:guide>
        <p15:guide id="13" pos="3742">
          <p15:clr>
            <a:srgbClr val="547EBF"/>
          </p15:clr>
        </p15:guide>
        <p15:guide id="14" pos="3938">
          <p15:clr>
            <a:srgbClr val="547EBF"/>
          </p15:clr>
        </p15:guide>
        <p15:guide id="15" pos="7267">
          <p15:clr>
            <a:srgbClr val="547EBF"/>
          </p15:clr>
        </p15:guide>
        <p15:guide id="16" orient="horz" pos="495">
          <p15:clr>
            <a:srgbClr val="547EBF"/>
          </p15:clr>
        </p15:guide>
        <p15:guide id="17" orient="horz" pos="202">
          <p15:clr>
            <a:srgbClr val="547EBF"/>
          </p15:clr>
        </p15:guide>
        <p15:guide id="18" orient="horz" pos="3923">
          <p15:clr>
            <a:srgbClr val="547EB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lumn Bullet text with subtitle">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0D75157F-D103-4B72-869F-2D01AFADEC9B}"/>
              </a:ext>
            </a:extLst>
          </p:cNvPr>
          <p:cNvSpPr>
            <a:spLocks noGrp="1"/>
          </p:cNvSpPr>
          <p:nvPr>
            <p:ph type="title"/>
          </p:nvPr>
        </p:nvSpPr>
        <p:spPr/>
        <p:txBody>
          <a:bodyPr/>
          <a:lstStyle/>
          <a:p>
            <a:r>
              <a:rPr lang="en-US" noProof="0"/>
              <a:t>Click to edit Master title style</a:t>
            </a:r>
          </a:p>
        </p:txBody>
      </p:sp>
      <p:sp>
        <p:nvSpPr>
          <p:cNvPr id="12" name="2 Subtitle">
            <a:extLst>
              <a:ext uri="{FF2B5EF4-FFF2-40B4-BE49-F238E27FC236}">
                <a16:creationId xmlns:a16="http://schemas.microsoft.com/office/drawing/2014/main" id="{A80DD196-90AE-4754-8926-D676551AB9C8}"/>
              </a:ext>
            </a:extLst>
          </p:cNvPr>
          <p:cNvSpPr>
            <a:spLocks noGrp="1"/>
          </p:cNvSpPr>
          <p:nvPr>
            <p:ph type="subTitle" idx="1"/>
          </p:nvPr>
        </p:nvSpPr>
        <p:spPr>
          <a:xfrm>
            <a:off x="655637" y="786383"/>
            <a:ext cx="10880725"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8" name="3 Content Placeholder left">
            <a:extLst>
              <a:ext uri="{FF2B5EF4-FFF2-40B4-BE49-F238E27FC236}">
                <a16:creationId xmlns:a16="http://schemas.microsoft.com/office/drawing/2014/main" id="{DA942A9C-8106-42F7-9928-B8F912CDD29D}"/>
              </a:ext>
            </a:extLst>
          </p:cNvPr>
          <p:cNvSpPr>
            <a:spLocks noGrp="1"/>
          </p:cNvSpPr>
          <p:nvPr>
            <p:ph sz="quarter" idx="13"/>
          </p:nvPr>
        </p:nvSpPr>
        <p:spPr>
          <a:xfrm>
            <a:off x="655638" y="1408113"/>
            <a:ext cx="5284787" cy="4819650"/>
          </a:xfrm>
        </p:spPr>
        <p:txBody>
          <a:bodyPr/>
          <a:lstStyle>
            <a:lvl1pPr marL="0" indent="0">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4 Content Placeholder right">
            <a:extLst>
              <a:ext uri="{FF2B5EF4-FFF2-40B4-BE49-F238E27FC236}">
                <a16:creationId xmlns:a16="http://schemas.microsoft.com/office/drawing/2014/main" id="{9405EA7B-7E1D-4443-AC76-BECBECB0EC78}"/>
              </a:ext>
            </a:extLst>
          </p:cNvPr>
          <p:cNvSpPr>
            <a:spLocks noGrp="1"/>
          </p:cNvSpPr>
          <p:nvPr>
            <p:ph sz="quarter" idx="14"/>
          </p:nvPr>
        </p:nvSpPr>
        <p:spPr>
          <a:xfrm>
            <a:off x="6251576" y="1408113"/>
            <a:ext cx="5284785" cy="4819650"/>
          </a:xfrm>
        </p:spPr>
        <p:txBody>
          <a:bodyPr/>
          <a:lstStyle>
            <a:lvl1pPr marL="0" indent="0">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313818"/>
      </p:ext>
    </p:extLst>
  </p:cSld>
  <p:clrMapOvr>
    <a:masterClrMapping/>
  </p:clrMapOvr>
  <p:extLst>
    <p:ext uri="{DCECCB84-F9BA-43D5-87BE-67443E8EF086}">
      <p15:sldGuideLst xmlns:p15="http://schemas.microsoft.com/office/powerpoint/2012/main">
        <p15:guide id="10" pos="413">
          <p15:clr>
            <a:srgbClr val="547EBF"/>
          </p15:clr>
        </p15:guide>
        <p15:guide id="11" orient="horz" pos="789">
          <p15:clr>
            <a:srgbClr val="547EBF"/>
          </p15:clr>
        </p15:guide>
        <p15:guide id="12" orient="horz" pos="887">
          <p15:clr>
            <a:srgbClr val="547EBF"/>
          </p15:clr>
        </p15:guide>
        <p15:guide id="13" pos="3742">
          <p15:clr>
            <a:srgbClr val="547EBF"/>
          </p15:clr>
        </p15:guide>
        <p15:guide id="14" pos="3938">
          <p15:clr>
            <a:srgbClr val="547EBF"/>
          </p15:clr>
        </p15:guide>
        <p15:guide id="15" pos="7267">
          <p15:clr>
            <a:srgbClr val="547EBF"/>
          </p15:clr>
        </p15:guide>
        <p15:guide id="16" orient="horz" pos="495">
          <p15:clr>
            <a:srgbClr val="547EBF"/>
          </p15:clr>
        </p15:guide>
        <p15:guide id="17" orient="horz" pos="202">
          <p15:clr>
            <a:srgbClr val="547EBF"/>
          </p15:clr>
        </p15:guide>
        <p15:guide id="18" orient="horz" pos="3923">
          <p15:clr>
            <a:srgbClr val="547EB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D427F378-647E-40F7-B8E4-09A5941F100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19825796"/>
      </p:ext>
    </p:extLst>
  </p:cSld>
  <p:clrMapOvr>
    <a:masterClrMapping/>
  </p:clrMapOvr>
  <p:extLst>
    <p:ext uri="{DCECCB84-F9BA-43D5-87BE-67443E8EF086}">
      <p15:sldGuideLst xmlns:p15="http://schemas.microsoft.com/office/powerpoint/2012/main">
        <p15:guide id="30" pos="3742">
          <p15:clr>
            <a:srgbClr val="547EBF"/>
          </p15:clr>
        </p15:guide>
        <p15:guide id="31" orient="horz" pos="887">
          <p15:clr>
            <a:srgbClr val="547EBF"/>
          </p15:clr>
        </p15:guide>
        <p15:guide id="32" pos="3938">
          <p15:clr>
            <a:srgbClr val="547EBF"/>
          </p15:clr>
        </p15:guide>
        <p15:guide id="33" pos="3350">
          <p15:clr>
            <a:srgbClr val="A4A3A4"/>
          </p15:clr>
        </p15:guide>
        <p15:guide id="34" pos="3155">
          <p15:clr>
            <a:srgbClr val="A4A3A4"/>
          </p15:clr>
        </p15:guide>
        <p15:guide id="35" pos="2763">
          <p15:clr>
            <a:srgbClr val="A4A3A4"/>
          </p15:clr>
        </p15:guide>
        <p15:guide id="36" pos="2567">
          <p15:clr>
            <a:srgbClr val="A4A3A4"/>
          </p15:clr>
        </p15:guide>
        <p15:guide id="37" pos="2175">
          <p15:clr>
            <a:srgbClr val="A4A3A4"/>
          </p15:clr>
        </p15:guide>
        <p15:guide id="38" pos="1980">
          <p15:clr>
            <a:srgbClr val="A4A3A4"/>
          </p15:clr>
        </p15:guide>
        <p15:guide id="39" pos="1588">
          <p15:clr>
            <a:srgbClr val="A4A3A4"/>
          </p15:clr>
        </p15:guide>
        <p15:guide id="40" pos="1392">
          <p15:clr>
            <a:srgbClr val="A4A3A4"/>
          </p15:clr>
        </p15:guide>
        <p15:guide id="41" pos="1000">
          <p15:clr>
            <a:srgbClr val="A4A3A4"/>
          </p15:clr>
        </p15:guide>
        <p15:guide id="42" pos="804">
          <p15:clr>
            <a:srgbClr val="A4A3A4"/>
          </p15:clr>
        </p15:guide>
        <p15:guide id="43" pos="413">
          <p15:clr>
            <a:srgbClr val="547EBF"/>
          </p15:clr>
        </p15:guide>
        <p15:guide id="44" pos="4330">
          <p15:clr>
            <a:srgbClr val="A4A3A4"/>
          </p15:clr>
        </p15:guide>
        <p15:guide id="45" pos="4525">
          <p15:clr>
            <a:srgbClr val="A4A3A4"/>
          </p15:clr>
        </p15:guide>
        <p15:guide id="46" pos="5505">
          <p15:clr>
            <a:srgbClr val="A4A3A4"/>
          </p15:clr>
        </p15:guide>
        <p15:guide id="47" pos="5113">
          <p15:clr>
            <a:srgbClr val="A4A3A4"/>
          </p15:clr>
        </p15:guide>
        <p15:guide id="48" pos="4917">
          <p15:clr>
            <a:srgbClr val="A4A3A4"/>
          </p15:clr>
        </p15:guide>
        <p15:guide id="49" pos="5700">
          <p15:clr>
            <a:srgbClr val="A4A3A4"/>
          </p15:clr>
        </p15:guide>
        <p15:guide id="50" pos="6092">
          <p15:clr>
            <a:srgbClr val="A4A3A4"/>
          </p15:clr>
        </p15:guide>
        <p15:guide id="51" pos="6288">
          <p15:clr>
            <a:srgbClr val="A4A3A4"/>
          </p15:clr>
        </p15:guide>
        <p15:guide id="52" pos="6680">
          <p15:clr>
            <a:srgbClr val="A4A3A4"/>
          </p15:clr>
        </p15:guide>
        <p15:guide id="53" pos="6876">
          <p15:clr>
            <a:srgbClr val="A4A3A4"/>
          </p15:clr>
        </p15:guide>
        <p15:guide id="54" pos="7267">
          <p15:clr>
            <a:srgbClr val="547EBF"/>
          </p15:clr>
        </p15:guide>
        <p15:guide id="55" orient="horz" pos="3923">
          <p15:clr>
            <a:srgbClr val="547EBF"/>
          </p15:clr>
        </p15:guide>
        <p15:guide id="56" orient="horz" pos="789">
          <p15:clr>
            <a:srgbClr val="547EBF"/>
          </p15:clr>
        </p15:guide>
        <p15:guide id="57" orient="horz" pos="202">
          <p15:clr>
            <a:srgbClr val="547EBF"/>
          </p15:clr>
        </p15:guide>
        <p15:guide id="58" orient="horz" pos="495">
          <p15:clr>
            <a:srgbClr val="547EB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with subtitle">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D427F378-647E-40F7-B8E4-09A5941F1007}"/>
              </a:ext>
            </a:extLst>
          </p:cNvPr>
          <p:cNvSpPr>
            <a:spLocks noGrp="1"/>
          </p:cNvSpPr>
          <p:nvPr>
            <p:ph type="title"/>
          </p:nvPr>
        </p:nvSpPr>
        <p:spPr/>
        <p:txBody>
          <a:bodyPr/>
          <a:lstStyle/>
          <a:p>
            <a:r>
              <a:rPr lang="en-US" noProof="0"/>
              <a:t>Click to edit Master title style</a:t>
            </a:r>
          </a:p>
        </p:txBody>
      </p:sp>
      <p:sp>
        <p:nvSpPr>
          <p:cNvPr id="6" name="2 Subtitle">
            <a:extLst>
              <a:ext uri="{FF2B5EF4-FFF2-40B4-BE49-F238E27FC236}">
                <a16:creationId xmlns:a16="http://schemas.microsoft.com/office/drawing/2014/main" id="{11FC2D5A-AAFB-433D-8F41-FB1BF5F8682D}"/>
              </a:ext>
            </a:extLst>
          </p:cNvPr>
          <p:cNvSpPr>
            <a:spLocks noGrp="1"/>
          </p:cNvSpPr>
          <p:nvPr>
            <p:ph type="subTitle" idx="1"/>
          </p:nvPr>
        </p:nvSpPr>
        <p:spPr>
          <a:xfrm>
            <a:off x="655637" y="786383"/>
            <a:ext cx="10880725"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Tree>
    <p:extLst>
      <p:ext uri="{BB962C8B-B14F-4D97-AF65-F5344CB8AC3E}">
        <p14:creationId xmlns:p14="http://schemas.microsoft.com/office/powerpoint/2010/main" val="2518806416"/>
      </p:ext>
    </p:extLst>
  </p:cSld>
  <p:clrMapOvr>
    <a:masterClrMapping/>
  </p:clrMapOvr>
  <p:extLst>
    <p:ext uri="{DCECCB84-F9BA-43D5-87BE-67443E8EF086}">
      <p15:sldGuideLst xmlns:p15="http://schemas.microsoft.com/office/powerpoint/2012/main">
        <p15:guide id="30" pos="413">
          <p15:clr>
            <a:srgbClr val="547EBF"/>
          </p15:clr>
        </p15:guide>
        <p15:guide id="31" orient="horz" pos="887">
          <p15:clr>
            <a:srgbClr val="547EBF"/>
          </p15:clr>
        </p15:guide>
        <p15:guide id="32" orient="horz" pos="789">
          <p15:clr>
            <a:srgbClr val="547EBF"/>
          </p15:clr>
        </p15:guide>
        <p15:guide id="33" orient="horz" pos="495">
          <p15:clr>
            <a:srgbClr val="547EBF"/>
          </p15:clr>
        </p15:guide>
        <p15:guide id="34" orient="horz" pos="202">
          <p15:clr>
            <a:srgbClr val="547EBF"/>
          </p15:clr>
        </p15:guide>
        <p15:guide id="35" orient="horz" pos="3923">
          <p15:clr>
            <a:srgbClr val="547EBF"/>
          </p15:clr>
        </p15:guide>
        <p15:guide id="36" pos="804">
          <p15:clr>
            <a:srgbClr val="A4A3A4"/>
          </p15:clr>
        </p15:guide>
        <p15:guide id="37" pos="1000">
          <p15:clr>
            <a:srgbClr val="A4A3A4"/>
          </p15:clr>
        </p15:guide>
        <p15:guide id="38" pos="1392">
          <p15:clr>
            <a:srgbClr val="A4A3A4"/>
          </p15:clr>
        </p15:guide>
        <p15:guide id="39" pos="1588">
          <p15:clr>
            <a:srgbClr val="A4A3A4"/>
          </p15:clr>
        </p15:guide>
        <p15:guide id="40" pos="1980">
          <p15:clr>
            <a:srgbClr val="A4A3A4"/>
          </p15:clr>
        </p15:guide>
        <p15:guide id="41" pos="2175">
          <p15:clr>
            <a:srgbClr val="A4A3A4"/>
          </p15:clr>
        </p15:guide>
        <p15:guide id="42" pos="2567">
          <p15:clr>
            <a:srgbClr val="A4A3A4"/>
          </p15:clr>
        </p15:guide>
        <p15:guide id="43" pos="2763">
          <p15:clr>
            <a:srgbClr val="A4A3A4"/>
          </p15:clr>
        </p15:guide>
        <p15:guide id="44" pos="3155">
          <p15:clr>
            <a:srgbClr val="A4A3A4"/>
          </p15:clr>
        </p15:guide>
        <p15:guide id="45" pos="3350">
          <p15:clr>
            <a:srgbClr val="A4A3A4"/>
          </p15:clr>
        </p15:guide>
        <p15:guide id="46" pos="3742">
          <p15:clr>
            <a:srgbClr val="547EBF"/>
          </p15:clr>
        </p15:guide>
        <p15:guide id="47" pos="3938">
          <p15:clr>
            <a:srgbClr val="547EBF"/>
          </p15:clr>
        </p15:guide>
        <p15:guide id="48" pos="4330">
          <p15:clr>
            <a:srgbClr val="A4A3A4"/>
          </p15:clr>
        </p15:guide>
        <p15:guide id="49" pos="4525">
          <p15:clr>
            <a:srgbClr val="A4A3A4"/>
          </p15:clr>
        </p15:guide>
        <p15:guide id="50" pos="5113">
          <p15:clr>
            <a:srgbClr val="A4A3A4"/>
          </p15:clr>
        </p15:guide>
        <p15:guide id="51" pos="4917">
          <p15:clr>
            <a:srgbClr val="A4A3A4"/>
          </p15:clr>
        </p15:guide>
        <p15:guide id="52" pos="5505">
          <p15:clr>
            <a:srgbClr val="A4A3A4"/>
          </p15:clr>
        </p15:guide>
        <p15:guide id="53" pos="5700">
          <p15:clr>
            <a:srgbClr val="A4A3A4"/>
          </p15:clr>
        </p15:guide>
        <p15:guide id="54" pos="6092">
          <p15:clr>
            <a:srgbClr val="A4A3A4"/>
          </p15:clr>
        </p15:guide>
        <p15:guide id="55" pos="6288">
          <p15:clr>
            <a:srgbClr val="A4A3A4"/>
          </p15:clr>
        </p15:guide>
        <p15:guide id="56" pos="6680">
          <p15:clr>
            <a:srgbClr val="A4A3A4"/>
          </p15:clr>
        </p15:guide>
        <p15:guide id="57" pos="6876">
          <p15:clr>
            <a:srgbClr val="A4A3A4"/>
          </p15:clr>
        </p15:guide>
        <p15:guide id="58" pos="7267">
          <p15:clr>
            <a:srgbClr val="547EB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Color">
    <p:bg>
      <p:bgPr>
        <a:solidFill>
          <a:srgbClr val="4B44C0"/>
        </a:solidFill>
        <a:effectLst/>
      </p:bgPr>
    </p:bg>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17D53EF6-E97C-46E7-A9D5-30F96F1F21F3}"/>
              </a:ext>
            </a:extLst>
          </p:cNvPr>
          <p:cNvSpPr>
            <a:spLocks noGrp="1"/>
          </p:cNvSpPr>
          <p:nvPr>
            <p:ph type="title"/>
          </p:nvPr>
        </p:nvSpPr>
        <p:spPr>
          <a:xfrm>
            <a:off x="655638" y="2979777"/>
            <a:ext cx="9015411" cy="604798"/>
          </a:xfrm>
        </p:spPr>
        <p:txBody>
          <a:bodyPr vert="horz" lIns="0" tIns="0" rIns="0" bIns="45720" rtlCol="0" anchor="b">
            <a:noAutofit/>
          </a:bodyPr>
          <a:lstStyle>
            <a:lvl1pPr>
              <a:defRPr lang="en-GB" sz="3600" baseline="0" dirty="0">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1011291779"/>
      </p:ext>
    </p:extLst>
  </p:cSld>
  <p:clrMapOvr>
    <a:masterClrMapping/>
  </p:clrMapOvr>
  <p:extLst>
    <p:ext uri="{DCECCB84-F9BA-43D5-87BE-67443E8EF086}">
      <p15:sldGuideLst xmlns:p15="http://schemas.microsoft.com/office/powerpoint/2012/main">
        <p15:guide id="6" pos="413">
          <p15:clr>
            <a:srgbClr val="FFFFFF"/>
          </p15:clr>
        </p15:guide>
        <p15:guide id="7" orient="horz" pos="2258">
          <p15:clr>
            <a:srgbClr val="FFFFFF"/>
          </p15:clr>
        </p15:guide>
        <p15:guide id="8" orient="horz" pos="2160">
          <p15:clr>
            <a:srgbClr val="FFFFFF"/>
          </p15:clr>
        </p15:guide>
        <p15:guide id="9" orient="horz" pos="1866">
          <p15:clr>
            <a:srgbClr val="FFFFFF"/>
          </p15:clr>
        </p15:guide>
        <p15:guide id="10" pos="6092">
          <p15:clr>
            <a:srgbClr val="FFFF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Light Color">
    <p:bg>
      <p:bgPr>
        <a:solidFill>
          <a:srgbClr val="4B44C0"/>
        </a:solidFill>
        <a:effectLst/>
      </p:bgPr>
    </p:bg>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17D53EF6-E97C-46E7-A9D5-30F96F1F21F3}"/>
              </a:ext>
            </a:extLst>
          </p:cNvPr>
          <p:cNvSpPr>
            <a:spLocks noGrp="1"/>
          </p:cNvSpPr>
          <p:nvPr>
            <p:ph type="title"/>
          </p:nvPr>
        </p:nvSpPr>
        <p:spPr>
          <a:xfrm>
            <a:off x="655638" y="2979777"/>
            <a:ext cx="9015411" cy="604798"/>
          </a:xfrm>
        </p:spPr>
        <p:txBody>
          <a:bodyPr vert="horz" lIns="0" tIns="0" rIns="0" bIns="45720" rtlCol="0" anchor="b">
            <a:noAutofit/>
          </a:bodyPr>
          <a:lstStyle>
            <a:lvl1pPr>
              <a:defRPr lang="en-GB" sz="3600" baseline="0" dirty="0">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1444433837"/>
      </p:ext>
    </p:extLst>
  </p:cSld>
  <p:clrMapOvr>
    <a:masterClrMapping/>
  </p:clrMapOvr>
  <p:extLst>
    <p:ext uri="{DCECCB84-F9BA-43D5-87BE-67443E8EF086}">
      <p15:sldGuideLst xmlns:p15="http://schemas.microsoft.com/office/powerpoint/2012/main">
        <p15:guide id="6" pos="413">
          <p15:clr>
            <a:srgbClr val="FFFFFF"/>
          </p15:clr>
        </p15:guide>
        <p15:guide id="7" orient="horz" pos="2258">
          <p15:clr>
            <a:srgbClr val="FFFFFF"/>
          </p15:clr>
        </p15:guide>
        <p15:guide id="8" orient="horz" pos="2160">
          <p15:clr>
            <a:srgbClr val="FFFFFF"/>
          </p15:clr>
        </p15:guide>
        <p15:guide id="9" orient="horz" pos="1866">
          <p15:clr>
            <a:srgbClr val="FFFFFF"/>
          </p15:clr>
        </p15:guide>
        <p15:guide id="10" pos="6092">
          <p15:clr>
            <a:srgbClr val="FFFF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1"/>
        </a:solidFill>
        <a:effectLst/>
      </p:bgPr>
    </p:bg>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17D53EF6-E97C-46E7-A9D5-30F96F1F21F3}"/>
              </a:ext>
            </a:extLst>
          </p:cNvPr>
          <p:cNvSpPr>
            <a:spLocks noGrp="1"/>
          </p:cNvSpPr>
          <p:nvPr>
            <p:ph type="title"/>
          </p:nvPr>
        </p:nvSpPr>
        <p:spPr>
          <a:xfrm>
            <a:off x="655638" y="2979777"/>
            <a:ext cx="9015412" cy="604797"/>
          </a:xfrm>
        </p:spPr>
        <p:txBody>
          <a:bodyPr vert="horz" lIns="0" tIns="0" rIns="0" bIns="45720" rtlCol="0" anchor="b">
            <a:noAutofit/>
          </a:bodyPr>
          <a:lstStyle>
            <a:lvl1pPr>
              <a:defRPr lang="en-GB" sz="3600" baseline="0" dirty="0"/>
            </a:lvl1pPr>
          </a:lstStyle>
          <a:p>
            <a:pPr lvl="0"/>
            <a:r>
              <a:rPr lang="en-US" noProof="0"/>
              <a:t>Click to edit Master title style</a:t>
            </a:r>
          </a:p>
        </p:txBody>
      </p:sp>
    </p:spTree>
    <p:extLst>
      <p:ext uri="{BB962C8B-B14F-4D97-AF65-F5344CB8AC3E}">
        <p14:creationId xmlns:p14="http://schemas.microsoft.com/office/powerpoint/2010/main" val="1079219696"/>
      </p:ext>
    </p:extLst>
  </p:cSld>
  <p:clrMapOvr>
    <a:masterClrMapping/>
  </p:clrMapOvr>
  <p:extLst>
    <p:ext uri="{DCECCB84-F9BA-43D5-87BE-67443E8EF086}">
      <p15:sldGuideLst xmlns:p15="http://schemas.microsoft.com/office/powerpoint/2012/main">
        <p15:guide id="6" pos="413">
          <p15:clr>
            <a:srgbClr val="547EBF"/>
          </p15:clr>
        </p15:guide>
        <p15:guide id="7" pos="6092">
          <p15:clr>
            <a:srgbClr val="547EBF"/>
          </p15:clr>
        </p15:guide>
        <p15:guide id="8" orient="horz" pos="2160">
          <p15:clr>
            <a:srgbClr val="547EBF"/>
          </p15:clr>
        </p15:guide>
        <p15:guide id="9" orient="horz" pos="2258">
          <p15:clr>
            <a:srgbClr val="547EBF"/>
          </p15:clr>
        </p15:guide>
        <p15:guide id="10" orient="horz" pos="1866">
          <p15:clr>
            <a:srgbClr val="547EB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Title Photo Op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2BA849-E620-4C30-BACF-8D6B5D158257}"/>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a:t> </a:t>
            </a:r>
          </a:p>
        </p:txBody>
      </p:sp>
      <p:sp>
        <p:nvSpPr>
          <p:cNvPr id="6" name="1 Title">
            <a:extLst>
              <a:ext uri="{FF2B5EF4-FFF2-40B4-BE49-F238E27FC236}">
                <a16:creationId xmlns:a16="http://schemas.microsoft.com/office/drawing/2014/main" id="{BD9B88E4-190C-4F7B-81CC-01238B1F36BF}"/>
              </a:ext>
            </a:extLst>
          </p:cNvPr>
          <p:cNvSpPr>
            <a:spLocks noGrp="1"/>
          </p:cNvSpPr>
          <p:nvPr>
            <p:ph type="title"/>
          </p:nvPr>
        </p:nvSpPr>
        <p:spPr>
          <a:xfrm>
            <a:off x="655638" y="2979777"/>
            <a:ext cx="9015412" cy="604797"/>
          </a:xfrm>
        </p:spPr>
        <p:txBody>
          <a:bodyPr vert="horz" lIns="0" tIns="0" rIns="0" bIns="45720" rtlCol="0" anchor="b">
            <a:noAutofit/>
          </a:bodyPr>
          <a:lstStyle>
            <a:lvl1pPr>
              <a:defRPr lang="en-GB" sz="3600" baseline="0" dirty="0">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9864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s, and Tex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57ABDAF7-7D88-44D0-BC27-CB75499A2B93}"/>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E59044C0-65DE-877D-FE31-0C379C882ED9}"/>
              </a:ext>
            </a:extLst>
          </p:cNvPr>
          <p:cNvSpPr>
            <a:spLocks noGrp="1"/>
          </p:cNvSpPr>
          <p:nvPr>
            <p:ph idx="10" hasCustomPrompt="1"/>
          </p:nvPr>
        </p:nvSpPr>
        <p:spPr>
          <a:xfrm>
            <a:off x="394316" y="3963177"/>
            <a:ext cx="11381889" cy="1796600"/>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3">
            <a:extLst>
              <a:ext uri="{FF2B5EF4-FFF2-40B4-BE49-F238E27FC236}">
                <a16:creationId xmlns:a16="http://schemas.microsoft.com/office/drawing/2014/main" id="{CD3B1E3C-48F2-9EDD-568B-3257F7F03F2E}"/>
              </a:ext>
            </a:extLst>
          </p:cNvPr>
          <p:cNvSpPr>
            <a:spLocks noGrp="1"/>
          </p:cNvSpPr>
          <p:nvPr>
            <p:ph sz="half" idx="2" hasCustomPrompt="1"/>
          </p:nvPr>
        </p:nvSpPr>
        <p:spPr>
          <a:xfrm>
            <a:off x="6151106"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3">
            <a:extLst>
              <a:ext uri="{FF2B5EF4-FFF2-40B4-BE49-F238E27FC236}">
                <a16:creationId xmlns:a16="http://schemas.microsoft.com/office/drawing/2014/main" id="{7AE59C2F-82FD-FF57-D52C-2AEC5B9B7A47}"/>
              </a:ext>
            </a:extLst>
          </p:cNvPr>
          <p:cNvSpPr>
            <a:spLocks noGrp="1"/>
          </p:cNvSpPr>
          <p:nvPr>
            <p:ph sz="half" idx="11" hasCustomPrompt="1"/>
          </p:nvPr>
        </p:nvSpPr>
        <p:spPr>
          <a:xfrm>
            <a:off x="406507"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3321852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1 Title">
            <a:extLst>
              <a:ext uri="{FF2B5EF4-FFF2-40B4-BE49-F238E27FC236}">
                <a16:creationId xmlns:a16="http://schemas.microsoft.com/office/drawing/2014/main" id="{935C9167-B5C7-4834-AC78-240C8C3EF11E}"/>
              </a:ext>
            </a:extLst>
          </p:cNvPr>
          <p:cNvSpPr>
            <a:spLocks noGrp="1"/>
          </p:cNvSpPr>
          <p:nvPr>
            <p:ph type="title"/>
          </p:nvPr>
        </p:nvSpPr>
        <p:spPr>
          <a:xfrm>
            <a:off x="655637" y="630237"/>
            <a:ext cx="4352926" cy="2493962"/>
          </a:xfrm>
        </p:spPr>
        <p:txBody>
          <a:bodyPr anchor="ctr">
            <a:noAutofit/>
          </a:bodyPr>
          <a:lstStyle>
            <a:lvl1pPr algn="ctr">
              <a:defRPr/>
            </a:lvl1pPr>
          </a:lstStyle>
          <a:p>
            <a:r>
              <a:rPr lang="en-US" noProof="0"/>
              <a:t>Click to edit Master title style</a:t>
            </a:r>
          </a:p>
        </p:txBody>
      </p:sp>
      <p:sp>
        <p:nvSpPr>
          <p:cNvPr id="4" name="2 Text Placeholder">
            <a:extLst>
              <a:ext uri="{FF2B5EF4-FFF2-40B4-BE49-F238E27FC236}">
                <a16:creationId xmlns:a16="http://schemas.microsoft.com/office/drawing/2014/main" id="{0E780C89-4FC1-4FE7-AFCA-1C41A1B0944C}"/>
              </a:ext>
            </a:extLst>
          </p:cNvPr>
          <p:cNvSpPr>
            <a:spLocks noGrp="1"/>
          </p:cNvSpPr>
          <p:nvPr>
            <p:ph type="body" sz="quarter" idx="10"/>
          </p:nvPr>
        </p:nvSpPr>
        <p:spPr>
          <a:xfrm>
            <a:off x="655320" y="3584448"/>
            <a:ext cx="4352925" cy="2643188"/>
          </a:xfrm>
          <a:prstGeom prst="rect">
            <a:avLst/>
          </a:prstGeom>
        </p:spPr>
        <p:txBody>
          <a:bodyPr>
            <a:noAutofit/>
          </a:bodyPr>
          <a:lstStyle>
            <a:lvl1pPr marL="0" indent="0">
              <a:buNone/>
              <a:defRPr sz="24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B03C246A-8E6B-4528-976A-954C6D12B933}"/>
              </a:ext>
              <a:ext uri="{C183D7F6-B498-43B3-948B-1728B52AA6E4}">
                <adec:decorative xmlns:adec="http://schemas.microsoft.com/office/drawing/2017/decorative" val="1"/>
              </a:ext>
            </a:extLst>
          </p:cNvPr>
          <p:cNvSpPr>
            <a:spLocks noGrp="1"/>
          </p:cNvSpPr>
          <p:nvPr>
            <p:ph type="pic" sz="quarter" idx="15" hasCustomPrompt="1"/>
          </p:nvPr>
        </p:nvSpPr>
        <p:spPr>
          <a:xfrm>
            <a:off x="5333682" y="0"/>
            <a:ext cx="6858000" cy="6861524"/>
          </a:xfrm>
          <a:solidFill>
            <a:srgbClr val="414241"/>
          </a:solidFill>
        </p:spPr>
        <p:txBody>
          <a:bodyPr tIns="1828800" anchor="t"/>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2552395508"/>
      </p:ext>
    </p:extLst>
  </p:cSld>
  <p:clrMapOvr>
    <a:masterClrMapping/>
  </p:clrMapOvr>
  <p:extLst>
    <p:ext uri="{DCECCB84-F9BA-43D5-87BE-67443E8EF086}">
      <p15:sldGuideLst xmlns:p15="http://schemas.microsoft.com/office/powerpoint/2012/main">
        <p15:guide id="17" orient="horz" pos="1964">
          <p15:clr>
            <a:srgbClr val="547EBF"/>
          </p15:clr>
        </p15:guide>
        <p15:guide id="18" orient="horz" pos="2258">
          <p15:clr>
            <a:srgbClr val="547EBF"/>
          </p15:clr>
        </p15:guide>
        <p15:guide id="19" pos="3350">
          <p15:clr>
            <a:srgbClr val="547EBF"/>
          </p15:clr>
        </p15:guide>
        <p15:guide id="20" pos="3155">
          <p15:clr>
            <a:srgbClr val="547EBF"/>
          </p15:clr>
        </p15:guide>
        <p15:guide id="21" pos="413">
          <p15:clr>
            <a:srgbClr val="547EBF"/>
          </p15:clr>
        </p15:guide>
        <p15:guide id="22" orient="horz" pos="397">
          <p15:clr>
            <a:srgbClr val="547EBF"/>
          </p15:clr>
        </p15:guide>
        <p15:guide id="23" orient="horz" pos="3923">
          <p15:clr>
            <a:srgbClr val="547EB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 Content - Square Photo ">
    <p:spTree>
      <p:nvGrpSpPr>
        <p:cNvPr id="1" name=""/>
        <p:cNvGrpSpPr/>
        <p:nvPr/>
      </p:nvGrpSpPr>
      <p:grpSpPr>
        <a:xfrm>
          <a:off x="0" y="0"/>
          <a:ext cx="0" cy="0"/>
          <a:chOff x="0" y="0"/>
          <a:chExt cx="0" cy="0"/>
        </a:xfrm>
      </p:grpSpPr>
      <p:sp>
        <p:nvSpPr>
          <p:cNvPr id="3" name="1 Title">
            <a:extLst>
              <a:ext uri="{FF2B5EF4-FFF2-40B4-BE49-F238E27FC236}">
                <a16:creationId xmlns:a16="http://schemas.microsoft.com/office/drawing/2014/main" id="{935C9167-B5C7-4834-AC78-240C8C3EF11E}"/>
              </a:ext>
            </a:extLst>
          </p:cNvPr>
          <p:cNvSpPr>
            <a:spLocks noGrp="1"/>
          </p:cNvSpPr>
          <p:nvPr>
            <p:ph type="title" hasCustomPrompt="1"/>
          </p:nvPr>
        </p:nvSpPr>
        <p:spPr>
          <a:xfrm>
            <a:off x="655637" y="320040"/>
            <a:ext cx="4352926" cy="461665"/>
          </a:xfrm>
        </p:spPr>
        <p:txBody>
          <a:bodyPr anchor="t">
            <a:noAutofit/>
          </a:bodyPr>
          <a:lstStyle>
            <a:lvl1pPr algn="l">
              <a:defRPr/>
            </a:lvl1pPr>
          </a:lstStyle>
          <a:p>
            <a:r>
              <a:rPr lang="en-US" noProof="0"/>
              <a:t>Title</a:t>
            </a:r>
          </a:p>
        </p:txBody>
      </p:sp>
      <p:sp>
        <p:nvSpPr>
          <p:cNvPr id="8" name="Text Placeholder 7">
            <a:extLst>
              <a:ext uri="{FF2B5EF4-FFF2-40B4-BE49-F238E27FC236}">
                <a16:creationId xmlns:a16="http://schemas.microsoft.com/office/drawing/2014/main" id="{81A8F63C-5D9B-4647-8C88-F5B85777FE46}"/>
              </a:ext>
            </a:extLst>
          </p:cNvPr>
          <p:cNvSpPr>
            <a:spLocks noGrp="1"/>
          </p:cNvSpPr>
          <p:nvPr>
            <p:ph type="body" sz="quarter" idx="16"/>
          </p:nvPr>
        </p:nvSpPr>
        <p:spPr>
          <a:xfrm>
            <a:off x="655320" y="1408113"/>
            <a:ext cx="4352925" cy="4819650"/>
          </a:xfrm>
        </p:spPr>
        <p:txBody>
          <a:bodyPr/>
          <a:lstStyle>
            <a:lvl1pPr marL="0" indent="0">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B03C246A-8E6B-4528-976A-954C6D12B933}"/>
              </a:ext>
              <a:ext uri="{C183D7F6-B498-43B3-948B-1728B52AA6E4}">
                <adec:decorative xmlns:adec="http://schemas.microsoft.com/office/drawing/2017/decorative" val="1"/>
              </a:ext>
            </a:extLst>
          </p:cNvPr>
          <p:cNvSpPr>
            <a:spLocks noGrp="1"/>
          </p:cNvSpPr>
          <p:nvPr>
            <p:ph type="pic" sz="quarter" idx="15" hasCustomPrompt="1"/>
          </p:nvPr>
        </p:nvSpPr>
        <p:spPr>
          <a:xfrm>
            <a:off x="5333682" y="0"/>
            <a:ext cx="6858000" cy="6858000"/>
          </a:xfrm>
          <a:solidFill>
            <a:srgbClr val="414241"/>
          </a:solidFill>
        </p:spPr>
        <p:txBody>
          <a:bodyPr tIns="1828800" anchor="t"/>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601092660"/>
      </p:ext>
    </p:extLst>
  </p:cSld>
  <p:clrMapOvr>
    <a:masterClrMapping/>
  </p:clrMapOvr>
  <p:extLst>
    <p:ext uri="{DCECCB84-F9BA-43D5-87BE-67443E8EF086}">
      <p15:sldGuideLst xmlns:p15="http://schemas.microsoft.com/office/powerpoint/2012/main">
        <p15:guide id="17" orient="horz" pos="864">
          <p15:clr>
            <a:srgbClr val="547EBF"/>
          </p15:clr>
        </p15:guide>
        <p15:guide id="18" orient="horz" pos="2258">
          <p15:clr>
            <a:srgbClr val="547EBF"/>
          </p15:clr>
        </p15:guide>
        <p15:guide id="19" pos="3350">
          <p15:clr>
            <a:srgbClr val="547EBF"/>
          </p15:clr>
        </p15:guide>
        <p15:guide id="20" pos="3155">
          <p15:clr>
            <a:srgbClr val="547EBF"/>
          </p15:clr>
        </p15:guide>
        <p15:guide id="21" pos="413">
          <p15:clr>
            <a:srgbClr val="547EBF"/>
          </p15:clr>
        </p15:guide>
        <p15:guide id="22" orient="horz" pos="397">
          <p15:clr>
            <a:srgbClr val="547EBF"/>
          </p15:clr>
        </p15:guide>
        <p15:guide id="23" orient="horz" pos="3923">
          <p15:clr>
            <a:srgbClr val="547EB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 Subtitle - Content - Square Photo ">
    <p:spTree>
      <p:nvGrpSpPr>
        <p:cNvPr id="1" name=""/>
        <p:cNvGrpSpPr/>
        <p:nvPr/>
      </p:nvGrpSpPr>
      <p:grpSpPr>
        <a:xfrm>
          <a:off x="0" y="0"/>
          <a:ext cx="0" cy="0"/>
          <a:chOff x="0" y="0"/>
          <a:chExt cx="0" cy="0"/>
        </a:xfrm>
      </p:grpSpPr>
      <p:sp>
        <p:nvSpPr>
          <p:cNvPr id="3" name="1 Title">
            <a:extLst>
              <a:ext uri="{FF2B5EF4-FFF2-40B4-BE49-F238E27FC236}">
                <a16:creationId xmlns:a16="http://schemas.microsoft.com/office/drawing/2014/main" id="{935C9167-B5C7-4834-AC78-240C8C3EF11E}"/>
              </a:ext>
            </a:extLst>
          </p:cNvPr>
          <p:cNvSpPr>
            <a:spLocks noGrp="1"/>
          </p:cNvSpPr>
          <p:nvPr>
            <p:ph type="title" hasCustomPrompt="1"/>
          </p:nvPr>
        </p:nvSpPr>
        <p:spPr>
          <a:xfrm>
            <a:off x="655637" y="320040"/>
            <a:ext cx="4352926" cy="461665"/>
          </a:xfrm>
        </p:spPr>
        <p:txBody>
          <a:bodyPr anchor="t">
            <a:noAutofit/>
          </a:bodyPr>
          <a:lstStyle>
            <a:lvl1pPr algn="l">
              <a:defRPr/>
            </a:lvl1pPr>
          </a:lstStyle>
          <a:p>
            <a:r>
              <a:rPr lang="en-US" noProof="0"/>
              <a:t>Title</a:t>
            </a:r>
          </a:p>
        </p:txBody>
      </p:sp>
      <p:sp>
        <p:nvSpPr>
          <p:cNvPr id="5" name="2 Subtitle">
            <a:extLst>
              <a:ext uri="{FF2B5EF4-FFF2-40B4-BE49-F238E27FC236}">
                <a16:creationId xmlns:a16="http://schemas.microsoft.com/office/drawing/2014/main" id="{9347F9EC-F1BB-42CE-A353-EFF001250A0F}"/>
              </a:ext>
            </a:extLst>
          </p:cNvPr>
          <p:cNvSpPr>
            <a:spLocks noGrp="1"/>
          </p:cNvSpPr>
          <p:nvPr>
            <p:ph type="subTitle" idx="1"/>
          </p:nvPr>
        </p:nvSpPr>
        <p:spPr>
          <a:xfrm>
            <a:off x="655638" y="786383"/>
            <a:ext cx="4352926"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8" name="Text Placeholder 7">
            <a:extLst>
              <a:ext uri="{FF2B5EF4-FFF2-40B4-BE49-F238E27FC236}">
                <a16:creationId xmlns:a16="http://schemas.microsoft.com/office/drawing/2014/main" id="{81A8F63C-5D9B-4647-8C88-F5B85777FE46}"/>
              </a:ext>
            </a:extLst>
          </p:cNvPr>
          <p:cNvSpPr>
            <a:spLocks noGrp="1"/>
          </p:cNvSpPr>
          <p:nvPr>
            <p:ph type="body" sz="quarter" idx="16"/>
          </p:nvPr>
        </p:nvSpPr>
        <p:spPr>
          <a:xfrm>
            <a:off x="655320" y="1408113"/>
            <a:ext cx="4352925" cy="4819650"/>
          </a:xfrm>
        </p:spPr>
        <p:txBody>
          <a:bodyPr/>
          <a:lstStyle>
            <a:lvl1pPr marL="0" indent="0">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B03C246A-8E6B-4528-976A-954C6D12B933}"/>
              </a:ext>
              <a:ext uri="{C183D7F6-B498-43B3-948B-1728B52AA6E4}">
                <adec:decorative xmlns:adec="http://schemas.microsoft.com/office/drawing/2017/decorative" val="1"/>
              </a:ext>
            </a:extLst>
          </p:cNvPr>
          <p:cNvSpPr>
            <a:spLocks noGrp="1"/>
          </p:cNvSpPr>
          <p:nvPr>
            <p:ph type="pic" sz="quarter" idx="15" hasCustomPrompt="1"/>
          </p:nvPr>
        </p:nvSpPr>
        <p:spPr>
          <a:xfrm>
            <a:off x="5333682" y="0"/>
            <a:ext cx="6858000" cy="6858000"/>
          </a:xfrm>
          <a:solidFill>
            <a:srgbClr val="414241"/>
          </a:solidFill>
        </p:spPr>
        <p:txBody>
          <a:bodyPr tIns="1828800" anchor="t"/>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2074492499"/>
      </p:ext>
    </p:extLst>
  </p:cSld>
  <p:clrMapOvr>
    <a:masterClrMapping/>
  </p:clrMapOvr>
  <p:extLst>
    <p:ext uri="{DCECCB84-F9BA-43D5-87BE-67443E8EF086}">
      <p15:sldGuideLst xmlns:p15="http://schemas.microsoft.com/office/powerpoint/2012/main">
        <p15:guide id="17" orient="horz" pos="864">
          <p15:clr>
            <a:srgbClr val="547EBF"/>
          </p15:clr>
        </p15:guide>
        <p15:guide id="18" orient="horz" pos="2258">
          <p15:clr>
            <a:srgbClr val="547EBF"/>
          </p15:clr>
        </p15:guide>
        <p15:guide id="19" pos="3350">
          <p15:clr>
            <a:srgbClr val="547EBF"/>
          </p15:clr>
        </p15:guide>
        <p15:guide id="20" pos="3155">
          <p15:clr>
            <a:srgbClr val="547EBF"/>
          </p15:clr>
        </p15:guide>
        <p15:guide id="21" pos="413">
          <p15:clr>
            <a:srgbClr val="547EBF"/>
          </p15:clr>
        </p15:guide>
        <p15:guide id="22" orient="horz" pos="397">
          <p15:clr>
            <a:srgbClr val="547EBF"/>
          </p15:clr>
        </p15:guide>
        <p15:guide id="23" orient="horz" pos="3923">
          <p15:clr>
            <a:srgbClr val="547EB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4" name="1 Title">
            <a:extLst>
              <a:ext uri="{FF2B5EF4-FFF2-40B4-BE49-F238E27FC236}">
                <a16:creationId xmlns:a16="http://schemas.microsoft.com/office/drawing/2014/main" id="{43FA5608-4C5E-4C7D-8DAE-08A3B02645A1}"/>
              </a:ext>
            </a:extLst>
          </p:cNvPr>
          <p:cNvSpPr>
            <a:spLocks noGrp="1"/>
          </p:cNvSpPr>
          <p:nvPr>
            <p:ph type="title" hasCustomPrompt="1"/>
          </p:nvPr>
        </p:nvSpPr>
        <p:spPr>
          <a:xfrm>
            <a:off x="663258" y="-461665"/>
            <a:ext cx="4352926" cy="461665"/>
          </a:xfrm>
        </p:spPr>
        <p:txBody>
          <a:bodyPr anchor="b">
            <a:noAutofit/>
          </a:bodyPr>
          <a:lstStyle>
            <a:lvl1pPr algn="ctr">
              <a:defRPr/>
            </a:lvl1pPr>
          </a:lstStyle>
          <a:p>
            <a:r>
              <a:rPr lang="en-US" noProof="0"/>
              <a:t>Title</a:t>
            </a:r>
          </a:p>
        </p:txBody>
      </p:sp>
      <p:sp>
        <p:nvSpPr>
          <p:cNvPr id="16" name="Text Placeholder 6">
            <a:extLst>
              <a:ext uri="{FF2B5EF4-FFF2-40B4-BE49-F238E27FC236}">
                <a16:creationId xmlns:a16="http://schemas.microsoft.com/office/drawing/2014/main" id="{49244260-7270-4E52-B887-E991DA8E4E28}"/>
              </a:ext>
            </a:extLst>
          </p:cNvPr>
          <p:cNvSpPr>
            <a:spLocks noGrp="1"/>
          </p:cNvSpPr>
          <p:nvPr>
            <p:ph idx="16" hasCustomPrompt="1"/>
          </p:nvPr>
        </p:nvSpPr>
        <p:spPr>
          <a:xfrm>
            <a:off x="655638" y="630237"/>
            <a:ext cx="4352925" cy="5597525"/>
          </a:xfrm>
          <a:prstGeom prst="rect">
            <a:avLst/>
          </a:prstGeom>
        </p:spPr>
        <p:txBody>
          <a:bodyPr vert="horz" lIns="0" tIns="0" rIns="0" bIns="0" rtlCol="0">
            <a:normAutofit/>
          </a:bodyPr>
          <a:lstStyle>
            <a:lvl1pPr marL="0" indent="0">
              <a:buNone/>
              <a:defRPr sz="2400"/>
            </a:lvl1pPr>
            <a:lvl2pPr marL="310896" indent="0">
              <a:buNone/>
              <a:defRPr/>
            </a:lvl2pPr>
            <a:lvl3pPr marL="621792" indent="0">
              <a:buNone/>
              <a:defRPr/>
            </a:lvl3pPr>
            <a:lvl4pPr marL="932688" indent="0">
              <a:buNone/>
              <a:defRPr/>
            </a:lvl4pPr>
            <a:lvl5pPr marL="1225296" indent="0">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8">
            <a:extLst>
              <a:ext uri="{FF2B5EF4-FFF2-40B4-BE49-F238E27FC236}">
                <a16:creationId xmlns:a16="http://schemas.microsoft.com/office/drawing/2014/main" id="{9F6E60FE-54B4-4C7F-AB24-D739EFDBAD7B}"/>
              </a:ext>
              <a:ext uri="{C183D7F6-B498-43B3-948B-1728B52AA6E4}">
                <adec:decorative xmlns:adec="http://schemas.microsoft.com/office/drawing/2017/decorative" val="1"/>
              </a:ext>
            </a:extLst>
          </p:cNvPr>
          <p:cNvSpPr>
            <a:spLocks noGrp="1"/>
          </p:cNvSpPr>
          <p:nvPr>
            <p:ph type="pic" sz="quarter" idx="15" hasCustomPrompt="1"/>
          </p:nvPr>
        </p:nvSpPr>
        <p:spPr>
          <a:xfrm>
            <a:off x="5333682" y="0"/>
            <a:ext cx="6858000" cy="6861524"/>
          </a:xfrm>
          <a:solidFill>
            <a:srgbClr val="414241"/>
          </a:solidFill>
        </p:spPr>
        <p:txBody>
          <a:bodyPr tIns="182880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3726267526"/>
      </p:ext>
    </p:extLst>
  </p:cSld>
  <p:clrMapOvr>
    <a:masterClrMapping/>
  </p:clrMapOvr>
  <p:extLst>
    <p:ext uri="{DCECCB84-F9BA-43D5-87BE-67443E8EF086}">
      <p15:sldGuideLst xmlns:p15="http://schemas.microsoft.com/office/powerpoint/2012/main">
        <p15:guide id="10" orient="horz" pos="397">
          <p15:clr>
            <a:srgbClr val="547EBF"/>
          </p15:clr>
        </p15:guide>
        <p15:guide id="11" pos="3155">
          <p15:clr>
            <a:srgbClr val="547EBF"/>
          </p15:clr>
        </p15:guide>
        <p15:guide id="12" pos="3350">
          <p15:clr>
            <a:srgbClr val="547EBF"/>
          </p15:clr>
        </p15:guide>
        <p15:guide id="13" pos="413">
          <p15:clr>
            <a:srgbClr val="547EBF"/>
          </p15:clr>
        </p15:guide>
        <p15:guide id="14" orient="horz" pos="3923">
          <p15:clr>
            <a:srgbClr val="547EB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1 Title">
            <a:extLst>
              <a:ext uri="{FF2B5EF4-FFF2-40B4-BE49-F238E27FC236}">
                <a16:creationId xmlns:a16="http://schemas.microsoft.com/office/drawing/2014/main" id="{84E2C6C6-B442-4DE7-9C6C-405B9005314D}"/>
              </a:ext>
            </a:extLst>
          </p:cNvPr>
          <p:cNvSpPr>
            <a:spLocks noGrp="1"/>
          </p:cNvSpPr>
          <p:nvPr>
            <p:ph type="title" hasCustomPrompt="1"/>
          </p:nvPr>
        </p:nvSpPr>
        <p:spPr>
          <a:xfrm>
            <a:off x="655637" y="2979738"/>
            <a:ext cx="4352925" cy="3248025"/>
          </a:xfrm>
        </p:spPr>
        <p:txBody>
          <a:bodyPr anchor="t">
            <a:noAutofit/>
          </a:bodyPr>
          <a:lstStyle>
            <a:lvl1pPr>
              <a:defRPr sz="2800"/>
            </a:lvl1pPr>
          </a:lstStyle>
          <a:p>
            <a:r>
              <a:rPr lang="en-US" noProof="0"/>
              <a:t>Square photo layout with smaller text</a:t>
            </a:r>
          </a:p>
        </p:txBody>
      </p:sp>
      <p:sp>
        <p:nvSpPr>
          <p:cNvPr id="7" name="Picture Placeholder 8">
            <a:extLst>
              <a:ext uri="{FF2B5EF4-FFF2-40B4-BE49-F238E27FC236}">
                <a16:creationId xmlns:a16="http://schemas.microsoft.com/office/drawing/2014/main" id="{557F8FE2-0CEA-423C-A997-F795E3DC7448}"/>
              </a:ext>
              <a:ext uri="{C183D7F6-B498-43B3-948B-1728B52AA6E4}">
                <adec:decorative xmlns:adec="http://schemas.microsoft.com/office/drawing/2017/decorative" val="1"/>
              </a:ext>
            </a:extLst>
          </p:cNvPr>
          <p:cNvSpPr>
            <a:spLocks noGrp="1"/>
          </p:cNvSpPr>
          <p:nvPr>
            <p:ph type="pic" sz="quarter" idx="15" hasCustomPrompt="1"/>
          </p:nvPr>
        </p:nvSpPr>
        <p:spPr>
          <a:xfrm>
            <a:off x="5333682" y="0"/>
            <a:ext cx="6858000" cy="6861524"/>
          </a:xfrm>
          <a:solidFill>
            <a:srgbClr val="414241"/>
          </a:solidFill>
        </p:spPr>
        <p:txBody>
          <a:bodyPr tIns="182880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2712655481"/>
      </p:ext>
    </p:extLst>
  </p:cSld>
  <p:clrMapOvr>
    <a:masterClrMapping/>
  </p:clrMapOvr>
  <p:extLst>
    <p:ext uri="{DCECCB84-F9BA-43D5-87BE-67443E8EF086}">
      <p15:sldGuideLst xmlns:p15="http://schemas.microsoft.com/office/powerpoint/2012/main">
        <p15:guide id="8" orient="horz" pos="1877">
          <p15:clr>
            <a:srgbClr val="547EBF"/>
          </p15:clr>
        </p15:guide>
        <p15:guide id="9" orient="horz" pos="3923">
          <p15:clr>
            <a:srgbClr val="547EBF"/>
          </p15:clr>
        </p15:guide>
        <p15:guide id="10" pos="3350">
          <p15:clr>
            <a:srgbClr val="547EBF"/>
          </p15:clr>
        </p15:guide>
        <p15:guide id="11" pos="3155">
          <p15:clr>
            <a:srgbClr val="547EBF"/>
          </p15:clr>
        </p15:guide>
        <p15:guide id="12" pos="413">
          <p15:clr>
            <a:srgbClr val="547EB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38E01E45-D858-46CB-8C37-2ADA7A8B4F38}"/>
              </a:ext>
            </a:extLst>
          </p:cNvPr>
          <p:cNvSpPr>
            <a:spLocks noGrp="1"/>
          </p:cNvSpPr>
          <p:nvPr>
            <p:ph type="title"/>
          </p:nvPr>
        </p:nvSpPr>
        <p:spPr>
          <a:xfrm>
            <a:off x="655638" y="4983164"/>
            <a:ext cx="10880726" cy="1244599"/>
          </a:xfrm>
        </p:spPr>
        <p:txBody>
          <a:bodyPr anchor="ctr">
            <a:noAutofit/>
          </a:bodyPr>
          <a:lstStyle>
            <a:lvl1pPr algn="ctr">
              <a:defRPr/>
            </a:lvl1pPr>
          </a:lstStyle>
          <a:p>
            <a:r>
              <a:rPr lang="en-US" noProof="0"/>
              <a:t>Click to edit Master title style</a:t>
            </a:r>
          </a:p>
        </p:txBody>
      </p:sp>
      <p:sp>
        <p:nvSpPr>
          <p:cNvPr id="7" name="Picture Placeholder 8">
            <a:extLst>
              <a:ext uri="{FF2B5EF4-FFF2-40B4-BE49-F238E27FC236}">
                <a16:creationId xmlns:a16="http://schemas.microsoft.com/office/drawing/2014/main" id="{8DAC1AB8-B848-4140-ADBF-53800EEC5897}"/>
              </a:ext>
              <a:ext uri="{C183D7F6-B498-43B3-948B-1728B52AA6E4}">
                <adec:decorative xmlns:adec="http://schemas.microsoft.com/office/drawing/2017/decorative" val="1"/>
              </a:ext>
            </a:extLst>
          </p:cNvPr>
          <p:cNvSpPr>
            <a:spLocks noGrp="1"/>
          </p:cNvSpPr>
          <p:nvPr>
            <p:ph type="pic" sz="quarter" idx="15" hasCustomPrompt="1"/>
          </p:nvPr>
        </p:nvSpPr>
        <p:spPr>
          <a:xfrm>
            <a:off x="0" y="-1"/>
            <a:ext cx="12191682" cy="4672013"/>
          </a:xfrm>
          <a:solidFill>
            <a:srgbClr val="414241"/>
          </a:solidFill>
        </p:spPr>
        <p:txBody>
          <a:bodyPr tIns="100584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1375526387"/>
      </p:ext>
    </p:extLst>
  </p:cSld>
  <p:clrMapOvr>
    <a:masterClrMapping/>
  </p:clrMapOvr>
  <p:extLst>
    <p:ext uri="{DCECCB84-F9BA-43D5-87BE-67443E8EF086}">
      <p15:sldGuideLst xmlns:p15="http://schemas.microsoft.com/office/powerpoint/2012/main">
        <p15:guide id="10" orient="horz" pos="2943">
          <p15:clr>
            <a:srgbClr val="547EBF"/>
          </p15:clr>
        </p15:guide>
        <p15:guide id="11" orient="horz" pos="3923">
          <p15:clr>
            <a:srgbClr val="547EBF"/>
          </p15:clr>
        </p15:guide>
        <p15:guide id="12" orient="horz" pos="3139">
          <p15:clr>
            <a:srgbClr val="547EBF"/>
          </p15:clr>
        </p15:guide>
        <p15:guide id="13" pos="413">
          <p15:clr>
            <a:srgbClr val="547EBF"/>
          </p15:clr>
        </p15:guide>
        <p15:guide id="14" pos="7267">
          <p15:clr>
            <a:srgbClr val="547EB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045563AC-3A0B-4839-A9DC-F00E8E5411A6}"/>
              </a:ext>
            </a:extLst>
          </p:cNvPr>
          <p:cNvSpPr>
            <a:spLocks noGrp="1"/>
          </p:cNvSpPr>
          <p:nvPr>
            <p:ph type="title"/>
          </p:nvPr>
        </p:nvSpPr>
        <p:spPr>
          <a:xfrm>
            <a:off x="655954" y="629920"/>
            <a:ext cx="10880726" cy="1244600"/>
          </a:xfrm>
        </p:spPr>
        <p:txBody>
          <a:bodyPr anchor="ctr">
            <a:noAutofit/>
          </a:bodyPr>
          <a:lstStyle>
            <a:lvl1pPr algn="ctr">
              <a:defRPr/>
            </a:lvl1pPr>
          </a:lstStyle>
          <a:p>
            <a:r>
              <a:rPr lang="en-US" noProof="0"/>
              <a:t>Click to edit Master title style</a:t>
            </a:r>
          </a:p>
        </p:txBody>
      </p:sp>
      <p:sp>
        <p:nvSpPr>
          <p:cNvPr id="7" name="Picture Placeholder 8">
            <a:extLst>
              <a:ext uri="{FF2B5EF4-FFF2-40B4-BE49-F238E27FC236}">
                <a16:creationId xmlns:a16="http://schemas.microsoft.com/office/drawing/2014/main" id="{CBF73C5A-523C-4B06-A660-E8B8CE1663EC}"/>
              </a:ext>
              <a:ext uri="{C183D7F6-B498-43B3-948B-1728B52AA6E4}">
                <adec:decorative xmlns:adec="http://schemas.microsoft.com/office/drawing/2017/decorative" val="1"/>
              </a:ext>
            </a:extLst>
          </p:cNvPr>
          <p:cNvSpPr>
            <a:spLocks noGrp="1"/>
          </p:cNvSpPr>
          <p:nvPr>
            <p:ph type="pic" sz="quarter" idx="15" hasCustomPrompt="1"/>
          </p:nvPr>
        </p:nvSpPr>
        <p:spPr>
          <a:xfrm>
            <a:off x="0" y="2030414"/>
            <a:ext cx="12191682" cy="4827586"/>
          </a:xfrm>
          <a:solidFill>
            <a:srgbClr val="414241"/>
          </a:solidFill>
        </p:spPr>
        <p:txBody>
          <a:bodyPr tIns="1005840" anchor="t">
            <a:noAutofit/>
          </a:bodyPr>
          <a:lstStyle>
            <a:lvl1pPr marL="0" marR="0" indent="0" algn="ctr" defTabSz="932688" rtl="0" eaLnBrk="1" fontAlgn="auto" latinLnBrk="0" hangingPunct="1">
              <a:lnSpc>
                <a:spcPct val="100000"/>
              </a:lnSpc>
              <a:spcBef>
                <a:spcPts val="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986250770"/>
      </p:ext>
    </p:extLst>
  </p:cSld>
  <p:clrMapOvr>
    <a:masterClrMapping/>
  </p:clrMapOvr>
  <p:extLst>
    <p:ext uri="{DCECCB84-F9BA-43D5-87BE-67443E8EF086}">
      <p15:sldGuideLst xmlns:p15="http://schemas.microsoft.com/office/powerpoint/2012/main">
        <p15:guide id="10" orient="horz" pos="1279">
          <p15:clr>
            <a:srgbClr val="547EBF"/>
          </p15:clr>
        </p15:guide>
        <p15:guide id="11" orient="horz" pos="397">
          <p15:clr>
            <a:srgbClr val="547EBF"/>
          </p15:clr>
        </p15:guide>
        <p15:guide id="12" orient="horz" pos="1181">
          <p15:clr>
            <a:srgbClr val="547EBF"/>
          </p15:clr>
        </p15:guide>
        <p15:guide id="13" pos="413">
          <p15:clr>
            <a:srgbClr val="547EBF"/>
          </p15:clr>
        </p15:guide>
        <p15:guide id="14" pos="7267">
          <p15:clr>
            <a:srgbClr val="547EBF"/>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12" name="1 Title">
            <a:extLst>
              <a:ext uri="{FF2B5EF4-FFF2-40B4-BE49-F238E27FC236}">
                <a16:creationId xmlns:a16="http://schemas.microsoft.com/office/drawing/2014/main" id="{3915DA9E-3F69-4252-A259-4CE858ED7C6C}"/>
              </a:ext>
            </a:extLst>
          </p:cNvPr>
          <p:cNvSpPr>
            <a:spLocks noGrp="1"/>
          </p:cNvSpPr>
          <p:nvPr>
            <p:ph type="title"/>
          </p:nvPr>
        </p:nvSpPr>
        <p:spPr/>
        <p:txBody>
          <a:bodyPr/>
          <a:lstStyle/>
          <a:p>
            <a:r>
              <a:rPr lang="en-US"/>
              <a:t>Click to edit Master title style</a:t>
            </a:r>
          </a:p>
        </p:txBody>
      </p:sp>
      <p:sp>
        <p:nvSpPr>
          <p:cNvPr id="4" name="2 Text Placeholder left">
            <a:extLst>
              <a:ext uri="{FF2B5EF4-FFF2-40B4-BE49-F238E27FC236}">
                <a16:creationId xmlns:a16="http://schemas.microsoft.com/office/drawing/2014/main" id="{AE833B58-0629-4A46-8711-902C16A99314}"/>
              </a:ext>
            </a:extLst>
          </p:cNvPr>
          <p:cNvSpPr>
            <a:spLocks noGrp="1"/>
          </p:cNvSpPr>
          <p:nvPr>
            <p:ph type="body" sz="quarter" idx="16"/>
          </p:nvPr>
        </p:nvSpPr>
        <p:spPr>
          <a:xfrm>
            <a:off x="655320" y="5605462"/>
            <a:ext cx="5294504" cy="622109"/>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3" name="4 Text Placeholder right">
            <a:extLst>
              <a:ext uri="{FF2B5EF4-FFF2-40B4-BE49-F238E27FC236}">
                <a16:creationId xmlns:a16="http://schemas.microsoft.com/office/drawing/2014/main" id="{05B401B2-8D93-427E-90A4-52337B3965E8}"/>
              </a:ext>
            </a:extLst>
          </p:cNvPr>
          <p:cNvSpPr>
            <a:spLocks noGrp="1"/>
          </p:cNvSpPr>
          <p:nvPr>
            <p:ph type="body" sz="quarter" idx="18"/>
          </p:nvPr>
        </p:nvSpPr>
        <p:spPr>
          <a:xfrm>
            <a:off x="6242175" y="5605463"/>
            <a:ext cx="5294505" cy="622300"/>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4" name="Picture Placeholder 8">
            <a:extLst>
              <a:ext uri="{FF2B5EF4-FFF2-40B4-BE49-F238E27FC236}">
                <a16:creationId xmlns:a16="http://schemas.microsoft.com/office/drawing/2014/main" id="{9050A269-C0FA-4C85-9E2E-B4F678DCF865}"/>
              </a:ext>
              <a:ext uri="{C183D7F6-B498-43B3-948B-1728B52AA6E4}">
                <adec:decorative xmlns:adec="http://schemas.microsoft.com/office/drawing/2017/decorative" val="1"/>
              </a:ext>
            </a:extLst>
          </p:cNvPr>
          <p:cNvSpPr>
            <a:spLocks noGrp="1"/>
          </p:cNvSpPr>
          <p:nvPr>
            <p:ph type="pic" sz="quarter" idx="22" hasCustomPrompt="1"/>
          </p:nvPr>
        </p:nvSpPr>
        <p:spPr>
          <a:xfrm>
            <a:off x="655638" y="2025650"/>
            <a:ext cx="5295900" cy="3424238"/>
          </a:xfrm>
          <a:solidFill>
            <a:srgbClr val="414241"/>
          </a:solidFill>
        </p:spPr>
        <p:txBody>
          <a:bodyPr tIns="45720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5" name="Picture Placeholder 8">
            <a:extLst>
              <a:ext uri="{FF2B5EF4-FFF2-40B4-BE49-F238E27FC236}">
                <a16:creationId xmlns:a16="http://schemas.microsoft.com/office/drawing/2014/main" id="{92E88746-5F0E-4661-8968-5B8D31168BAC}"/>
              </a:ext>
              <a:ext uri="{C183D7F6-B498-43B3-948B-1728B52AA6E4}">
                <adec:decorative xmlns:adec="http://schemas.microsoft.com/office/drawing/2017/decorative" val="1"/>
              </a:ext>
            </a:extLst>
          </p:cNvPr>
          <p:cNvSpPr>
            <a:spLocks noGrp="1"/>
          </p:cNvSpPr>
          <p:nvPr>
            <p:ph type="pic" sz="quarter" idx="23" hasCustomPrompt="1"/>
          </p:nvPr>
        </p:nvSpPr>
        <p:spPr>
          <a:xfrm>
            <a:off x="6251387" y="2025650"/>
            <a:ext cx="5295900" cy="3424238"/>
          </a:xfrm>
          <a:solidFill>
            <a:srgbClr val="414241"/>
          </a:solidFill>
        </p:spPr>
        <p:txBody>
          <a:bodyPr tIns="45720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1949076407"/>
      </p:ext>
    </p:extLst>
  </p:cSld>
  <p:clrMapOvr>
    <a:masterClrMapping/>
  </p:clrMapOvr>
  <p:extLst>
    <p:ext uri="{DCECCB84-F9BA-43D5-87BE-67443E8EF086}">
      <p15:sldGuideLst xmlns:p15="http://schemas.microsoft.com/office/powerpoint/2012/main">
        <p15:guide id="15" orient="horz" pos="3433">
          <p15:clr>
            <a:srgbClr val="547EBF"/>
          </p15:clr>
        </p15:guide>
        <p15:guide id="16" orient="horz" pos="1276">
          <p15:clr>
            <a:srgbClr val="547EBF"/>
          </p15:clr>
        </p15:guide>
        <p15:guide id="17" pos="3749">
          <p15:clr>
            <a:srgbClr val="547EBF"/>
          </p15:clr>
        </p15:guide>
        <p15:guide id="18" pos="3931">
          <p15:clr>
            <a:srgbClr val="547EBF"/>
          </p15:clr>
        </p15:guide>
        <p15:guide id="19" orient="horz" pos="3531">
          <p15:clr>
            <a:srgbClr val="547EBF"/>
          </p15:clr>
        </p15:guide>
        <p15:guide id="20" orient="horz" pos="3923">
          <p15:clr>
            <a:srgbClr val="547EBF"/>
          </p15:clr>
        </p15:guide>
        <p15:guide id="21" pos="413">
          <p15:clr>
            <a:srgbClr val="547EBF"/>
          </p15:clr>
        </p15:guide>
        <p15:guide id="22" pos="7267">
          <p15:clr>
            <a:srgbClr val="547EBF"/>
          </p15:clr>
        </p15:guide>
        <p15:guide id="23" orient="horz" pos="202">
          <p15:clr>
            <a:srgbClr val="547EBF"/>
          </p15:clr>
        </p15:guide>
        <p15:guide id="24" orient="horz" pos="495">
          <p15:clr>
            <a:srgbClr val="547EBF"/>
          </p15:clr>
        </p15:guide>
        <p15:guide id="25" orient="horz" pos="789">
          <p15:clr>
            <a:srgbClr val="547EBF"/>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picture content Subtitle">
    <p:spTree>
      <p:nvGrpSpPr>
        <p:cNvPr id="1" name=""/>
        <p:cNvGrpSpPr/>
        <p:nvPr/>
      </p:nvGrpSpPr>
      <p:grpSpPr>
        <a:xfrm>
          <a:off x="0" y="0"/>
          <a:ext cx="0" cy="0"/>
          <a:chOff x="0" y="0"/>
          <a:chExt cx="0" cy="0"/>
        </a:xfrm>
      </p:grpSpPr>
      <p:sp>
        <p:nvSpPr>
          <p:cNvPr id="12" name="1 Title">
            <a:extLst>
              <a:ext uri="{FF2B5EF4-FFF2-40B4-BE49-F238E27FC236}">
                <a16:creationId xmlns:a16="http://schemas.microsoft.com/office/drawing/2014/main" id="{3915DA9E-3F69-4252-A259-4CE858ED7C6C}"/>
              </a:ext>
            </a:extLst>
          </p:cNvPr>
          <p:cNvSpPr>
            <a:spLocks noGrp="1"/>
          </p:cNvSpPr>
          <p:nvPr>
            <p:ph type="title"/>
          </p:nvPr>
        </p:nvSpPr>
        <p:spPr/>
        <p:txBody>
          <a:bodyPr/>
          <a:lstStyle/>
          <a:p>
            <a:r>
              <a:rPr lang="en-US"/>
              <a:t>Click to edit Master title style</a:t>
            </a:r>
          </a:p>
        </p:txBody>
      </p:sp>
      <p:sp>
        <p:nvSpPr>
          <p:cNvPr id="7" name="2 Subtitle">
            <a:extLst>
              <a:ext uri="{FF2B5EF4-FFF2-40B4-BE49-F238E27FC236}">
                <a16:creationId xmlns:a16="http://schemas.microsoft.com/office/drawing/2014/main" id="{AFCFF5C5-9399-4727-A79B-706F8A010D58}"/>
              </a:ext>
            </a:extLst>
          </p:cNvPr>
          <p:cNvSpPr>
            <a:spLocks noGrp="1"/>
          </p:cNvSpPr>
          <p:nvPr>
            <p:ph type="subTitle" idx="1"/>
          </p:nvPr>
        </p:nvSpPr>
        <p:spPr>
          <a:xfrm>
            <a:off x="655638" y="786383"/>
            <a:ext cx="10880725"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4" name="2 Text Placeholder left">
            <a:extLst>
              <a:ext uri="{FF2B5EF4-FFF2-40B4-BE49-F238E27FC236}">
                <a16:creationId xmlns:a16="http://schemas.microsoft.com/office/drawing/2014/main" id="{AE833B58-0629-4A46-8711-902C16A99314}"/>
              </a:ext>
            </a:extLst>
          </p:cNvPr>
          <p:cNvSpPr>
            <a:spLocks noGrp="1"/>
          </p:cNvSpPr>
          <p:nvPr>
            <p:ph type="body" sz="quarter" idx="16"/>
          </p:nvPr>
        </p:nvSpPr>
        <p:spPr>
          <a:xfrm>
            <a:off x="655320" y="5605462"/>
            <a:ext cx="5294504" cy="622109"/>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3" name="4 Text Placeholder right">
            <a:extLst>
              <a:ext uri="{FF2B5EF4-FFF2-40B4-BE49-F238E27FC236}">
                <a16:creationId xmlns:a16="http://schemas.microsoft.com/office/drawing/2014/main" id="{05B401B2-8D93-427E-90A4-52337B3965E8}"/>
              </a:ext>
            </a:extLst>
          </p:cNvPr>
          <p:cNvSpPr>
            <a:spLocks noGrp="1"/>
          </p:cNvSpPr>
          <p:nvPr>
            <p:ph type="body" sz="quarter" idx="18"/>
          </p:nvPr>
        </p:nvSpPr>
        <p:spPr>
          <a:xfrm>
            <a:off x="6242175" y="5605463"/>
            <a:ext cx="5294505" cy="622300"/>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4" name="Picture Placeholder 8">
            <a:extLst>
              <a:ext uri="{FF2B5EF4-FFF2-40B4-BE49-F238E27FC236}">
                <a16:creationId xmlns:a16="http://schemas.microsoft.com/office/drawing/2014/main" id="{9050A269-C0FA-4C85-9E2E-B4F678DCF865}"/>
              </a:ext>
              <a:ext uri="{C183D7F6-B498-43B3-948B-1728B52AA6E4}">
                <adec:decorative xmlns:adec="http://schemas.microsoft.com/office/drawing/2017/decorative" val="1"/>
              </a:ext>
            </a:extLst>
          </p:cNvPr>
          <p:cNvSpPr>
            <a:spLocks noGrp="1"/>
          </p:cNvSpPr>
          <p:nvPr>
            <p:ph type="pic" sz="quarter" idx="22" hasCustomPrompt="1"/>
          </p:nvPr>
        </p:nvSpPr>
        <p:spPr>
          <a:xfrm>
            <a:off x="655638" y="2025650"/>
            <a:ext cx="5295900" cy="3424238"/>
          </a:xfrm>
          <a:solidFill>
            <a:srgbClr val="414241"/>
          </a:solidFill>
        </p:spPr>
        <p:txBody>
          <a:bodyPr tIns="45720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5" name="Picture Placeholder 8">
            <a:extLst>
              <a:ext uri="{FF2B5EF4-FFF2-40B4-BE49-F238E27FC236}">
                <a16:creationId xmlns:a16="http://schemas.microsoft.com/office/drawing/2014/main" id="{92E88746-5F0E-4661-8968-5B8D31168BAC}"/>
              </a:ext>
              <a:ext uri="{C183D7F6-B498-43B3-948B-1728B52AA6E4}">
                <adec:decorative xmlns:adec="http://schemas.microsoft.com/office/drawing/2017/decorative" val="1"/>
              </a:ext>
            </a:extLst>
          </p:cNvPr>
          <p:cNvSpPr>
            <a:spLocks noGrp="1"/>
          </p:cNvSpPr>
          <p:nvPr>
            <p:ph type="pic" sz="quarter" idx="23" hasCustomPrompt="1"/>
          </p:nvPr>
        </p:nvSpPr>
        <p:spPr>
          <a:xfrm>
            <a:off x="6251387" y="2025650"/>
            <a:ext cx="5295900" cy="3424238"/>
          </a:xfrm>
          <a:solidFill>
            <a:srgbClr val="414241"/>
          </a:solidFill>
        </p:spPr>
        <p:txBody>
          <a:bodyPr tIns="45720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1536764195"/>
      </p:ext>
    </p:extLst>
  </p:cSld>
  <p:clrMapOvr>
    <a:masterClrMapping/>
  </p:clrMapOvr>
  <p:extLst>
    <p:ext uri="{DCECCB84-F9BA-43D5-87BE-67443E8EF086}">
      <p15:sldGuideLst xmlns:p15="http://schemas.microsoft.com/office/powerpoint/2012/main">
        <p15:guide id="15" orient="horz" pos="3433">
          <p15:clr>
            <a:srgbClr val="547EBF"/>
          </p15:clr>
        </p15:guide>
        <p15:guide id="16" orient="horz" pos="1276">
          <p15:clr>
            <a:srgbClr val="547EBF"/>
          </p15:clr>
        </p15:guide>
        <p15:guide id="17" pos="3749">
          <p15:clr>
            <a:srgbClr val="547EBF"/>
          </p15:clr>
        </p15:guide>
        <p15:guide id="18" pos="3931">
          <p15:clr>
            <a:srgbClr val="547EBF"/>
          </p15:clr>
        </p15:guide>
        <p15:guide id="19" orient="horz" pos="3531">
          <p15:clr>
            <a:srgbClr val="547EBF"/>
          </p15:clr>
        </p15:guide>
        <p15:guide id="20" orient="horz" pos="3923">
          <p15:clr>
            <a:srgbClr val="547EBF"/>
          </p15:clr>
        </p15:guide>
        <p15:guide id="21" pos="413">
          <p15:clr>
            <a:srgbClr val="547EBF"/>
          </p15:clr>
        </p15:guide>
        <p15:guide id="22" pos="7267">
          <p15:clr>
            <a:srgbClr val="547EBF"/>
          </p15:clr>
        </p15:guide>
        <p15:guide id="23" orient="horz" pos="202">
          <p15:clr>
            <a:srgbClr val="547EBF"/>
          </p15:clr>
        </p15:guide>
        <p15:guide id="24" orient="horz" pos="495">
          <p15:clr>
            <a:srgbClr val="547EBF"/>
          </p15:clr>
        </p15:guide>
        <p15:guide id="25" orient="horz" pos="789">
          <p15:clr>
            <a:srgbClr val="547EBF"/>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7" name="1 Title">
            <a:extLst>
              <a:ext uri="{FF2B5EF4-FFF2-40B4-BE49-F238E27FC236}">
                <a16:creationId xmlns:a16="http://schemas.microsoft.com/office/drawing/2014/main" id="{31661C59-CCA8-44E7-8B4C-9304DAEE9B55}"/>
              </a:ext>
            </a:extLst>
          </p:cNvPr>
          <p:cNvSpPr>
            <a:spLocks noGrp="1"/>
          </p:cNvSpPr>
          <p:nvPr>
            <p:ph type="title"/>
          </p:nvPr>
        </p:nvSpPr>
        <p:spPr/>
        <p:txBody>
          <a:bodyPr/>
          <a:lstStyle/>
          <a:p>
            <a:r>
              <a:rPr lang="en-US"/>
              <a:t>Click to edit Master title style</a:t>
            </a:r>
          </a:p>
        </p:txBody>
      </p:sp>
      <p:sp>
        <p:nvSpPr>
          <p:cNvPr id="4" name="2 Text Placeholder left">
            <a:extLst>
              <a:ext uri="{FF2B5EF4-FFF2-40B4-BE49-F238E27FC236}">
                <a16:creationId xmlns:a16="http://schemas.microsoft.com/office/drawing/2014/main" id="{AE833B58-0629-4A46-8711-902C16A99314}"/>
              </a:ext>
            </a:extLst>
          </p:cNvPr>
          <p:cNvSpPr>
            <a:spLocks noGrp="1"/>
          </p:cNvSpPr>
          <p:nvPr>
            <p:ph type="body" sz="quarter" idx="16"/>
          </p:nvPr>
        </p:nvSpPr>
        <p:spPr>
          <a:xfrm>
            <a:off x="655638" y="5605464"/>
            <a:ext cx="3402012" cy="622300"/>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2" name="4 Text Placeholder center">
            <a:extLst>
              <a:ext uri="{FF2B5EF4-FFF2-40B4-BE49-F238E27FC236}">
                <a16:creationId xmlns:a16="http://schemas.microsoft.com/office/drawing/2014/main" id="{7E8A9C08-F392-459F-B90B-EDBF4A830C55}"/>
              </a:ext>
            </a:extLst>
          </p:cNvPr>
          <p:cNvSpPr>
            <a:spLocks noGrp="1"/>
          </p:cNvSpPr>
          <p:nvPr>
            <p:ph type="body" sz="quarter" idx="17"/>
          </p:nvPr>
        </p:nvSpPr>
        <p:spPr>
          <a:xfrm>
            <a:off x="4386263" y="5605464"/>
            <a:ext cx="3419476" cy="622299"/>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3" name="6 Text Placeholder right">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05464"/>
            <a:ext cx="3402010" cy="622299"/>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4" name="Picture Placeholder 8">
            <a:extLst>
              <a:ext uri="{FF2B5EF4-FFF2-40B4-BE49-F238E27FC236}">
                <a16:creationId xmlns:a16="http://schemas.microsoft.com/office/drawing/2014/main" id="{2AA5860C-EE70-47FF-987F-4224254C4B9E}"/>
              </a:ext>
              <a:ext uri="{C183D7F6-B498-43B3-948B-1728B52AA6E4}">
                <adec:decorative xmlns:adec="http://schemas.microsoft.com/office/drawing/2017/decorative" val="1"/>
              </a:ext>
            </a:extLst>
          </p:cNvPr>
          <p:cNvSpPr>
            <a:spLocks noGrp="1"/>
          </p:cNvSpPr>
          <p:nvPr>
            <p:ph type="pic" sz="quarter" idx="24" hasCustomPrompt="1"/>
          </p:nvPr>
        </p:nvSpPr>
        <p:spPr>
          <a:xfrm>
            <a:off x="655637" y="2025650"/>
            <a:ext cx="3419475" cy="3424238"/>
          </a:xfrm>
          <a:solidFill>
            <a:srgbClr val="414241"/>
          </a:solidFill>
        </p:spPr>
        <p:txBody>
          <a:bodyPr tIns="64008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5" name="Picture Placeholder 8">
            <a:extLst>
              <a:ext uri="{FF2B5EF4-FFF2-40B4-BE49-F238E27FC236}">
                <a16:creationId xmlns:a16="http://schemas.microsoft.com/office/drawing/2014/main" id="{4397C538-A917-4CA4-B610-4514941AC36D}"/>
              </a:ext>
              <a:ext uri="{C183D7F6-B498-43B3-948B-1728B52AA6E4}">
                <adec:decorative xmlns:adec="http://schemas.microsoft.com/office/drawing/2017/decorative" val="1"/>
              </a:ext>
            </a:extLst>
          </p:cNvPr>
          <p:cNvSpPr>
            <a:spLocks noGrp="1"/>
          </p:cNvSpPr>
          <p:nvPr>
            <p:ph type="pic" sz="quarter" idx="25" hasCustomPrompt="1"/>
          </p:nvPr>
        </p:nvSpPr>
        <p:spPr>
          <a:xfrm>
            <a:off x="4386261" y="2030413"/>
            <a:ext cx="3419475" cy="3424238"/>
          </a:xfrm>
          <a:solidFill>
            <a:srgbClr val="414241"/>
          </a:solidFill>
        </p:spPr>
        <p:txBody>
          <a:bodyPr tIns="64008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6" name="Picture Placeholder 8">
            <a:extLst>
              <a:ext uri="{FF2B5EF4-FFF2-40B4-BE49-F238E27FC236}">
                <a16:creationId xmlns:a16="http://schemas.microsoft.com/office/drawing/2014/main" id="{76CB0616-DF08-466B-BA17-373057FDF2B8}"/>
              </a:ext>
              <a:ext uri="{C183D7F6-B498-43B3-948B-1728B52AA6E4}">
                <adec:decorative xmlns:adec="http://schemas.microsoft.com/office/drawing/2017/decorative" val="1"/>
              </a:ext>
            </a:extLst>
          </p:cNvPr>
          <p:cNvSpPr>
            <a:spLocks noGrp="1"/>
          </p:cNvSpPr>
          <p:nvPr>
            <p:ph type="pic" sz="quarter" idx="26" hasCustomPrompt="1"/>
          </p:nvPr>
        </p:nvSpPr>
        <p:spPr>
          <a:xfrm>
            <a:off x="8116888" y="2030413"/>
            <a:ext cx="3419475" cy="3424238"/>
          </a:xfrm>
          <a:solidFill>
            <a:srgbClr val="414241"/>
          </a:solidFill>
        </p:spPr>
        <p:txBody>
          <a:bodyPr tIns="64008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3746744778"/>
      </p:ext>
    </p:extLst>
  </p:cSld>
  <p:clrMapOvr>
    <a:masterClrMapping/>
  </p:clrMapOvr>
  <p:extLst>
    <p:ext uri="{DCECCB84-F9BA-43D5-87BE-67443E8EF086}">
      <p15:sldGuideLst xmlns:p15="http://schemas.microsoft.com/office/powerpoint/2012/main">
        <p15:guide id="21" orient="horz" pos="3531">
          <p15:clr>
            <a:srgbClr val="547EBF"/>
          </p15:clr>
        </p15:guide>
        <p15:guide id="22" orient="horz" pos="1279">
          <p15:clr>
            <a:srgbClr val="547EBF"/>
          </p15:clr>
        </p15:guide>
        <p15:guide id="23" orient="horz" pos="3433">
          <p15:clr>
            <a:srgbClr val="547EBF"/>
          </p15:clr>
        </p15:guide>
        <p15:guide id="24" orient="horz" pos="202">
          <p15:clr>
            <a:srgbClr val="547EBF"/>
          </p15:clr>
        </p15:guide>
        <p15:guide id="25" orient="horz" pos="495">
          <p15:clr>
            <a:srgbClr val="547EBF"/>
          </p15:clr>
        </p15:guide>
        <p15:guide id="26" orient="horz" pos="789">
          <p15:clr>
            <a:srgbClr val="547EBF"/>
          </p15:clr>
        </p15:guide>
        <p15:guide id="27" pos="413">
          <p15:clr>
            <a:srgbClr val="547EBF"/>
          </p15:clr>
        </p15:guide>
        <p15:guide id="28" pos="7267">
          <p15:clr>
            <a:srgbClr val="547EBF"/>
          </p15:clr>
        </p15:guide>
        <p15:guide id="29" orient="horz" pos="3923">
          <p15:clr>
            <a:srgbClr val="547EBF"/>
          </p15:clr>
        </p15:guide>
        <p15:guide id="30" pos="2567">
          <p15:clr>
            <a:srgbClr val="547EBF"/>
          </p15:clr>
        </p15:guide>
        <p15:guide id="31" pos="2763">
          <p15:clr>
            <a:srgbClr val="547EBF"/>
          </p15:clr>
        </p15:guide>
        <p15:guide id="32" pos="4917">
          <p15:clr>
            <a:srgbClr val="547EBF"/>
          </p15:clr>
        </p15:guide>
        <p15:guide id="33" pos="5113">
          <p15:clr>
            <a:srgbClr val="547EB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75D37107-7096-0614-CEF7-0D912343D16F}"/>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C296992B-24BA-732D-725C-7E0BED47CBE5}"/>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3">
            <a:extLst>
              <a:ext uri="{FF2B5EF4-FFF2-40B4-BE49-F238E27FC236}">
                <a16:creationId xmlns:a16="http://schemas.microsoft.com/office/drawing/2014/main" id="{F9112EFE-81F5-14F1-1C1D-2681575C2102}"/>
              </a:ext>
            </a:extLst>
          </p:cNvPr>
          <p:cNvSpPr>
            <a:spLocks noGrp="1"/>
          </p:cNvSpPr>
          <p:nvPr>
            <p:ph sz="half" idx="2" hasCustomPrompt="1"/>
          </p:nvPr>
        </p:nvSpPr>
        <p:spPr>
          <a:xfrm>
            <a:off x="6137983"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3">
            <a:extLst>
              <a:ext uri="{FF2B5EF4-FFF2-40B4-BE49-F238E27FC236}">
                <a16:creationId xmlns:a16="http://schemas.microsoft.com/office/drawing/2014/main" id="{16A787EF-7FEA-D30D-A9B7-EEED79B97893}"/>
              </a:ext>
            </a:extLst>
          </p:cNvPr>
          <p:cNvSpPr>
            <a:spLocks noGrp="1"/>
          </p:cNvSpPr>
          <p:nvPr>
            <p:ph sz="half" idx="11" hasCustomPrompt="1"/>
          </p:nvPr>
        </p:nvSpPr>
        <p:spPr>
          <a:xfrm>
            <a:off x="393384"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066574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ree picture content Subtitle">
    <p:spTree>
      <p:nvGrpSpPr>
        <p:cNvPr id="1" name=""/>
        <p:cNvGrpSpPr/>
        <p:nvPr/>
      </p:nvGrpSpPr>
      <p:grpSpPr>
        <a:xfrm>
          <a:off x="0" y="0"/>
          <a:ext cx="0" cy="0"/>
          <a:chOff x="0" y="0"/>
          <a:chExt cx="0" cy="0"/>
        </a:xfrm>
      </p:grpSpPr>
      <p:sp>
        <p:nvSpPr>
          <p:cNvPr id="7" name="1 Title">
            <a:extLst>
              <a:ext uri="{FF2B5EF4-FFF2-40B4-BE49-F238E27FC236}">
                <a16:creationId xmlns:a16="http://schemas.microsoft.com/office/drawing/2014/main" id="{31661C59-CCA8-44E7-8B4C-9304DAEE9B55}"/>
              </a:ext>
            </a:extLst>
          </p:cNvPr>
          <p:cNvSpPr>
            <a:spLocks noGrp="1"/>
          </p:cNvSpPr>
          <p:nvPr>
            <p:ph type="title"/>
          </p:nvPr>
        </p:nvSpPr>
        <p:spPr/>
        <p:txBody>
          <a:bodyPr/>
          <a:lstStyle/>
          <a:p>
            <a:r>
              <a:rPr lang="en-US"/>
              <a:t>Click to edit Master title style</a:t>
            </a:r>
          </a:p>
        </p:txBody>
      </p:sp>
      <p:sp>
        <p:nvSpPr>
          <p:cNvPr id="9" name="2 Subtitle">
            <a:extLst>
              <a:ext uri="{FF2B5EF4-FFF2-40B4-BE49-F238E27FC236}">
                <a16:creationId xmlns:a16="http://schemas.microsoft.com/office/drawing/2014/main" id="{094A59E2-8D7A-4B5E-94D4-C0D9922BF500}"/>
              </a:ext>
            </a:extLst>
          </p:cNvPr>
          <p:cNvSpPr>
            <a:spLocks noGrp="1"/>
          </p:cNvSpPr>
          <p:nvPr>
            <p:ph type="subTitle" idx="1"/>
          </p:nvPr>
        </p:nvSpPr>
        <p:spPr>
          <a:xfrm>
            <a:off x="655638" y="786383"/>
            <a:ext cx="10880725"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4" name="2 Text Placeholder left">
            <a:extLst>
              <a:ext uri="{FF2B5EF4-FFF2-40B4-BE49-F238E27FC236}">
                <a16:creationId xmlns:a16="http://schemas.microsoft.com/office/drawing/2014/main" id="{AE833B58-0629-4A46-8711-902C16A99314}"/>
              </a:ext>
            </a:extLst>
          </p:cNvPr>
          <p:cNvSpPr>
            <a:spLocks noGrp="1"/>
          </p:cNvSpPr>
          <p:nvPr>
            <p:ph type="body" sz="quarter" idx="16"/>
          </p:nvPr>
        </p:nvSpPr>
        <p:spPr>
          <a:xfrm>
            <a:off x="655638" y="5605464"/>
            <a:ext cx="3402012" cy="622300"/>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2" name="4 Text Placeholder center">
            <a:extLst>
              <a:ext uri="{FF2B5EF4-FFF2-40B4-BE49-F238E27FC236}">
                <a16:creationId xmlns:a16="http://schemas.microsoft.com/office/drawing/2014/main" id="{7E8A9C08-F392-459F-B90B-EDBF4A830C55}"/>
              </a:ext>
            </a:extLst>
          </p:cNvPr>
          <p:cNvSpPr>
            <a:spLocks noGrp="1"/>
          </p:cNvSpPr>
          <p:nvPr>
            <p:ph type="body" sz="quarter" idx="17"/>
          </p:nvPr>
        </p:nvSpPr>
        <p:spPr>
          <a:xfrm>
            <a:off x="4386263" y="5605464"/>
            <a:ext cx="3419476" cy="622299"/>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3" name="6 Text Placeholder right">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05464"/>
            <a:ext cx="3402010" cy="622299"/>
          </a:xfrm>
          <a:prstGeom prst="rect">
            <a:avLst/>
          </a:prstGeom>
        </p:spPr>
        <p:txBody>
          <a:bodyPr>
            <a:noAutofit/>
          </a:bodyPr>
          <a:lstStyle>
            <a:lvl1pPr marL="0" indent="0" algn="ctr">
              <a:spcBef>
                <a:spcPts val="0"/>
              </a:spcBef>
              <a:buNone/>
              <a:defRPr sz="2000"/>
            </a:lvl1pPr>
          </a:lstStyle>
          <a:p>
            <a:pPr lvl="0"/>
            <a:r>
              <a:rPr lang="en-US" noProof="0"/>
              <a:t>Click to edit Master text styles</a:t>
            </a:r>
          </a:p>
        </p:txBody>
      </p:sp>
      <p:sp>
        <p:nvSpPr>
          <p:cNvPr id="14" name="Picture Placeholder 8">
            <a:extLst>
              <a:ext uri="{FF2B5EF4-FFF2-40B4-BE49-F238E27FC236}">
                <a16:creationId xmlns:a16="http://schemas.microsoft.com/office/drawing/2014/main" id="{2AA5860C-EE70-47FF-987F-4224254C4B9E}"/>
              </a:ext>
              <a:ext uri="{C183D7F6-B498-43B3-948B-1728B52AA6E4}">
                <adec:decorative xmlns:adec="http://schemas.microsoft.com/office/drawing/2017/decorative" val="1"/>
              </a:ext>
            </a:extLst>
          </p:cNvPr>
          <p:cNvSpPr>
            <a:spLocks noGrp="1"/>
          </p:cNvSpPr>
          <p:nvPr>
            <p:ph type="pic" sz="quarter" idx="24" hasCustomPrompt="1"/>
          </p:nvPr>
        </p:nvSpPr>
        <p:spPr>
          <a:xfrm>
            <a:off x="655637" y="2025650"/>
            <a:ext cx="3419475" cy="3424238"/>
          </a:xfrm>
          <a:solidFill>
            <a:srgbClr val="414241"/>
          </a:solidFill>
        </p:spPr>
        <p:txBody>
          <a:bodyPr tIns="64008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5" name="Picture Placeholder 8">
            <a:extLst>
              <a:ext uri="{FF2B5EF4-FFF2-40B4-BE49-F238E27FC236}">
                <a16:creationId xmlns:a16="http://schemas.microsoft.com/office/drawing/2014/main" id="{4397C538-A917-4CA4-B610-4514941AC36D}"/>
              </a:ext>
              <a:ext uri="{C183D7F6-B498-43B3-948B-1728B52AA6E4}">
                <adec:decorative xmlns:adec="http://schemas.microsoft.com/office/drawing/2017/decorative" val="1"/>
              </a:ext>
            </a:extLst>
          </p:cNvPr>
          <p:cNvSpPr>
            <a:spLocks noGrp="1"/>
          </p:cNvSpPr>
          <p:nvPr>
            <p:ph type="pic" sz="quarter" idx="25" hasCustomPrompt="1"/>
          </p:nvPr>
        </p:nvSpPr>
        <p:spPr>
          <a:xfrm>
            <a:off x="4386261" y="2030413"/>
            <a:ext cx="3419475" cy="3424238"/>
          </a:xfrm>
          <a:solidFill>
            <a:srgbClr val="414241"/>
          </a:solidFill>
        </p:spPr>
        <p:txBody>
          <a:bodyPr tIns="64008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6" name="Picture Placeholder 8">
            <a:extLst>
              <a:ext uri="{FF2B5EF4-FFF2-40B4-BE49-F238E27FC236}">
                <a16:creationId xmlns:a16="http://schemas.microsoft.com/office/drawing/2014/main" id="{76CB0616-DF08-466B-BA17-373057FDF2B8}"/>
              </a:ext>
              <a:ext uri="{C183D7F6-B498-43B3-948B-1728B52AA6E4}">
                <adec:decorative xmlns:adec="http://schemas.microsoft.com/office/drawing/2017/decorative" val="1"/>
              </a:ext>
            </a:extLst>
          </p:cNvPr>
          <p:cNvSpPr>
            <a:spLocks noGrp="1"/>
          </p:cNvSpPr>
          <p:nvPr>
            <p:ph type="pic" sz="quarter" idx="26" hasCustomPrompt="1"/>
          </p:nvPr>
        </p:nvSpPr>
        <p:spPr>
          <a:xfrm>
            <a:off x="8116888" y="2030413"/>
            <a:ext cx="3419475" cy="3424238"/>
          </a:xfrm>
          <a:solidFill>
            <a:srgbClr val="414241"/>
          </a:solidFill>
        </p:spPr>
        <p:txBody>
          <a:bodyPr tIns="64008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1895274109"/>
      </p:ext>
    </p:extLst>
  </p:cSld>
  <p:clrMapOvr>
    <a:masterClrMapping/>
  </p:clrMapOvr>
  <p:extLst>
    <p:ext uri="{DCECCB84-F9BA-43D5-87BE-67443E8EF086}">
      <p15:sldGuideLst xmlns:p15="http://schemas.microsoft.com/office/powerpoint/2012/main">
        <p15:guide id="21" orient="horz" pos="3531">
          <p15:clr>
            <a:srgbClr val="547EBF"/>
          </p15:clr>
        </p15:guide>
        <p15:guide id="22" orient="horz" pos="1279">
          <p15:clr>
            <a:srgbClr val="547EBF"/>
          </p15:clr>
        </p15:guide>
        <p15:guide id="23" orient="horz" pos="3433">
          <p15:clr>
            <a:srgbClr val="547EBF"/>
          </p15:clr>
        </p15:guide>
        <p15:guide id="24" orient="horz" pos="202">
          <p15:clr>
            <a:srgbClr val="547EBF"/>
          </p15:clr>
        </p15:guide>
        <p15:guide id="25" orient="horz" pos="495">
          <p15:clr>
            <a:srgbClr val="547EBF"/>
          </p15:clr>
        </p15:guide>
        <p15:guide id="26" orient="horz" pos="789">
          <p15:clr>
            <a:srgbClr val="547EBF"/>
          </p15:clr>
        </p15:guide>
        <p15:guide id="27" pos="413">
          <p15:clr>
            <a:srgbClr val="547EBF"/>
          </p15:clr>
        </p15:guide>
        <p15:guide id="28" pos="7267">
          <p15:clr>
            <a:srgbClr val="547EBF"/>
          </p15:clr>
        </p15:guide>
        <p15:guide id="29" orient="horz" pos="3923">
          <p15:clr>
            <a:srgbClr val="547EBF"/>
          </p15:clr>
        </p15:guide>
        <p15:guide id="30" pos="2567">
          <p15:clr>
            <a:srgbClr val="547EBF"/>
          </p15:clr>
        </p15:guide>
        <p15:guide id="31" pos="2763">
          <p15:clr>
            <a:srgbClr val="547EBF"/>
          </p15:clr>
        </p15:guide>
        <p15:guide id="32" pos="4917">
          <p15:clr>
            <a:srgbClr val="547EBF"/>
          </p15:clr>
        </p15:guide>
        <p15:guide id="33" pos="5113">
          <p15:clr>
            <a:srgbClr val="547EBF"/>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057C-87AC-42DB-B763-DB393374FEF2}"/>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655638" y="4672014"/>
            <a:ext cx="2487613" cy="1555750"/>
          </a:xfrm>
          <a:prstGeom prst="rect">
            <a:avLst/>
          </a:prstGeom>
        </p:spPr>
        <p:txBody>
          <a:bodyPr>
            <a:noAutofit/>
          </a:bodyPr>
          <a:lstStyle>
            <a:lvl1pPr marL="0" indent="0" algn="ctr">
              <a:spcBef>
                <a:spcPts val="0"/>
              </a:spcBef>
              <a:buNone/>
              <a:defRPr sz="2000"/>
            </a:lvl1pPr>
          </a:lstStyle>
          <a:p>
            <a:pPr lvl="0"/>
            <a:r>
              <a:rPr lang="en-US"/>
              <a:t>Click to edit Master text styles</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52940" y="4672014"/>
            <a:ext cx="2487612" cy="1555750"/>
          </a:xfrm>
          <a:prstGeom prst="rect">
            <a:avLst/>
          </a:prstGeom>
        </p:spPr>
        <p:txBody>
          <a:bodyPr>
            <a:noAutofit/>
          </a:bodyPr>
          <a:lstStyle>
            <a:lvl1pPr marL="0" indent="0" algn="ctr">
              <a:spcBef>
                <a:spcPts val="0"/>
              </a:spcBef>
              <a:buNone/>
              <a:defRPr sz="2000"/>
            </a:lvl1pPr>
          </a:lstStyle>
          <a:p>
            <a:pPr lvl="0"/>
            <a:r>
              <a:rPr lang="en-US"/>
              <a:t>Click to edit Master text styles</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51448" y="4672584"/>
            <a:ext cx="2487613" cy="1555750"/>
          </a:xfrm>
          <a:prstGeom prst="rect">
            <a:avLst/>
          </a:prstGeom>
        </p:spPr>
        <p:txBody>
          <a:bodyPr>
            <a:noAutofit/>
          </a:bodyPr>
          <a:lstStyle>
            <a:lvl1pPr marL="0" indent="0" algn="ctr">
              <a:spcBef>
                <a:spcPts val="0"/>
              </a:spcBef>
              <a:buNone/>
              <a:defRPr sz="2000"/>
            </a:lvl1pPr>
          </a:lstStyle>
          <a:p>
            <a:pPr lvl="0"/>
            <a:r>
              <a:rPr lang="en-US"/>
              <a:t>Click to edit Master text styles</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49512" y="4672584"/>
            <a:ext cx="2487613" cy="1555750"/>
          </a:xfrm>
          <a:prstGeom prst="rect">
            <a:avLst/>
          </a:prstGeom>
        </p:spPr>
        <p:txBody>
          <a:bodyPr>
            <a:noAutofit/>
          </a:bodyPr>
          <a:lstStyle>
            <a:lvl1pPr marL="0" indent="0" algn="ctr">
              <a:spcBef>
                <a:spcPts val="0"/>
              </a:spcBef>
              <a:buNone/>
              <a:defRPr sz="2000"/>
            </a:lvl1pPr>
          </a:lstStyle>
          <a:p>
            <a:pPr lvl="0"/>
            <a:r>
              <a:rPr lang="en-US"/>
              <a:t>Click to edit Master text styles</a:t>
            </a:r>
          </a:p>
        </p:txBody>
      </p:sp>
      <p:sp>
        <p:nvSpPr>
          <p:cNvPr id="16" name="Picture Placeholder 8">
            <a:extLst>
              <a:ext uri="{FF2B5EF4-FFF2-40B4-BE49-F238E27FC236}">
                <a16:creationId xmlns:a16="http://schemas.microsoft.com/office/drawing/2014/main" id="{DA8B8813-90DD-49F0-8139-24CFB9E3C9AA}"/>
              </a:ext>
              <a:ext uri="{C183D7F6-B498-43B3-948B-1728B52AA6E4}">
                <adec:decorative xmlns:adec="http://schemas.microsoft.com/office/drawing/2017/decorative" val="1"/>
              </a:ext>
            </a:extLst>
          </p:cNvPr>
          <p:cNvSpPr>
            <a:spLocks noGrp="1"/>
          </p:cNvSpPr>
          <p:nvPr>
            <p:ph type="pic" sz="quarter" idx="24" hasCustomPrompt="1"/>
          </p:nvPr>
        </p:nvSpPr>
        <p:spPr>
          <a:xfrm>
            <a:off x="655638" y="2025650"/>
            <a:ext cx="2487612" cy="2490788"/>
          </a:xfrm>
          <a:solidFill>
            <a:srgbClr val="414241"/>
          </a:solidFill>
        </p:spPr>
        <p:txBody>
          <a:bodyPr tIns="36576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7" name="Picture Placeholder 8">
            <a:extLst>
              <a:ext uri="{FF2B5EF4-FFF2-40B4-BE49-F238E27FC236}">
                <a16:creationId xmlns:a16="http://schemas.microsoft.com/office/drawing/2014/main" id="{AB4AECCB-E11D-4EBC-A3CE-09C78FCB79E1}"/>
              </a:ext>
              <a:ext uri="{C183D7F6-B498-43B3-948B-1728B52AA6E4}">
                <adec:decorative xmlns:adec="http://schemas.microsoft.com/office/drawing/2017/decorative" val="1"/>
              </a:ext>
            </a:extLst>
          </p:cNvPr>
          <p:cNvSpPr>
            <a:spLocks noGrp="1"/>
          </p:cNvSpPr>
          <p:nvPr>
            <p:ph type="pic" sz="quarter" idx="25" hasCustomPrompt="1"/>
          </p:nvPr>
        </p:nvSpPr>
        <p:spPr>
          <a:xfrm>
            <a:off x="3452940" y="2030413"/>
            <a:ext cx="2487612" cy="2490788"/>
          </a:xfrm>
          <a:solidFill>
            <a:srgbClr val="414241"/>
          </a:solidFill>
        </p:spPr>
        <p:txBody>
          <a:bodyPr tIns="36576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8" name="Picture Placeholder 8">
            <a:extLst>
              <a:ext uri="{FF2B5EF4-FFF2-40B4-BE49-F238E27FC236}">
                <a16:creationId xmlns:a16="http://schemas.microsoft.com/office/drawing/2014/main" id="{2FA1BF05-D284-472F-9EF0-F7254B7FF62D}"/>
              </a:ext>
              <a:ext uri="{C183D7F6-B498-43B3-948B-1728B52AA6E4}">
                <adec:decorative xmlns:adec="http://schemas.microsoft.com/office/drawing/2017/decorative" val="1"/>
              </a:ext>
            </a:extLst>
          </p:cNvPr>
          <p:cNvSpPr>
            <a:spLocks noGrp="1"/>
          </p:cNvSpPr>
          <p:nvPr>
            <p:ph type="pic" sz="quarter" idx="26" hasCustomPrompt="1"/>
          </p:nvPr>
        </p:nvSpPr>
        <p:spPr>
          <a:xfrm>
            <a:off x="6259504" y="2025205"/>
            <a:ext cx="2487612" cy="2490788"/>
          </a:xfrm>
          <a:solidFill>
            <a:srgbClr val="414241"/>
          </a:solidFill>
        </p:spPr>
        <p:txBody>
          <a:bodyPr tIns="36576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9" name="Picture Placeholder 8">
            <a:extLst>
              <a:ext uri="{FF2B5EF4-FFF2-40B4-BE49-F238E27FC236}">
                <a16:creationId xmlns:a16="http://schemas.microsoft.com/office/drawing/2014/main" id="{B07BF657-C527-4471-9592-14860859A6BF}"/>
              </a:ext>
              <a:ext uri="{C183D7F6-B498-43B3-948B-1728B52AA6E4}">
                <adec:decorative xmlns:adec="http://schemas.microsoft.com/office/drawing/2017/decorative" val="1"/>
              </a:ext>
            </a:extLst>
          </p:cNvPr>
          <p:cNvSpPr>
            <a:spLocks noGrp="1"/>
          </p:cNvSpPr>
          <p:nvPr>
            <p:ph type="pic" sz="quarter" idx="27" hasCustomPrompt="1"/>
          </p:nvPr>
        </p:nvSpPr>
        <p:spPr>
          <a:xfrm>
            <a:off x="9055357" y="2025205"/>
            <a:ext cx="2487612" cy="2490788"/>
          </a:xfrm>
          <a:solidFill>
            <a:srgbClr val="414241"/>
          </a:solidFill>
        </p:spPr>
        <p:txBody>
          <a:bodyPr tIns="36576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68450419"/>
      </p:ext>
    </p:extLst>
  </p:cSld>
  <p:clrMapOvr>
    <a:masterClrMapping/>
  </p:clrMapOvr>
  <p:extLst>
    <p:ext uri="{DCECCB84-F9BA-43D5-87BE-67443E8EF086}">
      <p15:sldGuideLst xmlns:p15="http://schemas.microsoft.com/office/powerpoint/2012/main">
        <p15:guide id="18" orient="horz" pos="2943">
          <p15:clr>
            <a:srgbClr val="547EBF"/>
          </p15:clr>
        </p15:guide>
        <p15:guide id="19" orient="horz" pos="1279">
          <p15:clr>
            <a:srgbClr val="547EBF"/>
          </p15:clr>
        </p15:guide>
        <p15:guide id="20" orient="horz" pos="2845">
          <p15:clr>
            <a:srgbClr val="547EBF"/>
          </p15:clr>
        </p15:guide>
        <p15:guide id="21" orient="horz" pos="3936">
          <p15:clr>
            <a:srgbClr val="547EBF"/>
          </p15:clr>
        </p15:guide>
        <p15:guide id="22" orient="horz" pos="202">
          <p15:clr>
            <a:srgbClr val="547EBF"/>
          </p15:clr>
        </p15:guide>
        <p15:guide id="23" orient="horz" pos="495">
          <p15:clr>
            <a:srgbClr val="547EBF"/>
          </p15:clr>
        </p15:guide>
        <p15:guide id="24" orient="horz" pos="789">
          <p15:clr>
            <a:srgbClr val="547EBF"/>
          </p15:clr>
        </p15:guide>
        <p15:guide id="25" pos="413">
          <p15:clr>
            <a:srgbClr val="547EBF"/>
          </p15:clr>
        </p15:guide>
        <p15:guide id="26" pos="7267">
          <p15:clr>
            <a:srgbClr val="547EBF"/>
          </p15:clr>
        </p15:guide>
        <p15:guide id="27" pos="1980">
          <p15:clr>
            <a:srgbClr val="547EBF"/>
          </p15:clr>
        </p15:guide>
        <p15:guide id="28" pos="2175">
          <p15:clr>
            <a:srgbClr val="547EBF"/>
          </p15:clr>
        </p15:guide>
        <p15:guide id="29" pos="3742">
          <p15:clr>
            <a:srgbClr val="547EBF"/>
          </p15:clr>
        </p15:guide>
        <p15:guide id="30" pos="3938">
          <p15:clr>
            <a:srgbClr val="547EBF"/>
          </p15:clr>
        </p15:guide>
        <p15:guide id="31" pos="5700">
          <p15:clr>
            <a:srgbClr val="547EBF"/>
          </p15:clr>
        </p15:guide>
        <p15:guide id="32" pos="5505">
          <p15:clr>
            <a:srgbClr val="547EBF"/>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Four picture content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057C-87AC-42DB-B763-DB393374FEF2}"/>
              </a:ext>
            </a:extLst>
          </p:cNvPr>
          <p:cNvSpPr>
            <a:spLocks noGrp="1"/>
          </p:cNvSpPr>
          <p:nvPr>
            <p:ph type="title"/>
          </p:nvPr>
        </p:nvSpPr>
        <p:spPr/>
        <p:txBody>
          <a:bodyPr/>
          <a:lstStyle/>
          <a:p>
            <a:r>
              <a:rPr lang="en-US"/>
              <a:t>Click to edit Master title style</a:t>
            </a:r>
          </a:p>
        </p:txBody>
      </p:sp>
      <p:sp>
        <p:nvSpPr>
          <p:cNvPr id="11" name="2 Subtitle">
            <a:extLst>
              <a:ext uri="{FF2B5EF4-FFF2-40B4-BE49-F238E27FC236}">
                <a16:creationId xmlns:a16="http://schemas.microsoft.com/office/drawing/2014/main" id="{F9EAAEB7-AABE-452B-8FFC-D112B4818ECE}"/>
              </a:ext>
            </a:extLst>
          </p:cNvPr>
          <p:cNvSpPr>
            <a:spLocks noGrp="1"/>
          </p:cNvSpPr>
          <p:nvPr>
            <p:ph type="subTitle" idx="1"/>
          </p:nvPr>
        </p:nvSpPr>
        <p:spPr>
          <a:xfrm>
            <a:off x="655638" y="786383"/>
            <a:ext cx="10880725"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655638" y="4672014"/>
            <a:ext cx="2487613" cy="1555750"/>
          </a:xfrm>
          <a:prstGeom prst="rect">
            <a:avLst/>
          </a:prstGeom>
        </p:spPr>
        <p:txBody>
          <a:bodyPr>
            <a:noAutofit/>
          </a:bodyPr>
          <a:lstStyle>
            <a:lvl1pPr marL="0" indent="0" algn="ctr">
              <a:spcBef>
                <a:spcPts val="0"/>
              </a:spcBef>
              <a:buNone/>
              <a:defRPr sz="2000"/>
            </a:lvl1pPr>
          </a:lstStyle>
          <a:p>
            <a:pPr lvl="0"/>
            <a:r>
              <a:rPr lang="en-US"/>
              <a:t>Click to edit Master text styles</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52940" y="4672014"/>
            <a:ext cx="2487612" cy="1555750"/>
          </a:xfrm>
          <a:prstGeom prst="rect">
            <a:avLst/>
          </a:prstGeom>
        </p:spPr>
        <p:txBody>
          <a:bodyPr>
            <a:noAutofit/>
          </a:bodyPr>
          <a:lstStyle>
            <a:lvl1pPr marL="0" indent="0" algn="ctr">
              <a:spcBef>
                <a:spcPts val="0"/>
              </a:spcBef>
              <a:buNone/>
              <a:defRPr sz="2000"/>
            </a:lvl1pPr>
          </a:lstStyle>
          <a:p>
            <a:pPr lvl="0"/>
            <a:r>
              <a:rPr lang="en-US"/>
              <a:t>Click to edit Master text styles</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51448" y="4672584"/>
            <a:ext cx="2487613" cy="1555750"/>
          </a:xfrm>
          <a:prstGeom prst="rect">
            <a:avLst/>
          </a:prstGeom>
        </p:spPr>
        <p:txBody>
          <a:bodyPr>
            <a:noAutofit/>
          </a:bodyPr>
          <a:lstStyle>
            <a:lvl1pPr marL="0" indent="0" algn="ctr">
              <a:spcBef>
                <a:spcPts val="0"/>
              </a:spcBef>
              <a:buNone/>
              <a:defRPr sz="2000"/>
            </a:lvl1pPr>
          </a:lstStyle>
          <a:p>
            <a:pPr lvl="0"/>
            <a:r>
              <a:rPr lang="en-US"/>
              <a:t>Click to edit Master text styles</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49512" y="4672584"/>
            <a:ext cx="2487613" cy="1555750"/>
          </a:xfrm>
          <a:prstGeom prst="rect">
            <a:avLst/>
          </a:prstGeom>
        </p:spPr>
        <p:txBody>
          <a:bodyPr>
            <a:noAutofit/>
          </a:bodyPr>
          <a:lstStyle>
            <a:lvl1pPr marL="0" indent="0" algn="ctr">
              <a:spcBef>
                <a:spcPts val="0"/>
              </a:spcBef>
              <a:buNone/>
              <a:defRPr sz="2000"/>
            </a:lvl1pPr>
          </a:lstStyle>
          <a:p>
            <a:pPr lvl="0"/>
            <a:r>
              <a:rPr lang="en-US"/>
              <a:t>Click to edit Master text styles</a:t>
            </a:r>
          </a:p>
        </p:txBody>
      </p:sp>
      <p:sp>
        <p:nvSpPr>
          <p:cNvPr id="16" name="Picture Placeholder 8">
            <a:extLst>
              <a:ext uri="{FF2B5EF4-FFF2-40B4-BE49-F238E27FC236}">
                <a16:creationId xmlns:a16="http://schemas.microsoft.com/office/drawing/2014/main" id="{DA8B8813-90DD-49F0-8139-24CFB9E3C9AA}"/>
              </a:ext>
              <a:ext uri="{C183D7F6-B498-43B3-948B-1728B52AA6E4}">
                <adec:decorative xmlns:adec="http://schemas.microsoft.com/office/drawing/2017/decorative" val="1"/>
              </a:ext>
            </a:extLst>
          </p:cNvPr>
          <p:cNvSpPr>
            <a:spLocks noGrp="1"/>
          </p:cNvSpPr>
          <p:nvPr>
            <p:ph type="pic" sz="quarter" idx="24" hasCustomPrompt="1"/>
          </p:nvPr>
        </p:nvSpPr>
        <p:spPr>
          <a:xfrm>
            <a:off x="655638" y="2025650"/>
            <a:ext cx="2487612" cy="2490788"/>
          </a:xfrm>
          <a:solidFill>
            <a:srgbClr val="414241"/>
          </a:solidFill>
        </p:spPr>
        <p:txBody>
          <a:bodyPr tIns="36576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7" name="Picture Placeholder 8">
            <a:extLst>
              <a:ext uri="{FF2B5EF4-FFF2-40B4-BE49-F238E27FC236}">
                <a16:creationId xmlns:a16="http://schemas.microsoft.com/office/drawing/2014/main" id="{AB4AECCB-E11D-4EBC-A3CE-09C78FCB79E1}"/>
              </a:ext>
              <a:ext uri="{C183D7F6-B498-43B3-948B-1728B52AA6E4}">
                <adec:decorative xmlns:adec="http://schemas.microsoft.com/office/drawing/2017/decorative" val="1"/>
              </a:ext>
            </a:extLst>
          </p:cNvPr>
          <p:cNvSpPr>
            <a:spLocks noGrp="1"/>
          </p:cNvSpPr>
          <p:nvPr>
            <p:ph type="pic" sz="quarter" idx="25" hasCustomPrompt="1"/>
          </p:nvPr>
        </p:nvSpPr>
        <p:spPr>
          <a:xfrm>
            <a:off x="3452940" y="2030413"/>
            <a:ext cx="2487612" cy="2490788"/>
          </a:xfrm>
          <a:solidFill>
            <a:srgbClr val="414241"/>
          </a:solidFill>
        </p:spPr>
        <p:txBody>
          <a:bodyPr tIns="36576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8" name="Picture Placeholder 8">
            <a:extLst>
              <a:ext uri="{FF2B5EF4-FFF2-40B4-BE49-F238E27FC236}">
                <a16:creationId xmlns:a16="http://schemas.microsoft.com/office/drawing/2014/main" id="{2FA1BF05-D284-472F-9EF0-F7254B7FF62D}"/>
              </a:ext>
              <a:ext uri="{C183D7F6-B498-43B3-948B-1728B52AA6E4}">
                <adec:decorative xmlns:adec="http://schemas.microsoft.com/office/drawing/2017/decorative" val="1"/>
              </a:ext>
            </a:extLst>
          </p:cNvPr>
          <p:cNvSpPr>
            <a:spLocks noGrp="1"/>
          </p:cNvSpPr>
          <p:nvPr>
            <p:ph type="pic" sz="quarter" idx="26" hasCustomPrompt="1"/>
          </p:nvPr>
        </p:nvSpPr>
        <p:spPr>
          <a:xfrm>
            <a:off x="6259504" y="2025205"/>
            <a:ext cx="2487612" cy="2490788"/>
          </a:xfrm>
          <a:solidFill>
            <a:srgbClr val="414241"/>
          </a:solidFill>
        </p:spPr>
        <p:txBody>
          <a:bodyPr tIns="36576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19" name="Picture Placeholder 8">
            <a:extLst>
              <a:ext uri="{FF2B5EF4-FFF2-40B4-BE49-F238E27FC236}">
                <a16:creationId xmlns:a16="http://schemas.microsoft.com/office/drawing/2014/main" id="{B07BF657-C527-4471-9592-14860859A6BF}"/>
              </a:ext>
              <a:ext uri="{C183D7F6-B498-43B3-948B-1728B52AA6E4}">
                <adec:decorative xmlns:adec="http://schemas.microsoft.com/office/drawing/2017/decorative" val="1"/>
              </a:ext>
            </a:extLst>
          </p:cNvPr>
          <p:cNvSpPr>
            <a:spLocks noGrp="1"/>
          </p:cNvSpPr>
          <p:nvPr>
            <p:ph type="pic" sz="quarter" idx="27" hasCustomPrompt="1"/>
          </p:nvPr>
        </p:nvSpPr>
        <p:spPr>
          <a:xfrm>
            <a:off x="9055357" y="2025205"/>
            <a:ext cx="2487612" cy="2490788"/>
          </a:xfrm>
          <a:solidFill>
            <a:srgbClr val="414241"/>
          </a:solidFill>
        </p:spPr>
        <p:txBody>
          <a:bodyPr tIns="36576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2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Tree>
    <p:extLst>
      <p:ext uri="{BB962C8B-B14F-4D97-AF65-F5344CB8AC3E}">
        <p14:creationId xmlns:p14="http://schemas.microsoft.com/office/powerpoint/2010/main" val="1625815240"/>
      </p:ext>
    </p:extLst>
  </p:cSld>
  <p:clrMapOvr>
    <a:masterClrMapping/>
  </p:clrMapOvr>
  <p:extLst>
    <p:ext uri="{DCECCB84-F9BA-43D5-87BE-67443E8EF086}">
      <p15:sldGuideLst xmlns:p15="http://schemas.microsoft.com/office/powerpoint/2012/main">
        <p15:guide id="18" orient="horz" pos="2943">
          <p15:clr>
            <a:srgbClr val="547EBF"/>
          </p15:clr>
        </p15:guide>
        <p15:guide id="19" orient="horz" pos="1279">
          <p15:clr>
            <a:srgbClr val="547EBF"/>
          </p15:clr>
        </p15:guide>
        <p15:guide id="20" orient="horz" pos="2845">
          <p15:clr>
            <a:srgbClr val="547EBF"/>
          </p15:clr>
        </p15:guide>
        <p15:guide id="21" orient="horz" pos="3936">
          <p15:clr>
            <a:srgbClr val="547EBF"/>
          </p15:clr>
        </p15:guide>
        <p15:guide id="22" orient="horz" pos="202">
          <p15:clr>
            <a:srgbClr val="547EBF"/>
          </p15:clr>
        </p15:guide>
        <p15:guide id="23" orient="horz" pos="495">
          <p15:clr>
            <a:srgbClr val="547EBF"/>
          </p15:clr>
        </p15:guide>
        <p15:guide id="24" orient="horz" pos="789">
          <p15:clr>
            <a:srgbClr val="547EBF"/>
          </p15:clr>
        </p15:guide>
        <p15:guide id="25" pos="413">
          <p15:clr>
            <a:srgbClr val="547EBF"/>
          </p15:clr>
        </p15:guide>
        <p15:guide id="26" pos="7267">
          <p15:clr>
            <a:srgbClr val="547EBF"/>
          </p15:clr>
        </p15:guide>
        <p15:guide id="27" pos="1980">
          <p15:clr>
            <a:srgbClr val="547EBF"/>
          </p15:clr>
        </p15:guide>
        <p15:guide id="28" pos="2175">
          <p15:clr>
            <a:srgbClr val="547EBF"/>
          </p15:clr>
        </p15:guide>
        <p15:guide id="29" pos="3742">
          <p15:clr>
            <a:srgbClr val="547EBF"/>
          </p15:clr>
        </p15:guide>
        <p15:guide id="30" pos="3938">
          <p15:clr>
            <a:srgbClr val="547EBF"/>
          </p15:clr>
        </p15:guide>
        <p15:guide id="31" pos="5700">
          <p15:clr>
            <a:srgbClr val="547EBF"/>
          </p15:clr>
        </p15:guide>
        <p15:guide id="32" pos="5505">
          <p15:clr>
            <a:srgbClr val="547EBF"/>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5" name="Picture Placeholder 8">
            <a:extLst>
              <a:ext uri="{FF2B5EF4-FFF2-40B4-BE49-F238E27FC236}">
                <a16:creationId xmlns:a16="http://schemas.microsoft.com/office/drawing/2014/main" id="{BC9BB614-934E-4D33-8136-678FECFA2E4C}"/>
              </a:ext>
              <a:ext uri="{C183D7F6-B498-43B3-948B-1728B52AA6E4}">
                <adec:decorative xmlns:adec="http://schemas.microsoft.com/office/drawing/2017/decorative" val="1"/>
              </a:ext>
            </a:extLst>
          </p:cNvPr>
          <p:cNvSpPr>
            <a:spLocks noGrp="1"/>
          </p:cNvSpPr>
          <p:nvPr>
            <p:ph type="pic" sz="quarter" idx="22" hasCustomPrompt="1"/>
          </p:nvPr>
        </p:nvSpPr>
        <p:spPr>
          <a:xfrm>
            <a:off x="655638" y="1436688"/>
            <a:ext cx="7181850" cy="4832350"/>
          </a:xfrm>
          <a:solidFill>
            <a:srgbClr val="414241"/>
          </a:solidFill>
        </p:spPr>
        <p:txBody>
          <a:bodyPr tIns="100584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6" name="Text Placeholder 2">
            <a:extLst>
              <a:ext uri="{FF2B5EF4-FFF2-40B4-BE49-F238E27FC236}">
                <a16:creationId xmlns:a16="http://schemas.microsoft.com/office/drawing/2014/main" id="{5F4B3FB7-829D-483B-AD76-F01C095D89EF}"/>
              </a:ext>
            </a:extLst>
          </p:cNvPr>
          <p:cNvSpPr>
            <a:spLocks noGrp="1"/>
          </p:cNvSpPr>
          <p:nvPr>
            <p:ph type="body" sz="quarter" idx="23"/>
          </p:nvPr>
        </p:nvSpPr>
        <p:spPr>
          <a:xfrm>
            <a:off x="8115300" y="1436689"/>
            <a:ext cx="3421062" cy="4832350"/>
          </a:xfrm>
        </p:spPr>
        <p:txBody>
          <a:bodyPr/>
          <a:lstStyle>
            <a:lvl1pPr marL="0" indent="0">
              <a:buNone/>
              <a:defRPr sz="2000">
                <a:latin typeface="Segoe UI Semibold" panose="020B0702040204020203" pitchFamily="34" charset="0"/>
                <a:cs typeface="Segoe UI Semibold" panose="020B0702040204020203" pitchFamily="34" charset="0"/>
              </a:defRPr>
            </a:lvl1pPr>
            <a:lvl2pPr marL="168275" indent="-168275">
              <a:defRPr sz="1800"/>
            </a:lvl2pPr>
            <a:lvl3pPr marL="0" indent="0">
              <a:buNone/>
              <a:defRPr sz="18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0004469"/>
      </p:ext>
    </p:extLst>
  </p:cSld>
  <p:clrMapOvr>
    <a:masterClrMapping/>
  </p:clrMapOvr>
  <p:extLst>
    <p:ext uri="{DCECCB84-F9BA-43D5-87BE-67443E8EF086}">
      <p15:sldGuideLst xmlns:p15="http://schemas.microsoft.com/office/powerpoint/2012/main">
        <p15:guide id="20" pos="4944">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creenshot and caption Sub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6" name="2 Subtitle">
            <a:extLst>
              <a:ext uri="{FF2B5EF4-FFF2-40B4-BE49-F238E27FC236}">
                <a16:creationId xmlns:a16="http://schemas.microsoft.com/office/drawing/2014/main" id="{8F2C19A0-A7BB-4DAA-8F3E-C8260891FB7D}"/>
              </a:ext>
            </a:extLst>
          </p:cNvPr>
          <p:cNvSpPr>
            <a:spLocks noGrp="1"/>
          </p:cNvSpPr>
          <p:nvPr>
            <p:ph type="subTitle" idx="1"/>
          </p:nvPr>
        </p:nvSpPr>
        <p:spPr>
          <a:xfrm>
            <a:off x="655638" y="786383"/>
            <a:ext cx="10880725"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5" name="Picture Placeholder 8">
            <a:extLst>
              <a:ext uri="{FF2B5EF4-FFF2-40B4-BE49-F238E27FC236}">
                <a16:creationId xmlns:a16="http://schemas.microsoft.com/office/drawing/2014/main" id="{BC9BB614-934E-4D33-8136-678FECFA2E4C}"/>
              </a:ext>
              <a:ext uri="{C183D7F6-B498-43B3-948B-1728B52AA6E4}">
                <adec:decorative xmlns:adec="http://schemas.microsoft.com/office/drawing/2017/decorative" val="1"/>
              </a:ext>
            </a:extLst>
          </p:cNvPr>
          <p:cNvSpPr>
            <a:spLocks noGrp="1"/>
          </p:cNvSpPr>
          <p:nvPr>
            <p:ph type="pic" sz="quarter" idx="22" hasCustomPrompt="1"/>
          </p:nvPr>
        </p:nvSpPr>
        <p:spPr>
          <a:xfrm>
            <a:off x="655638" y="1436688"/>
            <a:ext cx="7181850" cy="4832350"/>
          </a:xfrm>
          <a:solidFill>
            <a:srgbClr val="414241"/>
          </a:solidFill>
        </p:spPr>
        <p:txBody>
          <a:bodyPr tIns="1005840" anchor="t">
            <a:noAutofit/>
          </a:bodyPr>
          <a:lstStyle>
            <a:lvl1pPr marL="0" marR="0" indent="0" algn="ctr" defTabSz="932688" rtl="0" eaLnBrk="1" fontAlgn="auto" latinLnBrk="0" hangingPunct="1">
              <a:lnSpc>
                <a:spcPct val="300000"/>
              </a:lnSpc>
              <a:spcBef>
                <a:spcPts val="2000"/>
              </a:spcBef>
              <a:spcAft>
                <a:spcPts val="0"/>
              </a:spcAft>
              <a:buClr>
                <a:schemeClr val="tx1"/>
              </a:buClr>
              <a:buSzPct val="90000"/>
              <a:buFont typeface="Wingdings" panose="05000000000000000000" pitchFamily="2" charset="2"/>
              <a:buNone/>
              <a:tabLst/>
              <a:defRPr lang="en-US" sz="1600" b="1" kern="1200" spc="0" baseline="0" noProof="0" dirty="0" smtClean="0">
                <a:solidFill>
                  <a:srgbClr val="FFFFFF"/>
                </a:solidFill>
                <a:latin typeface="+mn-lt"/>
                <a:ea typeface="+mn-ea"/>
                <a:cs typeface="Segoe UI" panose="020B0502040204020203" pitchFamily="34" charset="0"/>
              </a:defRPr>
            </a:lvl1pPr>
          </a:lstStyle>
          <a:p>
            <a:pPr marL="0" marR="0" lvl="0" indent="0" algn="ctr" defTabSz="932688" rtl="0" eaLnBrk="1" fontAlgn="auto" latinLnBrk="0" hangingPunct="1">
              <a:lnSpc>
                <a:spcPct val="100000"/>
              </a:lnSpc>
              <a:spcBef>
                <a:spcPts val="672"/>
              </a:spcBef>
              <a:spcAft>
                <a:spcPts val="0"/>
              </a:spcAft>
              <a:buClr>
                <a:schemeClr val="tx1"/>
              </a:buClr>
              <a:buSzPct val="90000"/>
              <a:buFont typeface="Wingdings" panose="05000000000000000000" pitchFamily="2" charset="2"/>
              <a:buNone/>
              <a:tabLst/>
              <a:defRPr/>
            </a:pPr>
            <a:r>
              <a:rPr lang="en-US" noProof="0"/>
              <a:t> </a:t>
            </a:r>
          </a:p>
        </p:txBody>
      </p:sp>
      <p:sp>
        <p:nvSpPr>
          <p:cNvPr id="7" name="Text Placeholder 2">
            <a:extLst>
              <a:ext uri="{FF2B5EF4-FFF2-40B4-BE49-F238E27FC236}">
                <a16:creationId xmlns:a16="http://schemas.microsoft.com/office/drawing/2014/main" id="{8390DE81-1F1D-4BA1-8320-881BA8BEB731}"/>
              </a:ext>
            </a:extLst>
          </p:cNvPr>
          <p:cNvSpPr>
            <a:spLocks noGrp="1"/>
          </p:cNvSpPr>
          <p:nvPr>
            <p:ph type="body" sz="quarter" idx="23"/>
          </p:nvPr>
        </p:nvSpPr>
        <p:spPr>
          <a:xfrm>
            <a:off x="8115300" y="1436689"/>
            <a:ext cx="3421062" cy="4832350"/>
          </a:xfrm>
        </p:spPr>
        <p:txBody>
          <a:bodyPr/>
          <a:lstStyle>
            <a:lvl1pPr marL="0" indent="0">
              <a:buNone/>
              <a:defRPr sz="2000">
                <a:latin typeface="Segoe UI Semibold" panose="020B0702040204020203" pitchFamily="34" charset="0"/>
                <a:cs typeface="Segoe UI Semibold" panose="020B0702040204020203" pitchFamily="34" charset="0"/>
              </a:defRPr>
            </a:lvl1pPr>
            <a:lvl2pPr marL="168275" indent="-168275">
              <a:defRPr sz="1800"/>
            </a:lvl2pPr>
            <a:lvl3pPr marL="0" indent="0">
              <a:buNone/>
              <a:defRPr sz="18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60743967"/>
      </p:ext>
    </p:extLst>
  </p:cSld>
  <p:clrMapOvr>
    <a:masterClrMapping/>
  </p:clrMapOvr>
  <p:extLst>
    <p:ext uri="{DCECCB84-F9BA-43D5-87BE-67443E8EF086}">
      <p15:sldGuideLst xmlns:p15="http://schemas.microsoft.com/office/powerpoint/2012/main">
        <p15:guide id="20" pos="4944">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creenshot and caption 2">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66AEE150-FB8B-41B9-8C47-5CA3E6A6A435}"/>
              </a:ext>
            </a:extLst>
          </p:cNvPr>
          <p:cNvSpPr>
            <a:spLocks noGrp="1"/>
          </p:cNvSpPr>
          <p:nvPr>
            <p:ph type="title"/>
          </p:nvPr>
        </p:nvSpPr>
        <p:spPr>
          <a:xfrm>
            <a:off x="655639" y="320040"/>
            <a:ext cx="6735762" cy="461665"/>
          </a:xfrm>
        </p:spPr>
        <p:txBody>
          <a:bodyPr/>
          <a:lstStyle/>
          <a:p>
            <a:r>
              <a:rPr lang="en-US"/>
              <a:t>Click to edit Master title style</a:t>
            </a:r>
          </a:p>
        </p:txBody>
      </p:sp>
      <p:sp>
        <p:nvSpPr>
          <p:cNvPr id="13" name="2 Subtitle">
            <a:extLst>
              <a:ext uri="{FF2B5EF4-FFF2-40B4-BE49-F238E27FC236}">
                <a16:creationId xmlns:a16="http://schemas.microsoft.com/office/drawing/2014/main" id="{018DFCC7-CC7B-4498-870F-D94259C879E8}"/>
              </a:ext>
            </a:extLst>
          </p:cNvPr>
          <p:cNvSpPr>
            <a:spLocks noGrp="1"/>
          </p:cNvSpPr>
          <p:nvPr>
            <p:ph type="subTitle" idx="1"/>
          </p:nvPr>
        </p:nvSpPr>
        <p:spPr>
          <a:xfrm>
            <a:off x="655637" y="786383"/>
            <a:ext cx="6735763"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3" name="Picture Placeholder 2">
            <a:extLst>
              <a:ext uri="{FF2B5EF4-FFF2-40B4-BE49-F238E27FC236}">
                <a16:creationId xmlns:a16="http://schemas.microsoft.com/office/drawing/2014/main" id="{0DEC932C-684F-41D2-BCA8-8869DE0524D9}"/>
              </a:ext>
              <a:ext uri="{C183D7F6-B498-43B3-948B-1728B52AA6E4}">
                <adec:decorative xmlns:adec="http://schemas.microsoft.com/office/drawing/2017/decorative" val="1"/>
              </a:ext>
            </a:extLst>
          </p:cNvPr>
          <p:cNvSpPr>
            <a:spLocks noGrp="1"/>
          </p:cNvSpPr>
          <p:nvPr>
            <p:ph type="pic" sz="quarter" idx="11" hasCustomPrompt="1"/>
          </p:nvPr>
        </p:nvSpPr>
        <p:spPr>
          <a:xfrm>
            <a:off x="7620000" y="0"/>
            <a:ext cx="4572000" cy="6858000"/>
          </a:xfrm>
          <a:solidFill>
            <a:srgbClr val="41424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lvl1pPr marL="0" indent="0">
              <a:buNone/>
              <a:defRPr lang="en-US" sz="2000" dirty="0">
                <a:gradFill>
                  <a:gsLst>
                    <a:gs pos="0">
                      <a:srgbClr val="FFFFFF"/>
                    </a:gs>
                    <a:gs pos="100000">
                      <a:srgbClr val="FFFFFF"/>
                    </a:gs>
                  </a:gsLst>
                  <a:lin ang="5400000" scaled="0"/>
                </a:gradFill>
                <a:ea typeface="Segoe UI" pitchFamily="34" charset="0"/>
              </a:defRPr>
            </a:lvl1pPr>
          </a:lstStyle>
          <a:p>
            <a:pPr marL="0" lvl="0" defTabSz="932472" fontAlgn="base">
              <a:spcBef>
                <a:spcPct val="0"/>
              </a:spcBef>
              <a:spcAft>
                <a:spcPct val="0"/>
              </a:spcAft>
            </a:pPr>
            <a:r>
              <a:rPr lang="en-US"/>
              <a:t> </a:t>
            </a:r>
          </a:p>
        </p:txBody>
      </p:sp>
      <p:sp>
        <p:nvSpPr>
          <p:cNvPr id="6" name="Text Placeholder 2">
            <a:extLst>
              <a:ext uri="{FF2B5EF4-FFF2-40B4-BE49-F238E27FC236}">
                <a16:creationId xmlns:a16="http://schemas.microsoft.com/office/drawing/2014/main" id="{BAEBBAFF-BD5C-4D88-BE85-DD5FDBD35F62}"/>
              </a:ext>
            </a:extLst>
          </p:cNvPr>
          <p:cNvSpPr>
            <a:spLocks noGrp="1"/>
          </p:cNvSpPr>
          <p:nvPr>
            <p:ph type="body" sz="quarter" idx="23"/>
          </p:nvPr>
        </p:nvSpPr>
        <p:spPr>
          <a:xfrm>
            <a:off x="655638" y="1397001"/>
            <a:ext cx="6735761" cy="4851400"/>
          </a:xfrm>
        </p:spPr>
        <p:txBody>
          <a:bodyPr/>
          <a:lstStyle>
            <a:lvl1pPr marL="0" indent="0">
              <a:buNone/>
              <a:defRPr sz="2400">
                <a:latin typeface="Segoe UI Semibold" panose="020B0702040204020203" pitchFamily="34" charset="0"/>
                <a:cs typeface="Segoe UI Semibold" panose="020B0702040204020203" pitchFamily="34" charset="0"/>
              </a:defRPr>
            </a:lvl1pPr>
            <a:lvl2pPr marL="628650" indent="-342900">
              <a:defRPr sz="2000"/>
            </a:lvl2pPr>
            <a:lvl3pPr marL="0" indent="0">
              <a:buNone/>
              <a:defRPr sz="24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6395994"/>
      </p:ext>
    </p:extLst>
  </p:cSld>
  <p:clrMapOvr>
    <a:masterClrMapping/>
  </p:clrMapOvr>
  <p:extLst>
    <p:ext uri="{DCECCB84-F9BA-43D5-87BE-67443E8EF086}">
      <p15:sldGuideLst xmlns:p15="http://schemas.microsoft.com/office/powerpoint/2012/main">
        <p15:guide id="36" orient="horz" pos="3936">
          <p15:clr>
            <a:srgbClr val="547EBF"/>
          </p15:clr>
        </p15:guide>
        <p15:guide id="37" pos="2376">
          <p15:clr>
            <a:srgbClr val="FFFFFF"/>
          </p15:clr>
        </p15:guide>
        <p15:guide id="38" orient="horz" pos="880">
          <p15:clr>
            <a:srgbClr val="547EBF"/>
          </p15:clr>
        </p15:guide>
        <p15:guide id="39" pos="4656">
          <p15:clr>
            <a:srgbClr val="547EBF"/>
          </p15:clr>
        </p15:guide>
        <p15:guide id="40" pos="7267">
          <p15:clr>
            <a:srgbClr val="547EBF"/>
          </p15:clr>
        </p15:guide>
        <p15:guide id="41" pos="2763">
          <p15:clr>
            <a:srgbClr val="547EBF"/>
          </p15:clr>
        </p15:guide>
        <p15:guide id="42" pos="413">
          <p15:clr>
            <a:srgbClr val="FFFFFF"/>
          </p15:clr>
        </p15:guide>
        <p15:guide id="43" pos="480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A04219-0E5A-4E6E-A0ED-3A6EADE03470}"/>
              </a:ext>
              <a:ext uri="{C183D7F6-B498-43B3-948B-1728B52AA6E4}">
                <adec:decorative xmlns:adec="http://schemas.microsoft.com/office/drawing/2017/decorative" val="1"/>
              </a:ext>
            </a:extLst>
          </p:cNvPr>
          <p:cNvSpPr/>
          <p:nvPr/>
        </p:nvSpPr>
        <p:spPr bwMode="blackWhite">
          <a:xfrm>
            <a:off x="0" y="0"/>
            <a:ext cx="4356100" cy="6858000"/>
          </a:xfrm>
          <a:prstGeom prst="rect">
            <a:avLst/>
          </a:prstGeom>
          <a:solidFill>
            <a:srgbClr val="4B44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11" name="Title 4">
            <a:extLst>
              <a:ext uri="{FF2B5EF4-FFF2-40B4-BE49-F238E27FC236}">
                <a16:creationId xmlns:a16="http://schemas.microsoft.com/office/drawing/2014/main" id="{E022844A-5550-4DFB-8572-F08DCD6402C8}"/>
              </a:ext>
            </a:extLst>
          </p:cNvPr>
          <p:cNvSpPr>
            <a:spLocks noGrp="1"/>
          </p:cNvSpPr>
          <p:nvPr>
            <p:ph type="title" hasCustomPrompt="1"/>
          </p:nvPr>
        </p:nvSpPr>
        <p:spPr>
          <a:xfrm>
            <a:off x="655637" y="630238"/>
            <a:ext cx="3116263" cy="5597525"/>
          </a:xfrm>
        </p:spPr>
        <p:txBody>
          <a:bodyPr anchor="ctr">
            <a:noAutofit/>
          </a:bodyPr>
          <a:lstStyle>
            <a:lvl1pPr>
              <a:defRPr>
                <a:solidFill>
                  <a:schemeClr val="bg1"/>
                </a:solidFill>
              </a:defRPr>
            </a:lvl1pPr>
          </a:lstStyle>
          <a:p>
            <a:r>
              <a:rPr lang="en-US"/>
              <a:t>Title</a:t>
            </a:r>
          </a:p>
        </p:txBody>
      </p:sp>
      <p:sp>
        <p:nvSpPr>
          <p:cNvPr id="5" name="2 Text Placeholder">
            <a:extLst>
              <a:ext uri="{FF2B5EF4-FFF2-40B4-BE49-F238E27FC236}">
                <a16:creationId xmlns:a16="http://schemas.microsoft.com/office/drawing/2014/main" id="{6A054CB2-D496-45B5-88D1-2AE3D087FE65}"/>
              </a:ext>
            </a:extLst>
          </p:cNvPr>
          <p:cNvSpPr>
            <a:spLocks noGrp="1"/>
          </p:cNvSpPr>
          <p:nvPr>
            <p:ph type="body" sz="quarter" idx="10"/>
          </p:nvPr>
        </p:nvSpPr>
        <p:spPr>
          <a:xfrm>
            <a:off x="5008563" y="630238"/>
            <a:ext cx="6527800" cy="5597525"/>
          </a:xfrm>
          <a:prstGeom prst="rect">
            <a:avLst/>
          </a:prstGeom>
        </p:spPr>
        <p:txBody>
          <a:bodyPr anchor="ctr" anchorCtr="0">
            <a:noAutofit/>
          </a:bodyPr>
          <a:lstStyle>
            <a:lvl1pPr marL="457200" indent="-457200">
              <a:spcAft>
                <a:spcPts val="1200"/>
              </a:spcAft>
              <a:buFont typeface="Arial" panose="020B0604020202020204" pitchFamily="34" charset="0"/>
              <a:buChar char="•"/>
              <a:defRPr sz="2400"/>
            </a:lvl1pPr>
            <a:lvl2pPr marL="0" indent="0">
              <a:buNone/>
              <a:defRPr sz="2400"/>
            </a:lvl2pPr>
          </a:lstStyle>
          <a:p>
            <a:pPr lvl="0"/>
            <a:r>
              <a:rPr lang="en-US"/>
              <a:t>Click to edit Master text styles</a:t>
            </a:r>
          </a:p>
          <a:p>
            <a:pPr lvl="1"/>
            <a:r>
              <a:rPr lang="en-US"/>
              <a:t>Second level</a:t>
            </a:r>
          </a:p>
        </p:txBody>
      </p:sp>
      <p:pic>
        <p:nvPicPr>
          <p:cNvPr id="2" name="Picture 1" descr="Microsoft Logo">
            <a:extLst>
              <a:ext uri="{FF2B5EF4-FFF2-40B4-BE49-F238E27FC236}">
                <a16:creationId xmlns:a16="http://schemas.microsoft.com/office/drawing/2014/main" id="{F09D45F6-7B88-1BA3-D941-EBC57D71A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577" y="-72436"/>
            <a:ext cx="2063191" cy="924737"/>
          </a:xfrm>
          <a:prstGeom prst="rect">
            <a:avLst/>
          </a:prstGeom>
        </p:spPr>
      </p:pic>
      <p:pic>
        <p:nvPicPr>
          <p:cNvPr id="4" name="Picture 3" descr="Icon&#10;&#10;Description automatically generated">
            <a:extLst>
              <a:ext uri="{FF2B5EF4-FFF2-40B4-BE49-F238E27FC236}">
                <a16:creationId xmlns:a16="http://schemas.microsoft.com/office/drawing/2014/main" id="{642911E3-1B20-7BC3-A20E-6F2D603849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36363" y="200994"/>
            <a:ext cx="377875" cy="377875"/>
          </a:xfrm>
          <a:prstGeom prst="rect">
            <a:avLst/>
          </a:prstGeom>
        </p:spPr>
      </p:pic>
    </p:spTree>
    <p:extLst>
      <p:ext uri="{BB962C8B-B14F-4D97-AF65-F5344CB8AC3E}">
        <p14:creationId xmlns:p14="http://schemas.microsoft.com/office/powerpoint/2010/main" val="4088298373"/>
      </p:ext>
    </p:extLst>
  </p:cSld>
  <p:clrMapOvr>
    <a:masterClrMapping/>
  </p:clrMapOvr>
  <p:extLst>
    <p:ext uri="{DCECCB84-F9BA-43D5-87BE-67443E8EF086}">
      <p15:sldGuideLst xmlns:p15="http://schemas.microsoft.com/office/powerpoint/2012/main">
        <p15:guide id="36" orient="horz" pos="3923">
          <p15:clr>
            <a:srgbClr val="547EBF"/>
          </p15:clr>
        </p15:guide>
        <p15:guide id="37" pos="2376">
          <p15:clr>
            <a:srgbClr val="FFFFFF"/>
          </p15:clr>
        </p15:guide>
        <p15:guide id="38" orient="horz" pos="397">
          <p15:clr>
            <a:srgbClr val="547EBF"/>
          </p15:clr>
        </p15:guide>
        <p15:guide id="39" pos="3155">
          <p15:clr>
            <a:srgbClr val="547EBF"/>
          </p15:clr>
        </p15:guide>
        <p15:guide id="40" pos="7267">
          <p15:clr>
            <a:srgbClr val="547EBF"/>
          </p15:clr>
        </p15:guide>
        <p15:guide id="41" pos="2763">
          <p15:clr>
            <a:srgbClr val="547EBF"/>
          </p15:clr>
        </p15:guide>
        <p15:guide id="42" pos="413">
          <p15:clr>
            <a:srgbClr val="FFFFFF"/>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1 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655320" y="630936"/>
            <a:ext cx="3114650" cy="5596826"/>
          </a:xfrm>
        </p:spPr>
        <p:txBody>
          <a:bodyPr anchor="ctr">
            <a:noAutofit/>
          </a:bodyPr>
          <a:lstStyle>
            <a:lvl1pPr>
              <a:defRPr/>
            </a:lvl1pPr>
          </a:lstStyle>
          <a:p>
            <a:r>
              <a:rPr lang="en-US"/>
              <a:t>Title</a:t>
            </a:r>
          </a:p>
        </p:txBody>
      </p:sp>
      <p:cxnSp>
        <p:nvCxnSpPr>
          <p:cNvPr id="8" name="Straight Connector 4">
            <a:extLst>
              <a:ext uri="{FF2B5EF4-FFF2-40B4-BE49-F238E27FC236}">
                <a16:creationId xmlns:a16="http://schemas.microsoft.com/office/drawing/2014/main" id="{EA167103-4543-493E-9E7F-A1FD9EC58369}"/>
              </a:ext>
              <a:ext uri="{C183D7F6-B498-43B3-948B-1728B52AA6E4}">
                <adec:decorative xmlns:adec="http://schemas.microsoft.com/office/drawing/2017/decorative" val="1"/>
              </a:ext>
            </a:extLst>
          </p:cNvPr>
          <p:cNvCxnSpPr/>
          <p:nvPr/>
        </p:nvCxnSpPr>
        <p:spPr>
          <a:xfrm>
            <a:off x="4386072" y="2578100"/>
            <a:ext cx="0" cy="1701800"/>
          </a:xfrm>
          <a:prstGeom prst="line">
            <a:avLst/>
          </a:prstGeom>
          <a:ln w="28575">
            <a:solidFill>
              <a:srgbClr val="41424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2 Text Placeholder">
            <a:extLst>
              <a:ext uri="{FF2B5EF4-FFF2-40B4-BE49-F238E27FC236}">
                <a16:creationId xmlns:a16="http://schemas.microsoft.com/office/drawing/2014/main" id="{121037C3-9B62-434E-A16E-36676F8A2C43}"/>
              </a:ext>
            </a:extLst>
          </p:cNvPr>
          <p:cNvSpPr>
            <a:spLocks noGrp="1"/>
          </p:cNvSpPr>
          <p:nvPr>
            <p:ph type="body" sz="quarter" idx="10"/>
          </p:nvPr>
        </p:nvSpPr>
        <p:spPr>
          <a:xfrm>
            <a:off x="5008563" y="630238"/>
            <a:ext cx="6527800" cy="5597525"/>
          </a:xfrm>
          <a:prstGeom prst="rect">
            <a:avLst/>
          </a:prstGeom>
        </p:spPr>
        <p:txBody>
          <a:bodyPr anchor="ctr" anchorCtr="0">
            <a:noAutofit/>
          </a:bodyPr>
          <a:lstStyle>
            <a:lvl1pPr marL="457200" indent="-457200">
              <a:spcAft>
                <a:spcPts val="1200"/>
              </a:spcAft>
              <a:buFont typeface="Arial" panose="020B0604020202020204" pitchFamily="34" charset="0"/>
              <a:buChar char="•"/>
              <a:defRPr sz="2400"/>
            </a:lvl1pPr>
            <a:lvl2pPr marL="0" indent="0">
              <a:buNone/>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93126522"/>
      </p:ext>
    </p:extLst>
  </p:cSld>
  <p:clrMapOvr>
    <a:masterClrMapping/>
  </p:clrMapOvr>
  <p:extLst>
    <p:ext uri="{DCECCB84-F9BA-43D5-87BE-67443E8EF086}">
      <p15:sldGuideLst xmlns:p15="http://schemas.microsoft.com/office/powerpoint/2012/main">
        <p15:guide id="37" orient="horz" pos="397">
          <p15:clr>
            <a:srgbClr val="547EBF"/>
          </p15:clr>
        </p15:guide>
        <p15:guide id="38" orient="horz" pos="3923">
          <p15:clr>
            <a:srgbClr val="547EBF"/>
          </p15:clr>
        </p15:guide>
        <p15:guide id="39" pos="2763">
          <p15:clr>
            <a:srgbClr val="547EBF"/>
          </p15:clr>
        </p15:guide>
        <p15:guide id="40" pos="413">
          <p15:clr>
            <a:srgbClr val="547EBF"/>
          </p15:clr>
        </p15:guide>
        <p15:guide id="41" pos="2371">
          <p15:clr>
            <a:srgbClr val="547EBF"/>
          </p15:clr>
        </p15:guide>
        <p15:guide id="42" pos="3155">
          <p15:clr>
            <a:srgbClr val="547EBF"/>
          </p15:clr>
        </p15:guide>
        <p15:guide id="43" pos="7267">
          <p15:clr>
            <a:srgbClr val="547EBF"/>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1 Title">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2 Text Placeholder"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655638" y="1436688"/>
            <a:ext cx="10880726" cy="4791075"/>
          </a:xfrm>
          <a:prstGeom prst="rect">
            <a:avLst/>
          </a:prstGeom>
        </p:spPr>
        <p:txBody>
          <a:bodyPr/>
          <a:lstStyle>
            <a:lvl1pPr marL="0"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vl6pPr marL="1051560" indent="0">
              <a:spcBef>
                <a:spcPts val="330"/>
              </a:spcBef>
              <a:buFontTx/>
              <a:buNone/>
              <a:defRPr sz="1800" baseline="0">
                <a:solidFill>
                  <a:schemeClr val="tx1"/>
                </a:solidFill>
                <a:latin typeface="Comic Sans MS" panose="030F0702030302020204" pitchFamily="66" charset="0"/>
              </a:defRPr>
            </a:lvl6pPr>
            <a:lvl7pPr marL="1051560" indent="0">
              <a:spcBef>
                <a:spcPts val="330"/>
              </a:spcBef>
              <a:buFontTx/>
              <a:buNone/>
              <a:defRPr sz="1800" baseline="0">
                <a:solidFill>
                  <a:schemeClr val="tx1"/>
                </a:solidFill>
                <a:latin typeface="Comic Sans MS" panose="030F0702030302020204" pitchFamily="66" charset="0"/>
              </a:defRPr>
            </a:lvl7pPr>
            <a:lvl8pPr marL="1051560" indent="0">
              <a:spcBef>
                <a:spcPts val="330"/>
              </a:spcBef>
              <a:buFontTx/>
              <a:buNone/>
              <a:defRPr sz="1800" baseline="0">
                <a:solidFill>
                  <a:schemeClr val="tx1"/>
                </a:solidFill>
                <a:latin typeface="Comic Sans MS" panose="030F0702030302020204" pitchFamily="66" charset="0"/>
              </a:defRPr>
            </a:lvl8pPr>
            <a:lvl9pPr marL="1051560" indent="0">
              <a:spcBef>
                <a:spcPts val="330"/>
              </a:spcBef>
              <a:buFontTx/>
              <a:buNone/>
              <a:defRPr sz="1800" baseline="0">
                <a:solidFill>
                  <a:schemeClr val="tx1"/>
                </a:solidFill>
                <a:latin typeface="Comic Sans MS" panose="030F0702030302020204" pitchFamily="66"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5250706"/>
      </p:ext>
    </p:extLst>
  </p:cSld>
  <p:clrMapOvr>
    <a:masterClrMapping/>
  </p:clrMapOvr>
  <p:extLst>
    <p:ext uri="{DCECCB84-F9BA-43D5-87BE-67443E8EF086}">
      <p15:sldGuideLst xmlns:p15="http://schemas.microsoft.com/office/powerpoint/2012/main">
        <p15:guide id="8" pos="413">
          <p15:clr>
            <a:srgbClr val="547EBF"/>
          </p15:clr>
        </p15:guide>
        <p15:guide id="9" orient="horz" pos="495">
          <p15:clr>
            <a:srgbClr val="547EBF"/>
          </p15:clr>
        </p15:guide>
        <p15:guide id="10" pos="7267">
          <p15:clr>
            <a:srgbClr val="547EBF"/>
          </p15:clr>
        </p15:guide>
        <p15:guide id="11" orient="horz" pos="202">
          <p15:clr>
            <a:srgbClr val="547EBF"/>
          </p15:clr>
        </p15:guide>
        <p15:guide id="12" orient="horz" pos="789">
          <p15:clr>
            <a:srgbClr val="547EBF"/>
          </p15:clr>
        </p15:guide>
        <p15:guide id="13" orient="horz" pos="912">
          <p15:clr>
            <a:srgbClr val="547EBF"/>
          </p15:clr>
        </p15:guide>
        <p15:guide id="14" orient="horz" pos="3923">
          <p15:clr>
            <a:srgbClr val="547EBF"/>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eveloper Code Layout Subtitle">
    <p:spTree>
      <p:nvGrpSpPr>
        <p:cNvPr id="1" name=""/>
        <p:cNvGrpSpPr/>
        <p:nvPr/>
      </p:nvGrpSpPr>
      <p:grpSpPr>
        <a:xfrm>
          <a:off x="0" y="0"/>
          <a:ext cx="0" cy="0"/>
          <a:chOff x="0" y="0"/>
          <a:chExt cx="0" cy="0"/>
        </a:xfrm>
      </p:grpSpPr>
      <p:sp>
        <p:nvSpPr>
          <p:cNvPr id="3" name="1 Title">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4" name="2 Subtitle">
            <a:extLst>
              <a:ext uri="{FF2B5EF4-FFF2-40B4-BE49-F238E27FC236}">
                <a16:creationId xmlns:a16="http://schemas.microsoft.com/office/drawing/2014/main" id="{FEFC21FB-8EFB-4F7C-80D3-C6600B5FDCB9}"/>
              </a:ext>
            </a:extLst>
          </p:cNvPr>
          <p:cNvSpPr>
            <a:spLocks noGrp="1"/>
          </p:cNvSpPr>
          <p:nvPr>
            <p:ph type="subTitle" idx="1"/>
          </p:nvPr>
        </p:nvSpPr>
        <p:spPr>
          <a:xfrm>
            <a:off x="655638" y="786383"/>
            <a:ext cx="10880725" cy="461665"/>
          </a:xfrm>
          <a:prstGeom prst="rect">
            <a:avLst/>
          </a:prstGeom>
        </p:spPr>
        <p:txBody>
          <a:bodyPr>
            <a:normAutofit/>
          </a:bodyPr>
          <a:lstStyle>
            <a:lvl1pPr marL="0" indent="0" algn="l" defTabSz="932688">
              <a:lnSpc>
                <a:spcPct val="100000"/>
              </a:lnSpc>
              <a:spcBef>
                <a:spcPts val="672"/>
              </a:spcBef>
              <a:buFontTx/>
              <a:buNone/>
              <a:defRPr sz="2000" baseline="0">
                <a:solidFill>
                  <a:schemeClr val="tx1"/>
                </a:solidFill>
              </a:defRPr>
            </a:lvl1pPr>
            <a:lvl2pPr marL="0" indent="0" algn="l" defTabSz="932688">
              <a:lnSpc>
                <a:spcPct val="100000"/>
              </a:lnSpc>
              <a:spcBef>
                <a:spcPts val="672"/>
              </a:spcBef>
              <a:buFontTx/>
              <a:buNone/>
              <a:defRPr sz="2200" baseline="0">
                <a:solidFill>
                  <a:schemeClr val="tx1"/>
                </a:solidFill>
              </a:defRPr>
            </a:lvl2pPr>
            <a:lvl3pPr marL="0" indent="0" algn="l" defTabSz="932688">
              <a:lnSpc>
                <a:spcPct val="100000"/>
              </a:lnSpc>
              <a:spcBef>
                <a:spcPts val="672"/>
              </a:spcBef>
              <a:buFontTx/>
              <a:buNone/>
              <a:defRPr sz="2200" baseline="0">
                <a:solidFill>
                  <a:schemeClr val="tx1"/>
                </a:solidFill>
              </a:defRPr>
            </a:lvl3pPr>
            <a:lvl4pPr marL="0" indent="0" algn="l" defTabSz="932688">
              <a:lnSpc>
                <a:spcPct val="100000"/>
              </a:lnSpc>
              <a:spcBef>
                <a:spcPts val="672"/>
              </a:spcBef>
              <a:buFontTx/>
              <a:buNone/>
              <a:defRPr sz="2200" baseline="0">
                <a:solidFill>
                  <a:schemeClr val="tx1"/>
                </a:solidFill>
              </a:defRPr>
            </a:lvl4pPr>
            <a:lvl5pPr marL="0" indent="0" algn="l">
              <a:lnSpc>
                <a:spcPct val="110000"/>
              </a:lnSpc>
              <a:buNone/>
              <a:defRPr sz="2200" baseline="0">
                <a:solidFill>
                  <a:schemeClr val="tx1"/>
                </a:solidFill>
              </a:defRPr>
            </a:lvl5pPr>
            <a:lvl6pPr marL="0" indent="0" algn="l" defTabSz="932688">
              <a:lnSpc>
                <a:spcPct val="100000"/>
              </a:lnSpc>
              <a:spcBef>
                <a:spcPts val="672"/>
              </a:spcBef>
              <a:buFontTx/>
              <a:buNone/>
              <a:defRPr sz="2200" baseline="0">
                <a:solidFill>
                  <a:schemeClr val="tx1"/>
                </a:solidFill>
              </a:defRPr>
            </a:lvl6pPr>
            <a:lvl7pPr marL="0" indent="0" algn="l" defTabSz="932688">
              <a:lnSpc>
                <a:spcPct val="100000"/>
              </a:lnSpc>
              <a:spcBef>
                <a:spcPts val="672"/>
              </a:spcBef>
              <a:buFontTx/>
              <a:buNone/>
              <a:defRPr sz="2200" baseline="0">
                <a:solidFill>
                  <a:schemeClr val="tx1"/>
                </a:solidFill>
              </a:defRPr>
            </a:lvl7pPr>
            <a:lvl8pPr marL="0" indent="0" algn="l" defTabSz="932688">
              <a:lnSpc>
                <a:spcPct val="100000"/>
              </a:lnSpc>
              <a:spcBef>
                <a:spcPts val="672"/>
              </a:spcBef>
              <a:buFontTx/>
              <a:buNone/>
              <a:defRPr sz="2200" baseline="0">
                <a:solidFill>
                  <a:schemeClr val="tx1"/>
                </a:solidFill>
              </a:defRPr>
            </a:lvl8pPr>
            <a:lvl9pPr marL="0" indent="0" algn="l" defTabSz="932688">
              <a:lnSpc>
                <a:spcPct val="100000"/>
              </a:lnSpc>
              <a:spcBef>
                <a:spcPts val="672"/>
              </a:spcBef>
              <a:buFontTx/>
              <a:buNone/>
              <a:defRPr sz="2200" baseline="0">
                <a:solidFill>
                  <a:schemeClr val="tx1"/>
                </a:solidFill>
              </a:defRPr>
            </a:lvl9pPr>
          </a:lstStyle>
          <a:p>
            <a:r>
              <a:rPr lang="en-US" noProof="0"/>
              <a:t>Click to edit Master subtitle style</a:t>
            </a:r>
          </a:p>
        </p:txBody>
      </p:sp>
      <p:sp>
        <p:nvSpPr>
          <p:cNvPr id="5" name="2 Text Placeholder"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655638" y="1436688"/>
            <a:ext cx="10880726" cy="4791075"/>
          </a:xfrm>
          <a:prstGeom prst="rect">
            <a:avLst/>
          </a:prstGeom>
        </p:spPr>
        <p:txBody>
          <a:bodyPr/>
          <a:lstStyle>
            <a:lvl1pPr marL="0"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vl6pPr marL="1051560" indent="0">
              <a:spcBef>
                <a:spcPts val="330"/>
              </a:spcBef>
              <a:buFontTx/>
              <a:buNone/>
              <a:defRPr sz="1800" baseline="0">
                <a:solidFill>
                  <a:schemeClr val="tx1"/>
                </a:solidFill>
                <a:latin typeface="Comic Sans MS" panose="030F0702030302020204" pitchFamily="66" charset="0"/>
              </a:defRPr>
            </a:lvl6pPr>
            <a:lvl7pPr marL="1051560" indent="0">
              <a:spcBef>
                <a:spcPts val="330"/>
              </a:spcBef>
              <a:buFontTx/>
              <a:buNone/>
              <a:defRPr sz="1800" baseline="0">
                <a:solidFill>
                  <a:schemeClr val="tx1"/>
                </a:solidFill>
                <a:latin typeface="Comic Sans MS" panose="030F0702030302020204" pitchFamily="66" charset="0"/>
              </a:defRPr>
            </a:lvl7pPr>
            <a:lvl8pPr marL="1051560" indent="0">
              <a:spcBef>
                <a:spcPts val="330"/>
              </a:spcBef>
              <a:buFontTx/>
              <a:buNone/>
              <a:defRPr sz="1800" baseline="0">
                <a:solidFill>
                  <a:schemeClr val="tx1"/>
                </a:solidFill>
                <a:latin typeface="Comic Sans MS" panose="030F0702030302020204" pitchFamily="66" charset="0"/>
              </a:defRPr>
            </a:lvl8pPr>
            <a:lvl9pPr marL="1051560" indent="0">
              <a:spcBef>
                <a:spcPts val="330"/>
              </a:spcBef>
              <a:buFontTx/>
              <a:buNone/>
              <a:defRPr sz="1800" baseline="0">
                <a:solidFill>
                  <a:schemeClr val="tx1"/>
                </a:solidFill>
                <a:latin typeface="Comic Sans MS" panose="030F0702030302020204" pitchFamily="66"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197190"/>
      </p:ext>
    </p:extLst>
  </p:cSld>
  <p:clrMapOvr>
    <a:masterClrMapping/>
  </p:clrMapOvr>
  <p:extLst>
    <p:ext uri="{DCECCB84-F9BA-43D5-87BE-67443E8EF086}">
      <p15:sldGuideLst xmlns:p15="http://schemas.microsoft.com/office/powerpoint/2012/main">
        <p15:guide id="8" pos="413">
          <p15:clr>
            <a:srgbClr val="547EBF"/>
          </p15:clr>
        </p15:guide>
        <p15:guide id="9" orient="horz" pos="495">
          <p15:clr>
            <a:srgbClr val="547EBF"/>
          </p15:clr>
        </p15:guide>
        <p15:guide id="10" pos="7267">
          <p15:clr>
            <a:srgbClr val="547EBF"/>
          </p15:clr>
        </p15:guide>
        <p15:guide id="11" orient="horz" pos="202">
          <p15:clr>
            <a:srgbClr val="547EBF"/>
          </p15:clr>
        </p15:guide>
        <p15:guide id="12" orient="horz" pos="789">
          <p15:clr>
            <a:srgbClr val="547EBF"/>
          </p15:clr>
        </p15:guide>
        <p15:guide id="13" orient="horz" pos="912">
          <p15:clr>
            <a:srgbClr val="547EBF"/>
          </p15:clr>
        </p15:guide>
        <p15:guide id="14" orient="horz" pos="3923">
          <p15:clr>
            <a:srgbClr val="547EB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Images, and Tex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958F9B1B-D84E-1657-0E32-A18DC98AC94E}"/>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E6C5BFDD-F131-538C-82BF-60AA8B957B28}"/>
              </a:ext>
            </a:extLst>
          </p:cNvPr>
          <p:cNvSpPr>
            <a:spLocks noGrp="1"/>
          </p:cNvSpPr>
          <p:nvPr>
            <p:ph idx="10" hasCustomPrompt="1"/>
          </p:nvPr>
        </p:nvSpPr>
        <p:spPr>
          <a:xfrm>
            <a:off x="394316" y="3963176"/>
            <a:ext cx="11381889" cy="18060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3">
            <a:extLst>
              <a:ext uri="{FF2B5EF4-FFF2-40B4-BE49-F238E27FC236}">
                <a16:creationId xmlns:a16="http://schemas.microsoft.com/office/drawing/2014/main" id="{6DD7C7B0-5AB2-66CE-356D-80AB0118272A}"/>
              </a:ext>
            </a:extLst>
          </p:cNvPr>
          <p:cNvSpPr>
            <a:spLocks noGrp="1"/>
          </p:cNvSpPr>
          <p:nvPr>
            <p:ph sz="half" idx="11" hasCustomPrompt="1"/>
          </p:nvPr>
        </p:nvSpPr>
        <p:spPr>
          <a:xfrm>
            <a:off x="392451" y="1358222"/>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3">
            <a:extLst>
              <a:ext uri="{FF2B5EF4-FFF2-40B4-BE49-F238E27FC236}">
                <a16:creationId xmlns:a16="http://schemas.microsoft.com/office/drawing/2014/main" id="{43DC631C-88B6-4BA4-B1AA-125C4ADE11AF}"/>
              </a:ext>
            </a:extLst>
          </p:cNvPr>
          <p:cNvSpPr>
            <a:spLocks noGrp="1"/>
          </p:cNvSpPr>
          <p:nvPr>
            <p:ph sz="half" idx="12" hasCustomPrompt="1"/>
          </p:nvPr>
        </p:nvSpPr>
        <p:spPr>
          <a:xfrm>
            <a:off x="8032426" y="1347708"/>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3">
            <a:extLst>
              <a:ext uri="{FF2B5EF4-FFF2-40B4-BE49-F238E27FC236}">
                <a16:creationId xmlns:a16="http://schemas.microsoft.com/office/drawing/2014/main" id="{30019110-3022-F1D1-B092-9611490C83EE}"/>
              </a:ext>
            </a:extLst>
          </p:cNvPr>
          <p:cNvSpPr>
            <a:spLocks noGrp="1"/>
          </p:cNvSpPr>
          <p:nvPr>
            <p:ph sz="half" idx="13" hasCustomPrompt="1"/>
          </p:nvPr>
        </p:nvSpPr>
        <p:spPr>
          <a:xfrm>
            <a:off x="4212438" y="1356863"/>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9350968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34986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color">
    <p:bg>
      <p:bgPr>
        <a:solidFill>
          <a:srgbClr val="4142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530353"/>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9A044C4-CAB8-4C65-83E5-01AE9C942DEC}"/>
              </a:ext>
            </a:extLst>
          </p:cNvPr>
          <p:cNvSpPr txBox="1">
            <a:spLocks/>
          </p:cNvSpPr>
          <p:nvPr/>
        </p:nvSpPr>
        <p:spPr>
          <a:xfrm>
            <a:off x="228601" y="361950"/>
            <a:ext cx="11811000" cy="3448050"/>
          </a:xfrm>
          <a:prstGeom prst="rect">
            <a:avLst/>
          </a:prstGeom>
        </p:spPr>
        <p:txBody>
          <a:bodyPr vert="horz" lIns="91427" tIns="45713" rIns="91427" bIns="45713" rtlCol="0">
            <a:normAutofit/>
          </a:bodyPr>
          <a:lstStyle>
            <a:lvl1pPr marL="112713" indent="6350" algn="l" defTabSz="914400" rtl="0" eaLnBrk="1" latinLnBrk="0" hangingPunct="1">
              <a:spcBef>
                <a:spcPct val="20000"/>
              </a:spcBef>
              <a:spcAft>
                <a:spcPts val="300"/>
              </a:spcAft>
              <a:buSzPct val="100000"/>
              <a:buFont typeface="Arial" pitchFamily="34" charset="0"/>
              <a:buNone/>
              <a:defRPr sz="1050" kern="1200">
                <a:solidFill>
                  <a:schemeClr val="tx1"/>
                </a:solidFill>
                <a:latin typeface="Calibri Light" panose="020F0302020204030204" pitchFamily="34" charset="0"/>
                <a:ea typeface="+mn-ea"/>
                <a:cs typeface="+mn-cs"/>
              </a:defRPr>
            </a:lvl1pPr>
            <a:lvl2pPr marL="112713" indent="6350" algn="l" defTabSz="914400" rtl="0" eaLnBrk="1" latinLnBrk="0" hangingPunct="1">
              <a:spcBef>
                <a:spcPct val="20000"/>
              </a:spcBef>
              <a:buSzPct val="110000"/>
              <a:buFont typeface="Arial" pitchFamily="34" charset="0"/>
              <a:buNone/>
              <a:defRPr sz="2000" kern="1200">
                <a:solidFill>
                  <a:schemeClr val="tx1"/>
                </a:solidFill>
                <a:latin typeface="Calibri Light" panose="020F0302020204030204" pitchFamily="34" charset="0"/>
                <a:ea typeface="+mn-ea"/>
                <a:cs typeface="+mn-cs"/>
              </a:defRPr>
            </a:lvl2pPr>
            <a:lvl3pPr marL="112713" indent="6350" algn="l" defTabSz="914400" rtl="0" eaLnBrk="1" latinLnBrk="0" hangingPunct="1">
              <a:spcBef>
                <a:spcPct val="20000"/>
              </a:spcBef>
              <a:buSzPct val="110000"/>
              <a:buFont typeface="Arial" pitchFamily="34" charset="0"/>
              <a:buNone/>
              <a:defRPr sz="1800" kern="1200">
                <a:solidFill>
                  <a:schemeClr val="tx1"/>
                </a:solidFill>
                <a:latin typeface="Calibri Light" panose="020F0302020204030204" pitchFamily="34" charset="0"/>
                <a:ea typeface="+mn-ea"/>
                <a:cs typeface="+mn-cs"/>
              </a:defRPr>
            </a:lvl3pPr>
            <a:lvl4pPr marL="112713" indent="6350" algn="l" defTabSz="914400" rtl="0" eaLnBrk="1" latinLnBrk="0" hangingPunct="1">
              <a:spcBef>
                <a:spcPct val="20000"/>
              </a:spcBef>
              <a:buSzPct val="110000"/>
              <a:buFont typeface="Arial" pitchFamily="34" charset="0"/>
              <a:buNone/>
              <a:defRPr sz="1600" kern="1200">
                <a:solidFill>
                  <a:schemeClr val="tx1"/>
                </a:solidFill>
                <a:latin typeface="Calibri Light" panose="020F0302020204030204" pitchFamily="34" charset="0"/>
                <a:ea typeface="+mn-ea"/>
                <a:cs typeface="+mn-cs"/>
              </a:defRPr>
            </a:lvl4pPr>
            <a:lvl5pPr marL="112713" indent="6350" algn="l" defTabSz="914400" rtl="0" eaLnBrk="1" latinLnBrk="0" hangingPunct="1">
              <a:spcBef>
                <a:spcPct val="20000"/>
              </a:spcBef>
              <a:buSzPct val="110000"/>
              <a:buFont typeface="Arial" pitchFamily="34" charset="0"/>
              <a:buNone/>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3" marR="0" indent="6350" algn="l" defTabSz="914400" rtl="0" eaLnBrk="1" latinLnBrk="0" hangingPunct="1">
              <a:lnSpc>
                <a:spcPct val="100000"/>
              </a:lnSpc>
              <a:spcBef>
                <a:spcPct val="20000"/>
              </a:spcBef>
              <a:spcAft>
                <a:spcPts val="300"/>
              </a:spcAft>
              <a:buSzPct val="100000"/>
              <a:buFont typeface="Arial" pitchFamily="34" charset="0"/>
              <a:buNone/>
            </a:pPr>
            <a:r>
              <a:rPr lang="en-US" sz="3200" b="1" kern="1200">
                <a:solidFill>
                  <a:srgbClr val="000000"/>
                </a:solidFill>
                <a:latin typeface="&amp;quot"/>
                <a:ea typeface="+mn-ea"/>
                <a:cs typeface="+mn-cs"/>
              </a:rPr>
              <a:t>CONDITIONS AND TERMS OF USE:</a:t>
            </a:r>
          </a:p>
          <a:p>
            <a:pPr marL="112713" marR="0" indent="6350" algn="l" defTabSz="914400" rtl="0" eaLnBrk="1" latinLnBrk="0" hangingPunct="1">
              <a:lnSpc>
                <a:spcPct val="100000"/>
              </a:lnSpc>
              <a:spcBef>
                <a:spcPct val="20000"/>
              </a:spcBef>
              <a:spcAft>
                <a:spcPts val="300"/>
              </a:spcAft>
              <a:buSzPct val="100000"/>
              <a:buFont typeface="Arial" pitchFamily="34" charset="0"/>
              <a:buNone/>
            </a:pPr>
            <a:r>
              <a:rPr lang="en-US" sz="1800">
                <a:solidFill>
                  <a:srgbClr val="323130"/>
                </a:solidFill>
                <a:effectLst/>
                <a:latin typeface="&amp;quot"/>
                <a:ea typeface="Times New Roman" panose="02020603050405020304" pitchFamily="18" charset="0"/>
                <a:cs typeface="Times New Roman" panose="02020603050405020304" pitchFamily="18" charset="0"/>
              </a:rPr>
              <a:t> </a:t>
            </a:r>
            <a:endParaRPr lang="en-US" sz="1800">
              <a:effectLst/>
              <a:latin typeface="&amp;quot"/>
              <a:ea typeface="Calibri" panose="020F0502020204030204" pitchFamily="34" charset="0"/>
              <a:cs typeface="Times New Roman" panose="02020603050405020304" pitchFamily="18" charset="0"/>
            </a:endParaRPr>
          </a:p>
          <a:p>
            <a:pPr marL="112713" marR="0" indent="6350" algn="l" defTabSz="914400" rtl="0" eaLnBrk="1" latinLnBrk="0" hangingPunct="1">
              <a:lnSpc>
                <a:spcPct val="100000"/>
              </a:lnSpc>
              <a:spcBef>
                <a:spcPct val="20000"/>
              </a:spcBef>
              <a:spcAft>
                <a:spcPts val="300"/>
              </a:spcAft>
              <a:buSzPct val="100000"/>
              <a:buFont typeface="Arial" pitchFamily="34" charset="0"/>
              <a:buNone/>
            </a:pPr>
            <a:r>
              <a:rPr lang="en-US" sz="1600" kern="1200">
                <a:solidFill>
                  <a:srgbClr val="0A5BBA"/>
                </a:solidFill>
                <a:latin typeface="&amp;quot"/>
                <a:ea typeface="+mn-ea"/>
                <a:cs typeface="+mn-cs"/>
              </a:rPr>
              <a:t>© Microsoft Corporation.  All rights reserved</a:t>
            </a:r>
            <a:r>
              <a:rPr lang="en-US" sz="1600" kern="1200">
                <a:solidFill>
                  <a:srgbClr val="0A5BBA"/>
                </a:solidFill>
                <a:latin typeface="Calibri Light" panose="020F0302020204030204" pitchFamily="34" charset="0"/>
                <a:ea typeface="+mn-ea"/>
                <a:cs typeface="+mn-cs"/>
              </a:rPr>
              <a:t>. </a:t>
            </a:r>
          </a:p>
          <a:p>
            <a:pPr marL="112713" marR="0" indent="6350" algn="l" defTabSz="914400" rtl="0" eaLnBrk="1" latinLnBrk="0" hangingPunct="1">
              <a:lnSpc>
                <a:spcPct val="100000"/>
              </a:lnSpc>
              <a:spcBef>
                <a:spcPct val="20000"/>
              </a:spcBef>
              <a:spcAft>
                <a:spcPts val="300"/>
              </a:spcAft>
              <a:buSzPct val="100000"/>
              <a:buFont typeface="Arial" pitchFamily="34" charset="0"/>
              <a:buNone/>
            </a:pPr>
            <a:r>
              <a:rPr lang="en-US" sz="1600" kern="1200">
                <a:solidFill>
                  <a:srgbClr val="000000"/>
                </a:solidFill>
                <a:latin typeface="&amp;quot"/>
                <a:ea typeface="+mn-ea"/>
                <a:cs typeface="+mn-cs"/>
              </a:rPr>
              <a:t>You may use these training materials solely for your personal internal reference and non-commercial purposes.  You may not distribute, transmit, resell or otherwise make these training materials available to any other person or party without express permission from Microsoft Corporation.  URL’s or other internet website references in the training materials may change without notice.  Unless otherwise noted, any companies, organizations, domain names, e-mail addresses, people, places and events depicted in the training materials are for illustration only and are fictitious. No real association is intended or inferred. THESE TRAINING MATERIALS ARE PROVIDED “AS IS”; MICROSOFT MAKES NO WARRANTIES, EXPRESS OR IMPLIED IN THESE TRAINING MATERIALS.</a:t>
            </a:r>
          </a:p>
        </p:txBody>
      </p:sp>
    </p:spTree>
    <p:extLst>
      <p:ext uri="{BB962C8B-B14F-4D97-AF65-F5344CB8AC3E}">
        <p14:creationId xmlns:p14="http://schemas.microsoft.com/office/powerpoint/2010/main" val="1521102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logo slide">
    <p:bg>
      <p:bgPr>
        <a:solidFill>
          <a:srgbClr val="4B44C0"/>
        </a:solidFill>
        <a:effectLst/>
      </p:bgPr>
    </p:bg>
    <p:spTree>
      <p:nvGrpSpPr>
        <p:cNvPr id="1" name=""/>
        <p:cNvGrpSpPr/>
        <p:nvPr/>
      </p:nvGrpSpPr>
      <p:grpSpPr>
        <a:xfrm>
          <a:off x="0" y="0"/>
          <a:ext cx="0" cy="0"/>
          <a:chOff x="0" y="0"/>
          <a:chExt cx="0" cy="0"/>
        </a:xfrm>
      </p:grpSpPr>
      <p:sp>
        <p:nvSpPr>
          <p:cNvPr id="7" name="Text Box 3" descr="This is a copyright notice that should be included on the final slide.">
            <a:extLst>
              <a:ext uri="{FF2B5EF4-FFF2-40B4-BE49-F238E27FC236}">
                <a16:creationId xmlns:a16="http://schemas.microsoft.com/office/drawing/2014/main" id="{04B4E2A9-F0F4-40BC-A66B-ACB987CEF1B9}"/>
              </a:ext>
            </a:extLst>
          </p:cNvPr>
          <p:cNvSpPr txBox="1">
            <a:spLocks noChangeArrowheads="1"/>
          </p:cNvSpPr>
          <p:nvPr/>
        </p:nvSpPr>
        <p:spPr bwMode="blackWhite">
          <a:xfrm>
            <a:off x="655320" y="6119342"/>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sp>
        <p:nvSpPr>
          <p:cNvPr id="9" name="Text Box 3" descr="This is a copyright notice that should be included on the final slide.">
            <a:extLst>
              <a:ext uri="{FF2B5EF4-FFF2-40B4-BE49-F238E27FC236}">
                <a16:creationId xmlns:a16="http://schemas.microsoft.com/office/drawing/2014/main" id="{7AD92277-6098-4206-B386-69952695A2E1}"/>
              </a:ext>
            </a:extLst>
          </p:cNvPr>
          <p:cNvSpPr txBox="1">
            <a:spLocks noChangeArrowheads="1"/>
          </p:cNvSpPr>
          <p:nvPr/>
        </p:nvSpPr>
        <p:spPr bwMode="blackWhite">
          <a:xfrm>
            <a:off x="655320" y="6119342"/>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pic>
        <p:nvPicPr>
          <p:cNvPr id="10" name="Picture 9" descr="Microsoft Logo">
            <a:extLst>
              <a:ext uri="{FF2B5EF4-FFF2-40B4-BE49-F238E27FC236}">
                <a16:creationId xmlns:a16="http://schemas.microsoft.com/office/drawing/2014/main" id="{39CFB6CB-1976-4EE2-955F-8B81CCB05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9" y="304800"/>
            <a:ext cx="2063191" cy="924737"/>
          </a:xfrm>
          <a:prstGeom prst="rect">
            <a:avLst/>
          </a:prstGeom>
        </p:spPr>
      </p:pic>
    </p:spTree>
    <p:extLst>
      <p:ext uri="{BB962C8B-B14F-4D97-AF65-F5344CB8AC3E}">
        <p14:creationId xmlns:p14="http://schemas.microsoft.com/office/powerpoint/2010/main" val="331870042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1 Title"/>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2 Text Placeholder">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655638" y="1436688"/>
            <a:ext cx="10880725" cy="4832349"/>
          </a:xfrm>
          <a:prstGeom prst="rect">
            <a:avLst/>
          </a:prstGeom>
        </p:spPr>
        <p:txBody>
          <a:bodyPr wrap="square">
            <a:no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marL="1024128" indent="-164592">
              <a:spcBef>
                <a:spcPts val="330"/>
              </a:spcBef>
              <a:defRPr sz="1800" baseline="0"/>
            </a:lvl6pPr>
            <a:lvl7pPr marL="1024128" indent="-164592">
              <a:spcBef>
                <a:spcPts val="330"/>
              </a:spcBef>
              <a:defRPr sz="1800" baseline="0"/>
            </a:lvl7pPr>
            <a:lvl8pPr marL="1024128" indent="-164592">
              <a:spcBef>
                <a:spcPts val="330"/>
              </a:spcBef>
              <a:defRPr sz="1800" baseline="0"/>
            </a:lvl8pPr>
            <a:lvl9pPr marL="1024128" indent="-164592">
              <a:spcBef>
                <a:spcPts val="330"/>
              </a:spcBef>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519288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9" orient="horz" pos="202">
          <p15:clr>
            <a:srgbClr val="FFFFFF"/>
          </p15:clr>
        </p15:guide>
        <p15:guide id="10" orient="horz" pos="495">
          <p15:clr>
            <a:srgbClr val="FFFFFF"/>
          </p15:clr>
        </p15:guide>
        <p15:guide id="11" orient="horz" pos="887">
          <p15:clr>
            <a:srgbClr val="FFFFFF"/>
          </p15:clr>
        </p15:guide>
        <p15:guide id="12" orient="horz" pos="3923">
          <p15:clr>
            <a:srgbClr val="FFFFFF"/>
          </p15:clr>
        </p15:guide>
        <p15:guide id="13" pos="413">
          <p15:clr>
            <a:srgbClr val="FFFFFF"/>
          </p15:clr>
        </p15:guide>
        <p15:guide id="14" pos="7267">
          <p15:clr>
            <a:srgbClr val="FFFFFF"/>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38634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pic>
        <p:nvPicPr>
          <p:cNvPr id="3" name="Picture 2">
            <a:extLst>
              <a:ext uri="{FF2B5EF4-FFF2-40B4-BE49-F238E27FC236}">
                <a16:creationId xmlns:a16="http://schemas.microsoft.com/office/drawing/2014/main" id="{BF55D462-BCBD-BAB3-7385-F1CFF89343B1}"/>
              </a:ext>
            </a:extLst>
          </p:cNvPr>
          <p:cNvPicPr>
            <a:picLocks noChangeAspect="1"/>
          </p:cNvPicPr>
          <p:nvPr userDrawn="1"/>
        </p:nvPicPr>
        <p:blipFill>
          <a:blip r:embed="rId2"/>
          <a:stretch>
            <a:fillRect/>
          </a:stretch>
        </p:blipFill>
        <p:spPr>
          <a:xfrm rot="16200000">
            <a:off x="11294445" y="1247839"/>
            <a:ext cx="5543835" cy="3048157"/>
          </a:xfrm>
          <a:prstGeom prst="rect">
            <a:avLst/>
          </a:prstGeom>
        </p:spPr>
      </p:pic>
    </p:spTree>
    <p:extLst>
      <p:ext uri="{BB962C8B-B14F-4D97-AF65-F5344CB8AC3E}">
        <p14:creationId xmlns:p14="http://schemas.microsoft.com/office/powerpoint/2010/main" val="185981028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99446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Lesson overview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69239" y="289510"/>
            <a:ext cx="11653523" cy="461665"/>
          </a:xfrm>
        </p:spPr>
        <p:txBody>
          <a:bodyPr/>
          <a:lstStyle>
            <a:lvl1pPr>
              <a:defRPr/>
            </a:lvl1pPr>
          </a:lstStyle>
          <a:p>
            <a:r>
              <a:rPr lang="en-US"/>
              <a:t>Lesson #: &lt;&lt;Insert Title&gt;&gt;</a:t>
            </a:r>
          </a:p>
        </p:txBody>
      </p:sp>
      <p:sp>
        <p:nvSpPr>
          <p:cNvPr id="5" name="Text Placeholder 4">
            <a:extLst>
              <a:ext uri="{FF2B5EF4-FFF2-40B4-BE49-F238E27FC236}">
                <a16:creationId xmlns:a16="http://schemas.microsoft.com/office/drawing/2014/main" id="{023B8C45-121E-4A34-80C4-59192415431B}"/>
              </a:ext>
            </a:extLst>
          </p:cNvPr>
          <p:cNvSpPr>
            <a:spLocks noGrp="1"/>
          </p:cNvSpPr>
          <p:nvPr>
            <p:ph type="body" sz="quarter" idx="11" hasCustomPrompt="1"/>
          </p:nvPr>
        </p:nvSpPr>
        <p:spPr>
          <a:xfrm>
            <a:off x="266920" y="1187621"/>
            <a:ext cx="11653523" cy="1068263"/>
          </a:xfrm>
        </p:spPr>
        <p:txBody>
          <a:bodyPr/>
          <a:lstStyle>
            <a:lvl1pPr>
              <a:defRPr/>
            </a:lvl1pPr>
            <a:lvl2pPr>
              <a:defRPr/>
            </a:lvl2pPr>
          </a:lstStyle>
          <a:p>
            <a:pPr lvl="0"/>
            <a:r>
              <a:rPr lang="en-US"/>
              <a:t>After completing this lesson, you will be able to:</a:t>
            </a:r>
          </a:p>
          <a:p>
            <a:pPr lvl="1"/>
            <a:r>
              <a:rPr lang="en-US"/>
              <a:t>&lt;&lt;objectives&gt;&gt;</a:t>
            </a:r>
          </a:p>
        </p:txBody>
      </p:sp>
    </p:spTree>
    <p:extLst>
      <p:ext uri="{BB962C8B-B14F-4D97-AF65-F5344CB8AC3E}">
        <p14:creationId xmlns:p14="http://schemas.microsoft.com/office/powerpoint/2010/main" val="196904619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Lesson content V1 slide">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&lt;&lt;Topic Title&gt;&gt;</a:t>
            </a:r>
          </a:p>
        </p:txBody>
      </p:sp>
      <p:sp>
        <p:nvSpPr>
          <p:cNvPr id="3" name="Content Placeholder 2">
            <a:extLst>
              <a:ext uri="{FF2B5EF4-FFF2-40B4-BE49-F238E27FC236}">
                <a16:creationId xmlns:a16="http://schemas.microsoft.com/office/drawing/2014/main" id="{61BEADB5-993B-439C-91A9-F207CC6154E8}"/>
              </a:ext>
            </a:extLst>
          </p:cNvPr>
          <p:cNvSpPr>
            <a:spLocks noGrp="1"/>
          </p:cNvSpPr>
          <p:nvPr>
            <p:ph sz="quarter" idx="11" hasCustomPrompt="1"/>
          </p:nvPr>
        </p:nvSpPr>
        <p:spPr>
          <a:xfrm>
            <a:off x="269240" y="1192414"/>
            <a:ext cx="11655078" cy="5637047"/>
          </a:xfrm>
        </p:spPr>
        <p:txBody>
          <a:bodyPr/>
          <a:lstStyle>
            <a:lvl1pPr marL="0" indent="0">
              <a:buNone/>
              <a:defRPr/>
            </a:lvl1pPr>
            <a:lvl2pPr>
              <a:defRPr/>
            </a:lvl2pPr>
            <a:lvl3pPr>
              <a:defRPr/>
            </a:lvl3pPr>
            <a:lvl4pPr>
              <a:defRPr/>
            </a:lvl4pPr>
            <a:lvl5pPr>
              <a:defRPr/>
            </a:lvl5pPr>
          </a:lstStyle>
          <a:p>
            <a:pPr lvl="0"/>
            <a:r>
              <a:rPr lang="en-US"/>
              <a:t>&lt;&lt;add content/details/charts/</a:t>
            </a:r>
            <a:r>
              <a:rPr lang="en-US" err="1"/>
              <a:t>smartart</a:t>
            </a:r>
            <a:r>
              <a:rPr lang="en-US"/>
              <a:t>/images/bullets as needed&gt;&gt;</a:t>
            </a:r>
          </a:p>
          <a:p>
            <a:pPr lvl="1"/>
            <a:r>
              <a:rPr lang="en-US"/>
              <a:t>Second level</a:t>
            </a:r>
          </a:p>
          <a:p>
            <a:pPr lvl="2"/>
            <a:r>
              <a:rPr lang="en-US"/>
              <a:t>Third level</a:t>
            </a:r>
          </a:p>
          <a:p>
            <a:pPr lvl="3"/>
            <a:r>
              <a:rPr lang="en-US"/>
              <a:t>Fourth level</a:t>
            </a:r>
          </a:p>
          <a:p>
            <a:pPr lvl="4"/>
            <a:r>
              <a:rPr lang="en-US"/>
              <a:t>Fifth level</a:t>
            </a:r>
          </a:p>
          <a:p>
            <a:pPr lvl="0"/>
            <a:endParaRPr lang="en-US"/>
          </a:p>
          <a:p>
            <a:pPr lvl="0"/>
            <a:br>
              <a:rPr lang="en-US"/>
            </a:br>
            <a:br>
              <a:rPr lang="en-US"/>
            </a:br>
            <a:br>
              <a:rPr lang="en-US"/>
            </a:br>
            <a:br>
              <a:rPr lang="en-US"/>
            </a:br>
            <a:endParaRPr lang="en-US"/>
          </a:p>
        </p:txBody>
      </p:sp>
    </p:spTree>
    <p:extLst>
      <p:ext uri="{BB962C8B-B14F-4D97-AF65-F5344CB8AC3E}">
        <p14:creationId xmlns:p14="http://schemas.microsoft.com/office/powerpoint/2010/main" val="256632758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3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8649AB42-CA9D-5E2C-ED3F-55D46A6AB021}"/>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F7E398D8-6201-A512-3F12-7ED26425DC73}"/>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5" name="Content Placeholder 3">
            <a:extLst>
              <a:ext uri="{FF2B5EF4-FFF2-40B4-BE49-F238E27FC236}">
                <a16:creationId xmlns:a16="http://schemas.microsoft.com/office/drawing/2014/main" id="{8532DE5C-A3E2-9779-9A27-45FFC0E8B66E}"/>
              </a:ext>
            </a:extLst>
          </p:cNvPr>
          <p:cNvSpPr>
            <a:spLocks noGrp="1"/>
          </p:cNvSpPr>
          <p:nvPr>
            <p:ph sz="half" idx="11" hasCustomPrompt="1"/>
          </p:nvPr>
        </p:nvSpPr>
        <p:spPr>
          <a:xfrm>
            <a:off x="392451" y="3209036"/>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3">
            <a:extLst>
              <a:ext uri="{FF2B5EF4-FFF2-40B4-BE49-F238E27FC236}">
                <a16:creationId xmlns:a16="http://schemas.microsoft.com/office/drawing/2014/main" id="{D6622280-39E4-F04A-3004-6BEB8C8CF1A1}"/>
              </a:ext>
            </a:extLst>
          </p:cNvPr>
          <p:cNvSpPr>
            <a:spLocks noGrp="1"/>
          </p:cNvSpPr>
          <p:nvPr>
            <p:ph sz="half" idx="12" hasCustomPrompt="1"/>
          </p:nvPr>
        </p:nvSpPr>
        <p:spPr>
          <a:xfrm>
            <a:off x="8032426" y="3198522"/>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7" name="Content Placeholder 3">
            <a:extLst>
              <a:ext uri="{FF2B5EF4-FFF2-40B4-BE49-F238E27FC236}">
                <a16:creationId xmlns:a16="http://schemas.microsoft.com/office/drawing/2014/main" id="{94305A9A-0B32-C7E3-CE1A-0604730CC5AB}"/>
              </a:ext>
            </a:extLst>
          </p:cNvPr>
          <p:cNvSpPr>
            <a:spLocks noGrp="1"/>
          </p:cNvSpPr>
          <p:nvPr>
            <p:ph sz="half" idx="13" hasCustomPrompt="1"/>
          </p:nvPr>
        </p:nvSpPr>
        <p:spPr>
          <a:xfrm>
            <a:off x="4212438" y="3207677"/>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1170438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Lesson content V2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1BC8-C70D-474D-9AF8-12B4CE2F0182}"/>
              </a:ext>
            </a:extLst>
          </p:cNvPr>
          <p:cNvSpPr>
            <a:spLocks noGrp="1"/>
          </p:cNvSpPr>
          <p:nvPr>
            <p:ph type="title" hasCustomPrompt="1"/>
          </p:nvPr>
        </p:nvSpPr>
        <p:spPr/>
        <p:txBody>
          <a:bodyPr/>
          <a:lstStyle>
            <a:lvl1pPr>
              <a:defRPr/>
            </a:lvl1pPr>
          </a:lstStyle>
          <a:p>
            <a:r>
              <a:rPr lang="en-US"/>
              <a:t>&lt;&lt;Topic Title&gt;&gt;</a:t>
            </a:r>
          </a:p>
        </p:txBody>
      </p:sp>
      <p:sp>
        <p:nvSpPr>
          <p:cNvPr id="4" name="Text Placeholder 3">
            <a:extLst>
              <a:ext uri="{FF2B5EF4-FFF2-40B4-BE49-F238E27FC236}">
                <a16:creationId xmlns:a16="http://schemas.microsoft.com/office/drawing/2014/main" id="{3147A62B-9344-47FC-B941-A1ADD2A3A066}"/>
              </a:ext>
            </a:extLst>
          </p:cNvPr>
          <p:cNvSpPr>
            <a:spLocks noGrp="1"/>
          </p:cNvSpPr>
          <p:nvPr>
            <p:ph type="body" sz="quarter" idx="10"/>
          </p:nvPr>
        </p:nvSpPr>
        <p:spPr>
          <a:xfrm>
            <a:off x="269239" y="1189177"/>
            <a:ext cx="11653523" cy="537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81806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710596"/>
          </a:xfrm>
        </p:spPr>
        <p:txBody>
          <a:bodyPr>
            <a:spAutoFit/>
          </a:bodyPr>
          <a:lstStyle>
            <a:lvl1pPr>
              <a:defRPr sz="3466"/>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3"/>
          <p:cNvSpPr txBox="1">
            <a:spLocks/>
          </p:cNvSpPr>
          <p:nvPr userDrawn="1"/>
        </p:nvSpPr>
        <p:spPr>
          <a:xfrm>
            <a:off x="4581727" y="6231039"/>
            <a:ext cx="2788877" cy="357998"/>
          </a:xfrm>
          <a:prstGeom prst="rect">
            <a:avLst/>
          </a:prstGeom>
        </p:spPr>
        <p:txBody>
          <a:bodyPr vert="horz" lIns="179222" tIns="44806" rIns="179222" bIns="44806"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33">
                <a:cs typeface="Segoe UI" panose="020B0502040204020203" pitchFamily="34" charset="0"/>
              </a:rPr>
              <a:t>Microsoft Confidential</a:t>
            </a:r>
          </a:p>
        </p:txBody>
      </p:sp>
    </p:spTree>
    <p:extLst>
      <p:ext uri="{BB962C8B-B14F-4D97-AF65-F5344CB8AC3E}">
        <p14:creationId xmlns:p14="http://schemas.microsoft.com/office/powerpoint/2010/main" val="16216616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4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F30958D4-94C7-5B2D-F38C-6DE49E011335}"/>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17BBF2D8-7EFE-508F-4E6A-CD43C6C4D069}"/>
              </a:ext>
            </a:extLst>
          </p:cNvPr>
          <p:cNvSpPr>
            <a:spLocks noGrp="1"/>
          </p:cNvSpPr>
          <p:nvPr>
            <p:ph sz="half" idx="1" hasCustomPrompt="1"/>
          </p:nvPr>
        </p:nvSpPr>
        <p:spPr>
          <a:xfrm>
            <a:off x="3056199" y="1347708"/>
            <a:ext cx="6036643" cy="4421495"/>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2">
            <a:extLst>
              <a:ext uri="{FF2B5EF4-FFF2-40B4-BE49-F238E27FC236}">
                <a16:creationId xmlns:a16="http://schemas.microsoft.com/office/drawing/2014/main" id="{173F1AFD-3513-7DE6-31AF-11380D97A5CA}"/>
              </a:ext>
            </a:extLst>
          </p:cNvPr>
          <p:cNvSpPr>
            <a:spLocks noGrp="1"/>
          </p:cNvSpPr>
          <p:nvPr>
            <p:ph sz="half" idx="10" hasCustomPrompt="1"/>
          </p:nvPr>
        </p:nvSpPr>
        <p:spPr>
          <a:xfrm>
            <a:off x="394316" y="1347708"/>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2">
            <a:extLst>
              <a:ext uri="{FF2B5EF4-FFF2-40B4-BE49-F238E27FC236}">
                <a16:creationId xmlns:a16="http://schemas.microsoft.com/office/drawing/2014/main" id="{CDE99042-B944-D3E3-48CE-0BA44DD378ED}"/>
              </a:ext>
            </a:extLst>
          </p:cNvPr>
          <p:cNvSpPr>
            <a:spLocks noGrp="1"/>
          </p:cNvSpPr>
          <p:nvPr>
            <p:ph sz="half" idx="11" hasCustomPrompt="1"/>
          </p:nvPr>
        </p:nvSpPr>
        <p:spPr>
          <a:xfrm>
            <a:off x="394316" y="3578624"/>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2">
            <a:extLst>
              <a:ext uri="{FF2B5EF4-FFF2-40B4-BE49-F238E27FC236}">
                <a16:creationId xmlns:a16="http://schemas.microsoft.com/office/drawing/2014/main" id="{3536DF96-D18C-05A4-89C3-BD28375FB943}"/>
              </a:ext>
            </a:extLst>
          </p:cNvPr>
          <p:cNvSpPr>
            <a:spLocks noGrp="1"/>
          </p:cNvSpPr>
          <p:nvPr>
            <p:ph sz="half" idx="12" hasCustomPrompt="1"/>
          </p:nvPr>
        </p:nvSpPr>
        <p:spPr>
          <a:xfrm>
            <a:off x="9206057" y="1347708"/>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7" name="Content Placeholder 2">
            <a:extLst>
              <a:ext uri="{FF2B5EF4-FFF2-40B4-BE49-F238E27FC236}">
                <a16:creationId xmlns:a16="http://schemas.microsoft.com/office/drawing/2014/main" id="{225803C7-0B27-D664-4217-93EA10297177}"/>
              </a:ext>
            </a:extLst>
          </p:cNvPr>
          <p:cNvSpPr>
            <a:spLocks noGrp="1"/>
          </p:cNvSpPr>
          <p:nvPr>
            <p:ph sz="half" idx="13" hasCustomPrompt="1"/>
          </p:nvPr>
        </p:nvSpPr>
        <p:spPr>
          <a:xfrm>
            <a:off x="9206057" y="3578624"/>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3673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slideLayout" Target="../slideLayouts/slideLayout72.xml"/><Relationship Id="rId47" Type="http://schemas.openxmlformats.org/officeDocument/2006/relationships/slideLayout" Target="../slideLayouts/slideLayout77.xml"/><Relationship Id="rId50" Type="http://schemas.openxmlformats.org/officeDocument/2006/relationships/slideLayout" Target="../slideLayouts/slideLayout80.xml"/><Relationship Id="rId55" Type="http://schemas.openxmlformats.org/officeDocument/2006/relationships/tags" Target="../tags/tag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9" Type="http://schemas.openxmlformats.org/officeDocument/2006/relationships/slideLayout" Target="../slideLayouts/slideLayout59.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45" Type="http://schemas.openxmlformats.org/officeDocument/2006/relationships/slideLayout" Target="../slideLayouts/slideLayout75.xml"/><Relationship Id="rId53" Type="http://schemas.openxmlformats.org/officeDocument/2006/relationships/tags" Target="../tags/tag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4" Type="http://schemas.openxmlformats.org/officeDocument/2006/relationships/slideLayout" Target="../slideLayouts/slideLayout74.xml"/><Relationship Id="rId52"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slideLayout" Target="../slideLayouts/slideLayout73.xml"/><Relationship Id="rId48" Type="http://schemas.openxmlformats.org/officeDocument/2006/relationships/slideLayout" Target="../slideLayouts/slideLayout78.xml"/><Relationship Id="rId56" Type="http://schemas.openxmlformats.org/officeDocument/2006/relationships/image" Target="../media/image12.emf"/><Relationship Id="rId8" Type="http://schemas.openxmlformats.org/officeDocument/2006/relationships/slideLayout" Target="../slideLayouts/slideLayout38.xml"/><Relationship Id="rId51" Type="http://schemas.openxmlformats.org/officeDocument/2006/relationships/slideLayout" Target="../slideLayouts/slideLayout81.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46" Type="http://schemas.openxmlformats.org/officeDocument/2006/relationships/slideLayout" Target="../slideLayouts/slideLayout76.xml"/><Relationship Id="rId20" Type="http://schemas.openxmlformats.org/officeDocument/2006/relationships/slideLayout" Target="../slideLayouts/slideLayout50.xml"/><Relationship Id="rId41" Type="http://schemas.openxmlformats.org/officeDocument/2006/relationships/slideLayout" Target="../slideLayouts/slideLayout71.xml"/><Relationship Id="rId54" Type="http://schemas.openxmlformats.org/officeDocument/2006/relationships/tags" Target="../tags/tag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4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5B7E9-8EA7-88AC-CDDC-5E81BBB88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23C6FC-51FE-80FC-BA42-121E4A2683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28646-EEDB-4412-5DEC-0955445A6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AF657A-ACF9-4E40-A2DA-3323CFDC064A}" type="datetimeFigureOut">
              <a:rPr lang="en-US" smtClean="0"/>
              <a:t>4/11/2025</a:t>
            </a:fld>
            <a:endParaRPr lang="en-US"/>
          </a:p>
        </p:txBody>
      </p:sp>
      <p:sp>
        <p:nvSpPr>
          <p:cNvPr id="5" name="Footer Placeholder 4">
            <a:extLst>
              <a:ext uri="{FF2B5EF4-FFF2-40B4-BE49-F238E27FC236}">
                <a16:creationId xmlns:a16="http://schemas.microsoft.com/office/drawing/2014/main" id="{CD04D493-2110-A893-929D-F273EB9DB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C08D4F-B5C1-966A-1FDE-A22812AF2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0DF7C2-04DF-C149-BAB4-89733FA27B6E}" type="slidenum">
              <a:rPr lang="en-US" smtClean="0"/>
              <a:t>‹#›</a:t>
            </a:fld>
            <a:endParaRPr lang="en-US"/>
          </a:p>
        </p:txBody>
      </p:sp>
    </p:spTree>
    <p:extLst>
      <p:ext uri="{BB962C8B-B14F-4D97-AF65-F5344CB8AC3E}">
        <p14:creationId xmlns:p14="http://schemas.microsoft.com/office/powerpoint/2010/main" val="123178289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5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 id="2147483678" r:id="rId29"/>
    <p:sldLayoutId id="2147483679"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FC8F91-29D2-46D6-B97C-60B7917783E4}"/>
              </a:ext>
            </a:extLst>
          </p:cNvPr>
          <p:cNvSpPr>
            <a:spLocks noGrp="1"/>
          </p:cNvSpPr>
          <p:nvPr>
            <p:ph type="title"/>
          </p:nvPr>
        </p:nvSpPr>
        <p:spPr>
          <a:xfrm>
            <a:off x="655638" y="320040"/>
            <a:ext cx="10880725" cy="461665"/>
          </a:xfrm>
          <a:prstGeom prst="rect">
            <a:avLst/>
          </a:prstGeom>
          <a:ln>
            <a:noFill/>
          </a:ln>
        </p:spPr>
        <p:txBody>
          <a:bodyPr vert="horz" wrap="square" lIns="0" tIns="0" rIns="0" bIns="0" rtlCol="0" anchor="t">
            <a:spAutoFit/>
          </a:bodyPr>
          <a:lstStyle/>
          <a:p>
            <a:pPr lvl="0"/>
            <a:endParaRPr lang="en-US" noProof="0"/>
          </a:p>
        </p:txBody>
      </p:sp>
      <p:sp>
        <p:nvSpPr>
          <p:cNvPr id="7" name="Text Placeholder 6">
            <a:extLst>
              <a:ext uri="{FF2B5EF4-FFF2-40B4-BE49-F238E27FC236}">
                <a16:creationId xmlns:a16="http://schemas.microsoft.com/office/drawing/2014/main" id="{410D62B6-BDC2-4365-8282-7CDE25F8F3C0}"/>
              </a:ext>
            </a:extLst>
          </p:cNvPr>
          <p:cNvSpPr>
            <a:spLocks noGrp="1"/>
          </p:cNvSpPr>
          <p:nvPr>
            <p:ph type="body" idx="1"/>
          </p:nvPr>
        </p:nvSpPr>
        <p:spPr>
          <a:xfrm>
            <a:off x="655638" y="1408113"/>
            <a:ext cx="10880725" cy="481965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MS Brand colors">
            <a:extLst>
              <a:ext uri="{FF2B5EF4-FFF2-40B4-BE49-F238E27FC236}">
                <a16:creationId xmlns:a16="http://schemas.microsoft.com/office/drawing/2014/main" id="{7FDDEAB1-5CAC-4401-B7CF-8D3A04EEA501}"/>
              </a:ext>
              <a:ext uri="{C183D7F6-B498-43B3-948B-1728B52AA6E4}">
                <adec:decorative xmlns:adec="http://schemas.microsoft.com/office/drawing/2017/decorative" val="1"/>
              </a:ext>
            </a:extLst>
          </p:cNvPr>
          <p:cNvPicPr>
            <a:picLocks noChangeAspect="1"/>
          </p:cNvPicPr>
          <p:nvPr/>
        </p:nvPicPr>
        <p:blipFill rotWithShape="1">
          <a:blip r:embed="rId56"/>
          <a:srcRect l="762"/>
          <a:stretch/>
        </p:blipFill>
        <p:spPr>
          <a:xfrm rot="5400000">
            <a:off x="9411411" y="2852917"/>
            <a:ext cx="6858000" cy="1170455"/>
          </a:xfrm>
          <a:prstGeom prst="rect">
            <a:avLst/>
          </a:prstGeom>
        </p:spPr>
      </p:pic>
      <p:sp>
        <p:nvSpPr>
          <p:cNvPr id="3" name="empower - DO NOT DELETE!!!">
            <a:extLst>
              <a:ext uri="{FF2B5EF4-FFF2-40B4-BE49-F238E27FC236}">
                <a16:creationId xmlns:a16="http://schemas.microsoft.com/office/drawing/2014/main" id="{0F122836-CB97-4F90-AC88-C28ED272EA5B}"/>
              </a:ext>
              <a:ext uri="{C183D7F6-B498-43B3-948B-1728B52AA6E4}">
                <adec:decorative xmlns:adec="http://schemas.microsoft.com/office/drawing/2017/decorative" val="1"/>
              </a:ext>
            </a:extLst>
          </p:cNvPr>
          <p:cNvSpPr/>
          <p:nvPr>
            <p:custDataLst>
              <p:tags r:id="rId53"/>
            </p:custDataLst>
          </p:nvPr>
        </p:nvSpPr>
        <p:spPr bwMode="auto">
          <a:xfrm>
            <a:off x="0" y="0"/>
            <a:ext cx="0" cy="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0" name="empower - DO NOT DELETE!!!">
            <a:extLst>
              <a:ext uri="{FF2B5EF4-FFF2-40B4-BE49-F238E27FC236}">
                <a16:creationId xmlns:a16="http://schemas.microsoft.com/office/drawing/2014/main" id="{20A69E4A-20B1-4C0B-AFCB-B1CD4F146A0F}"/>
              </a:ext>
              <a:ext uri="{C183D7F6-B498-43B3-948B-1728B52AA6E4}">
                <adec:decorative xmlns:adec="http://schemas.microsoft.com/office/drawing/2017/decorative" val="1"/>
              </a:ext>
            </a:extLst>
          </p:cNvPr>
          <p:cNvSpPr/>
          <p:nvPr>
            <p:custDataLst>
              <p:tags r:id="rId54"/>
            </p:custDataLst>
          </p:nvPr>
        </p:nvSpPr>
        <p:spPr bwMode="auto">
          <a:xfrm>
            <a:off x="0" y="0"/>
            <a:ext cx="0" cy="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1" name="empower - DO NOT DELETE!!!" hidden="1">
            <a:extLst>
              <a:ext uri="{FF2B5EF4-FFF2-40B4-BE49-F238E27FC236}">
                <a16:creationId xmlns:a16="http://schemas.microsoft.com/office/drawing/2014/main" id="{E97C987E-6476-40C2-BAC6-7FBEF25233F3}"/>
              </a:ext>
            </a:extLst>
          </p:cNvPr>
          <p:cNvSpPr/>
          <p:nvPr>
            <p:custDataLst>
              <p:tags r:id="rId55"/>
            </p:custDataLst>
          </p:nvPr>
        </p:nvSpPr>
        <p:spPr bwMode="auto">
          <a:xfrm>
            <a:off x="0" y="0"/>
            <a:ext cx="0" cy="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600973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Lst>
  <p:txStyles>
    <p:titleStyle>
      <a:lvl1pPr algn="l" defTabSz="932742" rtl="0" eaLnBrk="1" latinLnBrk="0" hangingPunct="1">
        <a:lnSpc>
          <a:spcPts val="3620"/>
        </a:lnSpc>
        <a:spcBef>
          <a:spcPct val="0"/>
        </a:spcBef>
        <a:buNone/>
        <a:defRPr lang="en-GB" sz="3200" b="0" kern="1200" cap="none" spc="-50" baseline="0" dirty="0" smtClean="0">
          <a:ln w="3175">
            <a:noFill/>
          </a:ln>
          <a:solidFill>
            <a:schemeClr val="tx1"/>
          </a:solidFill>
          <a:effectLst/>
          <a:latin typeface="+mj-lt"/>
          <a:ea typeface="+mn-ea"/>
          <a:cs typeface="Segoe UI" pitchFamily="34" charset="0"/>
        </a:defRPr>
      </a:lvl1pPr>
    </p:titleStyle>
    <p:bodyStyle>
      <a:lvl1pPr marL="310896" indent="-310896" algn="l" defTabSz="932688" rtl="0" eaLnBrk="1" latinLnBrk="0" hangingPunct="1">
        <a:lnSpc>
          <a:spcPct val="100000"/>
        </a:lnSpc>
        <a:spcBef>
          <a:spcPts val="672"/>
        </a:spcBef>
        <a:buClr>
          <a:schemeClr val="tx1"/>
        </a:buClr>
        <a:buSzPct val="90000"/>
        <a:buFont typeface="Wingdings" panose="05000000000000000000" pitchFamily="2" charset="2"/>
        <a:buChar char=""/>
        <a:defRPr lang="en-US" sz="2400" kern="1200" spc="0" baseline="0" dirty="0" smtClean="0">
          <a:solidFill>
            <a:schemeClr val="tx1"/>
          </a:solidFill>
          <a:latin typeface="+mn-lt"/>
          <a:ea typeface="+mn-ea"/>
          <a:cs typeface="Segoe UI" panose="020B0502040204020203" pitchFamily="34" charset="0"/>
        </a:defRPr>
      </a:lvl1pPr>
      <a:lvl2pPr marL="621792" indent="-310896" algn="l" defTabSz="932688" rtl="0" eaLnBrk="1" latinLnBrk="0" hangingPunct="1">
        <a:lnSpc>
          <a:spcPct val="100000"/>
        </a:lnSpc>
        <a:spcBef>
          <a:spcPts val="480"/>
        </a:spcBef>
        <a:buClr>
          <a:schemeClr val="tx1"/>
        </a:buClr>
        <a:buSzPct val="90000"/>
        <a:buFont typeface="Wingdings" panose="05000000000000000000" pitchFamily="2" charset="2"/>
        <a:buChar char=""/>
        <a:defRPr lang="en-US" sz="2000" kern="1200" spc="0" baseline="0" dirty="0" smtClean="0">
          <a:solidFill>
            <a:schemeClr val="tx1"/>
          </a:solidFill>
          <a:latin typeface="+mn-lt"/>
          <a:ea typeface="+mn-ea"/>
          <a:cs typeface="+mn-cs"/>
        </a:defRPr>
      </a:lvl2pPr>
      <a:lvl3pPr marL="932688" indent="-310896" algn="l" defTabSz="932688" rtl="0" eaLnBrk="1" latinLnBrk="0" hangingPunct="1">
        <a:lnSpc>
          <a:spcPct val="100000"/>
        </a:lnSpc>
        <a:spcBef>
          <a:spcPts val="384"/>
        </a:spcBef>
        <a:buClr>
          <a:schemeClr val="tx1"/>
        </a:buClr>
        <a:buSzPct val="90000"/>
        <a:buFont typeface="Wingdings" panose="05000000000000000000" pitchFamily="2" charset="2"/>
        <a:buChar char=""/>
        <a:defRPr lang="en-US" sz="1600" kern="1200" spc="0" baseline="0" dirty="0" smtClean="0">
          <a:solidFill>
            <a:schemeClr val="tx1"/>
          </a:solidFill>
          <a:latin typeface="+mn-lt"/>
          <a:ea typeface="+mn-ea"/>
          <a:cs typeface="+mn-cs"/>
        </a:defRPr>
      </a:lvl3pPr>
      <a:lvl4pPr marL="1243584" indent="-310896" algn="l" defTabSz="932688" rtl="0" eaLnBrk="1" latinLnBrk="0" hangingPunct="1">
        <a:lnSpc>
          <a:spcPct val="100000"/>
        </a:lnSpc>
        <a:spcBef>
          <a:spcPts val="336"/>
        </a:spcBef>
        <a:buClr>
          <a:schemeClr val="tx1"/>
        </a:buClr>
        <a:buSzPct val="90000"/>
        <a:buFont typeface="Wingdings" panose="05000000000000000000" pitchFamily="2" charset="2"/>
        <a:buChar char=""/>
        <a:defRPr lang="en-US" sz="1400" kern="1200" spc="0" baseline="0" dirty="0" smtClean="0">
          <a:solidFill>
            <a:schemeClr val="tx1"/>
          </a:solidFill>
          <a:latin typeface="+mn-lt"/>
          <a:ea typeface="+mn-ea"/>
          <a:cs typeface="+mn-cs"/>
        </a:defRPr>
      </a:lvl4pPr>
      <a:lvl5pPr marL="1554480" indent="-329184" algn="l" defTabSz="932688" rtl="0" eaLnBrk="1" latinLnBrk="0" hangingPunct="1">
        <a:lnSpc>
          <a:spcPct val="100000"/>
        </a:lnSpc>
        <a:spcBef>
          <a:spcPts val="336"/>
        </a:spcBef>
        <a:buClr>
          <a:schemeClr val="tx1"/>
        </a:buClr>
        <a:buSzPct val="90000"/>
        <a:buFont typeface="Wingdings" panose="05000000000000000000" pitchFamily="2" charset="2"/>
        <a:buChar char=""/>
        <a:defRPr lang="en-US" sz="1400" kern="1200" spc="0" baseline="0" dirty="0" smtClean="0">
          <a:solidFill>
            <a:schemeClr val="tx1"/>
          </a:solidFill>
          <a:latin typeface="+mn-lt"/>
          <a:ea typeface="+mn-ea"/>
          <a:cs typeface="+mn-cs"/>
        </a:defRPr>
      </a:lvl5pPr>
      <a:lvl6pPr marL="310896" indent="-310896" algn="l" defTabSz="932688" rtl="0" eaLnBrk="1" latinLnBrk="0" hangingPunct="1">
        <a:lnSpc>
          <a:spcPct val="100000"/>
        </a:lnSpc>
        <a:spcBef>
          <a:spcPts val="480"/>
        </a:spcBef>
        <a:buSzPct val="100000"/>
        <a:buFont typeface="+mj-lt"/>
        <a:buAutoNum type="arabicPeriod"/>
        <a:defRPr sz="2000" kern="1200" baseline="0">
          <a:solidFill>
            <a:schemeClr val="tx1"/>
          </a:solidFill>
          <a:latin typeface="+mn-lt"/>
          <a:ea typeface="+mn-ea"/>
          <a:cs typeface="+mn-cs"/>
        </a:defRPr>
      </a:lvl6pPr>
      <a:lvl7pPr marL="621792" indent="-310896" algn="l" defTabSz="932688" rtl="0" eaLnBrk="1" latinLnBrk="0" hangingPunct="1">
        <a:lnSpc>
          <a:spcPct val="100000"/>
        </a:lnSpc>
        <a:spcBef>
          <a:spcPts val="480"/>
        </a:spcBef>
        <a:buSzPct val="90000"/>
        <a:buFont typeface="+mj-lt"/>
        <a:buAutoNum type="alphaLcPeriod"/>
        <a:defRPr lang="en-US" sz="1600" b="0" i="0" u="none" kern="1200" baseline="0" noProof="0" dirty="0">
          <a:ln>
            <a:noFill/>
          </a:ln>
          <a:solidFill>
            <a:schemeClr val="tx1"/>
          </a:solidFill>
          <a:latin typeface="+mn-lt"/>
          <a:ea typeface="+mn-ea"/>
          <a:cs typeface="Arial" panose="020B0604020202020204" pitchFamily="34" charset="0"/>
        </a:defRPr>
      </a:lvl7pPr>
      <a:lvl8pPr marL="0" indent="0" algn="l" defTabSz="932688" rtl="0" eaLnBrk="1" latinLnBrk="0" hangingPunct="1">
        <a:lnSpc>
          <a:spcPct val="100000"/>
        </a:lnSpc>
        <a:spcBef>
          <a:spcPts val="288"/>
        </a:spcBef>
        <a:buSzPct val="90000"/>
        <a:buFontTx/>
        <a:buNone/>
        <a:defRPr sz="1200" kern="1200" baseline="0">
          <a:solidFill>
            <a:schemeClr val="tx1"/>
          </a:solidFill>
          <a:latin typeface="+mn-lt"/>
          <a:ea typeface="+mn-ea"/>
          <a:cs typeface="+mn-cs"/>
        </a:defRPr>
      </a:lvl8pPr>
      <a:lvl9pPr marL="0" indent="0" algn="l" defTabSz="932688" rtl="0" eaLnBrk="1" latinLnBrk="0" hangingPunct="1">
        <a:lnSpc>
          <a:spcPct val="100000"/>
        </a:lnSpc>
        <a:spcBef>
          <a:spcPts val="240"/>
        </a:spcBef>
        <a:buSzPct val="90000"/>
        <a:buFont typeface="Wingdings" panose="05000000000000000000" pitchFamily="2" charset="2"/>
        <a:buNone/>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A4A3A4"/>
          </p15:clr>
        </p15:guide>
        <p15:guide id="2" pos="192">
          <p15:clr>
            <a:srgbClr val="A4A3A4"/>
          </p15:clr>
        </p15:guide>
        <p15:guide id="3" orient="horz" pos="384">
          <p15:clr>
            <a:srgbClr val="F26B43"/>
          </p15:clr>
        </p15:guide>
        <p15:guide id="5" orient="horz" pos="4128">
          <p15:clr>
            <a:srgbClr val="A4A3A4"/>
          </p15:clr>
        </p15:guide>
        <p15:guide id="6" orient="horz" pos="3936">
          <p15:clr>
            <a:srgbClr val="F26B43"/>
          </p15:clr>
        </p15:guide>
        <p15:guide id="7" pos="7296">
          <p15:clr>
            <a:srgbClr val="F26B43"/>
          </p15:clr>
        </p15:guide>
        <p15:guide id="8" pos="7488">
          <p15:clr>
            <a:srgbClr val="A4A3A4"/>
          </p15:clr>
        </p15:guide>
        <p15:guide id="9"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microsoft.com/en-us/power-pages/" TargetMode="External"/><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EngineeredCode" TargetMode="External"/><Relationship Id="rId5" Type="http://schemas.openxmlformats.org/officeDocument/2006/relationships/hyperlink" Target="https://www.linkedin.com/newsletters/power-pages-pro-newsletter-7042949598436360192/" TargetMode="External"/><Relationship Id="rId4" Type="http://schemas.openxmlformats.org/officeDocument/2006/relationships/hyperlink" Target="https://www.microsoft.com/en-us/power-platform/instructor-led-training?msockid=02b837a0611469b7121e2329606d6843#Resourc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8.sv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3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D82550-498E-46EC-A144-353C89BA9FA3}"/>
              </a:ext>
            </a:extLst>
          </p:cNvPr>
          <p:cNvSpPr txBox="1"/>
          <p:nvPr/>
        </p:nvSpPr>
        <p:spPr>
          <a:xfrm>
            <a:off x="831850" y="2024023"/>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kern="1200">
                <a:solidFill>
                  <a:srgbClr val="9C3C9A"/>
                </a:solidFill>
                <a:latin typeface="Open Sans ExtraBold" pitchFamily="2" charset="0"/>
                <a:ea typeface="Open Sans ExtraBold" pitchFamily="2" charset="0"/>
                <a:cs typeface="Open Sans ExtraBold" pitchFamily="2" charset="0"/>
              </a:rPr>
              <a:t>Power Pages 101: Unlocking the Potential of Simple Site Creation</a:t>
            </a:r>
          </a:p>
        </p:txBody>
      </p:sp>
      <p:sp>
        <p:nvSpPr>
          <p:cNvPr id="3" name="TextBox 2">
            <a:extLst>
              <a:ext uri="{FF2B5EF4-FFF2-40B4-BE49-F238E27FC236}">
                <a16:creationId xmlns:a16="http://schemas.microsoft.com/office/drawing/2014/main" id="{32AD53C7-E7F1-48AA-A8D1-982FAE2D4F26}"/>
              </a:ext>
            </a:extLst>
          </p:cNvPr>
          <p:cNvSpPr txBox="1"/>
          <p:nvPr/>
        </p:nvSpPr>
        <p:spPr>
          <a:xfrm>
            <a:off x="831850" y="3508415"/>
            <a:ext cx="10515600" cy="1500187"/>
          </a:xfrm>
          <a:prstGeom prst="rect">
            <a:avLst/>
          </a:prstGeom>
        </p:spPr>
        <p:txBody>
          <a:bodyPr vert="horz" lIns="91440" tIns="45720" rIns="91440" bIns="45720" rtlCol="0">
            <a:normAutofit/>
          </a:bodyPr>
          <a:lstStyle/>
          <a:p>
            <a:pPr algn="ctr">
              <a:lnSpc>
                <a:spcPct val="90000"/>
              </a:lnSpc>
              <a:spcBef>
                <a:spcPts val="1000"/>
              </a:spcBef>
              <a:spcAft>
                <a:spcPts val="600"/>
              </a:spcAft>
            </a:pPr>
            <a:r>
              <a:rPr lang="en-US" sz="3200" b="1" i="0" kern="1200">
                <a:solidFill>
                  <a:srgbClr val="ED3F7B"/>
                </a:solidFill>
                <a:latin typeface="Open Sans SemiBold" pitchFamily="2" charset="0"/>
                <a:ea typeface="Open Sans SemiBold" pitchFamily="2" charset="0"/>
                <a:cs typeface="Open Sans SemiBold" pitchFamily="2" charset="0"/>
              </a:rPr>
              <a:t>Easily create stunning websites with Power Pages</a:t>
            </a:r>
          </a:p>
        </p:txBody>
      </p:sp>
    </p:spTree>
    <p:extLst>
      <p:ext uri="{BB962C8B-B14F-4D97-AF65-F5344CB8AC3E}">
        <p14:creationId xmlns:p14="http://schemas.microsoft.com/office/powerpoint/2010/main" val="412501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F77346-5E6C-8DD8-925C-D38B89CA3BFE}"/>
              </a:ext>
            </a:extLst>
          </p:cNvPr>
          <p:cNvSpPr/>
          <p:nvPr/>
        </p:nvSpPr>
        <p:spPr bwMode="auto">
          <a:xfrm>
            <a:off x="327060" y="133564"/>
            <a:ext cx="11681717" cy="760287"/>
          </a:xfrm>
          <a:prstGeom prst="rect">
            <a:avLst/>
          </a:prstGeom>
          <a:solidFill>
            <a:srgbClr val="4B44C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Power Pages website</a:t>
            </a:r>
          </a:p>
        </p:txBody>
      </p:sp>
      <p:sp>
        <p:nvSpPr>
          <p:cNvPr id="7" name="Rectangle 6">
            <a:extLst>
              <a:ext uri="{FF2B5EF4-FFF2-40B4-BE49-F238E27FC236}">
                <a16:creationId xmlns:a16="http://schemas.microsoft.com/office/drawing/2014/main" id="{EC292AFC-F244-D5BE-694E-55B898F86971}"/>
              </a:ext>
            </a:extLst>
          </p:cNvPr>
          <p:cNvSpPr/>
          <p:nvPr/>
        </p:nvSpPr>
        <p:spPr bwMode="auto">
          <a:xfrm>
            <a:off x="4145004" y="3173507"/>
            <a:ext cx="2179835" cy="629293"/>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Basic Form</a:t>
            </a:r>
          </a:p>
        </p:txBody>
      </p:sp>
      <p:sp>
        <p:nvSpPr>
          <p:cNvPr id="8" name="Rectangle 7">
            <a:extLst>
              <a:ext uri="{FF2B5EF4-FFF2-40B4-BE49-F238E27FC236}">
                <a16:creationId xmlns:a16="http://schemas.microsoft.com/office/drawing/2014/main" id="{D943DB5F-8AE3-57F8-7D87-49E816A84AAF}"/>
              </a:ext>
            </a:extLst>
          </p:cNvPr>
          <p:cNvSpPr/>
          <p:nvPr/>
        </p:nvSpPr>
        <p:spPr bwMode="auto">
          <a:xfrm>
            <a:off x="4162995" y="4125025"/>
            <a:ext cx="2138709" cy="1159084"/>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Multistep Form</a:t>
            </a:r>
          </a:p>
        </p:txBody>
      </p:sp>
      <p:sp>
        <p:nvSpPr>
          <p:cNvPr id="9" name="Rectangle 8">
            <a:extLst>
              <a:ext uri="{FF2B5EF4-FFF2-40B4-BE49-F238E27FC236}">
                <a16:creationId xmlns:a16="http://schemas.microsoft.com/office/drawing/2014/main" id="{8AFA3E53-ED9B-43F8-52FC-9DD895416285}"/>
              </a:ext>
            </a:extLst>
          </p:cNvPr>
          <p:cNvSpPr/>
          <p:nvPr/>
        </p:nvSpPr>
        <p:spPr bwMode="auto">
          <a:xfrm>
            <a:off x="4172965" y="5701892"/>
            <a:ext cx="2179835" cy="629293"/>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List</a:t>
            </a:r>
          </a:p>
        </p:txBody>
      </p:sp>
      <p:sp>
        <p:nvSpPr>
          <p:cNvPr id="20" name="Flowchart: Terminator 19">
            <a:extLst>
              <a:ext uri="{FF2B5EF4-FFF2-40B4-BE49-F238E27FC236}">
                <a16:creationId xmlns:a16="http://schemas.microsoft.com/office/drawing/2014/main" id="{DA7AEEDF-31D3-4823-BB9B-E6C3BCFC1FBB}"/>
              </a:ext>
            </a:extLst>
          </p:cNvPr>
          <p:cNvSpPr/>
          <p:nvPr/>
        </p:nvSpPr>
        <p:spPr bwMode="auto">
          <a:xfrm>
            <a:off x="10839108" y="1688721"/>
            <a:ext cx="1095913" cy="612649"/>
          </a:xfrm>
          <a:prstGeom prst="flowChartTerminator">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Custom JavaScript</a:t>
            </a:r>
          </a:p>
        </p:txBody>
      </p:sp>
      <p:sp>
        <p:nvSpPr>
          <p:cNvPr id="21" name="Flowchart: Terminator 20">
            <a:extLst>
              <a:ext uri="{FF2B5EF4-FFF2-40B4-BE49-F238E27FC236}">
                <a16:creationId xmlns:a16="http://schemas.microsoft.com/office/drawing/2014/main" id="{3E3222E2-FDC7-E222-972D-52F6AD01EC57}"/>
              </a:ext>
            </a:extLst>
          </p:cNvPr>
          <p:cNvSpPr/>
          <p:nvPr/>
        </p:nvSpPr>
        <p:spPr bwMode="auto">
          <a:xfrm>
            <a:off x="10839108" y="969018"/>
            <a:ext cx="1095913" cy="612649"/>
          </a:xfrm>
          <a:prstGeom prst="flowChartTerminator">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Liquid code</a:t>
            </a:r>
          </a:p>
        </p:txBody>
      </p:sp>
      <p:cxnSp>
        <p:nvCxnSpPr>
          <p:cNvPr id="27" name="Connector: Elbow 26">
            <a:extLst>
              <a:ext uri="{FF2B5EF4-FFF2-40B4-BE49-F238E27FC236}">
                <a16:creationId xmlns:a16="http://schemas.microsoft.com/office/drawing/2014/main" id="{4B62F3C1-5574-FC21-343B-9D262F442707}"/>
              </a:ext>
            </a:extLst>
          </p:cNvPr>
          <p:cNvCxnSpPr>
            <a:cxnSpLocks/>
            <a:endCxn id="20" idx="1"/>
          </p:cNvCxnSpPr>
          <p:nvPr/>
        </p:nvCxnSpPr>
        <p:spPr>
          <a:xfrm flipV="1">
            <a:off x="4655750" y="1995046"/>
            <a:ext cx="6183358" cy="271236"/>
          </a:xfrm>
          <a:prstGeom prst="bentConnector3">
            <a:avLst>
              <a:gd name="adj1" fmla="val 50000"/>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0" name="Flowchart: Direct Access Storage 29">
            <a:extLst>
              <a:ext uri="{FF2B5EF4-FFF2-40B4-BE49-F238E27FC236}">
                <a16:creationId xmlns:a16="http://schemas.microsoft.com/office/drawing/2014/main" id="{E47CFC06-642F-AEB4-BFB0-D1DC87AF3679}"/>
              </a:ext>
            </a:extLst>
          </p:cNvPr>
          <p:cNvSpPr/>
          <p:nvPr/>
        </p:nvSpPr>
        <p:spPr bwMode="auto">
          <a:xfrm>
            <a:off x="7572906" y="2369124"/>
            <a:ext cx="1239921" cy="629293"/>
          </a:xfrm>
          <a:prstGeom prst="flowChartMagneticDrum">
            <a:avLst/>
          </a:prstGeom>
          <a:solidFill>
            <a:schemeClr val="bg1">
              <a:lumMod val="85000"/>
            </a:schemeClr>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Table</a:t>
            </a:r>
          </a:p>
        </p:txBody>
      </p:sp>
      <p:sp>
        <p:nvSpPr>
          <p:cNvPr id="38" name="Flowchart: Display 37">
            <a:extLst>
              <a:ext uri="{FF2B5EF4-FFF2-40B4-BE49-F238E27FC236}">
                <a16:creationId xmlns:a16="http://schemas.microsoft.com/office/drawing/2014/main" id="{7EF9AF1F-D6E9-ABC0-6E83-6F27DE3C0D29}"/>
              </a:ext>
            </a:extLst>
          </p:cNvPr>
          <p:cNvSpPr/>
          <p:nvPr/>
        </p:nvSpPr>
        <p:spPr bwMode="auto">
          <a:xfrm>
            <a:off x="9110788" y="2377446"/>
            <a:ext cx="914400" cy="612648"/>
          </a:xfrm>
          <a:prstGeom prst="flowChartDisplay">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Form</a:t>
            </a:r>
          </a:p>
        </p:txBody>
      </p:sp>
      <p:pic>
        <p:nvPicPr>
          <p:cNvPr id="39" name="Graphic 38">
            <a:extLst>
              <a:ext uri="{FF2B5EF4-FFF2-40B4-BE49-F238E27FC236}">
                <a16:creationId xmlns:a16="http://schemas.microsoft.com/office/drawing/2014/main" id="{C3B05591-D7B5-6441-33E8-8F7D1C87805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956" y="2701810"/>
            <a:ext cx="296607" cy="296607"/>
          </a:xfrm>
          <a:prstGeom prst="rect">
            <a:avLst/>
          </a:prstGeom>
        </p:spPr>
      </p:pic>
      <p:pic>
        <p:nvPicPr>
          <p:cNvPr id="40" name="Graphic 39">
            <a:extLst>
              <a:ext uri="{FF2B5EF4-FFF2-40B4-BE49-F238E27FC236}">
                <a16:creationId xmlns:a16="http://schemas.microsoft.com/office/drawing/2014/main" id="{37F0EC8E-C84E-8A02-3F36-05B4C749F4D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1820" y="2638323"/>
            <a:ext cx="296607" cy="296607"/>
          </a:xfrm>
          <a:prstGeom prst="rect">
            <a:avLst/>
          </a:prstGeom>
        </p:spPr>
      </p:pic>
      <p:sp>
        <p:nvSpPr>
          <p:cNvPr id="41" name="Flowchart: Terminator 40">
            <a:extLst>
              <a:ext uri="{FF2B5EF4-FFF2-40B4-BE49-F238E27FC236}">
                <a16:creationId xmlns:a16="http://schemas.microsoft.com/office/drawing/2014/main" id="{84B47AC7-93E0-1A01-C2B2-447883A7B9DA}"/>
              </a:ext>
            </a:extLst>
          </p:cNvPr>
          <p:cNvSpPr/>
          <p:nvPr/>
        </p:nvSpPr>
        <p:spPr bwMode="auto">
          <a:xfrm>
            <a:off x="7578647" y="3168049"/>
            <a:ext cx="1095913" cy="612649"/>
          </a:xfrm>
          <a:prstGeom prst="flowChartTerminator">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Custom JavaScript</a:t>
            </a:r>
          </a:p>
        </p:txBody>
      </p:sp>
      <p:cxnSp>
        <p:nvCxnSpPr>
          <p:cNvPr id="45" name="Connector: Elbow 44">
            <a:extLst>
              <a:ext uri="{FF2B5EF4-FFF2-40B4-BE49-F238E27FC236}">
                <a16:creationId xmlns:a16="http://schemas.microsoft.com/office/drawing/2014/main" id="{A572069F-17D3-B181-F5F4-6C32663397EF}"/>
              </a:ext>
            </a:extLst>
          </p:cNvPr>
          <p:cNvCxnSpPr>
            <a:cxnSpLocks/>
            <a:endCxn id="30" idx="1"/>
          </p:cNvCxnSpPr>
          <p:nvPr/>
        </p:nvCxnSpPr>
        <p:spPr>
          <a:xfrm flipV="1">
            <a:off x="6330835" y="2683771"/>
            <a:ext cx="1242071" cy="793589"/>
          </a:xfrm>
          <a:prstGeom prst="bentConnector3">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D5215715-B76D-4307-00E7-7D6AB5591344}"/>
              </a:ext>
            </a:extLst>
          </p:cNvPr>
          <p:cNvCxnSpPr>
            <a:stCxn id="30" idx="4"/>
            <a:endCxn id="38" idx="1"/>
          </p:cNvCxnSpPr>
          <p:nvPr/>
        </p:nvCxnSpPr>
        <p:spPr>
          <a:xfrm flipV="1">
            <a:off x="8812827" y="2683770"/>
            <a:ext cx="297961" cy="1"/>
          </a:xfrm>
          <a:prstGeom prst="bentConnector3">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D9CD5213-8CDD-7DDE-B50F-B728818F4852}"/>
              </a:ext>
            </a:extLst>
          </p:cNvPr>
          <p:cNvCxnSpPr>
            <a:cxnSpLocks/>
            <a:endCxn id="41" idx="1"/>
          </p:cNvCxnSpPr>
          <p:nvPr/>
        </p:nvCxnSpPr>
        <p:spPr>
          <a:xfrm flipV="1">
            <a:off x="6330835" y="3474374"/>
            <a:ext cx="1247812" cy="2986"/>
          </a:xfrm>
          <a:prstGeom prst="bentConnector3">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51" name="Connector: Elbow 2050">
            <a:extLst>
              <a:ext uri="{FF2B5EF4-FFF2-40B4-BE49-F238E27FC236}">
                <a16:creationId xmlns:a16="http://schemas.microsoft.com/office/drawing/2014/main" id="{FC77B058-925C-5568-3992-7786B2183754}"/>
              </a:ext>
            </a:extLst>
          </p:cNvPr>
          <p:cNvCxnSpPr>
            <a:cxnSpLocks/>
            <a:endCxn id="8" idx="1"/>
          </p:cNvCxnSpPr>
          <p:nvPr/>
        </p:nvCxnSpPr>
        <p:spPr>
          <a:xfrm>
            <a:off x="1836795" y="2799443"/>
            <a:ext cx="2326200" cy="1905124"/>
          </a:xfrm>
          <a:prstGeom prst="bentConnector3">
            <a:avLst>
              <a:gd name="adj1" fmla="val 50000"/>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054" name="Flowchart: Document 2053">
            <a:extLst>
              <a:ext uri="{FF2B5EF4-FFF2-40B4-BE49-F238E27FC236}">
                <a16:creationId xmlns:a16="http://schemas.microsoft.com/office/drawing/2014/main" id="{9603A8F6-B59E-D753-05D3-1BDB80001840}"/>
              </a:ext>
            </a:extLst>
          </p:cNvPr>
          <p:cNvSpPr/>
          <p:nvPr/>
        </p:nvSpPr>
        <p:spPr bwMode="auto">
          <a:xfrm>
            <a:off x="5719853" y="4623634"/>
            <a:ext cx="780622" cy="598253"/>
          </a:xfrm>
          <a:prstGeom prst="flowChartDocumen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Form steps</a:t>
            </a:r>
          </a:p>
        </p:txBody>
      </p:sp>
      <p:sp>
        <p:nvSpPr>
          <p:cNvPr id="2055" name="Flowchart: Direct Access Storage 2054">
            <a:extLst>
              <a:ext uri="{FF2B5EF4-FFF2-40B4-BE49-F238E27FC236}">
                <a16:creationId xmlns:a16="http://schemas.microsoft.com/office/drawing/2014/main" id="{E64E449E-855D-AE7F-6939-3E351C6E6881}"/>
              </a:ext>
            </a:extLst>
          </p:cNvPr>
          <p:cNvSpPr/>
          <p:nvPr/>
        </p:nvSpPr>
        <p:spPr bwMode="auto">
          <a:xfrm>
            <a:off x="8490827" y="4130719"/>
            <a:ext cx="1239921" cy="629293"/>
          </a:xfrm>
          <a:prstGeom prst="flowChartMagneticDrum">
            <a:avLst/>
          </a:prstGeom>
          <a:solidFill>
            <a:schemeClr val="bg1">
              <a:lumMod val="85000"/>
            </a:schemeClr>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Table</a:t>
            </a:r>
          </a:p>
        </p:txBody>
      </p:sp>
      <p:sp>
        <p:nvSpPr>
          <p:cNvPr id="2056" name="Flowchart: Display 2055">
            <a:extLst>
              <a:ext uri="{FF2B5EF4-FFF2-40B4-BE49-F238E27FC236}">
                <a16:creationId xmlns:a16="http://schemas.microsoft.com/office/drawing/2014/main" id="{8ECAD073-40A2-7FAC-C4A6-31223BEC5284}"/>
              </a:ext>
            </a:extLst>
          </p:cNvPr>
          <p:cNvSpPr/>
          <p:nvPr/>
        </p:nvSpPr>
        <p:spPr bwMode="auto">
          <a:xfrm>
            <a:off x="10170309" y="3934857"/>
            <a:ext cx="1581727" cy="1026865"/>
          </a:xfrm>
          <a:prstGeom prst="flowChartDisplay">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Form</a:t>
            </a:r>
          </a:p>
        </p:txBody>
      </p:sp>
      <p:pic>
        <p:nvPicPr>
          <p:cNvPr id="2057" name="Graphic 2056">
            <a:extLst>
              <a:ext uri="{FF2B5EF4-FFF2-40B4-BE49-F238E27FC236}">
                <a16:creationId xmlns:a16="http://schemas.microsoft.com/office/drawing/2014/main" id="{E7AD1BA1-7E81-DC6A-512D-62AAC553DD3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1673" y="4441778"/>
            <a:ext cx="296607" cy="296607"/>
          </a:xfrm>
          <a:prstGeom prst="rect">
            <a:avLst/>
          </a:prstGeom>
        </p:spPr>
      </p:pic>
      <p:pic>
        <p:nvPicPr>
          <p:cNvPr id="2058" name="Graphic 2057">
            <a:extLst>
              <a:ext uri="{FF2B5EF4-FFF2-40B4-BE49-F238E27FC236}">
                <a16:creationId xmlns:a16="http://schemas.microsoft.com/office/drawing/2014/main" id="{2C76D7F3-E356-DD69-4151-A034FA46024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52960" y="4422464"/>
            <a:ext cx="296607" cy="296607"/>
          </a:xfrm>
          <a:prstGeom prst="rect">
            <a:avLst/>
          </a:prstGeom>
        </p:spPr>
      </p:pic>
      <p:sp>
        <p:nvSpPr>
          <p:cNvPr id="2060" name="Flowchart: Terminator 2059">
            <a:extLst>
              <a:ext uri="{FF2B5EF4-FFF2-40B4-BE49-F238E27FC236}">
                <a16:creationId xmlns:a16="http://schemas.microsoft.com/office/drawing/2014/main" id="{10AEA0D7-EB2F-8A82-AE6B-9AE4FE82D1EF}"/>
              </a:ext>
            </a:extLst>
          </p:cNvPr>
          <p:cNvSpPr/>
          <p:nvPr/>
        </p:nvSpPr>
        <p:spPr bwMode="auto">
          <a:xfrm>
            <a:off x="8502816" y="4949249"/>
            <a:ext cx="1095913" cy="612649"/>
          </a:xfrm>
          <a:prstGeom prst="flowChartTerminator">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Custom JavaScript</a:t>
            </a:r>
          </a:p>
        </p:txBody>
      </p:sp>
      <p:cxnSp>
        <p:nvCxnSpPr>
          <p:cNvPr id="2065" name="Connector: Elbow 2064">
            <a:extLst>
              <a:ext uri="{FF2B5EF4-FFF2-40B4-BE49-F238E27FC236}">
                <a16:creationId xmlns:a16="http://schemas.microsoft.com/office/drawing/2014/main" id="{B565DF95-65A2-499A-DD4E-896F563C4911}"/>
              </a:ext>
            </a:extLst>
          </p:cNvPr>
          <p:cNvCxnSpPr>
            <a:cxnSpLocks/>
            <a:endCxn id="2055" idx="1"/>
          </p:cNvCxnSpPr>
          <p:nvPr/>
        </p:nvCxnSpPr>
        <p:spPr>
          <a:xfrm flipV="1">
            <a:off x="6507154" y="4445366"/>
            <a:ext cx="1983673" cy="402040"/>
          </a:xfrm>
          <a:prstGeom prst="bentConnector3">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69" name="Connector: Elbow 2068">
            <a:extLst>
              <a:ext uri="{FF2B5EF4-FFF2-40B4-BE49-F238E27FC236}">
                <a16:creationId xmlns:a16="http://schemas.microsoft.com/office/drawing/2014/main" id="{46803E76-E4C9-A29E-327D-481DF4F0BE00}"/>
              </a:ext>
            </a:extLst>
          </p:cNvPr>
          <p:cNvCxnSpPr>
            <a:cxnSpLocks/>
            <a:endCxn id="2060" idx="1"/>
          </p:cNvCxnSpPr>
          <p:nvPr/>
        </p:nvCxnSpPr>
        <p:spPr>
          <a:xfrm>
            <a:off x="6507154" y="4847406"/>
            <a:ext cx="1995662" cy="408168"/>
          </a:xfrm>
          <a:prstGeom prst="bentConnector3">
            <a:avLst>
              <a:gd name="adj1" fmla="val 50000"/>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71" name="Connector: Elbow 2070">
            <a:extLst>
              <a:ext uri="{FF2B5EF4-FFF2-40B4-BE49-F238E27FC236}">
                <a16:creationId xmlns:a16="http://schemas.microsoft.com/office/drawing/2014/main" id="{6CA46EBE-370E-10BB-7072-59383852CAB7}"/>
              </a:ext>
            </a:extLst>
          </p:cNvPr>
          <p:cNvCxnSpPr>
            <a:cxnSpLocks/>
            <a:stCxn id="2055" idx="4"/>
            <a:endCxn id="2056" idx="1"/>
          </p:cNvCxnSpPr>
          <p:nvPr/>
        </p:nvCxnSpPr>
        <p:spPr>
          <a:xfrm>
            <a:off x="9730748" y="4445366"/>
            <a:ext cx="439561" cy="2924"/>
          </a:xfrm>
          <a:prstGeom prst="bentConnector3">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079" name="Flowchart: Direct Access Storage 2078">
            <a:extLst>
              <a:ext uri="{FF2B5EF4-FFF2-40B4-BE49-F238E27FC236}">
                <a16:creationId xmlns:a16="http://schemas.microsoft.com/office/drawing/2014/main" id="{A343100B-37EE-27B4-DD49-0445A852504B}"/>
              </a:ext>
            </a:extLst>
          </p:cNvPr>
          <p:cNvSpPr/>
          <p:nvPr/>
        </p:nvSpPr>
        <p:spPr bwMode="auto">
          <a:xfrm>
            <a:off x="6939173" y="6016538"/>
            <a:ext cx="1239921" cy="629293"/>
          </a:xfrm>
          <a:prstGeom prst="flowChartMagneticDrum">
            <a:avLst/>
          </a:prstGeom>
          <a:solidFill>
            <a:schemeClr val="bg1">
              <a:lumMod val="85000"/>
            </a:schemeClr>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Table</a:t>
            </a:r>
          </a:p>
        </p:txBody>
      </p:sp>
      <p:pic>
        <p:nvPicPr>
          <p:cNvPr id="2080" name="Graphic 2079">
            <a:extLst>
              <a:ext uri="{FF2B5EF4-FFF2-40B4-BE49-F238E27FC236}">
                <a16:creationId xmlns:a16="http://schemas.microsoft.com/office/drawing/2014/main" id="{0D1E8CEB-5B6A-DC82-8CD1-F62D1BAC0D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1306" y="6308283"/>
            <a:ext cx="296607" cy="296607"/>
          </a:xfrm>
          <a:prstGeom prst="rect">
            <a:avLst/>
          </a:prstGeom>
        </p:spPr>
      </p:pic>
      <p:sp>
        <p:nvSpPr>
          <p:cNvPr id="2082" name="Flowchart: Display 2081">
            <a:extLst>
              <a:ext uri="{FF2B5EF4-FFF2-40B4-BE49-F238E27FC236}">
                <a16:creationId xmlns:a16="http://schemas.microsoft.com/office/drawing/2014/main" id="{E3AB928B-D22E-9789-7DBE-752EE21C66BE}"/>
              </a:ext>
            </a:extLst>
          </p:cNvPr>
          <p:cNvSpPr/>
          <p:nvPr/>
        </p:nvSpPr>
        <p:spPr bwMode="auto">
          <a:xfrm>
            <a:off x="8645109" y="6023707"/>
            <a:ext cx="1158192" cy="612648"/>
          </a:xfrm>
          <a:prstGeom prst="flowChartDisplay">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Table view</a:t>
            </a:r>
          </a:p>
        </p:txBody>
      </p:sp>
      <p:pic>
        <p:nvPicPr>
          <p:cNvPr id="2083" name="Graphic 2082">
            <a:extLst>
              <a:ext uri="{FF2B5EF4-FFF2-40B4-BE49-F238E27FC236}">
                <a16:creationId xmlns:a16="http://schemas.microsoft.com/office/drawing/2014/main" id="{AAADA3A4-E9AD-D041-5E68-284476AECB0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50791" y="6298806"/>
            <a:ext cx="296607" cy="296607"/>
          </a:xfrm>
          <a:prstGeom prst="rect">
            <a:avLst/>
          </a:prstGeom>
        </p:spPr>
      </p:pic>
      <p:cxnSp>
        <p:nvCxnSpPr>
          <p:cNvPr id="2085" name="Connector: Elbow 2084">
            <a:extLst>
              <a:ext uri="{FF2B5EF4-FFF2-40B4-BE49-F238E27FC236}">
                <a16:creationId xmlns:a16="http://schemas.microsoft.com/office/drawing/2014/main" id="{4DC079EB-7577-5EAB-8CEF-D3039E6AA847}"/>
              </a:ext>
            </a:extLst>
          </p:cNvPr>
          <p:cNvCxnSpPr>
            <a:cxnSpLocks/>
            <a:stCxn id="9" idx="3"/>
            <a:endCxn id="2079" idx="1"/>
          </p:cNvCxnSpPr>
          <p:nvPr/>
        </p:nvCxnSpPr>
        <p:spPr>
          <a:xfrm>
            <a:off x="6352800" y="6016539"/>
            <a:ext cx="586373" cy="314646"/>
          </a:xfrm>
          <a:prstGeom prst="bentConnector3">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87" name="Connector: Elbow 2086">
            <a:extLst>
              <a:ext uri="{FF2B5EF4-FFF2-40B4-BE49-F238E27FC236}">
                <a16:creationId xmlns:a16="http://schemas.microsoft.com/office/drawing/2014/main" id="{92037494-5C13-D390-8C53-8C5BCC49FA48}"/>
              </a:ext>
            </a:extLst>
          </p:cNvPr>
          <p:cNvCxnSpPr>
            <a:cxnSpLocks/>
            <a:endCxn id="9" idx="1"/>
          </p:cNvCxnSpPr>
          <p:nvPr/>
        </p:nvCxnSpPr>
        <p:spPr>
          <a:xfrm rot="16200000" flipH="1">
            <a:off x="2026072" y="3869646"/>
            <a:ext cx="3126828" cy="1166958"/>
          </a:xfrm>
          <a:prstGeom prst="bentConnector2">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89" name="Connector: Elbow 2088">
            <a:extLst>
              <a:ext uri="{FF2B5EF4-FFF2-40B4-BE49-F238E27FC236}">
                <a16:creationId xmlns:a16="http://schemas.microsoft.com/office/drawing/2014/main" id="{7A75417C-BDB1-8148-FE51-A9275F6FD285}"/>
              </a:ext>
            </a:extLst>
          </p:cNvPr>
          <p:cNvCxnSpPr>
            <a:cxnSpLocks/>
            <a:stCxn id="2079" idx="4"/>
            <a:endCxn id="2082" idx="1"/>
          </p:cNvCxnSpPr>
          <p:nvPr/>
        </p:nvCxnSpPr>
        <p:spPr>
          <a:xfrm flipV="1">
            <a:off x="8179094" y="6330031"/>
            <a:ext cx="466015" cy="1154"/>
          </a:xfrm>
          <a:prstGeom prst="bentConnector3">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96" name="Connector: Elbow 2095">
            <a:extLst>
              <a:ext uri="{FF2B5EF4-FFF2-40B4-BE49-F238E27FC236}">
                <a16:creationId xmlns:a16="http://schemas.microsoft.com/office/drawing/2014/main" id="{7CB8BCC5-5424-C82E-23A3-7EDD0E02C501}"/>
              </a:ext>
            </a:extLst>
          </p:cNvPr>
          <p:cNvCxnSpPr>
            <a:cxnSpLocks/>
            <a:stCxn id="2" idx="1"/>
            <a:endCxn id="24" idx="1"/>
          </p:cNvCxnSpPr>
          <p:nvPr/>
        </p:nvCxnSpPr>
        <p:spPr>
          <a:xfrm rot="10800000" flipV="1">
            <a:off x="327060" y="513708"/>
            <a:ext cx="12700" cy="1494414"/>
          </a:xfrm>
          <a:prstGeom prst="bentConnector3">
            <a:avLst>
              <a:gd name="adj1" fmla="val 1800000"/>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7F87430-0DC3-0490-4C5D-0B12B645E1F9}"/>
              </a:ext>
            </a:extLst>
          </p:cNvPr>
          <p:cNvSpPr/>
          <p:nvPr/>
        </p:nvSpPr>
        <p:spPr bwMode="auto">
          <a:xfrm>
            <a:off x="327060" y="933548"/>
            <a:ext cx="4117096" cy="2149148"/>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Web Page</a:t>
            </a:r>
          </a:p>
        </p:txBody>
      </p:sp>
      <p:sp>
        <p:nvSpPr>
          <p:cNvPr id="34" name="Rectangle 33">
            <a:extLst>
              <a:ext uri="{FF2B5EF4-FFF2-40B4-BE49-F238E27FC236}">
                <a16:creationId xmlns:a16="http://schemas.microsoft.com/office/drawing/2014/main" id="{52489C8C-91CD-046D-29BE-79ABF6691E86}"/>
              </a:ext>
            </a:extLst>
          </p:cNvPr>
          <p:cNvSpPr/>
          <p:nvPr/>
        </p:nvSpPr>
        <p:spPr bwMode="auto">
          <a:xfrm>
            <a:off x="439964" y="1471139"/>
            <a:ext cx="1967112" cy="140690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Localized Content</a:t>
            </a:r>
          </a:p>
        </p:txBody>
      </p:sp>
      <p:sp>
        <p:nvSpPr>
          <p:cNvPr id="2101" name="Flowchart: Document 2100">
            <a:extLst>
              <a:ext uri="{FF2B5EF4-FFF2-40B4-BE49-F238E27FC236}">
                <a16:creationId xmlns:a16="http://schemas.microsoft.com/office/drawing/2014/main" id="{7C7E723C-9E23-F592-58F5-1F1CE47F323D}"/>
              </a:ext>
            </a:extLst>
          </p:cNvPr>
          <p:cNvSpPr/>
          <p:nvPr/>
        </p:nvSpPr>
        <p:spPr bwMode="auto">
          <a:xfrm>
            <a:off x="602603" y="1994436"/>
            <a:ext cx="1177200" cy="666295"/>
          </a:xfrm>
          <a:prstGeom prst="flowChartDocumen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Page Copy</a:t>
            </a:r>
          </a:p>
        </p:txBody>
      </p:sp>
      <p:sp>
        <p:nvSpPr>
          <p:cNvPr id="2102" name="Rectangle 2101">
            <a:extLst>
              <a:ext uri="{FF2B5EF4-FFF2-40B4-BE49-F238E27FC236}">
                <a16:creationId xmlns:a16="http://schemas.microsoft.com/office/drawing/2014/main" id="{FA06B9B0-7410-5E9E-6259-3602FAF8C643}"/>
              </a:ext>
            </a:extLst>
          </p:cNvPr>
          <p:cNvSpPr/>
          <p:nvPr/>
        </p:nvSpPr>
        <p:spPr bwMode="auto">
          <a:xfrm>
            <a:off x="2588435" y="1216076"/>
            <a:ext cx="2080910" cy="163393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Web Template</a:t>
            </a:r>
          </a:p>
        </p:txBody>
      </p:sp>
      <p:sp>
        <p:nvSpPr>
          <p:cNvPr id="2103" name="Rectangle 2102">
            <a:extLst>
              <a:ext uri="{FF2B5EF4-FFF2-40B4-BE49-F238E27FC236}">
                <a16:creationId xmlns:a16="http://schemas.microsoft.com/office/drawing/2014/main" id="{2BBD8C8B-D369-7134-21AD-BF3631A4DB1D}"/>
              </a:ext>
            </a:extLst>
          </p:cNvPr>
          <p:cNvSpPr/>
          <p:nvPr/>
        </p:nvSpPr>
        <p:spPr bwMode="auto">
          <a:xfrm>
            <a:off x="2616663" y="2221461"/>
            <a:ext cx="1556302" cy="577439"/>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Page Template</a:t>
            </a:r>
          </a:p>
        </p:txBody>
      </p:sp>
      <p:sp>
        <p:nvSpPr>
          <p:cNvPr id="2104" name="Rectangle 2103">
            <a:extLst>
              <a:ext uri="{FF2B5EF4-FFF2-40B4-BE49-F238E27FC236}">
                <a16:creationId xmlns:a16="http://schemas.microsoft.com/office/drawing/2014/main" id="{9EA33CCE-940D-F824-1C92-BA40BFB184F1}"/>
              </a:ext>
            </a:extLst>
          </p:cNvPr>
          <p:cNvSpPr/>
          <p:nvPr/>
        </p:nvSpPr>
        <p:spPr bwMode="auto">
          <a:xfrm>
            <a:off x="2616663" y="1674510"/>
            <a:ext cx="1556302" cy="488908"/>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Header/Footer</a:t>
            </a:r>
          </a:p>
        </p:txBody>
      </p:sp>
      <p:sp>
        <p:nvSpPr>
          <p:cNvPr id="2132" name="Flowchart: Document 2131">
            <a:extLst>
              <a:ext uri="{FF2B5EF4-FFF2-40B4-BE49-F238E27FC236}">
                <a16:creationId xmlns:a16="http://schemas.microsoft.com/office/drawing/2014/main" id="{C375C961-DD88-DF95-38D4-21106EE8F359}"/>
              </a:ext>
            </a:extLst>
          </p:cNvPr>
          <p:cNvSpPr/>
          <p:nvPr/>
        </p:nvSpPr>
        <p:spPr bwMode="auto">
          <a:xfrm>
            <a:off x="10772643" y="4290954"/>
            <a:ext cx="780622" cy="598253"/>
          </a:xfrm>
          <a:prstGeom prst="flowChartDocumen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Form Tabs</a:t>
            </a:r>
          </a:p>
        </p:txBody>
      </p:sp>
      <p:sp>
        <p:nvSpPr>
          <p:cNvPr id="2074" name="Rectangle 2073">
            <a:extLst>
              <a:ext uri="{FF2B5EF4-FFF2-40B4-BE49-F238E27FC236}">
                <a16:creationId xmlns:a16="http://schemas.microsoft.com/office/drawing/2014/main" id="{97E62662-2EE5-8D48-0A01-698973CB16D8}"/>
              </a:ext>
            </a:extLst>
          </p:cNvPr>
          <p:cNvSpPr/>
          <p:nvPr/>
        </p:nvSpPr>
        <p:spPr bwMode="auto">
          <a:xfrm>
            <a:off x="329642" y="3934857"/>
            <a:ext cx="2303939" cy="1158713"/>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Content Snippet</a:t>
            </a:r>
          </a:p>
        </p:txBody>
      </p:sp>
      <p:cxnSp>
        <p:nvCxnSpPr>
          <p:cNvPr id="2175" name="Connector: Elbow 2174">
            <a:extLst>
              <a:ext uri="{FF2B5EF4-FFF2-40B4-BE49-F238E27FC236}">
                <a16:creationId xmlns:a16="http://schemas.microsoft.com/office/drawing/2014/main" id="{67224FA1-5AD8-5C41-FD48-64212ED46DC8}"/>
              </a:ext>
            </a:extLst>
          </p:cNvPr>
          <p:cNvCxnSpPr>
            <a:cxnSpLocks/>
            <a:endCxn id="21" idx="1"/>
          </p:cNvCxnSpPr>
          <p:nvPr/>
        </p:nvCxnSpPr>
        <p:spPr>
          <a:xfrm flipV="1">
            <a:off x="4669345" y="1275343"/>
            <a:ext cx="6169763" cy="995048"/>
          </a:xfrm>
          <a:prstGeom prst="bentConnector3">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97" name="Connector: Elbow 2196">
            <a:extLst>
              <a:ext uri="{FF2B5EF4-FFF2-40B4-BE49-F238E27FC236}">
                <a16:creationId xmlns:a16="http://schemas.microsoft.com/office/drawing/2014/main" id="{24812047-3D25-7D35-4E4E-29029F17A274}"/>
              </a:ext>
            </a:extLst>
          </p:cNvPr>
          <p:cNvCxnSpPr>
            <a:endCxn id="7" idx="1"/>
          </p:cNvCxnSpPr>
          <p:nvPr/>
        </p:nvCxnSpPr>
        <p:spPr>
          <a:xfrm>
            <a:off x="2999895" y="3080565"/>
            <a:ext cx="1145109" cy="407589"/>
          </a:xfrm>
          <a:prstGeom prst="bentConnector3">
            <a:avLst>
              <a:gd name="adj1" fmla="val -63"/>
            </a:avLst>
          </a:prstGeom>
          <a:ln w="9525">
            <a:solidFill>
              <a:schemeClr val="bg1">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16" name="Connector: Elbow 2215">
            <a:extLst>
              <a:ext uri="{FF2B5EF4-FFF2-40B4-BE49-F238E27FC236}">
                <a16:creationId xmlns:a16="http://schemas.microsoft.com/office/drawing/2014/main" id="{6FC6D533-00CA-FAA3-7CA0-DA89B8DEC0DC}"/>
              </a:ext>
            </a:extLst>
          </p:cNvPr>
          <p:cNvCxnSpPr>
            <a:cxnSpLocks/>
          </p:cNvCxnSpPr>
          <p:nvPr/>
        </p:nvCxnSpPr>
        <p:spPr>
          <a:xfrm>
            <a:off x="4444156" y="1042661"/>
            <a:ext cx="3240594" cy="1223621"/>
          </a:xfrm>
          <a:prstGeom prst="bentConnector3">
            <a:avLst/>
          </a:prstGeom>
          <a:ln w="9525">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25" name="Flowchart: Terminator 2224">
            <a:extLst>
              <a:ext uri="{FF2B5EF4-FFF2-40B4-BE49-F238E27FC236}">
                <a16:creationId xmlns:a16="http://schemas.microsoft.com/office/drawing/2014/main" id="{6947798E-108A-6833-464B-1919C99EF772}"/>
              </a:ext>
            </a:extLst>
          </p:cNvPr>
          <p:cNvSpPr/>
          <p:nvPr/>
        </p:nvSpPr>
        <p:spPr bwMode="auto">
          <a:xfrm>
            <a:off x="376438" y="4355119"/>
            <a:ext cx="1028556" cy="528374"/>
          </a:xfrm>
          <a:prstGeom prst="flowChartTerminator">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Liquid code</a:t>
            </a:r>
          </a:p>
        </p:txBody>
      </p:sp>
      <p:sp>
        <p:nvSpPr>
          <p:cNvPr id="2226" name="Flowchart: Terminator 2225">
            <a:extLst>
              <a:ext uri="{FF2B5EF4-FFF2-40B4-BE49-F238E27FC236}">
                <a16:creationId xmlns:a16="http://schemas.microsoft.com/office/drawing/2014/main" id="{6F4900EA-DCF8-1143-66D6-C2CFF95F1EDC}"/>
              </a:ext>
            </a:extLst>
          </p:cNvPr>
          <p:cNvSpPr/>
          <p:nvPr/>
        </p:nvSpPr>
        <p:spPr bwMode="auto">
          <a:xfrm>
            <a:off x="1491507" y="4355119"/>
            <a:ext cx="1028556" cy="528374"/>
          </a:xfrm>
          <a:prstGeom prst="flowChartTerminator">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Custom JavaScript</a:t>
            </a:r>
          </a:p>
        </p:txBody>
      </p:sp>
      <p:cxnSp>
        <p:nvCxnSpPr>
          <p:cNvPr id="2229" name="Connector: Elbow 2228">
            <a:extLst>
              <a:ext uri="{FF2B5EF4-FFF2-40B4-BE49-F238E27FC236}">
                <a16:creationId xmlns:a16="http://schemas.microsoft.com/office/drawing/2014/main" id="{602CF78D-7D9A-9E00-C844-3D24830C0D52}"/>
              </a:ext>
            </a:extLst>
          </p:cNvPr>
          <p:cNvCxnSpPr>
            <a:cxnSpLocks/>
            <a:stCxn id="2074" idx="0"/>
          </p:cNvCxnSpPr>
          <p:nvPr/>
        </p:nvCxnSpPr>
        <p:spPr>
          <a:xfrm rot="16200000" flipV="1">
            <a:off x="759248" y="3212493"/>
            <a:ext cx="867526" cy="577202"/>
          </a:xfrm>
          <a:prstGeom prst="bentConnector3">
            <a:avLst>
              <a:gd name="adj1" fmla="val 50000"/>
            </a:avLst>
          </a:prstGeom>
          <a:ln w="9525">
            <a:solidFill>
              <a:schemeClr val="bg1">
                <a:lumMod val="75000"/>
              </a:schemeClr>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34" name="Connector: Elbow 2233">
            <a:extLst>
              <a:ext uri="{FF2B5EF4-FFF2-40B4-BE49-F238E27FC236}">
                <a16:creationId xmlns:a16="http://schemas.microsoft.com/office/drawing/2014/main" id="{D8DCB01B-FF92-FC14-A468-13D1DFF62510}"/>
              </a:ext>
            </a:extLst>
          </p:cNvPr>
          <p:cNvCxnSpPr>
            <a:cxnSpLocks/>
            <a:stCxn id="2074" idx="0"/>
            <a:endCxn id="2102" idx="2"/>
          </p:cNvCxnSpPr>
          <p:nvPr/>
        </p:nvCxnSpPr>
        <p:spPr>
          <a:xfrm rot="5400000" flipH="1" flipV="1">
            <a:off x="2012830" y="2318797"/>
            <a:ext cx="1084843" cy="2147278"/>
          </a:xfrm>
          <a:prstGeom prst="bentConnector3">
            <a:avLst>
              <a:gd name="adj1" fmla="val 61792"/>
            </a:avLst>
          </a:prstGeom>
          <a:ln w="9525">
            <a:solidFill>
              <a:schemeClr val="bg1">
                <a:lumMod val="75000"/>
              </a:schemeClr>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43" name="Connector: Elbow 2242">
            <a:extLst>
              <a:ext uri="{FF2B5EF4-FFF2-40B4-BE49-F238E27FC236}">
                <a16:creationId xmlns:a16="http://schemas.microsoft.com/office/drawing/2014/main" id="{3AFE93F1-7B9A-CED7-796E-4AD284F29DA0}"/>
              </a:ext>
            </a:extLst>
          </p:cNvPr>
          <p:cNvCxnSpPr>
            <a:stCxn id="2074" idx="3"/>
          </p:cNvCxnSpPr>
          <p:nvPr/>
        </p:nvCxnSpPr>
        <p:spPr>
          <a:xfrm flipV="1">
            <a:off x="2633581" y="3681289"/>
            <a:ext cx="1511423" cy="832925"/>
          </a:xfrm>
          <a:prstGeom prst="bentConnector3">
            <a:avLst/>
          </a:prstGeom>
          <a:ln w="9525">
            <a:solidFill>
              <a:schemeClr val="bg1">
                <a:lumMod val="75000"/>
              </a:schemeClr>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47" name="Connector: Elbow 2246">
            <a:extLst>
              <a:ext uri="{FF2B5EF4-FFF2-40B4-BE49-F238E27FC236}">
                <a16:creationId xmlns:a16="http://schemas.microsoft.com/office/drawing/2014/main" id="{8890CC38-3CE9-A9C2-99D2-E0935A1996BF}"/>
              </a:ext>
            </a:extLst>
          </p:cNvPr>
          <p:cNvCxnSpPr>
            <a:stCxn id="2074" idx="3"/>
          </p:cNvCxnSpPr>
          <p:nvPr/>
        </p:nvCxnSpPr>
        <p:spPr>
          <a:xfrm>
            <a:off x="2633581" y="4514214"/>
            <a:ext cx="1529414" cy="579356"/>
          </a:xfrm>
          <a:prstGeom prst="bentConnector3">
            <a:avLst/>
          </a:prstGeom>
          <a:ln w="9525">
            <a:solidFill>
              <a:schemeClr val="bg1">
                <a:lumMod val="75000"/>
              </a:schemeClr>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07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A0C90F-3414-EFD2-47AE-A8CBAB20B13C}"/>
              </a:ext>
            </a:extLst>
          </p:cNvPr>
          <p:cNvSpPr>
            <a:spLocks noGrp="1"/>
          </p:cNvSpPr>
          <p:nvPr>
            <p:ph type="title"/>
          </p:nvPr>
        </p:nvSpPr>
        <p:spPr/>
        <p:txBody>
          <a:bodyPr/>
          <a:lstStyle/>
          <a:p>
            <a:r>
              <a:rPr lang="en-US" dirty="0"/>
              <a:t>Home Page and Style</a:t>
            </a:r>
          </a:p>
        </p:txBody>
      </p:sp>
      <p:sp>
        <p:nvSpPr>
          <p:cNvPr id="6" name="Text Placeholder 5">
            <a:extLst>
              <a:ext uri="{FF2B5EF4-FFF2-40B4-BE49-F238E27FC236}">
                <a16:creationId xmlns:a16="http://schemas.microsoft.com/office/drawing/2014/main" id="{A88FF537-CB90-587E-A724-68EE64D4E5BB}"/>
              </a:ext>
            </a:extLst>
          </p:cNvPr>
          <p:cNvSpPr>
            <a:spLocks noGrp="1"/>
          </p:cNvSpPr>
          <p:nvPr>
            <p:ph type="body" idx="1"/>
          </p:nvPr>
        </p:nvSpPr>
        <p:spPr/>
        <p:txBody>
          <a:bodyPr/>
          <a:lstStyle/>
          <a:p>
            <a:r>
              <a:rPr lang="en-US" dirty="0"/>
              <a:t>Show and Tell</a:t>
            </a:r>
          </a:p>
        </p:txBody>
      </p:sp>
    </p:spTree>
    <p:extLst>
      <p:ext uri="{BB962C8B-B14F-4D97-AF65-F5344CB8AC3E}">
        <p14:creationId xmlns:p14="http://schemas.microsoft.com/office/powerpoint/2010/main" val="334466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9511C-E9F7-2C90-C20A-E8D059E02056}"/>
              </a:ext>
            </a:extLst>
          </p:cNvPr>
          <p:cNvSpPr>
            <a:spLocks noGrp="1"/>
          </p:cNvSpPr>
          <p:nvPr>
            <p:ph type="title"/>
          </p:nvPr>
        </p:nvSpPr>
        <p:spPr/>
        <p:txBody>
          <a:bodyPr/>
          <a:lstStyle/>
          <a:p>
            <a:r>
              <a:rPr lang="en-US" sz="7200" kern="1200" dirty="0">
                <a:latin typeface="+mj-lt"/>
                <a:ea typeface="+mj-ea"/>
                <a:cs typeface="+mj-cs"/>
              </a:rPr>
              <a:t>Data Integration</a:t>
            </a:r>
            <a:endParaRPr lang="en-US" dirty="0"/>
          </a:p>
        </p:txBody>
      </p:sp>
      <p:sp>
        <p:nvSpPr>
          <p:cNvPr id="4" name="Text Placeholder 3">
            <a:extLst>
              <a:ext uri="{FF2B5EF4-FFF2-40B4-BE49-F238E27FC236}">
                <a16:creationId xmlns:a16="http://schemas.microsoft.com/office/drawing/2014/main" id="{7D86672C-809F-0B22-CF3E-AEBCDCCB69F5}"/>
              </a:ext>
            </a:extLst>
          </p:cNvPr>
          <p:cNvSpPr>
            <a:spLocks noGrp="1"/>
          </p:cNvSpPr>
          <p:nvPr>
            <p:ph type="body" idx="1"/>
          </p:nvPr>
        </p:nvSpPr>
        <p:spPr/>
        <p:txBody>
          <a:bodyPr/>
          <a:lstStyle/>
          <a:p>
            <a:r>
              <a:rPr lang="en-US" sz="3200" kern="1200" dirty="0">
                <a:latin typeface="+mj-lt"/>
                <a:ea typeface="+mj-ea"/>
                <a:cs typeface="+mj-cs"/>
              </a:rPr>
              <a:t>The Power Pages Superpower</a:t>
            </a:r>
            <a:endParaRPr lang="en-US" dirty="0"/>
          </a:p>
        </p:txBody>
      </p:sp>
    </p:spTree>
    <p:extLst>
      <p:ext uri="{BB962C8B-B14F-4D97-AF65-F5344CB8AC3E}">
        <p14:creationId xmlns:p14="http://schemas.microsoft.com/office/powerpoint/2010/main" val="9545311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le 1">
            <a:extLst>
              <a:ext uri="{FF2B5EF4-FFF2-40B4-BE49-F238E27FC236}">
                <a16:creationId xmlns:a16="http://schemas.microsoft.com/office/drawing/2014/main" id="{5F811691-2EAA-D0AE-528F-2F1AEA11399E}"/>
              </a:ext>
            </a:extLst>
          </p:cNvPr>
          <p:cNvSpPr>
            <a:spLocks noGrp="1"/>
          </p:cNvSpPr>
          <p:nvPr>
            <p:ph type="title"/>
          </p:nvPr>
        </p:nvSpPr>
        <p:spPr/>
        <p:txBody>
          <a:bodyPr>
            <a:normAutofit fontScale="90000"/>
          </a:bodyPr>
          <a:lstStyle/>
          <a:p>
            <a:r>
              <a:rPr lang="en-US" dirty="0"/>
              <a:t>Power Pages runs on Microsoft Dataverse</a:t>
            </a:r>
          </a:p>
        </p:txBody>
      </p:sp>
      <p:sp>
        <p:nvSpPr>
          <p:cNvPr id="9" name="TextBox 8">
            <a:extLst>
              <a:ext uri="{FF2B5EF4-FFF2-40B4-BE49-F238E27FC236}">
                <a16:creationId xmlns:a16="http://schemas.microsoft.com/office/drawing/2014/main" id="{0E27BFAD-5D2E-BE18-5DC6-3EDA5C81EB5C}"/>
              </a:ext>
            </a:extLst>
          </p:cNvPr>
          <p:cNvSpPr txBox="1"/>
          <p:nvPr/>
        </p:nvSpPr>
        <p:spPr>
          <a:xfrm>
            <a:off x="6096000" y="1247303"/>
            <a:ext cx="5173621" cy="4616648"/>
          </a:xfrm>
          <a:prstGeom prst="rect">
            <a:avLst/>
          </a:prstGeom>
          <a:noFill/>
        </p:spPr>
        <p:txBody>
          <a:bodyPr wrap="square" lIns="0" tIns="0" rIns="0" bIns="0" anchor="t">
            <a:spAutoFit/>
          </a:bodyPr>
          <a:lstStyle/>
          <a:p>
            <a:pPr marL="0" marR="0" lvl="0" indent="0" algn="l" defTabSz="914400" rtl="0" eaLnBrk="1" fontAlgn="base" latinLnBrk="0" hangingPunct="1">
              <a:lnSpc>
                <a:spcPct val="100000"/>
              </a:lnSpc>
              <a:spcAft>
                <a:spcPts val="1200"/>
              </a:spcAft>
              <a:buClrTx/>
              <a:buSzTx/>
              <a:buFontTx/>
              <a:buNone/>
              <a:tabLst/>
              <a:defRPr/>
            </a:pPr>
            <a:r>
              <a:rPr kumimoji="0" lang="en-US" sz="2400" i="0" u="none" strike="noStrike" kern="1200" cap="none" spc="0" normalizeH="0" baseline="0" noProof="0">
                <a:ln>
                  <a:noFill/>
                </a:ln>
                <a:solidFill>
                  <a:srgbClr val="4B44C0"/>
                </a:solidFill>
                <a:effectLst/>
                <a:uLnTx/>
                <a:uFillTx/>
                <a:latin typeface="Segoe UI Semibold"/>
                <a:ea typeface="+mn-ea"/>
                <a:cs typeface="+mn-cs"/>
              </a:rPr>
              <a:t>Dataverse is Microsoft's low-code data platform</a:t>
            </a:r>
          </a:p>
          <a:p>
            <a:pPr marL="285750" indent="-285750" fontAlgn="base">
              <a:spcBef>
                <a:spcPts val="1200"/>
              </a:spcBef>
              <a:spcAft>
                <a:spcPts val="1200"/>
              </a:spcAft>
              <a:buFont typeface="Arial" panose="020B0604020202020204" pitchFamily="34" charset="0"/>
              <a:buChar char="•"/>
              <a:defRPr/>
            </a:pPr>
            <a:r>
              <a:rPr lang="en-US" sz="1600">
                <a:latin typeface="Segoe UI"/>
              </a:rPr>
              <a:t>Dataverse seamlessly pulls data from a variety of sources and stores that data in a single source of truth that runs on Azure security, enables streamlined analytics, and comes equipped with built-in automation. </a:t>
            </a:r>
          </a:p>
          <a:p>
            <a:pPr marL="285750" indent="-285750" fontAlgn="base">
              <a:spcBef>
                <a:spcPts val="1200"/>
              </a:spcBef>
              <a:spcAft>
                <a:spcPts val="1200"/>
              </a:spcAft>
              <a:buFont typeface="Arial" panose="020B0604020202020204" pitchFamily="34" charset="0"/>
              <a:buChar char="•"/>
              <a:defRPr/>
            </a:pPr>
            <a:r>
              <a:rPr lang="en-US" sz="1600">
                <a:latin typeface="Segoe UI"/>
              </a:rPr>
              <a:t>Dataverse data is used to rapidly spin up Power Pages, leveraging the same underlying components of model-driven Power Apps.</a:t>
            </a:r>
          </a:p>
          <a:p>
            <a:pPr marL="285750" indent="-285750" fontAlgn="base">
              <a:spcBef>
                <a:spcPts val="1200"/>
              </a:spcBef>
              <a:spcAft>
                <a:spcPts val="1200"/>
              </a:spcAft>
              <a:buFont typeface="Arial" panose="020B0604020202020204" pitchFamily="34" charset="0"/>
              <a:buChar char="•"/>
              <a:defRPr/>
            </a:pPr>
            <a:r>
              <a:rPr lang="en-US" sz="1600">
                <a:latin typeface="Segoe UI"/>
              </a:rPr>
              <a:t>Power Pages does not have its own datastore, so there is no sync delay and the real-time data interaction in Dataverse enables you to act, automate, measure via the rest of Power Platform.</a:t>
            </a:r>
          </a:p>
        </p:txBody>
      </p:sp>
      <p:grpSp>
        <p:nvGrpSpPr>
          <p:cNvPr id="10" name="Group 9">
            <a:extLst>
              <a:ext uri="{FF2B5EF4-FFF2-40B4-BE49-F238E27FC236}">
                <a16:creationId xmlns:a16="http://schemas.microsoft.com/office/drawing/2014/main" id="{94336543-F223-92DD-F249-26065C5C38DD}"/>
              </a:ext>
            </a:extLst>
          </p:cNvPr>
          <p:cNvGrpSpPr/>
          <p:nvPr/>
        </p:nvGrpSpPr>
        <p:grpSpPr>
          <a:xfrm>
            <a:off x="1138021" y="1459887"/>
            <a:ext cx="3397532" cy="3782692"/>
            <a:chOff x="1694885" y="2254972"/>
            <a:chExt cx="2266745" cy="2523714"/>
          </a:xfrm>
        </p:grpSpPr>
        <p:pic>
          <p:nvPicPr>
            <p:cNvPr id="11" name="Picture 2">
              <a:extLst>
                <a:ext uri="{FF2B5EF4-FFF2-40B4-BE49-F238E27FC236}">
                  <a16:creationId xmlns:a16="http://schemas.microsoft.com/office/drawing/2014/main" id="{BEDF86FD-480A-CA78-DF35-DD4541BF3824}"/>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2323790" y="2254972"/>
              <a:ext cx="1008934" cy="101583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Arc 12">
              <a:extLst>
                <a:ext uri="{FF2B5EF4-FFF2-40B4-BE49-F238E27FC236}">
                  <a16:creationId xmlns:a16="http://schemas.microsoft.com/office/drawing/2014/main" id="{2C1F14C1-55AD-3A5C-36D2-5F23C18A2457}"/>
                </a:ext>
              </a:extLst>
            </p:cNvPr>
            <p:cNvSpPr/>
            <p:nvPr/>
          </p:nvSpPr>
          <p:spPr>
            <a:xfrm>
              <a:off x="1694885" y="2433496"/>
              <a:ext cx="2266745" cy="2345190"/>
            </a:xfrm>
            <a:prstGeom prst="arc">
              <a:avLst>
                <a:gd name="adj1" fmla="val 19130256"/>
                <a:gd name="adj2" fmla="val 2481551"/>
              </a:avLst>
            </a:prstGeom>
            <a:ln w="34925">
              <a:solidFill>
                <a:schemeClr val="bg1">
                  <a:lumMod val="50000"/>
                </a:schemeClr>
              </a:solidFill>
              <a:prstDash val="sysDash"/>
              <a:headEnd type="non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4" name="Arc 13">
            <a:extLst>
              <a:ext uri="{FF2B5EF4-FFF2-40B4-BE49-F238E27FC236}">
                <a16:creationId xmlns:a16="http://schemas.microsoft.com/office/drawing/2014/main" id="{38A3C651-D0BB-FE63-33EF-6B6A97D4CA66}"/>
              </a:ext>
            </a:extLst>
          </p:cNvPr>
          <p:cNvSpPr/>
          <p:nvPr/>
        </p:nvSpPr>
        <p:spPr>
          <a:xfrm>
            <a:off x="1138021" y="1727469"/>
            <a:ext cx="3397532" cy="3515110"/>
          </a:xfrm>
          <a:prstGeom prst="arc">
            <a:avLst>
              <a:gd name="adj1" fmla="val 7925355"/>
              <a:gd name="adj2" fmla="val 13342360"/>
            </a:avLst>
          </a:prstGeom>
          <a:ln w="34925">
            <a:solidFill>
              <a:schemeClr val="bg1">
                <a:lumMod val="50000"/>
              </a:schemeClr>
            </a:solidFill>
            <a:prstDash val="sysDash"/>
            <a:headEnd type="non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Graphic 24">
            <a:extLst>
              <a:ext uri="{FF2B5EF4-FFF2-40B4-BE49-F238E27FC236}">
                <a16:creationId xmlns:a16="http://schemas.microsoft.com/office/drawing/2014/main" id="{975CB5DA-6E44-972F-6770-BF36D91A7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0998" y="4136904"/>
            <a:ext cx="1511580" cy="1511580"/>
          </a:xfrm>
          <a:prstGeom prst="rect">
            <a:avLst/>
          </a:prstGeom>
        </p:spPr>
      </p:pic>
    </p:spTree>
    <p:extLst>
      <p:ext uri="{BB962C8B-B14F-4D97-AF65-F5344CB8AC3E}">
        <p14:creationId xmlns:p14="http://schemas.microsoft.com/office/powerpoint/2010/main" val="275800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DD271A-458A-3EF1-BA19-32E1CABF6605}"/>
              </a:ext>
            </a:extLst>
          </p:cNvPr>
          <p:cNvSpPr>
            <a:spLocks noGrp="1"/>
          </p:cNvSpPr>
          <p:nvPr>
            <p:ph type="title"/>
          </p:nvPr>
        </p:nvSpPr>
        <p:spPr/>
        <p:txBody>
          <a:bodyPr/>
          <a:lstStyle/>
          <a:p>
            <a:r>
              <a:rPr lang="en-US" dirty="0"/>
              <a:t>Data Space Demo</a:t>
            </a:r>
          </a:p>
        </p:txBody>
      </p:sp>
      <p:sp>
        <p:nvSpPr>
          <p:cNvPr id="5" name="Text Placeholder 4">
            <a:extLst>
              <a:ext uri="{FF2B5EF4-FFF2-40B4-BE49-F238E27FC236}">
                <a16:creationId xmlns:a16="http://schemas.microsoft.com/office/drawing/2014/main" id="{E015D0F9-C9FF-A524-B03D-4BB17E677964}"/>
              </a:ext>
            </a:extLst>
          </p:cNvPr>
          <p:cNvSpPr>
            <a:spLocks noGrp="1"/>
          </p:cNvSpPr>
          <p:nvPr>
            <p:ph type="body" idx="1"/>
          </p:nvPr>
        </p:nvSpPr>
        <p:spPr/>
        <p:txBody>
          <a:bodyPr/>
          <a:lstStyle/>
          <a:p>
            <a:r>
              <a:rPr lang="en-US" dirty="0"/>
              <a:t>Show and Tell</a:t>
            </a:r>
          </a:p>
        </p:txBody>
      </p:sp>
    </p:spTree>
    <p:extLst>
      <p:ext uri="{BB962C8B-B14F-4D97-AF65-F5344CB8AC3E}">
        <p14:creationId xmlns:p14="http://schemas.microsoft.com/office/powerpoint/2010/main" val="124986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AA0E77-B82A-4CC1-B5CF-A097A795B420}"/>
              </a:ext>
            </a:extLst>
          </p:cNvPr>
          <p:cNvSpPr txBox="1"/>
          <p:nvPr/>
        </p:nvSpPr>
        <p:spPr>
          <a:xfrm>
            <a:off x="831850" y="1709738"/>
            <a:ext cx="10515600" cy="285273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6000" kern="1200" dirty="0">
              <a:latin typeface="+mj-lt"/>
              <a:ea typeface="+mj-ea"/>
              <a:cs typeface="+mj-cs"/>
            </a:endParaRPr>
          </a:p>
        </p:txBody>
      </p:sp>
      <p:sp>
        <p:nvSpPr>
          <p:cNvPr id="3" name="Title 2">
            <a:extLst>
              <a:ext uri="{FF2B5EF4-FFF2-40B4-BE49-F238E27FC236}">
                <a16:creationId xmlns:a16="http://schemas.microsoft.com/office/drawing/2014/main" id="{F94835A0-14CE-2B3A-CBD3-FE0D60732FDF}"/>
              </a:ext>
            </a:extLst>
          </p:cNvPr>
          <p:cNvSpPr>
            <a:spLocks noGrp="1"/>
          </p:cNvSpPr>
          <p:nvPr>
            <p:ph type="title"/>
          </p:nvPr>
        </p:nvSpPr>
        <p:spPr/>
        <p:txBody>
          <a:bodyPr/>
          <a:lstStyle/>
          <a:p>
            <a:r>
              <a:rPr lang="en-US" sz="7200" kern="1200" dirty="0">
                <a:latin typeface="+mj-lt"/>
                <a:ea typeface="+mj-ea"/>
                <a:cs typeface="+mj-cs"/>
              </a:rPr>
              <a:t>Security In Power Pages</a:t>
            </a:r>
            <a:endParaRPr lang="en-US" dirty="0"/>
          </a:p>
        </p:txBody>
      </p:sp>
      <p:sp>
        <p:nvSpPr>
          <p:cNvPr id="4" name="Text Placeholder 3">
            <a:extLst>
              <a:ext uri="{FF2B5EF4-FFF2-40B4-BE49-F238E27FC236}">
                <a16:creationId xmlns:a16="http://schemas.microsoft.com/office/drawing/2014/main" id="{E8D625E8-0158-9E24-9216-BA5D3DCD4F4D}"/>
              </a:ext>
            </a:extLst>
          </p:cNvPr>
          <p:cNvSpPr>
            <a:spLocks noGrp="1"/>
          </p:cNvSpPr>
          <p:nvPr>
            <p:ph type="body" idx="1"/>
          </p:nvPr>
        </p:nvSpPr>
        <p:spPr/>
        <p:txBody>
          <a:bodyPr/>
          <a:lstStyle/>
          <a:p>
            <a:r>
              <a:rPr lang="en-US" dirty="0"/>
              <a:t>Safety First!</a:t>
            </a:r>
          </a:p>
        </p:txBody>
      </p:sp>
    </p:spTree>
    <p:extLst>
      <p:ext uri="{BB962C8B-B14F-4D97-AF65-F5344CB8AC3E}">
        <p14:creationId xmlns:p14="http://schemas.microsoft.com/office/powerpoint/2010/main" val="12745858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980E38F-A970-47FF-A17C-87DEB20F8BA7}"/>
              </a:ext>
            </a:extLst>
          </p:cNvPr>
          <p:cNvSpPr/>
          <p:nvPr/>
        </p:nvSpPr>
        <p:spPr bwMode="auto">
          <a:xfrm>
            <a:off x="3411568" y="3637089"/>
            <a:ext cx="5152964" cy="2004865"/>
          </a:xfrm>
          <a:prstGeom prst="rect">
            <a:avLst/>
          </a:prstGeom>
          <a:solidFill>
            <a:srgbClr val="2A267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a:rPr>
              <a:t>Web Role </a:t>
            </a: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E74CB095-6616-419A-82A6-55B75A7C1232}"/>
              </a:ext>
            </a:extLst>
          </p:cNvPr>
          <p:cNvSpPr>
            <a:spLocks noGrp="1"/>
          </p:cNvSpPr>
          <p:nvPr>
            <p:ph type="title"/>
          </p:nvPr>
        </p:nvSpPr>
        <p:spPr/>
        <p:txBody>
          <a:bodyPr>
            <a:normAutofit fontScale="90000"/>
          </a:bodyPr>
          <a:lstStyle/>
          <a:p>
            <a:r>
              <a:rPr lang="en-US"/>
              <a:t>Security Structure</a:t>
            </a:r>
          </a:p>
        </p:txBody>
      </p:sp>
      <p:sp>
        <p:nvSpPr>
          <p:cNvPr id="5" name="Rectangle 4">
            <a:extLst>
              <a:ext uri="{FF2B5EF4-FFF2-40B4-BE49-F238E27FC236}">
                <a16:creationId xmlns:a16="http://schemas.microsoft.com/office/drawing/2014/main" id="{E421224A-6A09-4521-BFDE-8976A93A6CAB}"/>
              </a:ext>
            </a:extLst>
          </p:cNvPr>
          <p:cNvSpPr/>
          <p:nvPr/>
        </p:nvSpPr>
        <p:spPr bwMode="auto">
          <a:xfrm>
            <a:off x="6264064" y="4389193"/>
            <a:ext cx="1788289" cy="821723"/>
          </a:xfrm>
          <a:prstGeom prst="rect">
            <a:avLst/>
          </a:prstGeom>
          <a:solidFill>
            <a:srgbClr val="4B44C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a:rPr>
              <a:t>Table Permissions</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6D5DA44B-EA13-4D5A-AEE6-2609902B266A}"/>
              </a:ext>
            </a:extLst>
          </p:cNvPr>
          <p:cNvSpPr/>
          <p:nvPr/>
        </p:nvSpPr>
        <p:spPr bwMode="auto">
          <a:xfrm>
            <a:off x="3819728" y="4390520"/>
            <a:ext cx="1788289" cy="821723"/>
          </a:xfrm>
          <a:prstGeom prst="rect">
            <a:avLst/>
          </a:prstGeom>
          <a:solidFill>
            <a:srgbClr val="4B44C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a:rPr>
              <a:t>Page Permissions</a:t>
            </a:r>
            <a:endParaRPr kumimoji="0" lang="en-US" sz="1600" b="0" i="0" u="none" strike="noStrike" kern="1200" cap="none" spc="0" normalizeH="0" baseline="0" noProof="0">
              <a:ln>
                <a:noFill/>
              </a:ln>
              <a:solidFill>
                <a:srgbClr val="FFFFFF"/>
              </a:solidFill>
              <a:effectLst/>
              <a:uLnTx/>
              <a:uFillTx/>
              <a:latin typeface="Segoe UI"/>
              <a:ea typeface="+mn-ea"/>
              <a:cs typeface="Segoe UI"/>
            </a:endParaRPr>
          </a:p>
          <a:p>
            <a:pPr marL="0" marR="0" lvl="0" indent="0" algn="l" defTabSz="914102" rtl="0" eaLnBrk="1" fontAlgn="base" latinLnBrk="0" hangingPunct="1">
              <a:lnSpc>
                <a:spcPct val="90000"/>
              </a:lnSpc>
              <a:spcBef>
                <a:spcPct val="0"/>
              </a:spcBef>
              <a:spcAft>
                <a:spcPct val="0"/>
              </a:spcAft>
              <a:buClrTx/>
              <a:buSzTx/>
              <a:buFontTx/>
              <a:buNone/>
              <a:tabLst/>
              <a:defRPr/>
            </a:pPr>
            <a:endParaRPr kumimoji="0" lang="en-US" sz="1372"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7">
            <a:extLst>
              <a:ext uri="{FF2B5EF4-FFF2-40B4-BE49-F238E27FC236}">
                <a16:creationId xmlns:a16="http://schemas.microsoft.com/office/drawing/2014/main" id="{C098D327-EC00-4489-BA01-3FD0F3B350B7}"/>
              </a:ext>
            </a:extLst>
          </p:cNvPr>
          <p:cNvSpPr/>
          <p:nvPr/>
        </p:nvSpPr>
        <p:spPr bwMode="auto">
          <a:xfrm>
            <a:off x="4411368" y="1194378"/>
            <a:ext cx="3060527" cy="1296843"/>
          </a:xfrm>
          <a:prstGeom prst="rect">
            <a:avLst/>
          </a:prstGeom>
          <a:solidFill>
            <a:srgbClr val="0881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auto" latinLnBrk="0" hangingPunct="1">
              <a:lnSpc>
                <a:spcPct val="90000"/>
              </a:lnSpc>
              <a:spcBef>
                <a:spcPct val="0"/>
              </a:spcBef>
              <a:spcAft>
                <a:spcPct val="0"/>
              </a:spcAft>
              <a:buClrTx/>
              <a:buSzTx/>
              <a:buFontTx/>
              <a:buNone/>
              <a:tabLst/>
              <a:defRPr/>
            </a:pPr>
            <a:endParaRPr kumimoji="0" lang="en-US" sz="2350" b="0" i="0" u="none" strike="noStrike" kern="1200" cap="none" spc="0" normalizeH="0" baseline="0" noProof="0">
              <a:ln>
                <a:noFill/>
              </a:ln>
              <a:solidFill>
                <a:srgbClr val="FFFFFF"/>
              </a:solidFill>
              <a:effectLst/>
              <a:uLnTx/>
              <a:uFillTx/>
              <a:latin typeface="Segoe UI"/>
              <a:ea typeface="+mn-ea"/>
              <a:cs typeface="Segoe UI"/>
            </a:endParaRPr>
          </a:p>
          <a:p>
            <a:pPr marL="0" marR="0" lvl="0" indent="0" algn="ctr" defTabSz="914102" rtl="0" eaLnBrk="1" fontAlgn="auto" latinLnBrk="0" hangingPunct="1">
              <a:lnSpc>
                <a:spcPct val="90000"/>
              </a:lnSpc>
              <a:spcBef>
                <a:spcPct val="0"/>
              </a:spcBef>
              <a:spcAft>
                <a:spcPct val="0"/>
              </a:spcAft>
              <a:buClrTx/>
              <a:buSzTx/>
              <a:buFontTx/>
              <a:buNone/>
              <a:tabLst/>
              <a:defRPr/>
            </a:pPr>
            <a:r>
              <a:rPr kumimoji="0" lang="en-US" sz="2350" b="0" i="0" u="none" strike="noStrike" kern="1200" cap="none" spc="0" normalizeH="0" baseline="0" noProof="0">
                <a:ln>
                  <a:noFill/>
                </a:ln>
                <a:solidFill>
                  <a:srgbClr val="FFFFFF"/>
                </a:solidFill>
                <a:effectLst/>
                <a:uLnTx/>
                <a:uFillTx/>
                <a:latin typeface="Segoe UI"/>
                <a:ea typeface="+mn-ea"/>
                <a:cs typeface="Segoe UI"/>
              </a:rPr>
              <a:t>Dataverse Contact </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930E25F1-6EC7-38CE-0387-7CF655D1740A}"/>
              </a:ext>
            </a:extLst>
          </p:cNvPr>
          <p:cNvSpPr/>
          <p:nvPr/>
        </p:nvSpPr>
        <p:spPr bwMode="auto">
          <a:xfrm>
            <a:off x="5047488" y="3492095"/>
            <a:ext cx="1788289" cy="821723"/>
          </a:xfrm>
          <a:prstGeom prst="roundRect">
            <a:avLst/>
          </a:prstGeom>
          <a:noFill/>
          <a:ln w="76200">
            <a:solidFill>
              <a:srgbClr val="9895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Arrow: Up 3">
            <a:extLst>
              <a:ext uri="{FF2B5EF4-FFF2-40B4-BE49-F238E27FC236}">
                <a16:creationId xmlns:a16="http://schemas.microsoft.com/office/drawing/2014/main" id="{1C4F5176-CB7C-13C3-0010-D2C59ACD9D87}"/>
              </a:ext>
            </a:extLst>
          </p:cNvPr>
          <p:cNvSpPr/>
          <p:nvPr/>
        </p:nvSpPr>
        <p:spPr bwMode="auto">
          <a:xfrm>
            <a:off x="5699808" y="2512889"/>
            <a:ext cx="483648" cy="979206"/>
          </a:xfrm>
          <a:prstGeom prst="upArrow">
            <a:avLst/>
          </a:prstGeom>
          <a:solidFill>
            <a:srgbClr val="9895D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7133404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CC2BE6-9C4E-EC25-D0B8-8E75EFC0DBEF}"/>
              </a:ext>
            </a:extLst>
          </p:cNvPr>
          <p:cNvSpPr>
            <a:spLocks noGrp="1"/>
          </p:cNvSpPr>
          <p:nvPr>
            <p:ph type="title" idx="4294967295"/>
          </p:nvPr>
        </p:nvSpPr>
        <p:spPr>
          <a:xfrm>
            <a:off x="588263" y="-553998"/>
            <a:ext cx="11018520" cy="553998"/>
          </a:xfrm>
        </p:spPr>
        <p:txBody>
          <a:bodyPr vert="horz" wrap="square" lIns="0" tIns="0" rIns="0" bIns="0" rtlCol="0" anchor="b">
            <a:spAutoFit/>
          </a:bodyPr>
          <a:lstStyle/>
          <a:p>
            <a:r>
              <a:rPr lang="en-CA"/>
              <a:t>Announcing: Windows 365 Government</a:t>
            </a:r>
          </a:p>
        </p:txBody>
      </p:sp>
      <p:sp>
        <p:nvSpPr>
          <p:cNvPr id="31" name="Title 14">
            <a:extLst>
              <a:ext uri="{FF2B5EF4-FFF2-40B4-BE49-F238E27FC236}">
                <a16:creationId xmlns:a16="http://schemas.microsoft.com/office/drawing/2014/main" id="{4ED05A68-7CDD-D74F-B6E4-93219544C4C9}"/>
              </a:ext>
            </a:extLst>
          </p:cNvPr>
          <p:cNvSpPr txBox="1">
            <a:spLocks/>
          </p:cNvSpPr>
          <p:nvPr/>
        </p:nvSpPr>
        <p:spPr>
          <a:xfrm>
            <a:off x="427698" y="556625"/>
            <a:ext cx="5574378"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400" rtl="0" eaLnBrk="1" fontAlgn="auto" latinLnBrk="0" hangingPunct="1">
              <a:lnSpc>
                <a:spcPct val="100000"/>
              </a:lnSpc>
              <a:spcBef>
                <a:spcPts val="2100"/>
              </a:spcBef>
              <a:spcAft>
                <a:spcPts val="0"/>
              </a:spcAft>
              <a:buClrTx/>
              <a:buSzTx/>
              <a:buFontTx/>
              <a:buNone/>
              <a:tabLst/>
              <a:defRPr/>
            </a:pPr>
            <a:r>
              <a:rPr kumimoji="0" lang="en-US" sz="3200" b="0" i="0" u="none" strike="noStrike" kern="0" cap="none" spc="0" normalizeH="0" baseline="0" noProof="0">
                <a:ln>
                  <a:noFill/>
                </a:ln>
                <a:gradFill>
                  <a:gsLst>
                    <a:gs pos="100000">
                      <a:srgbClr val="8661C5"/>
                    </a:gs>
                    <a:gs pos="0">
                      <a:srgbClr val="0078D4"/>
                    </a:gs>
                  </a:gsLst>
                  <a:lin ang="2700000" scaled="0"/>
                </a:gradFill>
                <a:effectLst/>
                <a:uLnTx/>
                <a:uFillTx/>
                <a:latin typeface="Segoe UI Semibold"/>
                <a:ea typeface="+mn-ea"/>
                <a:cs typeface="Segoe UI" pitchFamily="34" charset="0"/>
              </a:rPr>
              <a:t>Security Structure</a:t>
            </a:r>
          </a:p>
        </p:txBody>
      </p:sp>
      <p:sp>
        <p:nvSpPr>
          <p:cNvPr id="21" name="Rectangle 20">
            <a:extLst>
              <a:ext uri="{FF2B5EF4-FFF2-40B4-BE49-F238E27FC236}">
                <a16:creationId xmlns:a16="http://schemas.microsoft.com/office/drawing/2014/main" id="{E8FC4C54-2A93-8512-277D-22E860010F4E}"/>
              </a:ext>
            </a:extLst>
          </p:cNvPr>
          <p:cNvSpPr/>
          <p:nvPr/>
        </p:nvSpPr>
        <p:spPr bwMode="auto">
          <a:xfrm>
            <a:off x="1014611" y="1892501"/>
            <a:ext cx="1800000" cy="2245974"/>
          </a:xfrm>
          <a:prstGeom prst="rect">
            <a:avLst/>
          </a:prstGeom>
          <a:solidFill>
            <a:schemeClr val="accent4">
              <a:lumMod val="20000"/>
              <a:lumOff val="80000"/>
            </a:schemeClr>
          </a:solidFill>
          <a:ln w="28575"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E6E6E6">
                    <a:lumMod val="25000"/>
                  </a:srgbClr>
                </a:solidFill>
                <a:effectLst/>
                <a:uLnTx/>
                <a:uFillTx/>
                <a:latin typeface="Segoe UI"/>
                <a:ea typeface="Segoe UI" pitchFamily="34" charset="0"/>
                <a:cs typeface="Segoe UI" pitchFamily="34" charset="0"/>
              </a:rPr>
              <a:t>Web Role</a:t>
            </a:r>
          </a:p>
        </p:txBody>
      </p:sp>
      <p:sp>
        <p:nvSpPr>
          <p:cNvPr id="58" name="Rectangle 57">
            <a:extLst>
              <a:ext uri="{FF2B5EF4-FFF2-40B4-BE49-F238E27FC236}">
                <a16:creationId xmlns:a16="http://schemas.microsoft.com/office/drawing/2014/main" id="{24EC0920-7064-FFCA-ECA9-B05484B9E0F2}"/>
              </a:ext>
            </a:extLst>
          </p:cNvPr>
          <p:cNvSpPr/>
          <p:nvPr/>
        </p:nvSpPr>
        <p:spPr bwMode="auto">
          <a:xfrm>
            <a:off x="5043941" y="1902026"/>
            <a:ext cx="1800000" cy="2228899"/>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E6E6E6">
                    <a:lumMod val="25000"/>
                  </a:srgbClr>
                </a:solidFill>
                <a:effectLst/>
                <a:uLnTx/>
                <a:uFillTx/>
                <a:latin typeface="Segoe UI"/>
                <a:ea typeface="Segoe UI" pitchFamily="34" charset="0"/>
                <a:cs typeface="Segoe UI" pitchFamily="34" charset="0"/>
              </a:rPr>
              <a:t>Web Page</a:t>
            </a:r>
          </a:p>
        </p:txBody>
      </p:sp>
      <p:sp>
        <p:nvSpPr>
          <p:cNvPr id="66" name="Rectangle 65">
            <a:extLst>
              <a:ext uri="{FF2B5EF4-FFF2-40B4-BE49-F238E27FC236}">
                <a16:creationId xmlns:a16="http://schemas.microsoft.com/office/drawing/2014/main" id="{1E51E5F2-B1E0-2BE2-4DDF-344023704B58}"/>
              </a:ext>
            </a:extLst>
          </p:cNvPr>
          <p:cNvSpPr/>
          <p:nvPr/>
        </p:nvSpPr>
        <p:spPr bwMode="auto">
          <a:xfrm>
            <a:off x="3196725" y="1899685"/>
            <a:ext cx="1116000" cy="720000"/>
          </a:xfrm>
          <a:prstGeom prst="rect">
            <a:avLst/>
          </a:prstGeom>
          <a:solidFill>
            <a:schemeClr val="accent4">
              <a:lumMod val="20000"/>
              <a:lumOff val="80000"/>
            </a:schemeClr>
          </a:solidFill>
          <a:ln w="28575"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E6E6E6">
                    <a:lumMod val="25000"/>
                  </a:srgbClr>
                </a:solidFill>
                <a:effectLst/>
                <a:uLnTx/>
                <a:uFillTx/>
                <a:latin typeface="Segoe UI"/>
                <a:ea typeface="Segoe UI" pitchFamily="34" charset="0"/>
                <a:cs typeface="Segoe UI" pitchFamily="34" charset="0"/>
              </a:rPr>
              <a:t>Table Permissions</a:t>
            </a:r>
          </a:p>
        </p:txBody>
      </p:sp>
      <p:sp>
        <p:nvSpPr>
          <p:cNvPr id="70" name="Rectangle 69">
            <a:extLst>
              <a:ext uri="{FF2B5EF4-FFF2-40B4-BE49-F238E27FC236}">
                <a16:creationId xmlns:a16="http://schemas.microsoft.com/office/drawing/2014/main" id="{696CEB92-5B3F-7DAA-41BC-FD2338A59605}"/>
              </a:ext>
            </a:extLst>
          </p:cNvPr>
          <p:cNvSpPr/>
          <p:nvPr/>
        </p:nvSpPr>
        <p:spPr bwMode="auto">
          <a:xfrm>
            <a:off x="3196725" y="2659080"/>
            <a:ext cx="1116000" cy="720000"/>
          </a:xfrm>
          <a:prstGeom prst="rect">
            <a:avLst/>
          </a:prstGeom>
          <a:solidFill>
            <a:schemeClr val="accent4">
              <a:lumMod val="20000"/>
              <a:lumOff val="80000"/>
            </a:schemeClr>
          </a:solidFill>
          <a:ln w="28575"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E6E6E6">
                    <a:lumMod val="25000"/>
                  </a:srgbClr>
                </a:solidFill>
                <a:effectLst/>
                <a:uLnTx/>
                <a:uFillTx/>
                <a:latin typeface="Segoe UI"/>
                <a:ea typeface="Segoe UI" pitchFamily="34" charset="0"/>
                <a:cs typeface="Segoe UI" pitchFamily="34" charset="0"/>
              </a:rPr>
              <a:t>Page Permission</a:t>
            </a:r>
          </a:p>
        </p:txBody>
      </p:sp>
      <p:sp>
        <p:nvSpPr>
          <p:cNvPr id="72" name="Rectangle 71">
            <a:extLst>
              <a:ext uri="{FF2B5EF4-FFF2-40B4-BE49-F238E27FC236}">
                <a16:creationId xmlns:a16="http://schemas.microsoft.com/office/drawing/2014/main" id="{388314A7-310A-0866-FF74-5D9168F617BF}"/>
              </a:ext>
            </a:extLst>
          </p:cNvPr>
          <p:cNvSpPr/>
          <p:nvPr/>
        </p:nvSpPr>
        <p:spPr bwMode="auto">
          <a:xfrm>
            <a:off x="3196725" y="3418475"/>
            <a:ext cx="1116000" cy="720000"/>
          </a:xfrm>
          <a:prstGeom prst="rect">
            <a:avLst/>
          </a:prstGeom>
          <a:solidFill>
            <a:schemeClr val="accent4">
              <a:lumMod val="20000"/>
              <a:lumOff val="80000"/>
            </a:schemeClr>
          </a:solidFill>
          <a:ln w="28575"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E6E6E6">
                    <a:lumMod val="25000"/>
                  </a:srgbClr>
                </a:solidFill>
                <a:effectLst/>
                <a:uLnTx/>
                <a:uFillTx/>
                <a:latin typeface="Segoe UI"/>
                <a:ea typeface="Segoe UI" pitchFamily="34" charset="0"/>
                <a:cs typeface="Segoe UI" pitchFamily="34" charset="0"/>
              </a:rPr>
              <a:t>Contacts</a:t>
            </a:r>
          </a:p>
        </p:txBody>
      </p:sp>
      <p:sp>
        <p:nvSpPr>
          <p:cNvPr id="74" name="Rectangle 73">
            <a:extLst>
              <a:ext uri="{FF2B5EF4-FFF2-40B4-BE49-F238E27FC236}">
                <a16:creationId xmlns:a16="http://schemas.microsoft.com/office/drawing/2014/main" id="{4CD3B226-3E08-0FA2-E161-A193FAC0DE9A}"/>
              </a:ext>
            </a:extLst>
          </p:cNvPr>
          <p:cNvSpPr/>
          <p:nvPr/>
        </p:nvSpPr>
        <p:spPr bwMode="auto">
          <a:xfrm>
            <a:off x="7228537" y="1909210"/>
            <a:ext cx="1116000" cy="720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Basic Form</a:t>
            </a:r>
          </a:p>
        </p:txBody>
      </p:sp>
      <p:sp>
        <p:nvSpPr>
          <p:cNvPr id="76" name="Rectangle 75">
            <a:extLst>
              <a:ext uri="{FF2B5EF4-FFF2-40B4-BE49-F238E27FC236}">
                <a16:creationId xmlns:a16="http://schemas.microsoft.com/office/drawing/2014/main" id="{C9FDAE9E-2683-D734-4487-A0D1CE894CD2}"/>
              </a:ext>
            </a:extLst>
          </p:cNvPr>
          <p:cNvSpPr/>
          <p:nvPr/>
        </p:nvSpPr>
        <p:spPr bwMode="auto">
          <a:xfrm>
            <a:off x="7228537" y="2668605"/>
            <a:ext cx="1116000" cy="720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List</a:t>
            </a:r>
          </a:p>
        </p:txBody>
      </p:sp>
      <p:sp>
        <p:nvSpPr>
          <p:cNvPr id="78" name="Rectangle 77">
            <a:extLst>
              <a:ext uri="{FF2B5EF4-FFF2-40B4-BE49-F238E27FC236}">
                <a16:creationId xmlns:a16="http://schemas.microsoft.com/office/drawing/2014/main" id="{1B02BF9F-07EA-CE8A-A032-07F37C9843C2}"/>
              </a:ext>
            </a:extLst>
          </p:cNvPr>
          <p:cNvSpPr/>
          <p:nvPr/>
        </p:nvSpPr>
        <p:spPr bwMode="auto">
          <a:xfrm>
            <a:off x="8726980" y="1909210"/>
            <a:ext cx="1116000" cy="720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Dataverse Form</a:t>
            </a:r>
          </a:p>
        </p:txBody>
      </p:sp>
      <p:sp>
        <p:nvSpPr>
          <p:cNvPr id="80" name="Rectangle 79">
            <a:extLst>
              <a:ext uri="{FF2B5EF4-FFF2-40B4-BE49-F238E27FC236}">
                <a16:creationId xmlns:a16="http://schemas.microsoft.com/office/drawing/2014/main" id="{54CCC7EC-64E5-FBFD-DBED-883EB359BF4D}"/>
              </a:ext>
            </a:extLst>
          </p:cNvPr>
          <p:cNvSpPr/>
          <p:nvPr/>
        </p:nvSpPr>
        <p:spPr bwMode="auto">
          <a:xfrm>
            <a:off x="8726980" y="2665013"/>
            <a:ext cx="1116000" cy="720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Dataverse View</a:t>
            </a:r>
          </a:p>
        </p:txBody>
      </p:sp>
      <p:sp>
        <p:nvSpPr>
          <p:cNvPr id="82" name="Rectangle 81">
            <a:extLst>
              <a:ext uri="{FF2B5EF4-FFF2-40B4-BE49-F238E27FC236}">
                <a16:creationId xmlns:a16="http://schemas.microsoft.com/office/drawing/2014/main" id="{0A1B80FD-ACAC-C6D8-028C-D545449D6F1A}"/>
              </a:ext>
            </a:extLst>
          </p:cNvPr>
          <p:cNvSpPr/>
          <p:nvPr/>
        </p:nvSpPr>
        <p:spPr bwMode="auto">
          <a:xfrm>
            <a:off x="10225423" y="1909209"/>
            <a:ext cx="1116000" cy="1475803"/>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Dataverse Table</a:t>
            </a:r>
          </a:p>
        </p:txBody>
      </p:sp>
      <p:sp>
        <p:nvSpPr>
          <p:cNvPr id="83" name="Arrow: Left 82">
            <a:extLst>
              <a:ext uri="{FF2B5EF4-FFF2-40B4-BE49-F238E27FC236}">
                <a16:creationId xmlns:a16="http://schemas.microsoft.com/office/drawing/2014/main" id="{772E5E94-8747-2F0D-C7D3-DEA6BA4742D9}"/>
              </a:ext>
            </a:extLst>
          </p:cNvPr>
          <p:cNvSpPr/>
          <p:nvPr/>
        </p:nvSpPr>
        <p:spPr bwMode="auto">
          <a:xfrm>
            <a:off x="2802978" y="2150810"/>
            <a:ext cx="395314" cy="288000"/>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5" name="Arrow: Left 84">
            <a:extLst>
              <a:ext uri="{FF2B5EF4-FFF2-40B4-BE49-F238E27FC236}">
                <a16:creationId xmlns:a16="http://schemas.microsoft.com/office/drawing/2014/main" id="{6E83364C-DE24-BB0D-00B5-8E6761173D57}"/>
              </a:ext>
            </a:extLst>
          </p:cNvPr>
          <p:cNvSpPr/>
          <p:nvPr/>
        </p:nvSpPr>
        <p:spPr bwMode="auto">
          <a:xfrm>
            <a:off x="2805086" y="2856912"/>
            <a:ext cx="395314" cy="288000"/>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8" name="Arrow: Left-Right 87">
            <a:extLst>
              <a:ext uri="{FF2B5EF4-FFF2-40B4-BE49-F238E27FC236}">
                <a16:creationId xmlns:a16="http://schemas.microsoft.com/office/drawing/2014/main" id="{68A67D1E-3CF5-50CC-5639-C06D294050B3}"/>
              </a:ext>
            </a:extLst>
          </p:cNvPr>
          <p:cNvSpPr/>
          <p:nvPr/>
        </p:nvSpPr>
        <p:spPr bwMode="auto">
          <a:xfrm>
            <a:off x="2814610" y="3667124"/>
            <a:ext cx="395150" cy="288000"/>
          </a:xfrm>
          <a:prstGeom prst="lef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90" name="Arrow: Left 89">
            <a:extLst>
              <a:ext uri="{FF2B5EF4-FFF2-40B4-BE49-F238E27FC236}">
                <a16:creationId xmlns:a16="http://schemas.microsoft.com/office/drawing/2014/main" id="{6184FCAA-6006-C6EA-8E38-392BEC04FB52}"/>
              </a:ext>
            </a:extLst>
          </p:cNvPr>
          <p:cNvSpPr/>
          <p:nvPr/>
        </p:nvSpPr>
        <p:spPr bwMode="auto">
          <a:xfrm>
            <a:off x="6836842" y="2160335"/>
            <a:ext cx="395314" cy="288000"/>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2" name="Arrow: Left 91">
            <a:extLst>
              <a:ext uri="{FF2B5EF4-FFF2-40B4-BE49-F238E27FC236}">
                <a16:creationId xmlns:a16="http://schemas.microsoft.com/office/drawing/2014/main" id="{5CDBFBC4-C694-0AAF-53F2-BB0B596E4B1F}"/>
              </a:ext>
            </a:extLst>
          </p:cNvPr>
          <p:cNvSpPr/>
          <p:nvPr/>
        </p:nvSpPr>
        <p:spPr bwMode="auto">
          <a:xfrm>
            <a:off x="6838950" y="2866437"/>
            <a:ext cx="395314" cy="288000"/>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4" name="Arrow: Left 93">
            <a:extLst>
              <a:ext uri="{FF2B5EF4-FFF2-40B4-BE49-F238E27FC236}">
                <a16:creationId xmlns:a16="http://schemas.microsoft.com/office/drawing/2014/main" id="{60393BE2-B441-112E-C98F-8B88D95BBD74}"/>
              </a:ext>
            </a:extLst>
          </p:cNvPr>
          <p:cNvSpPr/>
          <p:nvPr/>
        </p:nvSpPr>
        <p:spPr bwMode="auto">
          <a:xfrm>
            <a:off x="8331711" y="2158907"/>
            <a:ext cx="395314" cy="288000"/>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6" name="Arrow: Left 95">
            <a:extLst>
              <a:ext uri="{FF2B5EF4-FFF2-40B4-BE49-F238E27FC236}">
                <a16:creationId xmlns:a16="http://schemas.microsoft.com/office/drawing/2014/main" id="{52D310A9-F316-B081-B5DE-691147F98749}"/>
              </a:ext>
            </a:extLst>
          </p:cNvPr>
          <p:cNvSpPr/>
          <p:nvPr/>
        </p:nvSpPr>
        <p:spPr bwMode="auto">
          <a:xfrm>
            <a:off x="8333819" y="2865009"/>
            <a:ext cx="395314" cy="288000"/>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8" name="Arrow: Left 97">
            <a:extLst>
              <a:ext uri="{FF2B5EF4-FFF2-40B4-BE49-F238E27FC236}">
                <a16:creationId xmlns:a16="http://schemas.microsoft.com/office/drawing/2014/main" id="{7DB3C3FE-C42A-20C3-DFAB-B400308BA3D2}"/>
              </a:ext>
            </a:extLst>
          </p:cNvPr>
          <p:cNvSpPr/>
          <p:nvPr/>
        </p:nvSpPr>
        <p:spPr bwMode="auto">
          <a:xfrm>
            <a:off x="9833960" y="2158907"/>
            <a:ext cx="395314" cy="288000"/>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0" name="Arrow: Left 99">
            <a:extLst>
              <a:ext uri="{FF2B5EF4-FFF2-40B4-BE49-F238E27FC236}">
                <a16:creationId xmlns:a16="http://schemas.microsoft.com/office/drawing/2014/main" id="{2A5732B9-70DB-3C4A-5D72-708E2CE58890}"/>
              </a:ext>
            </a:extLst>
          </p:cNvPr>
          <p:cNvSpPr/>
          <p:nvPr/>
        </p:nvSpPr>
        <p:spPr bwMode="auto">
          <a:xfrm>
            <a:off x="9836068" y="2865009"/>
            <a:ext cx="395314" cy="288000"/>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02" name="Connector: Elbow 101">
            <a:extLst>
              <a:ext uri="{FF2B5EF4-FFF2-40B4-BE49-F238E27FC236}">
                <a16:creationId xmlns:a16="http://schemas.microsoft.com/office/drawing/2014/main" id="{F3516EF4-A44A-282F-43A3-FE967F9BF4FF}"/>
              </a:ext>
            </a:extLst>
          </p:cNvPr>
          <p:cNvCxnSpPr>
            <a:stCxn id="82" idx="0"/>
            <a:endCxn id="66" idx="0"/>
          </p:cNvCxnSpPr>
          <p:nvPr/>
        </p:nvCxnSpPr>
        <p:spPr>
          <a:xfrm rot="16200000" flipV="1">
            <a:off x="7264312" y="-1609902"/>
            <a:ext cx="9524" cy="7028698"/>
          </a:xfrm>
          <a:prstGeom prst="bentConnector3">
            <a:avLst>
              <a:gd name="adj1" fmla="val 2500252"/>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04" name="Straight Arrow Connector 103">
            <a:extLst>
              <a:ext uri="{FF2B5EF4-FFF2-40B4-BE49-F238E27FC236}">
                <a16:creationId xmlns:a16="http://schemas.microsoft.com/office/drawing/2014/main" id="{A0BE492A-2DA9-E25B-247C-227413E0930B}"/>
              </a:ext>
            </a:extLst>
          </p:cNvPr>
          <p:cNvCxnSpPr>
            <a:stCxn id="70" idx="3"/>
            <a:endCxn id="58" idx="1"/>
          </p:cNvCxnSpPr>
          <p:nvPr/>
        </p:nvCxnSpPr>
        <p:spPr>
          <a:xfrm flipV="1">
            <a:off x="4312725" y="3016476"/>
            <a:ext cx="731216" cy="2604"/>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105" name="Arrow: Curved Up 104">
            <a:extLst>
              <a:ext uri="{FF2B5EF4-FFF2-40B4-BE49-F238E27FC236}">
                <a16:creationId xmlns:a16="http://schemas.microsoft.com/office/drawing/2014/main" id="{A9F7517C-8FB4-AEB5-03FF-AE30EEAFB4DB}"/>
              </a:ext>
            </a:extLst>
          </p:cNvPr>
          <p:cNvSpPr/>
          <p:nvPr/>
        </p:nvSpPr>
        <p:spPr bwMode="auto">
          <a:xfrm>
            <a:off x="3754725" y="4177870"/>
            <a:ext cx="2112675" cy="608984"/>
          </a:xfrm>
          <a:prstGeom prst="curvedUpArrow">
            <a:avLst>
              <a:gd name="adj1" fmla="val 37317"/>
              <a:gd name="adj2" fmla="val 50000"/>
              <a:gd name="adj3" fmla="val 25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7" name="TextBox 106">
            <a:extLst>
              <a:ext uri="{FF2B5EF4-FFF2-40B4-BE49-F238E27FC236}">
                <a16:creationId xmlns:a16="http://schemas.microsoft.com/office/drawing/2014/main" id="{B748E004-3699-BF32-2F4E-70AF06F7A5EF}"/>
              </a:ext>
            </a:extLst>
          </p:cNvPr>
          <p:cNvSpPr txBox="1"/>
          <p:nvPr/>
        </p:nvSpPr>
        <p:spPr>
          <a:xfrm>
            <a:off x="4553780" y="4482362"/>
            <a:ext cx="51456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Access</a:t>
            </a:r>
          </a:p>
        </p:txBody>
      </p:sp>
      <p:sp>
        <p:nvSpPr>
          <p:cNvPr id="110" name="Oval 109">
            <a:extLst>
              <a:ext uri="{FF2B5EF4-FFF2-40B4-BE49-F238E27FC236}">
                <a16:creationId xmlns:a16="http://schemas.microsoft.com/office/drawing/2014/main" id="{7A816E9F-B88C-54E8-50A1-C9117F5DFA59}"/>
              </a:ext>
            </a:extLst>
          </p:cNvPr>
          <p:cNvSpPr/>
          <p:nvPr/>
        </p:nvSpPr>
        <p:spPr bwMode="auto">
          <a:xfrm>
            <a:off x="3205725" y="1917868"/>
            <a:ext cx="144000" cy="144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6" name="Oval 115">
            <a:extLst>
              <a:ext uri="{FF2B5EF4-FFF2-40B4-BE49-F238E27FC236}">
                <a16:creationId xmlns:a16="http://schemas.microsoft.com/office/drawing/2014/main" id="{623FD4A3-CC98-5AC5-C45C-DB19BD7BCD78}"/>
              </a:ext>
            </a:extLst>
          </p:cNvPr>
          <p:cNvSpPr/>
          <p:nvPr/>
        </p:nvSpPr>
        <p:spPr bwMode="auto">
          <a:xfrm>
            <a:off x="9115910" y="5575698"/>
            <a:ext cx="144000" cy="144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8" name="TextBox 117">
            <a:extLst>
              <a:ext uri="{FF2B5EF4-FFF2-40B4-BE49-F238E27FC236}">
                <a16:creationId xmlns:a16="http://schemas.microsoft.com/office/drawing/2014/main" id="{3487116B-3447-25B2-9A75-64762D79D138}"/>
              </a:ext>
            </a:extLst>
          </p:cNvPr>
          <p:cNvSpPr txBox="1"/>
          <p:nvPr/>
        </p:nvSpPr>
        <p:spPr>
          <a:xfrm>
            <a:off x="9371509" y="5575698"/>
            <a:ext cx="321101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Configuration stored in Dataverse Data</a:t>
            </a:r>
          </a:p>
        </p:txBody>
      </p:sp>
      <p:sp>
        <p:nvSpPr>
          <p:cNvPr id="122" name="TextBox 121">
            <a:extLst>
              <a:ext uri="{FF2B5EF4-FFF2-40B4-BE49-F238E27FC236}">
                <a16:creationId xmlns:a16="http://schemas.microsoft.com/office/drawing/2014/main" id="{739112A0-F51E-75E3-1EF5-3B34F3CAC42F}"/>
              </a:ext>
            </a:extLst>
          </p:cNvPr>
          <p:cNvSpPr txBox="1"/>
          <p:nvPr/>
        </p:nvSpPr>
        <p:spPr>
          <a:xfrm>
            <a:off x="9371509" y="5890023"/>
            <a:ext cx="321101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Dataverse Metadata</a:t>
            </a:r>
          </a:p>
        </p:txBody>
      </p:sp>
      <p:sp>
        <p:nvSpPr>
          <p:cNvPr id="124" name="Oval 123">
            <a:extLst>
              <a:ext uri="{FF2B5EF4-FFF2-40B4-BE49-F238E27FC236}">
                <a16:creationId xmlns:a16="http://schemas.microsoft.com/office/drawing/2014/main" id="{658B5923-D886-3889-2B84-9796CD04BC24}"/>
              </a:ext>
            </a:extLst>
          </p:cNvPr>
          <p:cNvSpPr/>
          <p:nvPr/>
        </p:nvSpPr>
        <p:spPr bwMode="auto">
          <a:xfrm>
            <a:off x="9115910" y="6199682"/>
            <a:ext cx="144000" cy="14400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26" name="TextBox 125">
            <a:extLst>
              <a:ext uri="{FF2B5EF4-FFF2-40B4-BE49-F238E27FC236}">
                <a16:creationId xmlns:a16="http://schemas.microsoft.com/office/drawing/2014/main" id="{606FF368-D2F9-BEA0-5D87-417629090BE3}"/>
              </a:ext>
            </a:extLst>
          </p:cNvPr>
          <p:cNvSpPr txBox="1"/>
          <p:nvPr/>
        </p:nvSpPr>
        <p:spPr>
          <a:xfrm>
            <a:off x="9371509" y="6199682"/>
            <a:ext cx="321101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Content &amp; Code</a:t>
            </a:r>
          </a:p>
        </p:txBody>
      </p:sp>
      <p:sp>
        <p:nvSpPr>
          <p:cNvPr id="128" name="Oval 127">
            <a:extLst>
              <a:ext uri="{FF2B5EF4-FFF2-40B4-BE49-F238E27FC236}">
                <a16:creationId xmlns:a16="http://schemas.microsoft.com/office/drawing/2014/main" id="{7DA146CB-268E-3E83-D88B-6605977AFE7F}"/>
              </a:ext>
            </a:extLst>
          </p:cNvPr>
          <p:cNvSpPr/>
          <p:nvPr/>
        </p:nvSpPr>
        <p:spPr bwMode="auto">
          <a:xfrm>
            <a:off x="3190773" y="2657012"/>
            <a:ext cx="144000" cy="144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0" name="Oval 129">
            <a:extLst>
              <a:ext uri="{FF2B5EF4-FFF2-40B4-BE49-F238E27FC236}">
                <a16:creationId xmlns:a16="http://schemas.microsoft.com/office/drawing/2014/main" id="{99060E94-F53D-1C3B-6BF8-C21C75ABC95D}"/>
              </a:ext>
            </a:extLst>
          </p:cNvPr>
          <p:cNvSpPr/>
          <p:nvPr/>
        </p:nvSpPr>
        <p:spPr bwMode="auto">
          <a:xfrm>
            <a:off x="3198292" y="3421965"/>
            <a:ext cx="144000" cy="144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2" name="Oval 131">
            <a:extLst>
              <a:ext uri="{FF2B5EF4-FFF2-40B4-BE49-F238E27FC236}">
                <a16:creationId xmlns:a16="http://schemas.microsoft.com/office/drawing/2014/main" id="{9E462FCC-F8E2-2E1E-0441-AA3569CFA83E}"/>
              </a:ext>
            </a:extLst>
          </p:cNvPr>
          <p:cNvSpPr/>
          <p:nvPr/>
        </p:nvSpPr>
        <p:spPr bwMode="auto">
          <a:xfrm>
            <a:off x="1014459" y="1917868"/>
            <a:ext cx="144000" cy="144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4" name="Oval 133">
            <a:extLst>
              <a:ext uri="{FF2B5EF4-FFF2-40B4-BE49-F238E27FC236}">
                <a16:creationId xmlns:a16="http://schemas.microsoft.com/office/drawing/2014/main" id="{9D195C40-8E2F-77DE-EFFA-3052557E2021}"/>
              </a:ext>
            </a:extLst>
          </p:cNvPr>
          <p:cNvSpPr/>
          <p:nvPr/>
        </p:nvSpPr>
        <p:spPr bwMode="auto">
          <a:xfrm>
            <a:off x="5051716" y="1917868"/>
            <a:ext cx="144000" cy="144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6" name="Oval 135">
            <a:extLst>
              <a:ext uri="{FF2B5EF4-FFF2-40B4-BE49-F238E27FC236}">
                <a16:creationId xmlns:a16="http://schemas.microsoft.com/office/drawing/2014/main" id="{CC1E20CA-9F4C-7B09-F8B4-2DB2265494E5}"/>
              </a:ext>
            </a:extLst>
          </p:cNvPr>
          <p:cNvSpPr/>
          <p:nvPr/>
        </p:nvSpPr>
        <p:spPr bwMode="auto">
          <a:xfrm>
            <a:off x="7239226" y="2657012"/>
            <a:ext cx="144000" cy="144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8" name="Oval 137">
            <a:extLst>
              <a:ext uri="{FF2B5EF4-FFF2-40B4-BE49-F238E27FC236}">
                <a16:creationId xmlns:a16="http://schemas.microsoft.com/office/drawing/2014/main" id="{FDC145DF-FFB3-3C01-0E0D-722538ADD22E}"/>
              </a:ext>
            </a:extLst>
          </p:cNvPr>
          <p:cNvSpPr/>
          <p:nvPr/>
        </p:nvSpPr>
        <p:spPr bwMode="auto">
          <a:xfrm>
            <a:off x="7217741" y="1917868"/>
            <a:ext cx="144000" cy="144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40" name="Oval 139">
            <a:extLst>
              <a:ext uri="{FF2B5EF4-FFF2-40B4-BE49-F238E27FC236}">
                <a16:creationId xmlns:a16="http://schemas.microsoft.com/office/drawing/2014/main" id="{F329AE1F-3578-56D8-0E0D-01B93C1E5E38}"/>
              </a:ext>
            </a:extLst>
          </p:cNvPr>
          <p:cNvSpPr/>
          <p:nvPr/>
        </p:nvSpPr>
        <p:spPr bwMode="auto">
          <a:xfrm>
            <a:off x="5249358" y="1917868"/>
            <a:ext cx="144000" cy="14400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42" name="Oval 141">
            <a:extLst>
              <a:ext uri="{FF2B5EF4-FFF2-40B4-BE49-F238E27FC236}">
                <a16:creationId xmlns:a16="http://schemas.microsoft.com/office/drawing/2014/main" id="{E46C08AB-8B0C-8F88-7967-675680E61DBF}"/>
              </a:ext>
            </a:extLst>
          </p:cNvPr>
          <p:cNvSpPr/>
          <p:nvPr/>
        </p:nvSpPr>
        <p:spPr bwMode="auto">
          <a:xfrm>
            <a:off x="7434750" y="2657012"/>
            <a:ext cx="144000" cy="14400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48" name="Oval 147">
            <a:extLst>
              <a:ext uri="{FF2B5EF4-FFF2-40B4-BE49-F238E27FC236}">
                <a16:creationId xmlns:a16="http://schemas.microsoft.com/office/drawing/2014/main" id="{3FEAB5AF-99B3-B856-097C-0F42F71D3C11}"/>
              </a:ext>
            </a:extLst>
          </p:cNvPr>
          <p:cNvSpPr/>
          <p:nvPr/>
        </p:nvSpPr>
        <p:spPr bwMode="auto">
          <a:xfrm>
            <a:off x="7434750" y="1917868"/>
            <a:ext cx="144000" cy="14400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51" name="Rectangle: Diagonal Corners Rounded 150">
            <a:extLst>
              <a:ext uri="{FF2B5EF4-FFF2-40B4-BE49-F238E27FC236}">
                <a16:creationId xmlns:a16="http://schemas.microsoft.com/office/drawing/2014/main" id="{BBBF4FD6-8366-6193-0D9C-F88B1FB4AAE1}"/>
              </a:ext>
            </a:extLst>
          </p:cNvPr>
          <p:cNvSpPr/>
          <p:nvPr/>
        </p:nvSpPr>
        <p:spPr bwMode="auto">
          <a:xfrm>
            <a:off x="1048091" y="4847292"/>
            <a:ext cx="7296446" cy="486858"/>
          </a:xfrm>
          <a:prstGeom prst="round2DiagRect">
            <a:avLst>
              <a:gd name="adj1" fmla="val 50000"/>
              <a:gd name="adj2" fmla="val 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prstClr val="black"/>
                </a:solidFill>
                <a:effectLst/>
                <a:uLnTx/>
                <a:uFillTx/>
                <a:latin typeface="Segoe UI"/>
                <a:ea typeface="+mn-ea"/>
                <a:cs typeface="Segoe UI"/>
              </a:rPr>
              <a:t>Website Setup (Custom Domain, SSL Certificate, Power BI, SP, .. )</a:t>
            </a:r>
          </a:p>
        </p:txBody>
      </p:sp>
      <p:sp>
        <p:nvSpPr>
          <p:cNvPr id="153" name="Oval 152">
            <a:extLst>
              <a:ext uri="{FF2B5EF4-FFF2-40B4-BE49-F238E27FC236}">
                <a16:creationId xmlns:a16="http://schemas.microsoft.com/office/drawing/2014/main" id="{98397CBC-23BB-CDF2-5470-B9DC75649B15}"/>
              </a:ext>
            </a:extLst>
          </p:cNvPr>
          <p:cNvSpPr/>
          <p:nvPr/>
        </p:nvSpPr>
        <p:spPr bwMode="auto">
          <a:xfrm>
            <a:off x="9115910" y="6504675"/>
            <a:ext cx="144000" cy="144000"/>
          </a:xfrm>
          <a:prstGeom prst="ellipse">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55" name="TextBox 154">
            <a:extLst>
              <a:ext uri="{FF2B5EF4-FFF2-40B4-BE49-F238E27FC236}">
                <a16:creationId xmlns:a16="http://schemas.microsoft.com/office/drawing/2014/main" id="{C4713697-BEE0-528F-33BD-F3E2CABB5E12}"/>
              </a:ext>
            </a:extLst>
          </p:cNvPr>
          <p:cNvSpPr txBox="1"/>
          <p:nvPr/>
        </p:nvSpPr>
        <p:spPr>
          <a:xfrm>
            <a:off x="9371509" y="6504675"/>
            <a:ext cx="321101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E6E6E6">
                    <a:lumMod val="25000"/>
                  </a:srgbClr>
                </a:solidFill>
                <a:effectLst/>
                <a:uLnTx/>
                <a:uFillTx/>
                <a:latin typeface="Segoe UI"/>
                <a:ea typeface="+mn-ea"/>
                <a:cs typeface="Segoe UI" pitchFamily="34" charset="0"/>
              </a:rPr>
              <a:t>Manual Configuration</a:t>
            </a:r>
          </a:p>
        </p:txBody>
      </p:sp>
      <p:sp>
        <p:nvSpPr>
          <p:cNvPr id="157" name="Oval 156">
            <a:extLst>
              <a:ext uri="{FF2B5EF4-FFF2-40B4-BE49-F238E27FC236}">
                <a16:creationId xmlns:a16="http://schemas.microsoft.com/office/drawing/2014/main" id="{D9843FB0-0DBE-3AF7-A222-CC688A354385}"/>
              </a:ext>
            </a:extLst>
          </p:cNvPr>
          <p:cNvSpPr/>
          <p:nvPr/>
        </p:nvSpPr>
        <p:spPr bwMode="auto">
          <a:xfrm>
            <a:off x="1158459" y="4958643"/>
            <a:ext cx="144000" cy="144000"/>
          </a:xfrm>
          <a:prstGeom prst="ellipse">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 name="Oval 6">
            <a:extLst>
              <a:ext uri="{FF2B5EF4-FFF2-40B4-BE49-F238E27FC236}">
                <a16:creationId xmlns:a16="http://schemas.microsoft.com/office/drawing/2014/main" id="{E8B44976-45F8-C881-6497-1647627FC82C}"/>
              </a:ext>
            </a:extLst>
          </p:cNvPr>
          <p:cNvSpPr/>
          <p:nvPr/>
        </p:nvSpPr>
        <p:spPr bwMode="auto">
          <a:xfrm>
            <a:off x="9110835" y="5887690"/>
            <a:ext cx="144000" cy="1440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 name="Oval 7">
            <a:extLst>
              <a:ext uri="{FF2B5EF4-FFF2-40B4-BE49-F238E27FC236}">
                <a16:creationId xmlns:a16="http://schemas.microsoft.com/office/drawing/2014/main" id="{FF224AF7-A529-F0CC-A31D-B571E4276C0B}"/>
              </a:ext>
            </a:extLst>
          </p:cNvPr>
          <p:cNvSpPr/>
          <p:nvPr/>
        </p:nvSpPr>
        <p:spPr bwMode="auto">
          <a:xfrm>
            <a:off x="8741682" y="1945012"/>
            <a:ext cx="144000" cy="1440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 name="Oval 8">
            <a:extLst>
              <a:ext uri="{FF2B5EF4-FFF2-40B4-BE49-F238E27FC236}">
                <a16:creationId xmlns:a16="http://schemas.microsoft.com/office/drawing/2014/main" id="{CA12AAEC-9F4E-6961-171E-B11D1FB95A97}"/>
              </a:ext>
            </a:extLst>
          </p:cNvPr>
          <p:cNvSpPr/>
          <p:nvPr/>
        </p:nvSpPr>
        <p:spPr bwMode="auto">
          <a:xfrm>
            <a:off x="8739822" y="2687825"/>
            <a:ext cx="144000" cy="1440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 name="Oval 9">
            <a:extLst>
              <a:ext uri="{FF2B5EF4-FFF2-40B4-BE49-F238E27FC236}">
                <a16:creationId xmlns:a16="http://schemas.microsoft.com/office/drawing/2014/main" id="{13FA0EA6-B079-8E1B-0D28-1348E199C503}"/>
              </a:ext>
            </a:extLst>
          </p:cNvPr>
          <p:cNvSpPr/>
          <p:nvPr/>
        </p:nvSpPr>
        <p:spPr bwMode="auto">
          <a:xfrm>
            <a:off x="10276947" y="1945012"/>
            <a:ext cx="144000" cy="1440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9127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2" presetClass="path" presetSubtype="0" decel="100000" fill="hold" grpId="1" nodeType="withEffect">
                                  <p:stCondLst>
                                    <p:cond delay="100"/>
                                  </p:stCondLst>
                                  <p:childTnLst>
                                    <p:animMotion origin="layout" path="M -1.875E-6 3.7037E-7 L -1.875E-6 0.03542 " pathEditMode="relative" rAng="0" ptsTypes="AA">
                                      <p:cBhvr>
                                        <p:cTn id="9" dur="700" spd="-100000" fill="hold"/>
                                        <p:tgtEl>
                                          <p:spTgt spid="31"/>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F286-E5A8-6D49-E77D-F7C894D31E23}"/>
              </a:ext>
            </a:extLst>
          </p:cNvPr>
          <p:cNvSpPr>
            <a:spLocks noGrp="1"/>
          </p:cNvSpPr>
          <p:nvPr>
            <p:ph type="title"/>
          </p:nvPr>
        </p:nvSpPr>
        <p:spPr/>
        <p:txBody>
          <a:bodyPr/>
          <a:lstStyle/>
          <a:p>
            <a:r>
              <a:rPr lang="en-US" dirty="0"/>
              <a:t>Securing the Site</a:t>
            </a:r>
          </a:p>
        </p:txBody>
      </p:sp>
      <p:sp>
        <p:nvSpPr>
          <p:cNvPr id="3" name="Text Placeholder 2">
            <a:extLst>
              <a:ext uri="{FF2B5EF4-FFF2-40B4-BE49-F238E27FC236}">
                <a16:creationId xmlns:a16="http://schemas.microsoft.com/office/drawing/2014/main" id="{C6708898-5FE0-E5A1-9DE7-4E6670E2C381}"/>
              </a:ext>
            </a:extLst>
          </p:cNvPr>
          <p:cNvSpPr>
            <a:spLocks noGrp="1"/>
          </p:cNvSpPr>
          <p:nvPr>
            <p:ph type="body" idx="1"/>
          </p:nvPr>
        </p:nvSpPr>
        <p:spPr/>
        <p:txBody>
          <a:bodyPr/>
          <a:lstStyle/>
          <a:p>
            <a:r>
              <a:rPr lang="en-US" dirty="0"/>
              <a:t>Show and Tell</a:t>
            </a:r>
          </a:p>
        </p:txBody>
      </p:sp>
    </p:spTree>
    <p:extLst>
      <p:ext uri="{BB962C8B-B14F-4D97-AF65-F5344CB8AC3E}">
        <p14:creationId xmlns:p14="http://schemas.microsoft.com/office/powerpoint/2010/main" val="410108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53311-A180-407C-A34D-82D6529B8B4B}"/>
              </a:ext>
            </a:extLst>
          </p:cNvPr>
          <p:cNvSpPr txBox="1"/>
          <p:nvPr/>
        </p:nvSpPr>
        <p:spPr>
          <a:xfrm>
            <a:off x="831850" y="1709738"/>
            <a:ext cx="10515600" cy="285273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6000" kern="1200" dirty="0">
              <a:latin typeface="+mj-lt"/>
              <a:ea typeface="+mj-ea"/>
              <a:cs typeface="+mj-cs"/>
            </a:endParaRPr>
          </a:p>
        </p:txBody>
      </p:sp>
      <p:sp>
        <p:nvSpPr>
          <p:cNvPr id="3" name="Title 2">
            <a:extLst>
              <a:ext uri="{FF2B5EF4-FFF2-40B4-BE49-F238E27FC236}">
                <a16:creationId xmlns:a16="http://schemas.microsoft.com/office/drawing/2014/main" id="{9533C69E-2AD2-EE57-8051-1D46715A961C}"/>
              </a:ext>
            </a:extLst>
          </p:cNvPr>
          <p:cNvSpPr>
            <a:spLocks noGrp="1"/>
          </p:cNvSpPr>
          <p:nvPr>
            <p:ph type="title"/>
          </p:nvPr>
        </p:nvSpPr>
        <p:spPr/>
        <p:txBody>
          <a:bodyPr/>
          <a:lstStyle/>
          <a:p>
            <a:r>
              <a:rPr lang="en-US" sz="7200" kern="1200" dirty="0">
                <a:latin typeface="+mj-lt"/>
                <a:ea typeface="+mj-ea"/>
                <a:cs typeface="+mj-cs"/>
              </a:rPr>
              <a:t>Data in Power Pages</a:t>
            </a:r>
            <a:endParaRPr lang="en-US" dirty="0"/>
          </a:p>
        </p:txBody>
      </p:sp>
      <p:sp>
        <p:nvSpPr>
          <p:cNvPr id="4" name="Text Placeholder 3">
            <a:extLst>
              <a:ext uri="{FF2B5EF4-FFF2-40B4-BE49-F238E27FC236}">
                <a16:creationId xmlns:a16="http://schemas.microsoft.com/office/drawing/2014/main" id="{F6FDDC3B-3755-F1AE-1F6D-480F31AE00AC}"/>
              </a:ext>
            </a:extLst>
          </p:cNvPr>
          <p:cNvSpPr>
            <a:spLocks noGrp="1"/>
          </p:cNvSpPr>
          <p:nvPr>
            <p:ph type="body" idx="1"/>
          </p:nvPr>
        </p:nvSpPr>
        <p:spPr>
          <a:xfrm>
            <a:off x="520262" y="3508415"/>
            <a:ext cx="10827188" cy="1500187"/>
          </a:xfrm>
        </p:spPr>
        <p:txBody>
          <a:bodyPr/>
          <a:lstStyle/>
          <a:p>
            <a:r>
              <a:rPr lang="en-US" dirty="0"/>
              <a:t>Now that we know where it is, and who should see it…</a:t>
            </a:r>
          </a:p>
          <a:p>
            <a:r>
              <a:rPr lang="en-US" dirty="0"/>
              <a:t>what do we do with it?!</a:t>
            </a:r>
          </a:p>
        </p:txBody>
      </p:sp>
    </p:spTree>
    <p:extLst>
      <p:ext uri="{BB962C8B-B14F-4D97-AF65-F5344CB8AC3E}">
        <p14:creationId xmlns:p14="http://schemas.microsoft.com/office/powerpoint/2010/main" val="19350736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2F4F-CBED-3109-C98E-85D748BA17FE}"/>
              </a:ext>
            </a:extLst>
          </p:cNvPr>
          <p:cNvSpPr>
            <a:spLocks noGrp="1"/>
          </p:cNvSpPr>
          <p:nvPr>
            <p:ph type="title"/>
          </p:nvPr>
        </p:nvSpPr>
        <p:spPr>
          <a:xfrm>
            <a:off x="232760" y="226770"/>
            <a:ext cx="7933778" cy="1325563"/>
          </a:xfrm>
        </p:spPr>
        <p:txBody>
          <a:bodyPr/>
          <a:lstStyle/>
          <a:p>
            <a:r>
              <a:rPr lang="en-US" dirty="0"/>
              <a:t>Cory Christoffel</a:t>
            </a:r>
          </a:p>
        </p:txBody>
      </p:sp>
      <p:sp>
        <p:nvSpPr>
          <p:cNvPr id="3" name="Text Placeholder 2">
            <a:extLst>
              <a:ext uri="{FF2B5EF4-FFF2-40B4-BE49-F238E27FC236}">
                <a16:creationId xmlns:a16="http://schemas.microsoft.com/office/drawing/2014/main" id="{2AEC9DD4-A8B9-615C-4721-EEBFF3E5F19E}"/>
              </a:ext>
            </a:extLst>
          </p:cNvPr>
          <p:cNvSpPr>
            <a:spLocks noGrp="1"/>
          </p:cNvSpPr>
          <p:nvPr>
            <p:ph type="body" idx="1"/>
          </p:nvPr>
        </p:nvSpPr>
        <p:spPr>
          <a:xfrm>
            <a:off x="346841" y="1317511"/>
            <a:ext cx="7819697" cy="528731"/>
          </a:xfrm>
        </p:spPr>
        <p:txBody>
          <a:bodyPr>
            <a:normAutofit lnSpcReduction="10000"/>
          </a:bodyPr>
          <a:lstStyle/>
          <a:p>
            <a:r>
              <a:rPr lang="en-US" dirty="0"/>
              <a:t>Just a little background…</a:t>
            </a:r>
          </a:p>
        </p:txBody>
      </p:sp>
      <p:pic>
        <p:nvPicPr>
          <p:cNvPr id="1026" name="Picture 2" descr="Adxstudio (@Adxstudio) | Twitter">
            <a:extLst>
              <a:ext uri="{FF2B5EF4-FFF2-40B4-BE49-F238E27FC236}">
                <a16:creationId xmlns:a16="http://schemas.microsoft.com/office/drawing/2014/main" id="{D4740DAC-CD8F-05C8-F978-8270D290FF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558"/>
          <a:stretch/>
        </p:blipFill>
        <p:spPr bwMode="auto">
          <a:xfrm>
            <a:off x="9549378" y="339757"/>
            <a:ext cx="2295781" cy="1645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Power Pages... Power Portals revamped! - risual">
            <a:extLst>
              <a:ext uri="{FF2B5EF4-FFF2-40B4-BE49-F238E27FC236}">
                <a16:creationId xmlns:a16="http://schemas.microsoft.com/office/drawing/2014/main" id="{1E5DBC7B-A61F-7E42-316B-006CB5BC3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3559" y="4818130"/>
            <a:ext cx="3347544"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wer Apps - Portals (Part 3)">
            <a:extLst>
              <a:ext uri="{FF2B5EF4-FFF2-40B4-BE49-F238E27FC236}">
                <a16:creationId xmlns:a16="http://schemas.microsoft.com/office/drawing/2014/main" id="{2AF03C19-6727-0190-66F3-D415427A3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9378" y="3611592"/>
            <a:ext cx="2295780" cy="11478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eld Service Software with Microsoft Dynamics 365 CRM — Endeavour365 ...">
            <a:extLst>
              <a:ext uri="{FF2B5EF4-FFF2-40B4-BE49-F238E27FC236}">
                <a16:creationId xmlns:a16="http://schemas.microsoft.com/office/drawing/2014/main" id="{338EB216-CFEE-C71A-A629-72428608E8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864"/>
          <a:stretch/>
        </p:blipFill>
        <p:spPr bwMode="auto">
          <a:xfrm>
            <a:off x="9549378" y="1966191"/>
            <a:ext cx="2295781" cy="1645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B1DA0B3-CEB4-E125-04FF-1A7CAB26A5AE}"/>
              </a:ext>
            </a:extLst>
          </p:cNvPr>
          <p:cNvPicPr>
            <a:picLocks noChangeAspect="1"/>
          </p:cNvPicPr>
          <p:nvPr/>
        </p:nvPicPr>
        <p:blipFill>
          <a:blip r:embed="rId6"/>
          <a:stretch>
            <a:fillRect/>
          </a:stretch>
        </p:blipFill>
        <p:spPr>
          <a:xfrm>
            <a:off x="5806213" y="2033960"/>
            <a:ext cx="3287764" cy="3287764"/>
          </a:xfrm>
          <a:prstGeom prst="rect">
            <a:avLst/>
          </a:prstGeom>
        </p:spPr>
      </p:pic>
      <p:pic>
        <p:nvPicPr>
          <p:cNvPr id="8" name="Picture 7">
            <a:extLst>
              <a:ext uri="{FF2B5EF4-FFF2-40B4-BE49-F238E27FC236}">
                <a16:creationId xmlns:a16="http://schemas.microsoft.com/office/drawing/2014/main" id="{B5055015-FD23-B0F1-68C1-322727A7435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32000"/>
                    </a14:imgEffect>
                  </a14:imgLayer>
                </a14:imgProps>
              </a:ext>
            </a:extLst>
          </a:blip>
          <a:srcRect t="7096" b="15489"/>
          <a:stretch/>
        </p:blipFill>
        <p:spPr>
          <a:xfrm>
            <a:off x="581549" y="2033960"/>
            <a:ext cx="4769263" cy="3348536"/>
          </a:xfrm>
          <a:prstGeom prst="rect">
            <a:avLst/>
          </a:prstGeom>
        </p:spPr>
      </p:pic>
    </p:spTree>
    <p:extLst>
      <p:ext uri="{BB962C8B-B14F-4D97-AF65-F5344CB8AC3E}">
        <p14:creationId xmlns:p14="http://schemas.microsoft.com/office/powerpoint/2010/main" val="53919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F77346-5E6C-8DD8-925C-D38B89CA3BFE}"/>
              </a:ext>
            </a:extLst>
          </p:cNvPr>
          <p:cNvSpPr/>
          <p:nvPr/>
        </p:nvSpPr>
        <p:spPr bwMode="auto">
          <a:xfrm>
            <a:off x="327060" y="133564"/>
            <a:ext cx="11681717" cy="760287"/>
          </a:xfrm>
          <a:prstGeom prst="rect">
            <a:avLst/>
          </a:prstGeom>
          <a:solidFill>
            <a:srgbClr val="4B44C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Power Pages website</a:t>
            </a:r>
          </a:p>
        </p:txBody>
      </p:sp>
      <p:sp>
        <p:nvSpPr>
          <p:cNvPr id="7" name="Rectangle 6">
            <a:extLst>
              <a:ext uri="{FF2B5EF4-FFF2-40B4-BE49-F238E27FC236}">
                <a16:creationId xmlns:a16="http://schemas.microsoft.com/office/drawing/2014/main" id="{EC292AFC-F244-D5BE-694E-55B898F86971}"/>
              </a:ext>
            </a:extLst>
          </p:cNvPr>
          <p:cNvSpPr/>
          <p:nvPr/>
        </p:nvSpPr>
        <p:spPr bwMode="auto">
          <a:xfrm>
            <a:off x="4145004" y="3173507"/>
            <a:ext cx="2179835" cy="629293"/>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Basic Form</a:t>
            </a:r>
          </a:p>
        </p:txBody>
      </p:sp>
      <p:sp>
        <p:nvSpPr>
          <p:cNvPr id="8" name="Rectangle 7">
            <a:extLst>
              <a:ext uri="{FF2B5EF4-FFF2-40B4-BE49-F238E27FC236}">
                <a16:creationId xmlns:a16="http://schemas.microsoft.com/office/drawing/2014/main" id="{D943DB5F-8AE3-57F8-7D87-49E816A84AAF}"/>
              </a:ext>
            </a:extLst>
          </p:cNvPr>
          <p:cNvSpPr/>
          <p:nvPr/>
        </p:nvSpPr>
        <p:spPr bwMode="auto">
          <a:xfrm>
            <a:off x="4162995" y="4125025"/>
            <a:ext cx="2138709" cy="115908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Multistep Form</a:t>
            </a:r>
          </a:p>
        </p:txBody>
      </p:sp>
      <p:sp>
        <p:nvSpPr>
          <p:cNvPr id="9" name="Rectangle 8">
            <a:extLst>
              <a:ext uri="{FF2B5EF4-FFF2-40B4-BE49-F238E27FC236}">
                <a16:creationId xmlns:a16="http://schemas.microsoft.com/office/drawing/2014/main" id="{8AFA3E53-ED9B-43F8-52FC-9DD895416285}"/>
              </a:ext>
            </a:extLst>
          </p:cNvPr>
          <p:cNvSpPr/>
          <p:nvPr/>
        </p:nvSpPr>
        <p:spPr bwMode="auto">
          <a:xfrm>
            <a:off x="4172965" y="5701892"/>
            <a:ext cx="2179835" cy="629293"/>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List</a:t>
            </a:r>
          </a:p>
        </p:txBody>
      </p:sp>
      <p:sp>
        <p:nvSpPr>
          <p:cNvPr id="20" name="Flowchart: Terminator 19">
            <a:extLst>
              <a:ext uri="{FF2B5EF4-FFF2-40B4-BE49-F238E27FC236}">
                <a16:creationId xmlns:a16="http://schemas.microsoft.com/office/drawing/2014/main" id="{DA7AEEDF-31D3-4823-BB9B-E6C3BCFC1FBB}"/>
              </a:ext>
            </a:extLst>
          </p:cNvPr>
          <p:cNvSpPr/>
          <p:nvPr/>
        </p:nvSpPr>
        <p:spPr bwMode="auto">
          <a:xfrm>
            <a:off x="10839108" y="1688721"/>
            <a:ext cx="1095913" cy="612649"/>
          </a:xfrm>
          <a:prstGeom prst="flowChartTerminator">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Custom JavaScript</a:t>
            </a:r>
          </a:p>
        </p:txBody>
      </p:sp>
      <p:sp>
        <p:nvSpPr>
          <p:cNvPr id="21" name="Flowchart: Terminator 20">
            <a:extLst>
              <a:ext uri="{FF2B5EF4-FFF2-40B4-BE49-F238E27FC236}">
                <a16:creationId xmlns:a16="http://schemas.microsoft.com/office/drawing/2014/main" id="{3E3222E2-FDC7-E222-972D-52F6AD01EC57}"/>
              </a:ext>
            </a:extLst>
          </p:cNvPr>
          <p:cNvSpPr/>
          <p:nvPr/>
        </p:nvSpPr>
        <p:spPr bwMode="auto">
          <a:xfrm>
            <a:off x="10839108" y="969018"/>
            <a:ext cx="1095913" cy="612649"/>
          </a:xfrm>
          <a:prstGeom prst="flowChartTerminator">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Liquid code</a:t>
            </a:r>
          </a:p>
        </p:txBody>
      </p:sp>
      <p:cxnSp>
        <p:nvCxnSpPr>
          <p:cNvPr id="27" name="Connector: Elbow 26">
            <a:extLst>
              <a:ext uri="{FF2B5EF4-FFF2-40B4-BE49-F238E27FC236}">
                <a16:creationId xmlns:a16="http://schemas.microsoft.com/office/drawing/2014/main" id="{4B62F3C1-5574-FC21-343B-9D262F442707}"/>
              </a:ext>
            </a:extLst>
          </p:cNvPr>
          <p:cNvCxnSpPr>
            <a:cxnSpLocks/>
            <a:endCxn id="20" idx="1"/>
          </p:cNvCxnSpPr>
          <p:nvPr/>
        </p:nvCxnSpPr>
        <p:spPr>
          <a:xfrm flipV="1">
            <a:off x="4655750" y="1995046"/>
            <a:ext cx="6183358" cy="271236"/>
          </a:xfrm>
          <a:prstGeom prst="bentConnector3">
            <a:avLst>
              <a:gd name="adj1" fmla="val 50000"/>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0" name="Flowchart: Direct Access Storage 29">
            <a:extLst>
              <a:ext uri="{FF2B5EF4-FFF2-40B4-BE49-F238E27FC236}">
                <a16:creationId xmlns:a16="http://schemas.microsoft.com/office/drawing/2014/main" id="{E47CFC06-642F-AEB4-BFB0-D1DC87AF3679}"/>
              </a:ext>
            </a:extLst>
          </p:cNvPr>
          <p:cNvSpPr/>
          <p:nvPr/>
        </p:nvSpPr>
        <p:spPr bwMode="auto">
          <a:xfrm>
            <a:off x="7572906" y="2369124"/>
            <a:ext cx="1239921" cy="629293"/>
          </a:xfrm>
          <a:prstGeom prst="flowChartMagneticDrum">
            <a:avLst/>
          </a:prstGeom>
          <a:solidFill>
            <a:schemeClr val="accent1">
              <a:lumMod val="60000"/>
              <a:lumOff val="40000"/>
            </a:schemeClr>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Table</a:t>
            </a:r>
          </a:p>
        </p:txBody>
      </p:sp>
      <p:sp>
        <p:nvSpPr>
          <p:cNvPr id="38" name="Flowchart: Display 37">
            <a:extLst>
              <a:ext uri="{FF2B5EF4-FFF2-40B4-BE49-F238E27FC236}">
                <a16:creationId xmlns:a16="http://schemas.microsoft.com/office/drawing/2014/main" id="{7EF9AF1F-D6E9-ABC0-6E83-6F27DE3C0D29}"/>
              </a:ext>
            </a:extLst>
          </p:cNvPr>
          <p:cNvSpPr/>
          <p:nvPr/>
        </p:nvSpPr>
        <p:spPr bwMode="auto">
          <a:xfrm>
            <a:off x="9110788" y="2377446"/>
            <a:ext cx="914400" cy="612648"/>
          </a:xfrm>
          <a:prstGeom prst="flowChartDisplay">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Form</a:t>
            </a:r>
          </a:p>
        </p:txBody>
      </p:sp>
      <p:pic>
        <p:nvPicPr>
          <p:cNvPr id="39" name="Graphic 38">
            <a:extLst>
              <a:ext uri="{FF2B5EF4-FFF2-40B4-BE49-F238E27FC236}">
                <a16:creationId xmlns:a16="http://schemas.microsoft.com/office/drawing/2014/main" id="{C3B05591-D7B5-6441-33E8-8F7D1C8780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956" y="2701810"/>
            <a:ext cx="296607" cy="296607"/>
          </a:xfrm>
          <a:prstGeom prst="rect">
            <a:avLst/>
          </a:prstGeom>
        </p:spPr>
      </p:pic>
      <p:pic>
        <p:nvPicPr>
          <p:cNvPr id="40" name="Graphic 39">
            <a:extLst>
              <a:ext uri="{FF2B5EF4-FFF2-40B4-BE49-F238E27FC236}">
                <a16:creationId xmlns:a16="http://schemas.microsoft.com/office/drawing/2014/main" id="{37F0EC8E-C84E-8A02-3F36-05B4C749F4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1820" y="2638323"/>
            <a:ext cx="296607" cy="296607"/>
          </a:xfrm>
          <a:prstGeom prst="rect">
            <a:avLst/>
          </a:prstGeom>
        </p:spPr>
      </p:pic>
      <p:sp>
        <p:nvSpPr>
          <p:cNvPr id="41" name="Flowchart: Terminator 40">
            <a:extLst>
              <a:ext uri="{FF2B5EF4-FFF2-40B4-BE49-F238E27FC236}">
                <a16:creationId xmlns:a16="http://schemas.microsoft.com/office/drawing/2014/main" id="{84B47AC7-93E0-1A01-C2B2-447883A7B9DA}"/>
              </a:ext>
            </a:extLst>
          </p:cNvPr>
          <p:cNvSpPr/>
          <p:nvPr/>
        </p:nvSpPr>
        <p:spPr bwMode="auto">
          <a:xfrm>
            <a:off x="7578647" y="3168049"/>
            <a:ext cx="1095913" cy="612649"/>
          </a:xfrm>
          <a:prstGeom prst="flowChartTerminator">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Custom JavaScript</a:t>
            </a:r>
          </a:p>
        </p:txBody>
      </p:sp>
      <p:cxnSp>
        <p:nvCxnSpPr>
          <p:cNvPr id="45" name="Connector: Elbow 44">
            <a:extLst>
              <a:ext uri="{FF2B5EF4-FFF2-40B4-BE49-F238E27FC236}">
                <a16:creationId xmlns:a16="http://schemas.microsoft.com/office/drawing/2014/main" id="{A572069F-17D3-B181-F5F4-6C32663397EF}"/>
              </a:ext>
            </a:extLst>
          </p:cNvPr>
          <p:cNvCxnSpPr>
            <a:cxnSpLocks/>
            <a:endCxn id="30" idx="1"/>
          </p:cNvCxnSpPr>
          <p:nvPr/>
        </p:nvCxnSpPr>
        <p:spPr>
          <a:xfrm flipV="1">
            <a:off x="6330835" y="2683771"/>
            <a:ext cx="1242071" cy="793589"/>
          </a:xfrm>
          <a:prstGeom prst="bentConnector3">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D5215715-B76D-4307-00E7-7D6AB5591344}"/>
              </a:ext>
            </a:extLst>
          </p:cNvPr>
          <p:cNvCxnSpPr>
            <a:stCxn id="30" idx="4"/>
            <a:endCxn id="38" idx="1"/>
          </p:cNvCxnSpPr>
          <p:nvPr/>
        </p:nvCxnSpPr>
        <p:spPr>
          <a:xfrm flipV="1">
            <a:off x="8812827" y="2683770"/>
            <a:ext cx="297961" cy="1"/>
          </a:xfrm>
          <a:prstGeom prst="bentConnector3">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D9CD5213-8CDD-7DDE-B50F-B728818F4852}"/>
              </a:ext>
            </a:extLst>
          </p:cNvPr>
          <p:cNvCxnSpPr>
            <a:cxnSpLocks/>
            <a:endCxn id="41" idx="1"/>
          </p:cNvCxnSpPr>
          <p:nvPr/>
        </p:nvCxnSpPr>
        <p:spPr>
          <a:xfrm flipV="1">
            <a:off x="6330835" y="3474374"/>
            <a:ext cx="1247812" cy="2986"/>
          </a:xfrm>
          <a:prstGeom prst="bentConnector3">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51" name="Connector: Elbow 2050">
            <a:extLst>
              <a:ext uri="{FF2B5EF4-FFF2-40B4-BE49-F238E27FC236}">
                <a16:creationId xmlns:a16="http://schemas.microsoft.com/office/drawing/2014/main" id="{FC77B058-925C-5568-3992-7786B2183754}"/>
              </a:ext>
            </a:extLst>
          </p:cNvPr>
          <p:cNvCxnSpPr>
            <a:cxnSpLocks/>
            <a:endCxn id="8" idx="1"/>
          </p:cNvCxnSpPr>
          <p:nvPr/>
        </p:nvCxnSpPr>
        <p:spPr>
          <a:xfrm>
            <a:off x="1836795" y="2799443"/>
            <a:ext cx="2326200" cy="1905124"/>
          </a:xfrm>
          <a:prstGeom prst="bentConnector3">
            <a:avLst>
              <a:gd name="adj1" fmla="val 50000"/>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054" name="Flowchart: Document 2053">
            <a:extLst>
              <a:ext uri="{FF2B5EF4-FFF2-40B4-BE49-F238E27FC236}">
                <a16:creationId xmlns:a16="http://schemas.microsoft.com/office/drawing/2014/main" id="{9603A8F6-B59E-D753-05D3-1BDB80001840}"/>
              </a:ext>
            </a:extLst>
          </p:cNvPr>
          <p:cNvSpPr/>
          <p:nvPr/>
        </p:nvSpPr>
        <p:spPr bwMode="auto">
          <a:xfrm>
            <a:off x="5719853" y="4623634"/>
            <a:ext cx="780622" cy="598253"/>
          </a:xfrm>
          <a:prstGeom prst="flowChartDocumen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Form steps</a:t>
            </a:r>
          </a:p>
        </p:txBody>
      </p:sp>
      <p:sp>
        <p:nvSpPr>
          <p:cNvPr id="2055" name="Flowchart: Direct Access Storage 2054">
            <a:extLst>
              <a:ext uri="{FF2B5EF4-FFF2-40B4-BE49-F238E27FC236}">
                <a16:creationId xmlns:a16="http://schemas.microsoft.com/office/drawing/2014/main" id="{E64E449E-855D-AE7F-6939-3E351C6E6881}"/>
              </a:ext>
            </a:extLst>
          </p:cNvPr>
          <p:cNvSpPr/>
          <p:nvPr/>
        </p:nvSpPr>
        <p:spPr bwMode="auto">
          <a:xfrm>
            <a:off x="8490827" y="4130719"/>
            <a:ext cx="1239921" cy="629293"/>
          </a:xfrm>
          <a:prstGeom prst="flowChartMagneticDrum">
            <a:avLst/>
          </a:prstGeom>
          <a:solidFill>
            <a:schemeClr val="tx2"/>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Table</a:t>
            </a:r>
          </a:p>
        </p:txBody>
      </p:sp>
      <p:sp>
        <p:nvSpPr>
          <p:cNvPr id="2056" name="Flowchart: Display 2055">
            <a:extLst>
              <a:ext uri="{FF2B5EF4-FFF2-40B4-BE49-F238E27FC236}">
                <a16:creationId xmlns:a16="http://schemas.microsoft.com/office/drawing/2014/main" id="{8ECAD073-40A2-7FAC-C4A6-31223BEC5284}"/>
              </a:ext>
            </a:extLst>
          </p:cNvPr>
          <p:cNvSpPr/>
          <p:nvPr/>
        </p:nvSpPr>
        <p:spPr bwMode="auto">
          <a:xfrm>
            <a:off x="10170309" y="3934857"/>
            <a:ext cx="1581727" cy="1026865"/>
          </a:xfrm>
          <a:prstGeom prst="flowChartDisplay">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Form</a:t>
            </a:r>
          </a:p>
        </p:txBody>
      </p:sp>
      <p:pic>
        <p:nvPicPr>
          <p:cNvPr id="2057" name="Graphic 2056">
            <a:extLst>
              <a:ext uri="{FF2B5EF4-FFF2-40B4-BE49-F238E27FC236}">
                <a16:creationId xmlns:a16="http://schemas.microsoft.com/office/drawing/2014/main" id="{E7AD1BA1-7E81-DC6A-512D-62AAC553DD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1673" y="4441778"/>
            <a:ext cx="296607" cy="296607"/>
          </a:xfrm>
          <a:prstGeom prst="rect">
            <a:avLst/>
          </a:prstGeom>
        </p:spPr>
      </p:pic>
      <p:pic>
        <p:nvPicPr>
          <p:cNvPr id="2058" name="Graphic 2057">
            <a:extLst>
              <a:ext uri="{FF2B5EF4-FFF2-40B4-BE49-F238E27FC236}">
                <a16:creationId xmlns:a16="http://schemas.microsoft.com/office/drawing/2014/main" id="{2C76D7F3-E356-DD69-4151-A034FA4602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52960" y="4422464"/>
            <a:ext cx="296607" cy="296607"/>
          </a:xfrm>
          <a:prstGeom prst="rect">
            <a:avLst/>
          </a:prstGeom>
        </p:spPr>
      </p:pic>
      <p:sp>
        <p:nvSpPr>
          <p:cNvPr id="2060" name="Flowchart: Terminator 2059">
            <a:extLst>
              <a:ext uri="{FF2B5EF4-FFF2-40B4-BE49-F238E27FC236}">
                <a16:creationId xmlns:a16="http://schemas.microsoft.com/office/drawing/2014/main" id="{10AEA0D7-EB2F-8A82-AE6B-9AE4FE82D1EF}"/>
              </a:ext>
            </a:extLst>
          </p:cNvPr>
          <p:cNvSpPr/>
          <p:nvPr/>
        </p:nvSpPr>
        <p:spPr bwMode="auto">
          <a:xfrm>
            <a:off x="8502816" y="4949249"/>
            <a:ext cx="1095913" cy="612649"/>
          </a:xfrm>
          <a:prstGeom prst="flowChartTerminator">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Custom JavaScript</a:t>
            </a:r>
          </a:p>
        </p:txBody>
      </p:sp>
      <p:cxnSp>
        <p:nvCxnSpPr>
          <p:cNvPr id="2065" name="Connector: Elbow 2064">
            <a:extLst>
              <a:ext uri="{FF2B5EF4-FFF2-40B4-BE49-F238E27FC236}">
                <a16:creationId xmlns:a16="http://schemas.microsoft.com/office/drawing/2014/main" id="{B565DF95-65A2-499A-DD4E-896F563C4911}"/>
              </a:ext>
            </a:extLst>
          </p:cNvPr>
          <p:cNvCxnSpPr>
            <a:cxnSpLocks/>
            <a:endCxn id="2055" idx="1"/>
          </p:cNvCxnSpPr>
          <p:nvPr/>
        </p:nvCxnSpPr>
        <p:spPr>
          <a:xfrm flipV="1">
            <a:off x="6507154" y="4445366"/>
            <a:ext cx="1983673" cy="402040"/>
          </a:xfrm>
          <a:prstGeom prst="bentConnector3">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69" name="Connector: Elbow 2068">
            <a:extLst>
              <a:ext uri="{FF2B5EF4-FFF2-40B4-BE49-F238E27FC236}">
                <a16:creationId xmlns:a16="http://schemas.microsoft.com/office/drawing/2014/main" id="{46803E76-E4C9-A29E-327D-481DF4F0BE00}"/>
              </a:ext>
            </a:extLst>
          </p:cNvPr>
          <p:cNvCxnSpPr>
            <a:cxnSpLocks/>
            <a:endCxn id="2060" idx="1"/>
          </p:cNvCxnSpPr>
          <p:nvPr/>
        </p:nvCxnSpPr>
        <p:spPr>
          <a:xfrm>
            <a:off x="6507154" y="4847406"/>
            <a:ext cx="1995662" cy="408168"/>
          </a:xfrm>
          <a:prstGeom prst="bentConnector3">
            <a:avLst>
              <a:gd name="adj1" fmla="val 50000"/>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71" name="Connector: Elbow 2070">
            <a:extLst>
              <a:ext uri="{FF2B5EF4-FFF2-40B4-BE49-F238E27FC236}">
                <a16:creationId xmlns:a16="http://schemas.microsoft.com/office/drawing/2014/main" id="{6CA46EBE-370E-10BB-7072-59383852CAB7}"/>
              </a:ext>
            </a:extLst>
          </p:cNvPr>
          <p:cNvCxnSpPr>
            <a:cxnSpLocks/>
            <a:stCxn id="2055" idx="4"/>
            <a:endCxn id="2056" idx="1"/>
          </p:cNvCxnSpPr>
          <p:nvPr/>
        </p:nvCxnSpPr>
        <p:spPr>
          <a:xfrm>
            <a:off x="9730748" y="4445366"/>
            <a:ext cx="439561" cy="2924"/>
          </a:xfrm>
          <a:prstGeom prst="bentConnector3">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079" name="Flowchart: Direct Access Storage 2078">
            <a:extLst>
              <a:ext uri="{FF2B5EF4-FFF2-40B4-BE49-F238E27FC236}">
                <a16:creationId xmlns:a16="http://schemas.microsoft.com/office/drawing/2014/main" id="{A343100B-37EE-27B4-DD49-0445A852504B}"/>
              </a:ext>
            </a:extLst>
          </p:cNvPr>
          <p:cNvSpPr/>
          <p:nvPr/>
        </p:nvSpPr>
        <p:spPr bwMode="auto">
          <a:xfrm>
            <a:off x="6939173" y="6016538"/>
            <a:ext cx="1239921" cy="629293"/>
          </a:xfrm>
          <a:prstGeom prst="flowChartMagneticDrum">
            <a:avLst/>
          </a:prstGeom>
          <a:solidFill>
            <a:schemeClr val="accent2">
              <a:lumMod val="50000"/>
            </a:schemeClr>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Table</a:t>
            </a:r>
          </a:p>
        </p:txBody>
      </p:sp>
      <p:pic>
        <p:nvPicPr>
          <p:cNvPr id="2080" name="Graphic 2079">
            <a:extLst>
              <a:ext uri="{FF2B5EF4-FFF2-40B4-BE49-F238E27FC236}">
                <a16:creationId xmlns:a16="http://schemas.microsoft.com/office/drawing/2014/main" id="{0D1E8CEB-5B6A-DC82-8CD1-F62D1BAC0D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1306" y="6308283"/>
            <a:ext cx="296607" cy="296607"/>
          </a:xfrm>
          <a:prstGeom prst="rect">
            <a:avLst/>
          </a:prstGeom>
        </p:spPr>
      </p:pic>
      <p:sp>
        <p:nvSpPr>
          <p:cNvPr id="2082" name="Flowchart: Display 2081">
            <a:extLst>
              <a:ext uri="{FF2B5EF4-FFF2-40B4-BE49-F238E27FC236}">
                <a16:creationId xmlns:a16="http://schemas.microsoft.com/office/drawing/2014/main" id="{E3AB928B-D22E-9789-7DBE-752EE21C66BE}"/>
              </a:ext>
            </a:extLst>
          </p:cNvPr>
          <p:cNvSpPr/>
          <p:nvPr/>
        </p:nvSpPr>
        <p:spPr bwMode="auto">
          <a:xfrm>
            <a:off x="8645109" y="6023707"/>
            <a:ext cx="1158192" cy="612648"/>
          </a:xfrm>
          <a:prstGeom prst="flowChartDisplay">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Table view</a:t>
            </a:r>
          </a:p>
        </p:txBody>
      </p:sp>
      <p:pic>
        <p:nvPicPr>
          <p:cNvPr id="2083" name="Graphic 2082">
            <a:extLst>
              <a:ext uri="{FF2B5EF4-FFF2-40B4-BE49-F238E27FC236}">
                <a16:creationId xmlns:a16="http://schemas.microsoft.com/office/drawing/2014/main" id="{AAADA3A4-E9AD-D041-5E68-284476AECB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50791" y="6298806"/>
            <a:ext cx="296607" cy="296607"/>
          </a:xfrm>
          <a:prstGeom prst="rect">
            <a:avLst/>
          </a:prstGeom>
        </p:spPr>
      </p:pic>
      <p:cxnSp>
        <p:nvCxnSpPr>
          <p:cNvPr id="2085" name="Connector: Elbow 2084">
            <a:extLst>
              <a:ext uri="{FF2B5EF4-FFF2-40B4-BE49-F238E27FC236}">
                <a16:creationId xmlns:a16="http://schemas.microsoft.com/office/drawing/2014/main" id="{4DC079EB-7577-5EAB-8CEF-D3039E6AA847}"/>
              </a:ext>
            </a:extLst>
          </p:cNvPr>
          <p:cNvCxnSpPr>
            <a:cxnSpLocks/>
            <a:stCxn id="9" idx="3"/>
            <a:endCxn id="2079" idx="1"/>
          </p:cNvCxnSpPr>
          <p:nvPr/>
        </p:nvCxnSpPr>
        <p:spPr>
          <a:xfrm>
            <a:off x="6352800" y="6016539"/>
            <a:ext cx="586373" cy="314646"/>
          </a:xfrm>
          <a:prstGeom prst="bentConnector3">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87" name="Connector: Elbow 2086">
            <a:extLst>
              <a:ext uri="{FF2B5EF4-FFF2-40B4-BE49-F238E27FC236}">
                <a16:creationId xmlns:a16="http://schemas.microsoft.com/office/drawing/2014/main" id="{92037494-5C13-D390-8C53-8C5BCC49FA48}"/>
              </a:ext>
            </a:extLst>
          </p:cNvPr>
          <p:cNvCxnSpPr>
            <a:cxnSpLocks/>
            <a:endCxn id="9" idx="1"/>
          </p:cNvCxnSpPr>
          <p:nvPr/>
        </p:nvCxnSpPr>
        <p:spPr>
          <a:xfrm rot="16200000" flipH="1">
            <a:off x="2026072" y="3869646"/>
            <a:ext cx="3126828" cy="1166958"/>
          </a:xfrm>
          <a:prstGeom prst="bentConnector2">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89" name="Connector: Elbow 2088">
            <a:extLst>
              <a:ext uri="{FF2B5EF4-FFF2-40B4-BE49-F238E27FC236}">
                <a16:creationId xmlns:a16="http://schemas.microsoft.com/office/drawing/2014/main" id="{7A75417C-BDB1-8148-FE51-A9275F6FD285}"/>
              </a:ext>
            </a:extLst>
          </p:cNvPr>
          <p:cNvCxnSpPr>
            <a:cxnSpLocks/>
            <a:stCxn id="2079" idx="4"/>
            <a:endCxn id="2082" idx="1"/>
          </p:cNvCxnSpPr>
          <p:nvPr/>
        </p:nvCxnSpPr>
        <p:spPr>
          <a:xfrm flipV="1">
            <a:off x="8179094" y="6330031"/>
            <a:ext cx="466015" cy="1154"/>
          </a:xfrm>
          <a:prstGeom prst="bentConnector3">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96" name="Connector: Elbow 2095">
            <a:extLst>
              <a:ext uri="{FF2B5EF4-FFF2-40B4-BE49-F238E27FC236}">
                <a16:creationId xmlns:a16="http://schemas.microsoft.com/office/drawing/2014/main" id="{7CB8BCC5-5424-C82E-23A3-7EDD0E02C501}"/>
              </a:ext>
            </a:extLst>
          </p:cNvPr>
          <p:cNvCxnSpPr>
            <a:cxnSpLocks/>
            <a:stCxn id="2" idx="1"/>
            <a:endCxn id="24" idx="1"/>
          </p:cNvCxnSpPr>
          <p:nvPr/>
        </p:nvCxnSpPr>
        <p:spPr>
          <a:xfrm rot="10800000" flipV="1">
            <a:off x="327060" y="513708"/>
            <a:ext cx="12700" cy="1494414"/>
          </a:xfrm>
          <a:prstGeom prst="bentConnector3">
            <a:avLst>
              <a:gd name="adj1" fmla="val 1800000"/>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7F87430-0DC3-0490-4C5D-0B12B645E1F9}"/>
              </a:ext>
            </a:extLst>
          </p:cNvPr>
          <p:cNvSpPr/>
          <p:nvPr/>
        </p:nvSpPr>
        <p:spPr bwMode="auto">
          <a:xfrm>
            <a:off x="327060" y="933548"/>
            <a:ext cx="4117096" cy="2149148"/>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Web Page</a:t>
            </a:r>
          </a:p>
        </p:txBody>
      </p:sp>
      <p:sp>
        <p:nvSpPr>
          <p:cNvPr id="34" name="Rectangle 33">
            <a:extLst>
              <a:ext uri="{FF2B5EF4-FFF2-40B4-BE49-F238E27FC236}">
                <a16:creationId xmlns:a16="http://schemas.microsoft.com/office/drawing/2014/main" id="{52489C8C-91CD-046D-29BE-79ABF6691E86}"/>
              </a:ext>
            </a:extLst>
          </p:cNvPr>
          <p:cNvSpPr/>
          <p:nvPr/>
        </p:nvSpPr>
        <p:spPr bwMode="auto">
          <a:xfrm>
            <a:off x="439964" y="1471139"/>
            <a:ext cx="1967112" cy="1406909"/>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Localized Content</a:t>
            </a:r>
          </a:p>
        </p:txBody>
      </p:sp>
      <p:sp>
        <p:nvSpPr>
          <p:cNvPr id="2101" name="Flowchart: Document 2100">
            <a:extLst>
              <a:ext uri="{FF2B5EF4-FFF2-40B4-BE49-F238E27FC236}">
                <a16:creationId xmlns:a16="http://schemas.microsoft.com/office/drawing/2014/main" id="{7C7E723C-9E23-F592-58F5-1F1CE47F323D}"/>
              </a:ext>
            </a:extLst>
          </p:cNvPr>
          <p:cNvSpPr/>
          <p:nvPr/>
        </p:nvSpPr>
        <p:spPr bwMode="auto">
          <a:xfrm>
            <a:off x="602603" y="1994436"/>
            <a:ext cx="1177200" cy="666295"/>
          </a:xfrm>
          <a:prstGeom prst="flowChartDocumen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Page Copy</a:t>
            </a:r>
          </a:p>
        </p:txBody>
      </p:sp>
      <p:sp>
        <p:nvSpPr>
          <p:cNvPr id="2102" name="Rectangle 2101">
            <a:extLst>
              <a:ext uri="{FF2B5EF4-FFF2-40B4-BE49-F238E27FC236}">
                <a16:creationId xmlns:a16="http://schemas.microsoft.com/office/drawing/2014/main" id="{FA06B9B0-7410-5E9E-6259-3602FAF8C643}"/>
              </a:ext>
            </a:extLst>
          </p:cNvPr>
          <p:cNvSpPr/>
          <p:nvPr/>
        </p:nvSpPr>
        <p:spPr bwMode="auto">
          <a:xfrm>
            <a:off x="2588435" y="1216076"/>
            <a:ext cx="2080910" cy="1633938"/>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Web Template</a:t>
            </a:r>
          </a:p>
        </p:txBody>
      </p:sp>
      <p:sp>
        <p:nvSpPr>
          <p:cNvPr id="2103" name="Rectangle 2102">
            <a:extLst>
              <a:ext uri="{FF2B5EF4-FFF2-40B4-BE49-F238E27FC236}">
                <a16:creationId xmlns:a16="http://schemas.microsoft.com/office/drawing/2014/main" id="{2BBD8C8B-D369-7134-21AD-BF3631A4DB1D}"/>
              </a:ext>
            </a:extLst>
          </p:cNvPr>
          <p:cNvSpPr/>
          <p:nvPr/>
        </p:nvSpPr>
        <p:spPr bwMode="auto">
          <a:xfrm>
            <a:off x="2616663" y="2221461"/>
            <a:ext cx="1556302" cy="577439"/>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Page Template</a:t>
            </a:r>
          </a:p>
        </p:txBody>
      </p:sp>
      <p:sp>
        <p:nvSpPr>
          <p:cNvPr id="2104" name="Rectangle 2103">
            <a:extLst>
              <a:ext uri="{FF2B5EF4-FFF2-40B4-BE49-F238E27FC236}">
                <a16:creationId xmlns:a16="http://schemas.microsoft.com/office/drawing/2014/main" id="{9EA33CCE-940D-F824-1C92-BA40BFB184F1}"/>
              </a:ext>
            </a:extLst>
          </p:cNvPr>
          <p:cNvSpPr/>
          <p:nvPr/>
        </p:nvSpPr>
        <p:spPr bwMode="auto">
          <a:xfrm>
            <a:off x="2616663" y="1674510"/>
            <a:ext cx="1556302" cy="488908"/>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Header/Footer</a:t>
            </a:r>
          </a:p>
        </p:txBody>
      </p:sp>
      <p:sp>
        <p:nvSpPr>
          <p:cNvPr id="2132" name="Flowchart: Document 2131">
            <a:extLst>
              <a:ext uri="{FF2B5EF4-FFF2-40B4-BE49-F238E27FC236}">
                <a16:creationId xmlns:a16="http://schemas.microsoft.com/office/drawing/2014/main" id="{C375C961-DD88-DF95-38D4-21106EE8F359}"/>
              </a:ext>
            </a:extLst>
          </p:cNvPr>
          <p:cNvSpPr/>
          <p:nvPr/>
        </p:nvSpPr>
        <p:spPr bwMode="auto">
          <a:xfrm>
            <a:off x="10772643" y="4290954"/>
            <a:ext cx="780622" cy="598253"/>
          </a:xfrm>
          <a:prstGeom prst="flowChartDocumen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Form Tabs</a:t>
            </a:r>
          </a:p>
        </p:txBody>
      </p:sp>
      <p:sp>
        <p:nvSpPr>
          <p:cNvPr id="2074" name="Rectangle 2073">
            <a:extLst>
              <a:ext uri="{FF2B5EF4-FFF2-40B4-BE49-F238E27FC236}">
                <a16:creationId xmlns:a16="http://schemas.microsoft.com/office/drawing/2014/main" id="{97E62662-2EE5-8D48-0A01-698973CB16D8}"/>
              </a:ext>
            </a:extLst>
          </p:cNvPr>
          <p:cNvSpPr/>
          <p:nvPr/>
        </p:nvSpPr>
        <p:spPr bwMode="auto">
          <a:xfrm>
            <a:off x="329642" y="3934857"/>
            <a:ext cx="2303939" cy="1158713"/>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Content Snippet</a:t>
            </a:r>
          </a:p>
        </p:txBody>
      </p:sp>
      <p:cxnSp>
        <p:nvCxnSpPr>
          <p:cNvPr id="2175" name="Connector: Elbow 2174">
            <a:extLst>
              <a:ext uri="{FF2B5EF4-FFF2-40B4-BE49-F238E27FC236}">
                <a16:creationId xmlns:a16="http://schemas.microsoft.com/office/drawing/2014/main" id="{67224FA1-5AD8-5C41-FD48-64212ED46DC8}"/>
              </a:ext>
            </a:extLst>
          </p:cNvPr>
          <p:cNvCxnSpPr>
            <a:cxnSpLocks/>
            <a:endCxn id="21" idx="1"/>
          </p:cNvCxnSpPr>
          <p:nvPr/>
        </p:nvCxnSpPr>
        <p:spPr>
          <a:xfrm flipV="1">
            <a:off x="4669345" y="1275343"/>
            <a:ext cx="6169763" cy="995048"/>
          </a:xfrm>
          <a:prstGeom prst="bentConnector3">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97" name="Connector: Elbow 2196">
            <a:extLst>
              <a:ext uri="{FF2B5EF4-FFF2-40B4-BE49-F238E27FC236}">
                <a16:creationId xmlns:a16="http://schemas.microsoft.com/office/drawing/2014/main" id="{24812047-3D25-7D35-4E4E-29029F17A274}"/>
              </a:ext>
            </a:extLst>
          </p:cNvPr>
          <p:cNvCxnSpPr>
            <a:endCxn id="7" idx="1"/>
          </p:cNvCxnSpPr>
          <p:nvPr/>
        </p:nvCxnSpPr>
        <p:spPr>
          <a:xfrm>
            <a:off x="2999895" y="3080565"/>
            <a:ext cx="1145109" cy="407589"/>
          </a:xfrm>
          <a:prstGeom prst="bentConnector3">
            <a:avLst>
              <a:gd name="adj1" fmla="val -63"/>
            </a:avLst>
          </a:prstGeom>
          <a:ln w="9525">
            <a:solidFill>
              <a:schemeClr val="accent4">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16" name="Connector: Elbow 2215">
            <a:extLst>
              <a:ext uri="{FF2B5EF4-FFF2-40B4-BE49-F238E27FC236}">
                <a16:creationId xmlns:a16="http://schemas.microsoft.com/office/drawing/2014/main" id="{6FC6D533-00CA-FAA3-7CA0-DA89B8DEC0DC}"/>
              </a:ext>
            </a:extLst>
          </p:cNvPr>
          <p:cNvCxnSpPr>
            <a:cxnSpLocks/>
          </p:cNvCxnSpPr>
          <p:nvPr/>
        </p:nvCxnSpPr>
        <p:spPr>
          <a:xfrm>
            <a:off x="4444156" y="1042661"/>
            <a:ext cx="3240594" cy="1223621"/>
          </a:xfrm>
          <a:prstGeom prst="bentConnector3">
            <a:avLst/>
          </a:prstGeom>
          <a:ln w="9525">
            <a:solidFill>
              <a:schemeClr val="accent4">
                <a:lumMod val="60000"/>
                <a:lumOff val="4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25" name="Flowchart: Terminator 2224">
            <a:extLst>
              <a:ext uri="{FF2B5EF4-FFF2-40B4-BE49-F238E27FC236}">
                <a16:creationId xmlns:a16="http://schemas.microsoft.com/office/drawing/2014/main" id="{6947798E-108A-6833-464B-1919C99EF772}"/>
              </a:ext>
            </a:extLst>
          </p:cNvPr>
          <p:cNvSpPr/>
          <p:nvPr/>
        </p:nvSpPr>
        <p:spPr bwMode="auto">
          <a:xfrm>
            <a:off x="376438" y="4355119"/>
            <a:ext cx="1028556" cy="528374"/>
          </a:xfrm>
          <a:prstGeom prst="flowChartTerminator">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Liquid code</a:t>
            </a:r>
          </a:p>
        </p:txBody>
      </p:sp>
      <p:sp>
        <p:nvSpPr>
          <p:cNvPr id="2226" name="Flowchart: Terminator 2225">
            <a:extLst>
              <a:ext uri="{FF2B5EF4-FFF2-40B4-BE49-F238E27FC236}">
                <a16:creationId xmlns:a16="http://schemas.microsoft.com/office/drawing/2014/main" id="{6F4900EA-DCF8-1143-66D6-C2CFF95F1EDC}"/>
              </a:ext>
            </a:extLst>
          </p:cNvPr>
          <p:cNvSpPr/>
          <p:nvPr/>
        </p:nvSpPr>
        <p:spPr bwMode="auto">
          <a:xfrm>
            <a:off x="1491507" y="4355119"/>
            <a:ext cx="1028556" cy="528374"/>
          </a:xfrm>
          <a:prstGeom prst="flowChartTerminator">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Custom JavaScript</a:t>
            </a:r>
          </a:p>
        </p:txBody>
      </p:sp>
      <p:cxnSp>
        <p:nvCxnSpPr>
          <p:cNvPr id="2229" name="Connector: Elbow 2228">
            <a:extLst>
              <a:ext uri="{FF2B5EF4-FFF2-40B4-BE49-F238E27FC236}">
                <a16:creationId xmlns:a16="http://schemas.microsoft.com/office/drawing/2014/main" id="{602CF78D-7D9A-9E00-C844-3D24830C0D52}"/>
              </a:ext>
            </a:extLst>
          </p:cNvPr>
          <p:cNvCxnSpPr>
            <a:cxnSpLocks/>
            <a:stCxn id="2074" idx="0"/>
          </p:cNvCxnSpPr>
          <p:nvPr/>
        </p:nvCxnSpPr>
        <p:spPr>
          <a:xfrm rot="16200000" flipV="1">
            <a:off x="759248" y="3212493"/>
            <a:ext cx="867526" cy="577202"/>
          </a:xfrm>
          <a:prstGeom prst="bentConnector3">
            <a:avLst>
              <a:gd name="adj1" fmla="val 50000"/>
            </a:avLst>
          </a:prstGeom>
          <a:ln w="9525">
            <a:solidFill>
              <a:srgbClr val="088142"/>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34" name="Connector: Elbow 2233">
            <a:extLst>
              <a:ext uri="{FF2B5EF4-FFF2-40B4-BE49-F238E27FC236}">
                <a16:creationId xmlns:a16="http://schemas.microsoft.com/office/drawing/2014/main" id="{D8DCB01B-FF92-FC14-A468-13D1DFF62510}"/>
              </a:ext>
            </a:extLst>
          </p:cNvPr>
          <p:cNvCxnSpPr>
            <a:cxnSpLocks/>
            <a:stCxn id="2074" idx="0"/>
            <a:endCxn id="2102" idx="2"/>
          </p:cNvCxnSpPr>
          <p:nvPr/>
        </p:nvCxnSpPr>
        <p:spPr>
          <a:xfrm rot="5400000" flipH="1" flipV="1">
            <a:off x="2012830" y="2318797"/>
            <a:ext cx="1084843" cy="2147278"/>
          </a:xfrm>
          <a:prstGeom prst="bentConnector3">
            <a:avLst>
              <a:gd name="adj1" fmla="val 61792"/>
            </a:avLst>
          </a:prstGeom>
          <a:ln w="9525">
            <a:solidFill>
              <a:srgbClr val="088142"/>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43" name="Connector: Elbow 2242">
            <a:extLst>
              <a:ext uri="{FF2B5EF4-FFF2-40B4-BE49-F238E27FC236}">
                <a16:creationId xmlns:a16="http://schemas.microsoft.com/office/drawing/2014/main" id="{3AFE93F1-7B9A-CED7-796E-4AD284F29DA0}"/>
              </a:ext>
            </a:extLst>
          </p:cNvPr>
          <p:cNvCxnSpPr>
            <a:stCxn id="2074" idx="3"/>
          </p:cNvCxnSpPr>
          <p:nvPr/>
        </p:nvCxnSpPr>
        <p:spPr>
          <a:xfrm flipV="1">
            <a:off x="2633581" y="3681289"/>
            <a:ext cx="1511423" cy="832925"/>
          </a:xfrm>
          <a:prstGeom prst="bentConnector3">
            <a:avLst/>
          </a:prstGeom>
          <a:ln w="9525">
            <a:solidFill>
              <a:srgbClr val="088142"/>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47" name="Connector: Elbow 2246">
            <a:extLst>
              <a:ext uri="{FF2B5EF4-FFF2-40B4-BE49-F238E27FC236}">
                <a16:creationId xmlns:a16="http://schemas.microsoft.com/office/drawing/2014/main" id="{8890CC38-3CE9-A9C2-99D2-E0935A1996BF}"/>
              </a:ext>
            </a:extLst>
          </p:cNvPr>
          <p:cNvCxnSpPr>
            <a:stCxn id="2074" idx="3"/>
          </p:cNvCxnSpPr>
          <p:nvPr/>
        </p:nvCxnSpPr>
        <p:spPr>
          <a:xfrm>
            <a:off x="2633581" y="4514214"/>
            <a:ext cx="1529414" cy="579356"/>
          </a:xfrm>
          <a:prstGeom prst="bentConnector3">
            <a:avLst/>
          </a:prstGeom>
          <a:ln w="9525">
            <a:solidFill>
              <a:srgbClr val="088142"/>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34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1BE6-9B19-D0A3-2AAB-1118E23F8DFF}"/>
              </a:ext>
            </a:extLst>
          </p:cNvPr>
          <p:cNvSpPr>
            <a:spLocks noGrp="1"/>
          </p:cNvSpPr>
          <p:nvPr>
            <p:ph type="title"/>
          </p:nvPr>
        </p:nvSpPr>
        <p:spPr/>
        <p:txBody>
          <a:bodyPr/>
          <a:lstStyle/>
          <a:p>
            <a:r>
              <a:rPr lang="en-US" dirty="0"/>
              <a:t>Basic Forms/Lists</a:t>
            </a:r>
          </a:p>
        </p:txBody>
      </p:sp>
      <p:sp>
        <p:nvSpPr>
          <p:cNvPr id="3" name="Text Placeholder 2">
            <a:extLst>
              <a:ext uri="{FF2B5EF4-FFF2-40B4-BE49-F238E27FC236}">
                <a16:creationId xmlns:a16="http://schemas.microsoft.com/office/drawing/2014/main" id="{9BC203E4-B4AE-9ABE-FE00-A5D71E2FE9D2}"/>
              </a:ext>
            </a:extLst>
          </p:cNvPr>
          <p:cNvSpPr>
            <a:spLocks noGrp="1"/>
          </p:cNvSpPr>
          <p:nvPr>
            <p:ph type="body" idx="1"/>
          </p:nvPr>
        </p:nvSpPr>
        <p:spPr/>
        <p:txBody>
          <a:bodyPr/>
          <a:lstStyle/>
          <a:p>
            <a:r>
              <a:rPr lang="en-US" dirty="0"/>
              <a:t>Show and Tell</a:t>
            </a:r>
          </a:p>
        </p:txBody>
      </p:sp>
    </p:spTree>
    <p:extLst>
      <p:ext uri="{BB962C8B-B14F-4D97-AF65-F5344CB8AC3E}">
        <p14:creationId xmlns:p14="http://schemas.microsoft.com/office/powerpoint/2010/main" val="131484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DABDB-BA6A-4EB1-BE3A-D20D9F284113}"/>
              </a:ext>
            </a:extLst>
          </p:cNvPr>
          <p:cNvSpPr txBox="1"/>
          <p:nvPr/>
        </p:nvSpPr>
        <p:spPr>
          <a:xfrm>
            <a:off x="831850" y="1709738"/>
            <a:ext cx="10515600" cy="285273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6000" kern="1200" dirty="0">
              <a:latin typeface="+mj-lt"/>
              <a:ea typeface="+mj-ea"/>
              <a:cs typeface="+mj-cs"/>
            </a:endParaRPr>
          </a:p>
        </p:txBody>
      </p:sp>
      <p:sp>
        <p:nvSpPr>
          <p:cNvPr id="3" name="Title 2">
            <a:extLst>
              <a:ext uri="{FF2B5EF4-FFF2-40B4-BE49-F238E27FC236}">
                <a16:creationId xmlns:a16="http://schemas.microsoft.com/office/drawing/2014/main" id="{70689150-3155-C5D8-911D-C4AE3FE060B5}"/>
              </a:ext>
            </a:extLst>
          </p:cNvPr>
          <p:cNvSpPr>
            <a:spLocks noGrp="1"/>
          </p:cNvSpPr>
          <p:nvPr>
            <p:ph type="title"/>
          </p:nvPr>
        </p:nvSpPr>
        <p:spPr>
          <a:xfrm>
            <a:off x="717550" y="233323"/>
            <a:ext cx="10515600" cy="1325563"/>
          </a:xfrm>
        </p:spPr>
        <p:txBody>
          <a:bodyPr/>
          <a:lstStyle/>
          <a:p>
            <a:r>
              <a:rPr lang="en-US" sz="7200" kern="1200" dirty="0">
                <a:latin typeface="+mj-lt"/>
                <a:ea typeface="+mj-ea"/>
                <a:cs typeface="+mj-cs"/>
              </a:rPr>
              <a:t>Resources and Q&amp;A</a:t>
            </a:r>
            <a:endParaRPr lang="en-US" dirty="0"/>
          </a:p>
        </p:txBody>
      </p:sp>
      <p:sp>
        <p:nvSpPr>
          <p:cNvPr id="5" name="Content Placeholder 3">
            <a:extLst>
              <a:ext uri="{FF2B5EF4-FFF2-40B4-BE49-F238E27FC236}">
                <a16:creationId xmlns:a16="http://schemas.microsoft.com/office/drawing/2014/main" id="{7EF8DF0C-E4C0-C3D4-025D-86D554167036}"/>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1400" b="1"/>
              <a:t>Official Documentation</a:t>
            </a:r>
          </a:p>
          <a:p>
            <a:pPr marL="0" lvl="1" indent="0">
              <a:buFont typeface="Arial" panose="020B0604020202020204" pitchFamily="34" charset="0"/>
              <a:buNone/>
            </a:pPr>
            <a:r>
              <a:rPr lang="en-US" sz="1400">
                <a:hlinkClick r:id="rId3"/>
              </a:rPr>
              <a:t>Microsoft Learn</a:t>
            </a:r>
            <a:endParaRPr lang="en-US" sz="1400"/>
          </a:p>
          <a:p>
            <a:pPr marL="0" indent="0">
              <a:spcBef>
                <a:spcPts val="2500"/>
              </a:spcBef>
              <a:buFont typeface="Arial" panose="020B0604020202020204" pitchFamily="34" charset="0"/>
              <a:buNone/>
            </a:pPr>
            <a:r>
              <a:rPr lang="en-US" sz="1400" b="1"/>
              <a:t>Tutorials and Guides</a:t>
            </a:r>
          </a:p>
          <a:p>
            <a:pPr marL="0" lvl="1" indent="0">
              <a:buFont typeface="Arial" panose="020B0604020202020204" pitchFamily="34" charset="0"/>
              <a:buNone/>
            </a:pPr>
            <a:r>
              <a:rPr lang="en-US" sz="1400">
                <a:hlinkClick r:id="rId4"/>
              </a:rPr>
              <a:t>Power Pages in a Day</a:t>
            </a:r>
            <a:endParaRPr lang="en-US" sz="1400"/>
          </a:p>
          <a:p>
            <a:pPr marL="0" indent="0">
              <a:spcBef>
                <a:spcPts val="2500"/>
              </a:spcBef>
              <a:buFont typeface="Arial" panose="020B0604020202020204" pitchFamily="34" charset="0"/>
              <a:buNone/>
            </a:pPr>
            <a:r>
              <a:rPr lang="en-US" sz="1400" b="1"/>
              <a:t>Community Resources</a:t>
            </a:r>
          </a:p>
          <a:p>
            <a:pPr marL="0" lvl="1" indent="0">
              <a:buFont typeface="Arial" panose="020B0604020202020204" pitchFamily="34" charset="0"/>
              <a:buNone/>
            </a:pPr>
            <a:r>
              <a:rPr lang="en-US" sz="1400">
                <a:hlinkClick r:id="rId5"/>
              </a:rPr>
              <a:t>Power Pages Pro Newsletter</a:t>
            </a:r>
            <a:r>
              <a:rPr lang="en-US" sz="1400"/>
              <a:t> Tino R.</a:t>
            </a:r>
          </a:p>
          <a:p>
            <a:pPr marL="0" lvl="1" indent="0">
              <a:buFont typeface="Arial" panose="020B0604020202020204" pitchFamily="34" charset="0"/>
              <a:buNone/>
            </a:pPr>
            <a:r>
              <a:rPr lang="en-US" sz="1400">
                <a:hlinkClick r:id="rId6"/>
              </a:rPr>
              <a:t>Power Pages Tips </a:t>
            </a:r>
            <a:r>
              <a:rPr lang="en-US" sz="1400"/>
              <a:t>– Engineered Code</a:t>
            </a:r>
            <a:endParaRPr lang="en-US" sz="1400" dirty="0"/>
          </a:p>
        </p:txBody>
      </p:sp>
      <p:pic>
        <p:nvPicPr>
          <p:cNvPr id="6" name="Picture 5">
            <a:extLst>
              <a:ext uri="{FF2B5EF4-FFF2-40B4-BE49-F238E27FC236}">
                <a16:creationId xmlns:a16="http://schemas.microsoft.com/office/drawing/2014/main" id="{FE2B0282-C2B4-D96A-0F92-ABF4178FF290}"/>
              </a:ext>
            </a:extLst>
          </p:cNvPr>
          <p:cNvPicPr>
            <a:picLocks noChangeAspect="1"/>
          </p:cNvPicPr>
          <p:nvPr/>
        </p:nvPicPr>
        <p:blipFill>
          <a:blip r:embed="rId7"/>
          <a:stretch>
            <a:fillRect/>
          </a:stretch>
        </p:blipFill>
        <p:spPr>
          <a:xfrm>
            <a:off x="1060525" y="1690688"/>
            <a:ext cx="3810000" cy="3810000"/>
          </a:xfrm>
          <a:prstGeom prst="rect">
            <a:avLst/>
          </a:prstGeom>
        </p:spPr>
      </p:pic>
    </p:spTree>
    <p:extLst>
      <p:ext uri="{BB962C8B-B14F-4D97-AF65-F5344CB8AC3E}">
        <p14:creationId xmlns:p14="http://schemas.microsoft.com/office/powerpoint/2010/main" val="141998719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38A3EC-A512-B177-16C2-C32A5050117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94315" y="1357460"/>
            <a:ext cx="11381889" cy="4402317"/>
          </a:xfrm>
        </p:spPr>
        <p:txBody>
          <a:bodyPr>
            <a:normAutofit/>
          </a:bodyPr>
          <a:lstStyle/>
          <a:p>
            <a:pPr marL="0" indent="0">
              <a:spcBef>
                <a:spcPts val="2500"/>
              </a:spcBef>
              <a:buNone/>
            </a:pPr>
            <a:r>
              <a:rPr lang="en-US" sz="1400" b="1"/>
              <a:t>Thank You for Your Attention</a:t>
            </a:r>
          </a:p>
          <a:p>
            <a:pPr marL="0" lvl="1" indent="0">
              <a:buNone/>
            </a:pPr>
            <a:r>
              <a:rPr lang="en-US" sz="1400"/>
              <a:t>We appreciate your engagement and attention throughout this presentation. Your participation is invaluable.</a:t>
            </a:r>
          </a:p>
          <a:p>
            <a:pPr marL="0" indent="0">
              <a:spcBef>
                <a:spcPts val="2500"/>
              </a:spcBef>
              <a:buNone/>
            </a:pPr>
            <a:r>
              <a:rPr lang="en-US" sz="1400" b="1"/>
              <a:t>Opportunity with Power Pages</a:t>
            </a:r>
          </a:p>
          <a:p>
            <a:pPr marL="0" lvl="1" indent="0">
              <a:buNone/>
            </a:pPr>
            <a:r>
              <a:rPr lang="en-US" sz="1400"/>
              <a:t>Power Pages provides an incredible opportunity for users to create websites easily, with robust features and integrations.</a:t>
            </a:r>
          </a:p>
          <a:p>
            <a:pPr marL="0" indent="0">
              <a:spcBef>
                <a:spcPts val="2500"/>
              </a:spcBef>
              <a:buNone/>
            </a:pPr>
            <a:r>
              <a:rPr lang="en-US" sz="1400" b="1"/>
              <a:t>Inspiration to Build</a:t>
            </a:r>
          </a:p>
          <a:p>
            <a:pPr marL="0" lvl="1" indent="0">
              <a:buNone/>
            </a:pPr>
            <a:r>
              <a:rPr lang="en-US" sz="1400"/>
              <a:t>We hope this presentation has inspired you to start your own site-building journey. The possibilities are endless!</a:t>
            </a:r>
          </a:p>
        </p:txBody>
      </p:sp>
      <p:sp>
        <p:nvSpPr>
          <p:cNvPr id="3" name="Title 2">
            <a:extLst>
              <a:ext uri="{FF2B5EF4-FFF2-40B4-BE49-F238E27FC236}">
                <a16:creationId xmlns:a16="http://schemas.microsoft.com/office/drawing/2014/main" id="{1CC6289D-50E5-29B9-6D66-5F0C8E39D3F3}"/>
              </a:ext>
            </a:extLst>
          </p:cNvPr>
          <p:cNvSpPr>
            <a:spLocks noGrp="1"/>
          </p:cNvSpPr>
          <p:nvPr>
            <p:ph type="title"/>
          </p:nvPr>
        </p:nvSpPr>
        <p:spPr>
          <a:xfrm>
            <a:off x="394316" y="367259"/>
            <a:ext cx="11381889" cy="880044"/>
          </a:xfrm>
        </p:spPr>
        <p:txBody>
          <a:bodyPr anchor="ctr">
            <a:normAutofit/>
          </a:bodyPr>
          <a:lstStyle/>
          <a:p>
            <a:r>
              <a:rPr lang="en-US"/>
              <a:t>Conclusion</a:t>
            </a:r>
          </a:p>
        </p:txBody>
      </p:sp>
    </p:spTree>
    <p:extLst>
      <p:ext uri="{BB962C8B-B14F-4D97-AF65-F5344CB8AC3E}">
        <p14:creationId xmlns:p14="http://schemas.microsoft.com/office/powerpoint/2010/main" val="33240757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D8265B-8968-EA47-8680-0C745C362280}"/>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394315" y="1357460"/>
            <a:ext cx="11381889" cy="4402317"/>
          </a:xfrm>
        </p:spPr>
        <p:txBody>
          <a:bodyPr>
            <a:normAutofit/>
          </a:bodyPr>
          <a:lstStyle/>
          <a:p>
            <a:r>
              <a:rPr lang="en-US" dirty="0"/>
              <a:t>What Is Power Pages</a:t>
            </a:r>
          </a:p>
          <a:p>
            <a:r>
              <a:rPr lang="en-US" dirty="0"/>
              <a:t>Simple Site Build Example</a:t>
            </a:r>
          </a:p>
          <a:p>
            <a:r>
              <a:rPr lang="en-US" dirty="0"/>
              <a:t>Data Integration: The Power Pages Superpower</a:t>
            </a:r>
          </a:p>
          <a:p>
            <a:r>
              <a:rPr lang="en-US" dirty="0"/>
              <a:t>Security In Power Pages</a:t>
            </a:r>
          </a:p>
          <a:p>
            <a:r>
              <a:rPr lang="en-US" dirty="0"/>
              <a:t>Data in Power Pages</a:t>
            </a:r>
          </a:p>
          <a:p>
            <a:r>
              <a:rPr lang="en-US" dirty="0"/>
              <a:t>Resources and Q&amp;A</a:t>
            </a:r>
          </a:p>
        </p:txBody>
      </p:sp>
      <p:sp>
        <p:nvSpPr>
          <p:cNvPr id="3" name="Title 2">
            <a:extLst>
              <a:ext uri="{FF2B5EF4-FFF2-40B4-BE49-F238E27FC236}">
                <a16:creationId xmlns:a16="http://schemas.microsoft.com/office/drawing/2014/main" id="{1CB084F4-3F56-B425-D779-9C861AC86D9D}"/>
              </a:ext>
            </a:extLst>
          </p:cNvPr>
          <p:cNvSpPr>
            <a:spLocks noGrp="1"/>
          </p:cNvSpPr>
          <p:nvPr>
            <p:ph type="title"/>
          </p:nvPr>
        </p:nvSpPr>
        <p:spPr>
          <a:xfrm>
            <a:off x="394316" y="367259"/>
            <a:ext cx="11381889" cy="880044"/>
          </a:xfrm>
        </p:spPr>
        <p:txBody>
          <a:bodyPr anchor="ctr">
            <a:normAutofit/>
          </a:bodyPr>
          <a:lstStyle/>
          <a:p>
            <a:r>
              <a:rPr lang="en-US"/>
              <a:t>Agenda Items</a:t>
            </a:r>
          </a:p>
        </p:txBody>
      </p:sp>
    </p:spTree>
    <p:extLst>
      <p:ext uri="{BB962C8B-B14F-4D97-AF65-F5344CB8AC3E}">
        <p14:creationId xmlns:p14="http://schemas.microsoft.com/office/powerpoint/2010/main" val="5416514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7654A6-6D2D-700A-2CB1-78842834A50F}"/>
              </a:ext>
            </a:extLst>
          </p:cNvPr>
          <p:cNvSpPr>
            <a:spLocks noGrp="1"/>
          </p:cNvSpPr>
          <p:nvPr>
            <p:ph type="title"/>
          </p:nvPr>
        </p:nvSpPr>
        <p:spPr/>
        <p:txBody>
          <a:bodyPr/>
          <a:lstStyle/>
          <a:p>
            <a:r>
              <a:rPr lang="en-US" dirty="0"/>
              <a:t>What Is Power Pages</a:t>
            </a:r>
          </a:p>
        </p:txBody>
      </p:sp>
      <p:sp>
        <p:nvSpPr>
          <p:cNvPr id="4" name="Text Placeholder 3">
            <a:extLst>
              <a:ext uri="{FF2B5EF4-FFF2-40B4-BE49-F238E27FC236}">
                <a16:creationId xmlns:a16="http://schemas.microsoft.com/office/drawing/2014/main" id="{20CD6AC6-C387-11CF-1948-205964E3C94E}"/>
              </a:ext>
            </a:extLst>
          </p:cNvPr>
          <p:cNvSpPr>
            <a:spLocks noGrp="1"/>
          </p:cNvSpPr>
          <p:nvPr>
            <p:ph type="body" idx="1"/>
          </p:nvPr>
        </p:nvSpPr>
        <p:spPr/>
        <p:txBody>
          <a:bodyPr/>
          <a:lstStyle/>
          <a:p>
            <a:r>
              <a:rPr lang="en-US" dirty="0"/>
              <a:t>…and what is it good for?</a:t>
            </a:r>
          </a:p>
        </p:txBody>
      </p:sp>
    </p:spTree>
    <p:extLst>
      <p:ext uri="{BB962C8B-B14F-4D97-AF65-F5344CB8AC3E}">
        <p14:creationId xmlns:p14="http://schemas.microsoft.com/office/powerpoint/2010/main" val="11426091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A2C4-17C7-770D-6846-8AAA64C9C506}"/>
              </a:ext>
            </a:extLst>
          </p:cNvPr>
          <p:cNvSpPr>
            <a:spLocks noGrp="1"/>
          </p:cNvSpPr>
          <p:nvPr>
            <p:ph type="title"/>
          </p:nvPr>
        </p:nvSpPr>
        <p:spPr>
          <a:xfrm>
            <a:off x="831850" y="497762"/>
            <a:ext cx="10515600" cy="1325563"/>
          </a:xfrm>
        </p:spPr>
        <p:txBody>
          <a:bodyPr>
            <a:normAutofit/>
          </a:bodyPr>
          <a:lstStyle/>
          <a:p>
            <a:r>
              <a:rPr lang="en-US" sz="3200" dirty="0"/>
              <a:t>Power Pages is the Power Platform’s answer for the end user in your business process.</a:t>
            </a:r>
          </a:p>
        </p:txBody>
      </p:sp>
      <p:sp>
        <p:nvSpPr>
          <p:cNvPr id="60" name="Text Placeholder 59">
            <a:extLst>
              <a:ext uri="{FF2B5EF4-FFF2-40B4-BE49-F238E27FC236}">
                <a16:creationId xmlns:a16="http://schemas.microsoft.com/office/drawing/2014/main" id="{3CAD8440-11D8-64C1-37F1-6A4FFBA6C2CA}"/>
              </a:ext>
            </a:extLst>
          </p:cNvPr>
          <p:cNvSpPr>
            <a:spLocks noGrp="1"/>
          </p:cNvSpPr>
          <p:nvPr>
            <p:ph type="body" idx="1"/>
          </p:nvPr>
        </p:nvSpPr>
        <p:spPr>
          <a:xfrm>
            <a:off x="493543" y="1823325"/>
            <a:ext cx="3556841" cy="3888199"/>
          </a:xfrm>
        </p:spPr>
        <p:txBody>
          <a:bodyPr>
            <a:normAutofit/>
          </a:bodyPr>
          <a:lstStyle/>
          <a:p>
            <a:pPr lvl="0">
              <a:spcBef>
                <a:spcPts val="0"/>
              </a:spcBef>
            </a:pPr>
            <a:r>
              <a:rPr lang="en-US" sz="1800" b="0" noProof="0" dirty="0">
                <a:solidFill>
                  <a:srgbClr val="4B44C0"/>
                </a:solidFill>
                <a:latin typeface="+mj-lt"/>
              </a:rPr>
              <a:t>Extend your Business Processes</a:t>
            </a:r>
          </a:p>
          <a:p>
            <a:pPr lvl="0" algn="l">
              <a:spcBef>
                <a:spcPts val="0"/>
              </a:spcBef>
            </a:pPr>
            <a:r>
              <a:rPr lang="en-US" sz="1600" b="0" noProof="0" dirty="0">
                <a:latin typeface="+mn-lt"/>
              </a:rPr>
              <a:t>Use your skills in Model Driven Apps and the data that flows through Dataverse to enable your end users to engage from the web.</a:t>
            </a:r>
          </a:p>
          <a:p>
            <a:pPr lvl="0">
              <a:spcBef>
                <a:spcPts val="0"/>
              </a:spcBef>
            </a:pPr>
            <a:endParaRPr lang="en-US" sz="1600" b="0" noProof="0" dirty="0">
              <a:solidFill>
                <a:srgbClr val="4B44C0"/>
              </a:solidFill>
              <a:latin typeface="+mj-lt"/>
            </a:endParaRPr>
          </a:p>
          <a:p>
            <a:pPr lvl="0">
              <a:spcBef>
                <a:spcPts val="0"/>
              </a:spcBef>
            </a:pPr>
            <a:r>
              <a:rPr lang="en-US" sz="1600" b="0" noProof="0" dirty="0">
                <a:solidFill>
                  <a:srgbClr val="4B44C0"/>
                </a:solidFill>
                <a:latin typeface="+mj-lt"/>
              </a:rPr>
              <a:t>Make authoring easy for everyone </a:t>
            </a:r>
          </a:p>
          <a:p>
            <a:pPr lvl="0" algn="l">
              <a:spcBef>
                <a:spcPts val="0"/>
              </a:spcBef>
            </a:pPr>
            <a:r>
              <a:rPr lang="en-US" sz="1400" b="0" noProof="0" dirty="0">
                <a:latin typeface="+mn-lt"/>
              </a:rPr>
              <a:t>Enable everyone in your organization to design and launch engaging websites in minutes – no coding required. </a:t>
            </a:r>
          </a:p>
          <a:p>
            <a:pPr lvl="0" algn="l">
              <a:spcBef>
                <a:spcPts val="0"/>
              </a:spcBef>
            </a:pPr>
            <a:endParaRPr lang="en-US" sz="1400" b="0" noProof="0" dirty="0"/>
          </a:p>
          <a:p>
            <a:pPr lvl="0" algn="l">
              <a:spcBef>
                <a:spcPts val="0"/>
              </a:spcBef>
            </a:pPr>
            <a:endParaRPr lang="en-US" sz="1400" b="0" noProof="0" dirty="0"/>
          </a:p>
          <a:p>
            <a:pPr lvl="0">
              <a:spcBef>
                <a:spcPts val="0"/>
              </a:spcBef>
            </a:pPr>
            <a:r>
              <a:rPr lang="en-US" sz="1600" b="0" noProof="0" dirty="0">
                <a:solidFill>
                  <a:srgbClr val="4B44C0"/>
                </a:solidFill>
                <a:latin typeface="+mj-lt"/>
              </a:rPr>
              <a:t>Build without boundaries</a:t>
            </a:r>
          </a:p>
          <a:p>
            <a:pPr lvl="0" algn="l">
              <a:spcBef>
                <a:spcPts val="0"/>
              </a:spcBef>
            </a:pPr>
            <a:r>
              <a:rPr lang="en-US" sz="1400" b="0" noProof="0" dirty="0">
                <a:latin typeface="+mn-lt"/>
              </a:rPr>
              <a:t>Empower your developers with advanced, web design tools that can take your pages to a whole new level.</a:t>
            </a:r>
          </a:p>
          <a:p>
            <a:pPr lvl="0">
              <a:spcBef>
                <a:spcPts val="0"/>
              </a:spcBef>
            </a:pPr>
            <a:endParaRPr lang="en-US" sz="1600" b="0" noProof="0" dirty="0">
              <a:solidFill>
                <a:srgbClr val="4B44C0"/>
              </a:solidFill>
              <a:latin typeface="+mj-lt"/>
            </a:endParaRPr>
          </a:p>
          <a:p>
            <a:pPr lvl="0">
              <a:spcBef>
                <a:spcPts val="0"/>
              </a:spcBef>
            </a:pPr>
            <a:endParaRPr lang="en-US" sz="1600" b="0" noProof="0" dirty="0">
              <a:solidFill>
                <a:srgbClr val="4B44C0"/>
              </a:solidFill>
              <a:latin typeface="+mj-lt"/>
            </a:endParaRPr>
          </a:p>
          <a:p>
            <a:pPr lvl="0" algn="l">
              <a:spcBef>
                <a:spcPts val="0"/>
              </a:spcBef>
            </a:pPr>
            <a:endParaRPr lang="en-US" sz="1200" noProof="0" dirty="0"/>
          </a:p>
        </p:txBody>
      </p:sp>
      <p:pic>
        <p:nvPicPr>
          <p:cNvPr id="75" name="Picture Placeholder 17">
            <a:extLst>
              <a:ext uri="{FF2B5EF4-FFF2-40B4-BE49-F238E27FC236}">
                <a16:creationId xmlns:a16="http://schemas.microsoft.com/office/drawing/2014/main" id="{375A2165-7EDD-0E94-42F9-6EBB6C58AD44}"/>
              </a:ext>
            </a:extLst>
          </p:cNvPr>
          <p:cNvPicPr>
            <a:picLocks noGrp="1" noChangeAspect="1"/>
          </p:cNvPicPr>
          <p:nvPr>
            <p:ph type="pic" sz="quarter" idx="4294967295"/>
          </p:nvPr>
        </p:nvPicPr>
        <p:blipFill rotWithShape="1">
          <a:blip r:embed="rId2"/>
          <a:srcRect l="3487" r="3487"/>
          <a:stretch/>
        </p:blipFill>
        <p:spPr>
          <a:xfrm>
            <a:off x="4181645" y="1814242"/>
            <a:ext cx="7516812" cy="4233863"/>
          </a:xfrm>
          <a:prstGeom prst="rect">
            <a:avLst/>
          </a:prstGeom>
          <a:solidFill>
            <a:schemeClr val="bg1"/>
          </a:solidFill>
        </p:spPr>
      </p:pic>
      <p:grpSp>
        <p:nvGrpSpPr>
          <p:cNvPr id="6" name="Group 5">
            <a:extLst>
              <a:ext uri="{FF2B5EF4-FFF2-40B4-BE49-F238E27FC236}">
                <a16:creationId xmlns:a16="http://schemas.microsoft.com/office/drawing/2014/main" id="{01C38651-0455-8DD5-2A67-741A21FFC1F7}"/>
              </a:ext>
            </a:extLst>
          </p:cNvPr>
          <p:cNvGrpSpPr/>
          <p:nvPr/>
        </p:nvGrpSpPr>
        <p:grpSpPr>
          <a:xfrm>
            <a:off x="9430727" y="2655289"/>
            <a:ext cx="2476942" cy="3230881"/>
            <a:chOff x="9631680" y="3427632"/>
            <a:chExt cx="2476942" cy="3230881"/>
          </a:xfrm>
        </p:grpSpPr>
        <p:sp>
          <p:nvSpPr>
            <p:cNvPr id="70" name="Rectangle: Rounded Corners 69">
              <a:extLst>
                <a:ext uri="{FF2B5EF4-FFF2-40B4-BE49-F238E27FC236}">
                  <a16:creationId xmlns:a16="http://schemas.microsoft.com/office/drawing/2014/main" id="{63BE8059-3B80-B09C-D23C-3DDD17E5F311}"/>
                </a:ext>
              </a:extLst>
            </p:cNvPr>
            <p:cNvSpPr/>
            <p:nvPr/>
          </p:nvSpPr>
          <p:spPr bwMode="auto">
            <a:xfrm>
              <a:off x="9631680" y="3427632"/>
              <a:ext cx="2476942" cy="3230881"/>
            </a:xfrm>
            <a:prstGeom prst="roundRect">
              <a:avLst>
                <a:gd name="adj" fmla="val 410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71" name="Picture 70">
              <a:extLst>
                <a:ext uri="{FF2B5EF4-FFF2-40B4-BE49-F238E27FC236}">
                  <a16:creationId xmlns:a16="http://schemas.microsoft.com/office/drawing/2014/main" id="{040552D0-9EEB-47B7-09BB-AA7F501B082B}"/>
                </a:ext>
              </a:extLst>
            </p:cNvPr>
            <p:cNvPicPr>
              <a:picLocks noChangeAspect="1"/>
            </p:cNvPicPr>
            <p:nvPr/>
          </p:nvPicPr>
          <p:blipFill rotWithShape="1">
            <a:blip r:embed="rId3"/>
            <a:srcRect l="3518" t="426" r="-423" b="41388"/>
            <a:stretch/>
          </p:blipFill>
          <p:spPr>
            <a:xfrm>
              <a:off x="9709632" y="3509679"/>
              <a:ext cx="2321039" cy="3066786"/>
            </a:xfrm>
            <a:prstGeom prst="rect">
              <a:avLst/>
            </a:prstGeom>
            <a:solidFill>
              <a:srgbClr val="FFFFFF"/>
            </a:solidFill>
          </p:spPr>
        </p:pic>
      </p:grpSp>
      <p:grpSp>
        <p:nvGrpSpPr>
          <p:cNvPr id="58" name="Group 57">
            <a:extLst>
              <a:ext uri="{FF2B5EF4-FFF2-40B4-BE49-F238E27FC236}">
                <a16:creationId xmlns:a16="http://schemas.microsoft.com/office/drawing/2014/main" id="{500A2AEA-55E8-0BF9-B1E8-CE3D4B4E389B}"/>
              </a:ext>
            </a:extLst>
          </p:cNvPr>
          <p:cNvGrpSpPr/>
          <p:nvPr/>
        </p:nvGrpSpPr>
        <p:grpSpPr>
          <a:xfrm>
            <a:off x="7689860" y="3136004"/>
            <a:ext cx="1402374" cy="2654301"/>
            <a:chOff x="8084527" y="4004212"/>
            <a:chExt cx="1402374" cy="2654301"/>
          </a:xfrm>
        </p:grpSpPr>
        <p:sp>
          <p:nvSpPr>
            <p:cNvPr id="51" name="Rectangle: Rounded Corners 50">
              <a:extLst>
                <a:ext uri="{FF2B5EF4-FFF2-40B4-BE49-F238E27FC236}">
                  <a16:creationId xmlns:a16="http://schemas.microsoft.com/office/drawing/2014/main" id="{697AA464-9498-E3A7-ADB2-FF8E0C8DEFD8}"/>
                </a:ext>
              </a:extLst>
            </p:cNvPr>
            <p:cNvSpPr/>
            <p:nvPr/>
          </p:nvSpPr>
          <p:spPr bwMode="auto">
            <a:xfrm>
              <a:off x="8084527" y="4004212"/>
              <a:ext cx="1402374" cy="2654301"/>
            </a:xfrm>
            <a:prstGeom prst="roundRect">
              <a:avLst>
                <a:gd name="adj" fmla="val 5228"/>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52" name="Picture 51">
              <a:extLst>
                <a:ext uri="{FF2B5EF4-FFF2-40B4-BE49-F238E27FC236}">
                  <a16:creationId xmlns:a16="http://schemas.microsoft.com/office/drawing/2014/main" id="{0410C58B-2D26-CC03-9C3D-009FDB3AFEE0}"/>
                </a:ext>
              </a:extLst>
            </p:cNvPr>
            <p:cNvPicPr>
              <a:picLocks noChangeAspect="1"/>
            </p:cNvPicPr>
            <p:nvPr/>
          </p:nvPicPr>
          <p:blipFill rotWithShape="1">
            <a:blip r:embed="rId3"/>
            <a:srcRect l="-5923" r="-5923"/>
            <a:stretch/>
          </p:blipFill>
          <p:spPr>
            <a:xfrm>
              <a:off x="8151203" y="4082992"/>
              <a:ext cx="1269022" cy="2496740"/>
            </a:xfrm>
            <a:prstGeom prst="rect">
              <a:avLst/>
            </a:prstGeom>
            <a:solidFill>
              <a:srgbClr val="FFFFFF"/>
            </a:solidFill>
          </p:spPr>
        </p:pic>
      </p:grpSp>
    </p:spTree>
    <p:extLst>
      <p:ext uri="{BB962C8B-B14F-4D97-AF65-F5344CB8AC3E}">
        <p14:creationId xmlns:p14="http://schemas.microsoft.com/office/powerpoint/2010/main" val="239622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6A8DFF4-B4F2-E20C-3869-045B8146AEBD}"/>
              </a:ext>
              <a:ext uri="{C183D7F6-B498-43B3-948B-1728B52AA6E4}">
                <adec:decorative xmlns:adec="http://schemas.microsoft.com/office/drawing/2017/decorative" val="1"/>
              </a:ext>
            </a:extLst>
          </p:cNvPr>
          <p:cNvSpPr/>
          <p:nvPr/>
        </p:nvSpPr>
        <p:spPr bwMode="auto">
          <a:xfrm>
            <a:off x="585217" y="1072356"/>
            <a:ext cx="11021566" cy="4713288"/>
          </a:xfrm>
          <a:prstGeom prst="roundRect">
            <a:avLst>
              <a:gd name="adj" fmla="val 3733"/>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latin typeface="Segoe UI"/>
              <a:cs typeface="Segoe UI" pitchFamily="34" charset="0"/>
            </a:endParaRPr>
          </a:p>
        </p:txBody>
      </p:sp>
      <p:sp>
        <p:nvSpPr>
          <p:cNvPr id="14" name="Title 13">
            <a:extLst>
              <a:ext uri="{FF2B5EF4-FFF2-40B4-BE49-F238E27FC236}">
                <a16:creationId xmlns:a16="http://schemas.microsoft.com/office/drawing/2014/main" id="{F754684D-DDC3-4DB3-B139-BF48F8739E74}"/>
              </a:ext>
            </a:extLst>
          </p:cNvPr>
          <p:cNvSpPr>
            <a:spLocks noGrp="1"/>
          </p:cNvSpPr>
          <p:nvPr>
            <p:ph type="title"/>
          </p:nvPr>
        </p:nvSpPr>
        <p:spPr/>
        <p:txBody>
          <a:bodyPr/>
          <a:lstStyle/>
          <a:p>
            <a:r>
              <a:rPr lang="en-US" sz="3200" dirty="0"/>
              <a:t>Power Pages  in the Power Platform</a:t>
            </a:r>
            <a:endParaRPr lang="en-US" sz="2000" dirty="0">
              <a:solidFill>
                <a:srgbClr val="702573"/>
              </a:solidFill>
            </a:endParaRPr>
          </a:p>
        </p:txBody>
      </p:sp>
      <p:sp>
        <p:nvSpPr>
          <p:cNvPr id="21" name="Rectangle 20">
            <a:extLst>
              <a:ext uri="{FF2B5EF4-FFF2-40B4-BE49-F238E27FC236}">
                <a16:creationId xmlns:a16="http://schemas.microsoft.com/office/drawing/2014/main" id="{F9CE9F27-E562-3987-E659-72DAC83BB50E}"/>
              </a:ext>
            </a:extLst>
          </p:cNvPr>
          <p:cNvSpPr/>
          <p:nvPr/>
        </p:nvSpPr>
        <p:spPr bwMode="auto">
          <a:xfrm>
            <a:off x="588262" y="2650693"/>
            <a:ext cx="2009825" cy="6402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Segoe UI" pitchFamily="34" charset="0"/>
              </a:rPr>
              <a:t>Power Apps</a:t>
            </a:r>
          </a:p>
          <a:p>
            <a:pPr algn="ctr" defTabSz="932114" fontAlgn="base">
              <a:spcBef>
                <a:spcPct val="0"/>
              </a:spcBef>
              <a:spcAft>
                <a:spcPts val="400"/>
              </a:spcAft>
              <a:defRPr/>
            </a:pPr>
            <a:r>
              <a:rPr lang="en-US" sz="1200">
                <a:solidFill>
                  <a:srgbClr val="000000"/>
                </a:solidFill>
                <a:latin typeface="Segoe UI"/>
                <a:cs typeface="Segoe UI" pitchFamily="34" charset="0"/>
              </a:rPr>
              <a:t>Application development</a:t>
            </a:r>
          </a:p>
        </p:txBody>
      </p:sp>
      <p:sp>
        <p:nvSpPr>
          <p:cNvPr id="25" name="Rectangle 24">
            <a:extLst>
              <a:ext uri="{FF2B5EF4-FFF2-40B4-BE49-F238E27FC236}">
                <a16:creationId xmlns:a16="http://schemas.microsoft.com/office/drawing/2014/main" id="{1B65101C-965C-67B9-0B5C-DB2BDA8E7774}"/>
              </a:ext>
            </a:extLst>
          </p:cNvPr>
          <p:cNvSpPr/>
          <p:nvPr/>
        </p:nvSpPr>
        <p:spPr bwMode="auto">
          <a:xfrm>
            <a:off x="2838581" y="2650693"/>
            <a:ext cx="2011680" cy="6402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Segoe UI" pitchFamily="34" charset="0"/>
              </a:rPr>
              <a:t>Power Automate</a:t>
            </a:r>
          </a:p>
          <a:p>
            <a:pPr algn="ctr" defTabSz="932114" fontAlgn="base">
              <a:spcBef>
                <a:spcPct val="0"/>
              </a:spcBef>
              <a:spcAft>
                <a:spcPts val="400"/>
              </a:spcAft>
              <a:defRPr/>
            </a:pPr>
            <a:r>
              <a:rPr lang="en-US" sz="1200">
                <a:solidFill>
                  <a:srgbClr val="000000"/>
                </a:solidFill>
                <a:latin typeface="Segoe UI"/>
                <a:cs typeface="Segoe UI" pitchFamily="34" charset="0"/>
              </a:rPr>
              <a:t>Process automation</a:t>
            </a:r>
          </a:p>
        </p:txBody>
      </p:sp>
      <p:sp>
        <p:nvSpPr>
          <p:cNvPr id="26" name="Rectangle 25">
            <a:extLst>
              <a:ext uri="{FF2B5EF4-FFF2-40B4-BE49-F238E27FC236}">
                <a16:creationId xmlns:a16="http://schemas.microsoft.com/office/drawing/2014/main" id="{9C2857F6-CD08-41B8-4C6D-F5E9430FED75}"/>
              </a:ext>
            </a:extLst>
          </p:cNvPr>
          <p:cNvSpPr/>
          <p:nvPr/>
        </p:nvSpPr>
        <p:spPr bwMode="auto">
          <a:xfrm>
            <a:off x="5090755" y="2650693"/>
            <a:ext cx="2011680" cy="6402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Segoe UI" pitchFamily="34" charset="0"/>
                <a:cs typeface="Segoe UI" pitchFamily="34" charset="0"/>
              </a:rPr>
              <a:t>Power BI</a:t>
            </a:r>
          </a:p>
          <a:p>
            <a:pPr algn="ctr" defTabSz="932114" fontAlgn="base">
              <a:spcBef>
                <a:spcPct val="0"/>
              </a:spcBef>
              <a:spcAft>
                <a:spcPts val="400"/>
              </a:spcAft>
              <a:defRPr/>
            </a:pPr>
            <a:r>
              <a:rPr lang="en-US" sz="1200">
                <a:solidFill>
                  <a:srgbClr val="000000"/>
                </a:solidFill>
                <a:latin typeface="Segoe UI"/>
                <a:cs typeface="Segoe UI" pitchFamily="34" charset="0"/>
              </a:rPr>
              <a:t>Business analytics</a:t>
            </a:r>
          </a:p>
        </p:txBody>
      </p:sp>
      <p:sp>
        <p:nvSpPr>
          <p:cNvPr id="27" name="Rectangle 26">
            <a:extLst>
              <a:ext uri="{FF2B5EF4-FFF2-40B4-BE49-F238E27FC236}">
                <a16:creationId xmlns:a16="http://schemas.microsoft.com/office/drawing/2014/main" id="{D09C820D-424A-13F7-EE59-0B724B6A1868}"/>
              </a:ext>
            </a:extLst>
          </p:cNvPr>
          <p:cNvSpPr/>
          <p:nvPr/>
        </p:nvSpPr>
        <p:spPr bwMode="auto">
          <a:xfrm>
            <a:off x="7342929" y="2650693"/>
            <a:ext cx="2011680" cy="6402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Semibold"/>
                <a:ea typeface="+mn-ea"/>
                <a:cs typeface="Segoe UI" pitchFamily="34" charset="0"/>
              </a:rPr>
              <a:t>CoPilot Studio</a:t>
            </a:r>
          </a:p>
          <a:p>
            <a:pPr algn="ctr" defTabSz="932114" fontAlgn="base">
              <a:spcBef>
                <a:spcPct val="0"/>
              </a:spcBef>
              <a:spcAft>
                <a:spcPts val="400"/>
              </a:spcAft>
              <a:defRPr/>
            </a:pPr>
            <a:r>
              <a:rPr lang="en-US" sz="1200" dirty="0">
                <a:solidFill>
                  <a:srgbClr val="000000"/>
                </a:solidFill>
                <a:latin typeface="Segoe UI"/>
                <a:cs typeface="Segoe UI" pitchFamily="34" charset="0"/>
              </a:rPr>
              <a:t>Intelligent bots</a:t>
            </a:r>
          </a:p>
        </p:txBody>
      </p:sp>
      <p:cxnSp>
        <p:nvCxnSpPr>
          <p:cNvPr id="29" name="Straight Connector 28">
            <a:extLst>
              <a:ext uri="{FF2B5EF4-FFF2-40B4-BE49-F238E27FC236}">
                <a16:creationId xmlns:a16="http://schemas.microsoft.com/office/drawing/2014/main" id="{619B3B94-FFDC-4A67-A0FD-FB8360111851}"/>
              </a:ext>
              <a:ext uri="{C183D7F6-B498-43B3-948B-1728B52AA6E4}">
                <adec:decorative xmlns:adec="http://schemas.microsoft.com/office/drawing/2017/decorative" val="1"/>
              </a:ext>
            </a:extLst>
          </p:cNvPr>
          <p:cNvCxnSpPr>
            <a:cxnSpLocks/>
          </p:cNvCxnSpPr>
          <p:nvPr/>
        </p:nvCxnSpPr>
        <p:spPr>
          <a:xfrm>
            <a:off x="1782317" y="1998754"/>
            <a:ext cx="8819239" cy="0"/>
          </a:xfrm>
          <a:prstGeom prst="line">
            <a:avLst/>
          </a:prstGeom>
          <a:ln w="12700">
            <a:solidFill>
              <a:schemeClr val="bg1">
                <a:lumMod val="50000"/>
              </a:schemeClr>
            </a:solidFill>
            <a:miter lim="800000"/>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 name="object 33">
            <a:extLst>
              <a:ext uri="{FF2B5EF4-FFF2-40B4-BE49-F238E27FC236}">
                <a16:creationId xmlns:a16="http://schemas.microsoft.com/office/drawing/2014/main" id="{2609DA6F-BD70-9877-53BA-085B80B849B7}"/>
              </a:ext>
              <a:ext uri="{C183D7F6-B498-43B3-948B-1728B52AA6E4}">
                <adec:decorative xmlns:adec="http://schemas.microsoft.com/office/drawing/2017/decorative" val="1"/>
              </a:ext>
            </a:extLst>
          </p:cNvPr>
          <p:cNvSpPr/>
          <p:nvPr/>
        </p:nvSpPr>
        <p:spPr>
          <a:xfrm>
            <a:off x="1135974" y="1541554"/>
            <a:ext cx="914400" cy="9144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a:ea typeface="+mn-ea"/>
              <a:cs typeface="+mn-cs"/>
            </a:endParaRPr>
          </a:p>
        </p:txBody>
      </p:sp>
      <p:sp>
        <p:nvSpPr>
          <p:cNvPr id="31" name="object 34">
            <a:extLst>
              <a:ext uri="{FF2B5EF4-FFF2-40B4-BE49-F238E27FC236}">
                <a16:creationId xmlns:a16="http://schemas.microsoft.com/office/drawing/2014/main" id="{AFE3DC70-86FB-5FB0-8BA7-B1A33CB1161C}"/>
              </a:ext>
              <a:ext uri="{C183D7F6-B498-43B3-948B-1728B52AA6E4}">
                <adec:decorative xmlns:adec="http://schemas.microsoft.com/office/drawing/2017/decorative" val="1"/>
              </a:ext>
            </a:extLst>
          </p:cNvPr>
          <p:cNvSpPr/>
          <p:nvPr/>
        </p:nvSpPr>
        <p:spPr>
          <a:xfrm>
            <a:off x="3387221" y="1541554"/>
            <a:ext cx="914400" cy="9144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a:ea typeface="+mn-ea"/>
              <a:cs typeface="+mn-cs"/>
            </a:endParaRPr>
          </a:p>
        </p:txBody>
      </p:sp>
      <p:sp>
        <p:nvSpPr>
          <p:cNvPr id="38" name="object 35">
            <a:extLst>
              <a:ext uri="{FF2B5EF4-FFF2-40B4-BE49-F238E27FC236}">
                <a16:creationId xmlns:a16="http://schemas.microsoft.com/office/drawing/2014/main" id="{1C0B449F-2DF2-1BC2-0C98-B2D799C0706E}"/>
              </a:ext>
              <a:ext uri="{C183D7F6-B498-43B3-948B-1728B52AA6E4}">
                <adec:decorative xmlns:adec="http://schemas.microsoft.com/office/drawing/2017/decorative" val="1"/>
              </a:ext>
            </a:extLst>
          </p:cNvPr>
          <p:cNvSpPr/>
          <p:nvPr/>
        </p:nvSpPr>
        <p:spPr>
          <a:xfrm>
            <a:off x="5639395" y="1541554"/>
            <a:ext cx="914400" cy="91440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a:ea typeface="+mn-ea"/>
              <a:cs typeface="+mn-cs"/>
            </a:endParaRPr>
          </a:p>
        </p:txBody>
      </p:sp>
      <p:sp>
        <p:nvSpPr>
          <p:cNvPr id="39" name="object 36">
            <a:extLst>
              <a:ext uri="{FF2B5EF4-FFF2-40B4-BE49-F238E27FC236}">
                <a16:creationId xmlns:a16="http://schemas.microsoft.com/office/drawing/2014/main" id="{CF5D95FB-6EEA-8553-EAE4-436C566DFE15}"/>
              </a:ext>
              <a:ext uri="{C183D7F6-B498-43B3-948B-1728B52AA6E4}">
                <adec:decorative xmlns:adec="http://schemas.microsoft.com/office/drawing/2017/decorative" val="1"/>
              </a:ext>
            </a:extLst>
          </p:cNvPr>
          <p:cNvSpPr/>
          <p:nvPr/>
        </p:nvSpPr>
        <p:spPr>
          <a:xfrm>
            <a:off x="7892331" y="1542316"/>
            <a:ext cx="912876" cy="91287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a:ea typeface="+mn-ea"/>
              <a:cs typeface="+mn-cs"/>
            </a:endParaRPr>
          </a:p>
        </p:txBody>
      </p:sp>
      <p:sp>
        <p:nvSpPr>
          <p:cNvPr id="40" name="Rectangle 39">
            <a:extLst>
              <a:ext uri="{FF2B5EF4-FFF2-40B4-BE49-F238E27FC236}">
                <a16:creationId xmlns:a16="http://schemas.microsoft.com/office/drawing/2014/main" id="{954F0B37-57FF-1EAD-1C1B-BF9A558B2C65}"/>
              </a:ext>
            </a:extLst>
          </p:cNvPr>
          <p:cNvSpPr/>
          <p:nvPr/>
        </p:nvSpPr>
        <p:spPr bwMode="auto">
          <a:xfrm>
            <a:off x="1101034" y="5089469"/>
            <a:ext cx="1554480" cy="5486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Semibold"/>
                <a:ea typeface="+mn-ea"/>
                <a:cs typeface="Segoe UI" pitchFamily="34" charset="0"/>
              </a:rPr>
              <a:t>Data</a:t>
            </a:r>
            <a:br>
              <a:rPr kumimoji="0" lang="en-US" sz="1600" b="1" i="0" u="none" strike="noStrike" kern="1200" cap="none" spc="0" normalizeH="0" baseline="0" noProof="0">
                <a:ln>
                  <a:noFill/>
                </a:ln>
                <a:solidFill>
                  <a:srgbClr val="000000"/>
                </a:solidFill>
                <a:effectLst/>
                <a:uLnTx/>
                <a:uFillTx/>
                <a:latin typeface="Segoe UI Semibold"/>
                <a:ea typeface="+mn-ea"/>
                <a:cs typeface="Segoe UI" pitchFamily="34" charset="0"/>
              </a:rPr>
            </a:br>
            <a:r>
              <a:rPr kumimoji="0" lang="en-US" sz="1600" b="1" i="0" u="none" strike="noStrike" kern="1200" cap="none" spc="0" normalizeH="0" baseline="0" noProof="0">
                <a:ln>
                  <a:noFill/>
                </a:ln>
                <a:solidFill>
                  <a:srgbClr val="000000"/>
                </a:solidFill>
                <a:effectLst/>
                <a:uLnTx/>
                <a:uFillTx/>
                <a:latin typeface="Segoe UI Semibold"/>
                <a:ea typeface="+mn-ea"/>
                <a:cs typeface="Segoe UI" pitchFamily="34" charset="0"/>
              </a:rPr>
              <a:t>connectors</a:t>
            </a:r>
          </a:p>
        </p:txBody>
      </p:sp>
      <p:sp>
        <p:nvSpPr>
          <p:cNvPr id="41" name="Rectangle 40">
            <a:extLst>
              <a:ext uri="{FF2B5EF4-FFF2-40B4-BE49-F238E27FC236}">
                <a16:creationId xmlns:a16="http://schemas.microsoft.com/office/drawing/2014/main" id="{2B2995F9-40BE-D51A-761E-085942284D94}"/>
              </a:ext>
            </a:extLst>
          </p:cNvPr>
          <p:cNvSpPr/>
          <p:nvPr/>
        </p:nvSpPr>
        <p:spPr bwMode="auto">
          <a:xfrm>
            <a:off x="3207412" y="5089469"/>
            <a:ext cx="1554480" cy="5486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Semibold"/>
                <a:ea typeface="+mn-ea"/>
                <a:cs typeface="Segoe UI" pitchFamily="34" charset="0"/>
              </a:rPr>
              <a:t>AI Builder</a:t>
            </a:r>
          </a:p>
        </p:txBody>
      </p:sp>
      <p:sp>
        <p:nvSpPr>
          <p:cNvPr id="43" name="Rectangle 42">
            <a:extLst>
              <a:ext uri="{FF2B5EF4-FFF2-40B4-BE49-F238E27FC236}">
                <a16:creationId xmlns:a16="http://schemas.microsoft.com/office/drawing/2014/main" id="{A73B3709-FE71-05F2-1920-E181F5A54121}"/>
              </a:ext>
            </a:extLst>
          </p:cNvPr>
          <p:cNvSpPr/>
          <p:nvPr/>
        </p:nvSpPr>
        <p:spPr bwMode="auto">
          <a:xfrm>
            <a:off x="5313790" y="5089469"/>
            <a:ext cx="1554480" cy="5486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Semibold"/>
                <a:ea typeface="+mn-ea"/>
                <a:cs typeface="Segoe UI" pitchFamily="34" charset="0"/>
              </a:rPr>
              <a:t>Microsoft Dataverse</a:t>
            </a:r>
          </a:p>
        </p:txBody>
      </p:sp>
      <p:sp>
        <p:nvSpPr>
          <p:cNvPr id="47" name="Rectangle 46">
            <a:extLst>
              <a:ext uri="{FF2B5EF4-FFF2-40B4-BE49-F238E27FC236}">
                <a16:creationId xmlns:a16="http://schemas.microsoft.com/office/drawing/2014/main" id="{92C89383-73BD-F25C-6217-FFB86F8FA011}"/>
              </a:ext>
            </a:extLst>
          </p:cNvPr>
          <p:cNvSpPr/>
          <p:nvPr/>
        </p:nvSpPr>
        <p:spPr bwMode="auto">
          <a:xfrm>
            <a:off x="7420168" y="5089469"/>
            <a:ext cx="1554480" cy="5486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Semibold"/>
                <a:ea typeface="+mn-ea"/>
                <a:cs typeface="Segoe UI" pitchFamily="34" charset="0"/>
              </a:rPr>
              <a:t>Power </a:t>
            </a:r>
            <a:r>
              <a:rPr kumimoji="0" lang="en-US" sz="1600" b="1" i="0" u="none" strike="noStrike" kern="1200" cap="none" spc="0" normalizeH="0" baseline="0" noProof="0" err="1">
                <a:ln>
                  <a:noFill/>
                </a:ln>
                <a:solidFill>
                  <a:srgbClr val="000000"/>
                </a:solidFill>
                <a:effectLst/>
                <a:uLnTx/>
                <a:uFillTx/>
                <a:latin typeface="Segoe UI Semibold"/>
                <a:ea typeface="+mn-ea"/>
                <a:cs typeface="Segoe UI" pitchFamily="34" charset="0"/>
              </a:rPr>
              <a:t>Fx</a:t>
            </a:r>
            <a:endParaRPr kumimoji="0" lang="en-US" sz="1600" b="1" i="0" u="none" strike="noStrike" kern="1200" cap="none" spc="0" normalizeH="0" baseline="0" noProof="0">
              <a:ln>
                <a:noFill/>
              </a:ln>
              <a:solidFill>
                <a:srgbClr val="000000"/>
              </a:solidFill>
              <a:effectLst/>
              <a:uLnTx/>
              <a:uFillTx/>
              <a:latin typeface="Segoe UI Semibold"/>
              <a:ea typeface="+mn-ea"/>
              <a:cs typeface="Segoe UI" pitchFamily="34" charset="0"/>
            </a:endParaRPr>
          </a:p>
        </p:txBody>
      </p:sp>
      <p:sp>
        <p:nvSpPr>
          <p:cNvPr id="48" name="Rectangle 47">
            <a:extLst>
              <a:ext uri="{FF2B5EF4-FFF2-40B4-BE49-F238E27FC236}">
                <a16:creationId xmlns:a16="http://schemas.microsoft.com/office/drawing/2014/main" id="{002E48B6-55BC-C077-DBEF-63CB36F2C19B}"/>
              </a:ext>
            </a:extLst>
          </p:cNvPr>
          <p:cNvSpPr/>
          <p:nvPr/>
        </p:nvSpPr>
        <p:spPr bwMode="auto">
          <a:xfrm>
            <a:off x="9526545" y="5096257"/>
            <a:ext cx="1554480" cy="5486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50" normalizeH="0" baseline="0" noProof="0">
                <a:ln w="3175">
                  <a:noFill/>
                </a:ln>
                <a:solidFill>
                  <a:srgbClr val="000000"/>
                </a:solidFill>
                <a:effectLst/>
                <a:uLnTx/>
                <a:uFillTx/>
                <a:latin typeface="Segoe UI Semibold"/>
                <a:ea typeface="+mn-ea"/>
                <a:cs typeface="Segoe UI"/>
              </a:rPr>
              <a:t>Managed </a:t>
            </a:r>
            <a:br>
              <a:rPr lang="en-US" sz="1600" b="1" spc="-50">
                <a:ln w="3175">
                  <a:noFill/>
                </a:ln>
                <a:solidFill>
                  <a:srgbClr val="000000"/>
                </a:solidFill>
                <a:latin typeface="Segoe UI Semibold"/>
                <a:cs typeface="Segoe UI" panose="020B0502040204020203" pitchFamily="34" charset="0"/>
              </a:rPr>
            </a:br>
            <a:r>
              <a:rPr kumimoji="0" lang="en-US" sz="1600" b="1" i="0" u="none" strike="noStrike" kern="1200" cap="none" spc="-50" normalizeH="0" baseline="0" noProof="0">
                <a:ln w="3175">
                  <a:noFill/>
                </a:ln>
                <a:solidFill>
                  <a:srgbClr val="000000"/>
                </a:solidFill>
                <a:effectLst/>
                <a:uLnTx/>
                <a:uFillTx/>
                <a:latin typeface="Segoe UI Semibold"/>
                <a:ea typeface="+mn-ea"/>
                <a:cs typeface="Segoe UI"/>
              </a:rPr>
              <a:t>Environments</a:t>
            </a:r>
            <a:r>
              <a:rPr kumimoji="0" lang="en-US" sz="1600" b="1" i="0" u="none" strike="noStrike" kern="1200" cap="none" spc="-50" normalizeH="0" baseline="0" noProof="0">
                <a:ln w="3175">
                  <a:noFill/>
                </a:ln>
                <a:solidFill>
                  <a:srgbClr val="000000"/>
                </a:solidFill>
                <a:effectLst/>
                <a:uLnTx/>
                <a:uFillTx/>
                <a:latin typeface="Segoe UI"/>
                <a:ea typeface="+mn-ea"/>
                <a:cs typeface="Segoe UI"/>
              </a:rPr>
              <a:t> </a:t>
            </a:r>
            <a:endParaRPr kumimoji="0" lang="en-US" sz="1600" b="1" i="0" u="none" strike="noStrike" kern="1200" cap="none" spc="-50" normalizeH="0" baseline="0" noProof="0">
              <a:ln w="3175">
                <a:noFill/>
              </a:ln>
              <a:solidFill>
                <a:srgbClr val="000000"/>
              </a:solidFill>
              <a:effectLst/>
              <a:uLnTx/>
              <a:uFillTx/>
              <a:latin typeface="Segoe UI"/>
              <a:ea typeface="+mn-ea"/>
              <a:cs typeface="Segoe UI" panose="020B0502040204020203" pitchFamily="34" charset="0"/>
            </a:endParaRPr>
          </a:p>
        </p:txBody>
      </p:sp>
      <p:grpSp>
        <p:nvGrpSpPr>
          <p:cNvPr id="50" name="Group 49">
            <a:extLst>
              <a:ext uri="{FF2B5EF4-FFF2-40B4-BE49-F238E27FC236}">
                <a16:creationId xmlns:a16="http://schemas.microsoft.com/office/drawing/2014/main" id="{E75A7503-A9AF-94BC-528B-26E2413BA787}"/>
              </a:ext>
              <a:ext uri="{C183D7F6-B498-43B3-948B-1728B52AA6E4}">
                <adec:decorative xmlns:adec="http://schemas.microsoft.com/office/drawing/2017/decorative" val="1"/>
              </a:ext>
            </a:extLst>
          </p:cNvPr>
          <p:cNvGrpSpPr/>
          <p:nvPr/>
        </p:nvGrpSpPr>
        <p:grpSpPr>
          <a:xfrm>
            <a:off x="9938025" y="4175397"/>
            <a:ext cx="731520" cy="731520"/>
            <a:chOff x="9938026" y="4122324"/>
            <a:chExt cx="731520" cy="731520"/>
          </a:xfrm>
        </p:grpSpPr>
        <p:sp>
          <p:nvSpPr>
            <p:cNvPr id="51" name="Oval 50">
              <a:extLst>
                <a:ext uri="{FF2B5EF4-FFF2-40B4-BE49-F238E27FC236}">
                  <a16:creationId xmlns:a16="http://schemas.microsoft.com/office/drawing/2014/main" id="{1F860840-BA19-3017-1C2A-BCF295B4D494}"/>
                </a:ext>
              </a:extLst>
            </p:cNvPr>
            <p:cNvSpPr/>
            <p:nvPr/>
          </p:nvSpPr>
          <p:spPr bwMode="auto">
            <a:xfrm>
              <a:off x="9938026" y="4122324"/>
              <a:ext cx="731520" cy="731520"/>
            </a:xfrm>
            <a:prstGeom prst="ellipse">
              <a:avLst/>
            </a:prstGeom>
            <a:solidFill>
              <a:schemeClr val="bg1"/>
            </a:solidFill>
            <a:ln w="1270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solidFill>
                  <a:prstClr val="white"/>
                </a:solidFill>
                <a:effectLst/>
                <a:uLnTx/>
                <a:uFillTx/>
                <a:latin typeface="Segoe UI"/>
                <a:ea typeface="+mn-ea"/>
                <a:cs typeface="Segoe UI" pitchFamily="34" charset="0"/>
              </a:endParaRPr>
            </a:p>
          </p:txBody>
        </p:sp>
        <p:pic>
          <p:nvPicPr>
            <p:cNvPr id="52" name="Picture 51" descr="Icon&#10;&#10;Description automatically generated">
              <a:extLst>
                <a:ext uri="{FF2B5EF4-FFF2-40B4-BE49-F238E27FC236}">
                  <a16:creationId xmlns:a16="http://schemas.microsoft.com/office/drawing/2014/main" id="{3D68FAD7-6878-95A1-6DF5-EAC5C7AFCE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8963" y="4206555"/>
              <a:ext cx="548640" cy="548640"/>
            </a:xfrm>
            <a:prstGeom prst="rect">
              <a:avLst/>
            </a:prstGeom>
          </p:spPr>
        </p:pic>
      </p:grpSp>
      <p:grpSp>
        <p:nvGrpSpPr>
          <p:cNvPr id="58" name="Group 57">
            <a:extLst>
              <a:ext uri="{FF2B5EF4-FFF2-40B4-BE49-F238E27FC236}">
                <a16:creationId xmlns:a16="http://schemas.microsoft.com/office/drawing/2014/main" id="{10449CDD-A693-64EC-3ED6-17CB15F16164}"/>
              </a:ext>
              <a:ext uri="{C183D7F6-B498-43B3-948B-1728B52AA6E4}">
                <adec:decorative xmlns:adec="http://schemas.microsoft.com/office/drawing/2017/decorative" val="1"/>
              </a:ext>
            </a:extLst>
          </p:cNvPr>
          <p:cNvGrpSpPr/>
          <p:nvPr/>
        </p:nvGrpSpPr>
        <p:grpSpPr>
          <a:xfrm>
            <a:off x="1512514" y="3867822"/>
            <a:ext cx="9157031" cy="1039095"/>
            <a:chOff x="1512515" y="4368678"/>
            <a:chExt cx="9157031" cy="1039095"/>
          </a:xfrm>
        </p:grpSpPr>
        <p:cxnSp>
          <p:nvCxnSpPr>
            <p:cNvPr id="60" name="Straight Connector 59">
              <a:extLst>
                <a:ext uri="{FF2B5EF4-FFF2-40B4-BE49-F238E27FC236}">
                  <a16:creationId xmlns:a16="http://schemas.microsoft.com/office/drawing/2014/main" id="{A446155E-1F4F-3E59-A452-289FC79FD33F}"/>
                </a:ext>
              </a:extLst>
            </p:cNvPr>
            <p:cNvCxnSpPr>
              <a:cxnSpLocks/>
            </p:cNvCxnSpPr>
            <p:nvPr/>
          </p:nvCxnSpPr>
          <p:spPr>
            <a:xfrm>
              <a:off x="8197409" y="4368683"/>
              <a:ext cx="0" cy="457200"/>
            </a:xfrm>
            <a:prstGeom prst="line">
              <a:avLst/>
            </a:prstGeom>
            <a:ln w="12700">
              <a:solidFill>
                <a:schemeClr val="bg1">
                  <a:lumMod val="75000"/>
                </a:schemeClr>
              </a:solidFill>
              <a:miter lim="800000"/>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pic>
          <p:nvPicPr>
            <p:cNvPr id="61" name="Graphic 60">
              <a:extLst>
                <a:ext uri="{FF2B5EF4-FFF2-40B4-BE49-F238E27FC236}">
                  <a16:creationId xmlns:a16="http://schemas.microsoft.com/office/drawing/2014/main" id="{850FDA97-E9D6-63EF-802A-73D3E80323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29176" y="4816929"/>
              <a:ext cx="437774" cy="449498"/>
            </a:xfrm>
            <a:prstGeom prst="rect">
              <a:avLst/>
            </a:prstGeom>
          </p:spPr>
        </p:pic>
        <p:sp>
          <p:nvSpPr>
            <p:cNvPr id="62" name="Rectangle 42">
              <a:extLst>
                <a:ext uri="{FF2B5EF4-FFF2-40B4-BE49-F238E27FC236}">
                  <a16:creationId xmlns:a16="http://schemas.microsoft.com/office/drawing/2014/main" id="{CFEAB1FD-ACE9-6019-5EC3-3D659424A2F3}"/>
                </a:ext>
              </a:extLst>
            </p:cNvPr>
            <p:cNvSpPr/>
            <p:nvPr/>
          </p:nvSpPr>
          <p:spPr bwMode="auto">
            <a:xfrm flipV="1">
              <a:off x="1864429" y="4368678"/>
              <a:ext cx="8431505" cy="448239"/>
            </a:xfrm>
            <a:custGeom>
              <a:avLst/>
              <a:gdLst>
                <a:gd name="connsiteX0" fmla="*/ 0 w 3416203"/>
                <a:gd name="connsiteY0" fmla="*/ 0 h 765279"/>
                <a:gd name="connsiteX1" fmla="*/ 3416203 w 3416203"/>
                <a:gd name="connsiteY1" fmla="*/ 0 h 765279"/>
                <a:gd name="connsiteX2" fmla="*/ 3416203 w 3416203"/>
                <a:gd name="connsiteY2" fmla="*/ 765279 h 765279"/>
                <a:gd name="connsiteX3" fmla="*/ 0 w 3416203"/>
                <a:gd name="connsiteY3" fmla="*/ 765279 h 765279"/>
                <a:gd name="connsiteX4" fmla="*/ 0 w 3416203"/>
                <a:gd name="connsiteY4" fmla="*/ 0 h 765279"/>
                <a:gd name="connsiteX0" fmla="*/ 3416203 w 3507643"/>
                <a:gd name="connsiteY0" fmla="*/ 0 h 765279"/>
                <a:gd name="connsiteX1" fmla="*/ 3416203 w 3507643"/>
                <a:gd name="connsiteY1" fmla="*/ 765279 h 765279"/>
                <a:gd name="connsiteX2" fmla="*/ 0 w 3507643"/>
                <a:gd name="connsiteY2" fmla="*/ 765279 h 765279"/>
                <a:gd name="connsiteX3" fmla="*/ 0 w 3507643"/>
                <a:gd name="connsiteY3" fmla="*/ 0 h 765279"/>
                <a:gd name="connsiteX4" fmla="*/ 3507643 w 3507643"/>
                <a:gd name="connsiteY4" fmla="*/ 91440 h 765279"/>
                <a:gd name="connsiteX0" fmla="*/ 3416203 w 3416203"/>
                <a:gd name="connsiteY0" fmla="*/ 0 h 765279"/>
                <a:gd name="connsiteX1" fmla="*/ 3416203 w 3416203"/>
                <a:gd name="connsiteY1" fmla="*/ 765279 h 765279"/>
                <a:gd name="connsiteX2" fmla="*/ 0 w 3416203"/>
                <a:gd name="connsiteY2" fmla="*/ 765279 h 765279"/>
                <a:gd name="connsiteX3" fmla="*/ 0 w 3416203"/>
                <a:gd name="connsiteY3" fmla="*/ 0 h 765279"/>
              </a:gdLst>
              <a:ahLst/>
              <a:cxnLst>
                <a:cxn ang="0">
                  <a:pos x="connsiteX0" y="connsiteY0"/>
                </a:cxn>
                <a:cxn ang="0">
                  <a:pos x="connsiteX1" y="connsiteY1"/>
                </a:cxn>
                <a:cxn ang="0">
                  <a:pos x="connsiteX2" y="connsiteY2"/>
                </a:cxn>
                <a:cxn ang="0">
                  <a:pos x="connsiteX3" y="connsiteY3"/>
                </a:cxn>
              </a:cxnLst>
              <a:rect l="l" t="t" r="r" b="b"/>
              <a:pathLst>
                <a:path w="3416203" h="765279">
                  <a:moveTo>
                    <a:pt x="3416203" y="0"/>
                  </a:moveTo>
                  <a:lnTo>
                    <a:pt x="3416203" y="765279"/>
                  </a:lnTo>
                  <a:lnTo>
                    <a:pt x="0" y="765279"/>
                  </a:lnTo>
                  <a:lnTo>
                    <a:pt x="0" y="0"/>
                  </a:lnTo>
                </a:path>
              </a:pathLst>
            </a:custGeom>
            <a:ln w="12700">
              <a:solidFill>
                <a:schemeClr val="bg1">
                  <a:lumMod val="75000"/>
                </a:schemeClr>
              </a:solidFill>
              <a:miter lim="800000"/>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l"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endParaRPr>
            </a:p>
          </p:txBody>
        </p:sp>
        <p:cxnSp>
          <p:nvCxnSpPr>
            <p:cNvPr id="63" name="Straight Connector 62">
              <a:extLst>
                <a:ext uri="{FF2B5EF4-FFF2-40B4-BE49-F238E27FC236}">
                  <a16:creationId xmlns:a16="http://schemas.microsoft.com/office/drawing/2014/main" id="{EECB3EC9-712F-01F6-73E1-CBCE10D430CF}"/>
                </a:ext>
              </a:extLst>
            </p:cNvPr>
            <p:cNvCxnSpPr>
              <a:cxnSpLocks/>
            </p:cNvCxnSpPr>
            <p:nvPr/>
          </p:nvCxnSpPr>
          <p:spPr>
            <a:xfrm>
              <a:off x="3984653" y="4368683"/>
              <a:ext cx="0" cy="457200"/>
            </a:xfrm>
            <a:prstGeom prst="line">
              <a:avLst/>
            </a:prstGeom>
            <a:ln w="12700">
              <a:solidFill>
                <a:schemeClr val="bg1">
                  <a:lumMod val="75000"/>
                </a:schemeClr>
              </a:solidFill>
              <a:miter lim="800000"/>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65EEBA3-5D28-BD4C-C368-EA137D3DFD26}"/>
                </a:ext>
              </a:extLst>
            </p:cNvPr>
            <p:cNvCxnSpPr>
              <a:cxnSpLocks/>
            </p:cNvCxnSpPr>
            <p:nvPr/>
          </p:nvCxnSpPr>
          <p:spPr>
            <a:xfrm>
              <a:off x="6091031" y="4368683"/>
              <a:ext cx="0" cy="457200"/>
            </a:xfrm>
            <a:prstGeom prst="line">
              <a:avLst/>
            </a:prstGeom>
            <a:ln w="12700">
              <a:solidFill>
                <a:schemeClr val="bg1">
                  <a:lumMod val="75000"/>
                </a:schemeClr>
              </a:solidFill>
              <a:miter lim="800000"/>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06A8058C-995C-56FA-FEF1-E93DFBFE9350}"/>
                </a:ext>
              </a:extLst>
            </p:cNvPr>
            <p:cNvGrpSpPr/>
            <p:nvPr/>
          </p:nvGrpSpPr>
          <p:grpSpPr>
            <a:xfrm>
              <a:off x="5725271" y="4676253"/>
              <a:ext cx="731520" cy="731520"/>
              <a:chOff x="6054425" y="4681604"/>
              <a:chExt cx="731520" cy="731520"/>
            </a:xfrm>
          </p:grpSpPr>
          <p:sp>
            <p:nvSpPr>
              <p:cNvPr id="96" name="Oval 95">
                <a:extLst>
                  <a:ext uri="{FF2B5EF4-FFF2-40B4-BE49-F238E27FC236}">
                    <a16:creationId xmlns:a16="http://schemas.microsoft.com/office/drawing/2014/main" id="{9D5BEBA7-8306-CB51-B661-A377898E4B05}"/>
                  </a:ext>
                </a:extLst>
              </p:cNvPr>
              <p:cNvSpPr/>
              <p:nvPr/>
            </p:nvSpPr>
            <p:spPr bwMode="auto">
              <a:xfrm>
                <a:off x="6054425" y="4681604"/>
                <a:ext cx="731520" cy="731520"/>
              </a:xfrm>
              <a:prstGeom prst="ellipse">
                <a:avLst/>
              </a:prstGeom>
              <a:solidFill>
                <a:schemeClr val="bg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97" name="Picture 2">
                <a:extLst>
                  <a:ext uri="{FF2B5EF4-FFF2-40B4-BE49-F238E27FC236}">
                    <a16:creationId xmlns:a16="http://schemas.microsoft.com/office/drawing/2014/main" id="{60872318-71BD-60CE-F8F8-5350EE13D7EC}"/>
                  </a:ext>
                </a:extLst>
              </p:cNvPr>
              <p:cNvPicPr>
                <a:picLocks noChangeAspect="1" noChangeArrowheads="1"/>
              </p:cNvPicPr>
              <p:nvPr/>
            </p:nvPicPr>
            <p:blipFill>
              <a:blip r:embed="rId10">
                <a:alphaModFix/>
                <a:extLst>
                  <a:ext uri="{28A0092B-C50C-407E-A947-70E740481C1C}">
                    <a14:useLocalDpi xmlns:a14="http://schemas.microsoft.com/office/drawing/2010/main" val="0"/>
                  </a:ext>
                </a:extLst>
              </a:blip>
              <a:srcRect/>
              <a:stretch>
                <a:fillRect/>
              </a:stretch>
            </p:blipFill>
            <p:spPr bwMode="auto">
              <a:xfrm>
                <a:off x="6193407" y="4819035"/>
                <a:ext cx="453557" cy="45665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DB7D2A0F-8641-1BEA-DA28-1FF9D155B1F0}"/>
                </a:ext>
              </a:extLst>
            </p:cNvPr>
            <p:cNvGrpSpPr/>
            <p:nvPr/>
          </p:nvGrpSpPr>
          <p:grpSpPr>
            <a:xfrm>
              <a:off x="7831649" y="4676253"/>
              <a:ext cx="731520" cy="731520"/>
              <a:chOff x="7950114" y="4677607"/>
              <a:chExt cx="731520" cy="731520"/>
            </a:xfrm>
          </p:grpSpPr>
          <p:sp>
            <p:nvSpPr>
              <p:cNvPr id="94" name="Oval 93">
                <a:extLst>
                  <a:ext uri="{FF2B5EF4-FFF2-40B4-BE49-F238E27FC236}">
                    <a16:creationId xmlns:a16="http://schemas.microsoft.com/office/drawing/2014/main" id="{73A482C7-69C0-BF1D-F169-9723E3FA967E}"/>
                  </a:ext>
                </a:extLst>
              </p:cNvPr>
              <p:cNvSpPr/>
              <p:nvPr/>
            </p:nvSpPr>
            <p:spPr bwMode="auto">
              <a:xfrm>
                <a:off x="7950114" y="4677607"/>
                <a:ext cx="731520" cy="731520"/>
              </a:xfrm>
              <a:prstGeom prst="ellipse">
                <a:avLst/>
              </a:prstGeom>
              <a:solidFill>
                <a:schemeClr val="bg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95" name="Graphic 1">
                <a:extLst>
                  <a:ext uri="{FF2B5EF4-FFF2-40B4-BE49-F238E27FC236}">
                    <a16:creationId xmlns:a16="http://schemas.microsoft.com/office/drawing/2014/main" id="{F2D6B5E1-8826-35AC-4723-D315FA5F4BF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087274" y="4814767"/>
                <a:ext cx="457200" cy="457200"/>
              </a:xfrm>
              <a:prstGeom prst="rect">
                <a:avLst/>
              </a:prstGeom>
              <a:ln>
                <a:noFill/>
              </a:ln>
            </p:spPr>
          </p:pic>
        </p:grpSp>
        <p:grpSp>
          <p:nvGrpSpPr>
            <p:cNvPr id="68" name="Group 67">
              <a:extLst>
                <a:ext uri="{FF2B5EF4-FFF2-40B4-BE49-F238E27FC236}">
                  <a16:creationId xmlns:a16="http://schemas.microsoft.com/office/drawing/2014/main" id="{2AB23880-810B-0146-FFF6-192AD9ADC5C8}"/>
                </a:ext>
              </a:extLst>
            </p:cNvPr>
            <p:cNvGrpSpPr/>
            <p:nvPr/>
          </p:nvGrpSpPr>
          <p:grpSpPr>
            <a:xfrm>
              <a:off x="3618893" y="4676253"/>
              <a:ext cx="731520" cy="731520"/>
              <a:chOff x="3803071" y="4681604"/>
              <a:chExt cx="731520" cy="731520"/>
            </a:xfrm>
          </p:grpSpPr>
          <p:sp>
            <p:nvSpPr>
              <p:cNvPr id="92" name="Oval 91">
                <a:extLst>
                  <a:ext uri="{FF2B5EF4-FFF2-40B4-BE49-F238E27FC236}">
                    <a16:creationId xmlns:a16="http://schemas.microsoft.com/office/drawing/2014/main" id="{94BFB10A-D6D8-ACC2-1F91-5909EB81F6C3}"/>
                  </a:ext>
                </a:extLst>
              </p:cNvPr>
              <p:cNvSpPr/>
              <p:nvPr/>
            </p:nvSpPr>
            <p:spPr bwMode="auto">
              <a:xfrm>
                <a:off x="3803071" y="4681604"/>
                <a:ext cx="731520" cy="731520"/>
              </a:xfrm>
              <a:prstGeom prst="ellipse">
                <a:avLst/>
              </a:prstGeom>
              <a:solidFill>
                <a:schemeClr val="bg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93" name="Graphic 45">
                <a:extLst>
                  <a:ext uri="{FF2B5EF4-FFF2-40B4-BE49-F238E27FC236}">
                    <a16:creationId xmlns:a16="http://schemas.microsoft.com/office/drawing/2014/main" id="{ECF21A18-5731-ACA6-1BB7-571EA578E7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966531" y="4845064"/>
                <a:ext cx="404601" cy="404601"/>
              </a:xfrm>
              <a:prstGeom prst="rect">
                <a:avLst/>
              </a:prstGeom>
              <a:effectLst/>
            </p:spPr>
          </p:pic>
        </p:grpSp>
        <p:grpSp>
          <p:nvGrpSpPr>
            <p:cNvPr id="70" name="Group 69">
              <a:extLst>
                <a:ext uri="{FF2B5EF4-FFF2-40B4-BE49-F238E27FC236}">
                  <a16:creationId xmlns:a16="http://schemas.microsoft.com/office/drawing/2014/main" id="{F8D208A0-DB6C-5EC0-4C9A-2900AE143B4D}"/>
                </a:ext>
              </a:extLst>
            </p:cNvPr>
            <p:cNvGrpSpPr/>
            <p:nvPr/>
          </p:nvGrpSpPr>
          <p:grpSpPr>
            <a:xfrm>
              <a:off x="9938026" y="4676253"/>
              <a:ext cx="731520" cy="731520"/>
              <a:chOff x="9888872" y="4676253"/>
              <a:chExt cx="731520" cy="731520"/>
            </a:xfrm>
          </p:grpSpPr>
          <p:sp>
            <p:nvSpPr>
              <p:cNvPr id="82" name="Oval 81">
                <a:extLst>
                  <a:ext uri="{FF2B5EF4-FFF2-40B4-BE49-F238E27FC236}">
                    <a16:creationId xmlns:a16="http://schemas.microsoft.com/office/drawing/2014/main" id="{B2A080E9-D265-5DBD-444F-891FC3C5C879}"/>
                  </a:ext>
                </a:extLst>
              </p:cNvPr>
              <p:cNvSpPr/>
              <p:nvPr/>
            </p:nvSpPr>
            <p:spPr bwMode="auto">
              <a:xfrm>
                <a:off x="9888872" y="4676253"/>
                <a:ext cx="731520" cy="731520"/>
              </a:xfrm>
              <a:prstGeom prst="ellipse">
                <a:avLst/>
              </a:prstGeom>
              <a:solidFill>
                <a:schemeClr val="bg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pSp>
            <p:nvGrpSpPr>
              <p:cNvPr id="84" name="Group 83">
                <a:extLst>
                  <a:ext uri="{FF2B5EF4-FFF2-40B4-BE49-F238E27FC236}">
                    <a16:creationId xmlns:a16="http://schemas.microsoft.com/office/drawing/2014/main" id="{2D077D2E-269F-8DD8-9DEC-02A395516236}"/>
                  </a:ext>
                </a:extLst>
              </p:cNvPr>
              <p:cNvGrpSpPr/>
              <p:nvPr/>
            </p:nvGrpSpPr>
            <p:grpSpPr>
              <a:xfrm>
                <a:off x="10296979" y="5026734"/>
                <a:ext cx="201816" cy="177170"/>
                <a:chOff x="1820244" y="875314"/>
                <a:chExt cx="422005" cy="370465"/>
              </a:xfrm>
            </p:grpSpPr>
            <p:sp>
              <p:nvSpPr>
                <p:cNvPr id="85" name="Rectangle 84">
                  <a:extLst>
                    <a:ext uri="{FF2B5EF4-FFF2-40B4-BE49-F238E27FC236}">
                      <a16:creationId xmlns:a16="http://schemas.microsoft.com/office/drawing/2014/main" id="{528ED650-B367-8E78-180F-6DDB4C6E5BBD}"/>
                    </a:ext>
                  </a:extLst>
                </p:cNvPr>
                <p:cNvSpPr/>
                <p:nvPr/>
              </p:nvSpPr>
              <p:spPr bwMode="auto">
                <a:xfrm rot="18911311">
                  <a:off x="1831559" y="988611"/>
                  <a:ext cx="113397" cy="218756"/>
                </a:xfrm>
                <a:prstGeom prst="rect">
                  <a:avLst/>
                </a:prstGeom>
                <a:solidFill>
                  <a:srgbClr val="FFFFFF"/>
                </a:solidFill>
                <a:ln w="9525" cap="flat" cmpd="sng" algn="ctr">
                  <a:solidFill>
                    <a:schemeClr val="bg1">
                      <a:lumMod val="75000"/>
                    </a:scheme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6" name="Rectangle 85">
                  <a:extLst>
                    <a:ext uri="{FF2B5EF4-FFF2-40B4-BE49-F238E27FC236}">
                      <a16:creationId xmlns:a16="http://schemas.microsoft.com/office/drawing/2014/main" id="{87B09EE9-327B-98B9-D71C-77CECCD37AA9}"/>
                    </a:ext>
                  </a:extLst>
                </p:cNvPr>
                <p:cNvSpPr/>
                <p:nvPr/>
              </p:nvSpPr>
              <p:spPr bwMode="auto">
                <a:xfrm rot="2681689">
                  <a:off x="1969198" y="925312"/>
                  <a:ext cx="111974" cy="320467"/>
                </a:xfrm>
                <a:prstGeom prst="rect">
                  <a:avLst/>
                </a:prstGeom>
                <a:solidFill>
                  <a:srgbClr val="FFFFFF"/>
                </a:solidFill>
                <a:ln w="9525" cap="flat" cmpd="sng" algn="ctr">
                  <a:solidFill>
                    <a:schemeClr val="bg1">
                      <a:lumMod val="75000"/>
                    </a:scheme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1" name="Freeform 126">
                  <a:extLst>
                    <a:ext uri="{FF2B5EF4-FFF2-40B4-BE49-F238E27FC236}">
                      <a16:creationId xmlns:a16="http://schemas.microsoft.com/office/drawing/2014/main" id="{2435FC10-1736-5323-17CE-C0DAD8E62288}"/>
                    </a:ext>
                  </a:extLst>
                </p:cNvPr>
                <p:cNvSpPr>
                  <a:spLocks/>
                </p:cNvSpPr>
                <p:nvPr/>
              </p:nvSpPr>
              <p:spPr bwMode="auto">
                <a:xfrm>
                  <a:off x="1820244" y="875314"/>
                  <a:ext cx="422005" cy="319436"/>
                </a:xfrm>
                <a:custGeom>
                  <a:avLst/>
                  <a:gdLst>
                    <a:gd name="T0" fmla="*/ 76 w 232"/>
                    <a:gd name="T1" fmla="*/ 137 h 175"/>
                    <a:gd name="T2" fmla="*/ 76 w 232"/>
                    <a:gd name="T3" fmla="*/ 137 h 175"/>
                    <a:gd name="T4" fmla="*/ 19 w 232"/>
                    <a:gd name="T5" fmla="*/ 80 h 175"/>
                    <a:gd name="T6" fmla="*/ 0 w 232"/>
                    <a:gd name="T7" fmla="*/ 99 h 175"/>
                    <a:gd name="T8" fmla="*/ 76 w 232"/>
                    <a:gd name="T9" fmla="*/ 175 h 175"/>
                    <a:gd name="T10" fmla="*/ 232 w 232"/>
                    <a:gd name="T11" fmla="*/ 19 h 175"/>
                    <a:gd name="T12" fmla="*/ 213 w 232"/>
                    <a:gd name="T13" fmla="*/ 0 h 175"/>
                    <a:gd name="T14" fmla="*/ 76 w 232"/>
                    <a:gd name="T15" fmla="*/ 137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75">
                      <a:moveTo>
                        <a:pt x="76" y="137"/>
                      </a:moveTo>
                      <a:lnTo>
                        <a:pt x="76" y="137"/>
                      </a:lnTo>
                      <a:lnTo>
                        <a:pt x="19" y="80"/>
                      </a:lnTo>
                      <a:lnTo>
                        <a:pt x="0" y="99"/>
                      </a:lnTo>
                      <a:lnTo>
                        <a:pt x="76" y="175"/>
                      </a:lnTo>
                      <a:lnTo>
                        <a:pt x="232" y="19"/>
                      </a:lnTo>
                      <a:lnTo>
                        <a:pt x="213" y="0"/>
                      </a:lnTo>
                      <a:lnTo>
                        <a:pt x="76" y="137"/>
                      </a:lnTo>
                      <a:close/>
                    </a:path>
                  </a:pathLst>
                </a:custGeom>
                <a:solidFill>
                  <a:srgbClr val="0078D4"/>
                </a:solidFill>
                <a:ln w="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41"/>
                    </a:solidFill>
                    <a:effectLst/>
                    <a:uLnTx/>
                    <a:uFillTx/>
                    <a:latin typeface="Segoe UI"/>
                    <a:ea typeface="+mn-ea"/>
                    <a:cs typeface="+mn-cs"/>
                  </a:endParaRPr>
                </a:p>
              </p:txBody>
            </p:sp>
          </p:grpSp>
        </p:grpSp>
        <p:sp>
          <p:nvSpPr>
            <p:cNvPr id="78" name="Oval 77">
              <a:extLst>
                <a:ext uri="{FF2B5EF4-FFF2-40B4-BE49-F238E27FC236}">
                  <a16:creationId xmlns:a16="http://schemas.microsoft.com/office/drawing/2014/main" id="{91BAC5BE-391B-3F68-CF57-1072DF92E76E}"/>
                </a:ext>
              </a:extLst>
            </p:cNvPr>
            <p:cNvSpPr/>
            <p:nvPr/>
          </p:nvSpPr>
          <p:spPr bwMode="auto">
            <a:xfrm>
              <a:off x="1512515" y="4676253"/>
              <a:ext cx="731520" cy="731520"/>
            </a:xfrm>
            <a:prstGeom prst="ellipse">
              <a:avLst/>
            </a:prstGeom>
            <a:solidFill>
              <a:schemeClr val="bg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pSp>
      <p:pic>
        <p:nvPicPr>
          <p:cNvPr id="98" name="Picture 97">
            <a:extLst>
              <a:ext uri="{FF2B5EF4-FFF2-40B4-BE49-F238E27FC236}">
                <a16:creationId xmlns:a16="http://schemas.microsoft.com/office/drawing/2014/main" id="{693DD6FF-C942-9177-A6E2-2823F5CEAE9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1613" y="4266416"/>
            <a:ext cx="548640" cy="548640"/>
          </a:xfrm>
          <a:prstGeom prst="rect">
            <a:avLst/>
          </a:prstGeom>
        </p:spPr>
      </p:pic>
      <p:pic>
        <p:nvPicPr>
          <p:cNvPr id="99" name="Picture 98">
            <a:extLst>
              <a:ext uri="{FF2B5EF4-FFF2-40B4-BE49-F238E27FC236}">
                <a16:creationId xmlns:a16="http://schemas.microsoft.com/office/drawing/2014/main" id="{AE379193-91A5-BC58-9621-72147438808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9908" y="4269990"/>
            <a:ext cx="548640" cy="548640"/>
          </a:xfrm>
          <a:prstGeom prst="rect">
            <a:avLst/>
          </a:prstGeom>
        </p:spPr>
      </p:pic>
      <p:pic>
        <p:nvPicPr>
          <p:cNvPr id="100" name="Picture 99">
            <a:extLst>
              <a:ext uri="{FF2B5EF4-FFF2-40B4-BE49-F238E27FC236}">
                <a16:creationId xmlns:a16="http://schemas.microsoft.com/office/drawing/2014/main" id="{5E831EC0-1FF0-06B9-14AD-7FE2C180B2B1}"/>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72152" y="4348877"/>
            <a:ext cx="413631" cy="413631"/>
          </a:xfrm>
          <a:prstGeom prst="rect">
            <a:avLst/>
          </a:prstGeom>
        </p:spPr>
      </p:pic>
      <p:pic>
        <p:nvPicPr>
          <p:cNvPr id="101" name="Picture 100">
            <a:extLst>
              <a:ext uri="{FF2B5EF4-FFF2-40B4-BE49-F238E27FC236}">
                <a16:creationId xmlns:a16="http://schemas.microsoft.com/office/drawing/2014/main" id="{C23167FF-BF08-4F02-EAE2-963457E38B0F}"/>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6255" y="4303807"/>
            <a:ext cx="464038" cy="464038"/>
          </a:xfrm>
          <a:prstGeom prst="rect">
            <a:avLst/>
          </a:prstGeom>
        </p:spPr>
      </p:pic>
      <p:sp>
        <p:nvSpPr>
          <p:cNvPr id="12" name="TextBox 11">
            <a:extLst>
              <a:ext uri="{FF2B5EF4-FFF2-40B4-BE49-F238E27FC236}">
                <a16:creationId xmlns:a16="http://schemas.microsoft.com/office/drawing/2014/main" id="{F46E1D2B-FBE9-A8CE-B340-0BCC5B1D8CCF}"/>
              </a:ext>
            </a:extLst>
          </p:cNvPr>
          <p:cNvSpPr txBox="1"/>
          <p:nvPr/>
        </p:nvSpPr>
        <p:spPr>
          <a:xfrm>
            <a:off x="9744338" y="3433522"/>
            <a:ext cx="1713208" cy="169277"/>
          </a:xfrm>
          <a:prstGeom prst="rect">
            <a:avLst/>
          </a:prstGeom>
          <a:noFill/>
          <a:ln w="12700">
            <a:noFill/>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Semibold"/>
                <a:ea typeface="+mn-ea"/>
                <a:cs typeface="Segoe UI"/>
              </a:rPr>
              <a:t>Now generally available!</a:t>
            </a:r>
            <a:endParaRPr kumimoji="0" lang="en-US" sz="1000" b="0" i="0" u="none" strike="noStrike" kern="1200" cap="none" spc="0" normalizeH="0" baseline="0" noProof="0">
              <a:ln>
                <a:noFill/>
              </a:ln>
              <a:solidFill>
                <a:srgbClr val="FFFFFF"/>
              </a:solidFill>
              <a:effectLst/>
              <a:uLnTx/>
              <a:uFillTx/>
              <a:latin typeface="Segoe UI"/>
              <a:ea typeface="+mn-ea"/>
              <a:cs typeface="Segoe UI"/>
            </a:endParaRPr>
          </a:p>
        </p:txBody>
      </p:sp>
      <p:sp>
        <p:nvSpPr>
          <p:cNvPr id="111" name="Rectangle: Rounded Corners 110">
            <a:extLst>
              <a:ext uri="{FF2B5EF4-FFF2-40B4-BE49-F238E27FC236}">
                <a16:creationId xmlns:a16="http://schemas.microsoft.com/office/drawing/2014/main" id="{5DC9F237-47AF-CCB5-FD6A-D15EC4166BED}"/>
              </a:ext>
            </a:extLst>
          </p:cNvPr>
          <p:cNvSpPr/>
          <p:nvPr/>
        </p:nvSpPr>
        <p:spPr bwMode="auto">
          <a:xfrm>
            <a:off x="9812272" y="1221264"/>
            <a:ext cx="1577339" cy="1950720"/>
          </a:xfrm>
          <a:prstGeom prst="roundRect">
            <a:avLst>
              <a:gd name="adj" fmla="val 6502"/>
            </a:avLst>
          </a:prstGeom>
          <a:solidFill>
            <a:schemeClr val="bg1"/>
          </a:solidFill>
          <a:ln>
            <a:solidFill>
              <a:schemeClr val="bg1">
                <a:lumMod val="75000"/>
              </a:schemeClr>
            </a:solidFill>
            <a:headEnd type="triangle" w="med" len="sm"/>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8" name="Rectangle 27">
            <a:extLst>
              <a:ext uri="{FF2B5EF4-FFF2-40B4-BE49-F238E27FC236}">
                <a16:creationId xmlns:a16="http://schemas.microsoft.com/office/drawing/2014/main" id="{0DD75CC8-4D4F-8ECC-4020-9590D1574C97}"/>
              </a:ext>
            </a:extLst>
          </p:cNvPr>
          <p:cNvSpPr/>
          <p:nvPr/>
        </p:nvSpPr>
        <p:spPr bwMode="auto">
          <a:xfrm>
            <a:off x="9595102" y="2650693"/>
            <a:ext cx="2011680" cy="6402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Segoe UI"/>
              </a:rPr>
              <a:t>Power Pages</a:t>
            </a:r>
          </a:p>
          <a:p>
            <a:pPr algn="ctr" defTabSz="932114" fontAlgn="base">
              <a:spcBef>
                <a:spcPct val="0"/>
              </a:spcBef>
              <a:spcAft>
                <a:spcPts val="400"/>
              </a:spcAft>
              <a:defRPr/>
            </a:pPr>
            <a:r>
              <a:rPr lang="en-US" sz="1200">
                <a:solidFill>
                  <a:srgbClr val="000000"/>
                </a:solidFill>
                <a:latin typeface="Segoe UI"/>
                <a:cs typeface="Segoe UI" pitchFamily="34" charset="0"/>
              </a:rPr>
              <a:t>External websites</a:t>
            </a:r>
          </a:p>
        </p:txBody>
      </p:sp>
      <p:sp>
        <p:nvSpPr>
          <p:cNvPr id="37" name="Oval 36">
            <a:extLst>
              <a:ext uri="{FF2B5EF4-FFF2-40B4-BE49-F238E27FC236}">
                <a16:creationId xmlns:a16="http://schemas.microsoft.com/office/drawing/2014/main" id="{34B1EB4A-521F-82F7-DA74-E073F5320C94}"/>
              </a:ext>
              <a:ext uri="{C183D7F6-B498-43B3-948B-1728B52AA6E4}">
                <adec:decorative xmlns:adec="http://schemas.microsoft.com/office/drawing/2017/decorative" val="1"/>
              </a:ext>
            </a:extLst>
          </p:cNvPr>
          <p:cNvSpPr/>
          <p:nvPr/>
        </p:nvSpPr>
        <p:spPr bwMode="auto">
          <a:xfrm>
            <a:off x="9990374" y="1331807"/>
            <a:ext cx="1221135" cy="1221135"/>
          </a:xfrm>
          <a:prstGeom prst="ellipse">
            <a:avLst/>
          </a:prstGeom>
          <a:solidFill>
            <a:schemeClr val="bg1"/>
          </a:solidFill>
          <a:ln w="38100" cap="flat" cmpd="sng" algn="ctr">
            <a:solidFill>
              <a:srgbClr val="4B44C0"/>
            </a:solidFill>
            <a:prstDash val="solid"/>
            <a:headEnd type="none" w="med" len="med"/>
            <a:tailEnd type="none" w="med" len="med"/>
          </a:ln>
          <a:effectLst>
            <a:glow rad="381000">
              <a:srgbClr val="4B44C0">
                <a:alpha val="11000"/>
              </a:srgbClr>
            </a:glo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pic>
        <p:nvPicPr>
          <p:cNvPr id="54" name="Graphic 53">
            <a:extLst>
              <a:ext uri="{FF2B5EF4-FFF2-40B4-BE49-F238E27FC236}">
                <a16:creationId xmlns:a16="http://schemas.microsoft.com/office/drawing/2014/main" id="{2DF81820-271C-B03A-8BE3-D3CB0C0AFB2A}"/>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096475" y="1437907"/>
            <a:ext cx="1008934" cy="1008934"/>
          </a:xfrm>
          <a:prstGeom prst="rect">
            <a:avLst/>
          </a:prstGeom>
        </p:spPr>
      </p:pic>
    </p:spTree>
    <p:extLst>
      <p:ext uri="{BB962C8B-B14F-4D97-AF65-F5344CB8AC3E}">
        <p14:creationId xmlns:p14="http://schemas.microsoft.com/office/powerpoint/2010/main" val="40146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path" presetSubtype="0" decel="100000" fill="hold" grpId="1" nodeType="withEffect">
                                  <p:stCondLst>
                                    <p:cond delay="500"/>
                                  </p:stCondLst>
                                  <p:childTnLst>
                                    <p:animMotion origin="layout" path="M 0 -1.85185E-6 L 0 0.03542 " pathEditMode="relative" rAng="0" ptsTypes="AA">
                                      <p:cBhvr>
                                        <p:cTn id="9" dur="700" spd="-100000" fill="hold"/>
                                        <p:tgtEl>
                                          <p:spTgt spid="48"/>
                                        </p:tgtEl>
                                        <p:attrNameLst>
                                          <p:attrName>ppt_x</p:attrName>
                                          <p:attrName>ppt_y</p:attrName>
                                        </p:attrNameLst>
                                      </p:cBhvr>
                                      <p:rCtr x="0" y="1759"/>
                                    </p:animMotion>
                                  </p:childTnLst>
                                </p:cTn>
                              </p:par>
                              <p:par>
                                <p:cTn id="10" presetID="53" presetClass="entr" presetSubtype="16" accel="50000" decel="50000" fill="hold" nodeType="withEffect">
                                  <p:stCondLst>
                                    <p:cond delay="50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6" presetClass="emph" presetSubtype="0" accel="50000" decel="50000" autoRev="1" fill="hold" nodeType="withEffect">
                                  <p:stCondLst>
                                    <p:cond delay="500"/>
                                  </p:stCondLst>
                                  <p:childTnLst>
                                    <p:animScale>
                                      <p:cBhvr>
                                        <p:cTn id="16" dur="30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6614A880-795F-46E2-207B-413C115FAD74}"/>
              </a:ext>
            </a:extLst>
          </p:cNvPr>
          <p:cNvSpPr/>
          <p:nvPr/>
        </p:nvSpPr>
        <p:spPr>
          <a:xfrm>
            <a:off x="6110426" y="438150"/>
            <a:ext cx="6110426" cy="5981700"/>
          </a:xfrm>
          <a:custGeom>
            <a:avLst/>
            <a:gdLst>
              <a:gd name="connsiteX0" fmla="*/ 6110426 w 6110426"/>
              <a:gd name="connsiteY0" fmla="*/ 0 h 5616816"/>
              <a:gd name="connsiteX1" fmla="*/ 6110426 w 6110426"/>
              <a:gd name="connsiteY1" fmla="*/ 5616816 h 5616816"/>
              <a:gd name="connsiteX2" fmla="*/ 5725120 w 6110426"/>
              <a:gd name="connsiteY2" fmla="*/ 5413772 h 5616816"/>
              <a:gd name="connsiteX3" fmla="*/ 14764 w 6110426"/>
              <a:gd name="connsiteY3" fmla="*/ 3959843 h 5616816"/>
              <a:gd name="connsiteX4" fmla="*/ 0 w 6110426"/>
              <a:gd name="connsiteY4" fmla="*/ 3960076 h 5616816"/>
              <a:gd name="connsiteX5" fmla="*/ 0 w 6110426"/>
              <a:gd name="connsiteY5" fmla="*/ 1698047 h 5616816"/>
              <a:gd name="connsiteX6" fmla="*/ 66416 w 6110426"/>
              <a:gd name="connsiteY6" fmla="*/ 1698827 h 5616816"/>
              <a:gd name="connsiteX7" fmla="*/ 5756454 w 6110426"/>
              <a:gd name="connsiteY7" fmla="*/ 192691 h 5616816"/>
              <a:gd name="connsiteX8" fmla="*/ 6110426 w 6110426"/>
              <a:gd name="connsiteY8" fmla="*/ 0 h 561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0426" h="5616816">
                <a:moveTo>
                  <a:pt x="6110426" y="0"/>
                </a:moveTo>
                <a:lnTo>
                  <a:pt x="6110426" y="5616816"/>
                </a:lnTo>
                <a:lnTo>
                  <a:pt x="5725120" y="5413772"/>
                </a:lnTo>
                <a:cubicBezTo>
                  <a:pt x="3885448" y="4444298"/>
                  <a:pt x="1950092" y="3959658"/>
                  <a:pt x="14764" y="3959843"/>
                </a:cubicBezTo>
                <a:lnTo>
                  <a:pt x="0" y="3960076"/>
                </a:lnTo>
                <a:lnTo>
                  <a:pt x="0" y="1698047"/>
                </a:lnTo>
                <a:lnTo>
                  <a:pt x="66416" y="1698827"/>
                </a:lnTo>
                <a:cubicBezTo>
                  <a:pt x="1997396" y="1690623"/>
                  <a:pt x="3927292" y="1188435"/>
                  <a:pt x="5756454" y="192691"/>
                </a:cubicBezTo>
                <a:lnTo>
                  <a:pt x="6110426" y="0"/>
                </a:lnTo>
                <a:close/>
              </a:path>
            </a:pathLst>
          </a:custGeom>
          <a:gradFill flip="none" rotWithShape="1">
            <a:gsLst>
              <a:gs pos="0">
                <a:schemeClr val="accent1">
                  <a:lumMod val="5000"/>
                  <a:lumOff val="95000"/>
                  <a:alpha val="0"/>
                </a:schemeClr>
              </a:gs>
              <a:gs pos="100000">
                <a:srgbClr val="4B44C0">
                  <a:alpha val="27000"/>
                </a:srgbClr>
              </a:gs>
            </a:gsLst>
            <a:lin ang="0" scaled="1"/>
            <a:tileRect/>
          </a:gra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IN" sz="2000" b="0" i="0" u="none" strike="noStrike" kern="1200" cap="none" spc="0" normalizeH="0" baseline="0" noProof="0">
              <a:ln>
                <a:noFill/>
              </a:ln>
              <a:solidFill>
                <a:srgbClr val="FFFFFF"/>
              </a:solidFill>
              <a:effectLst/>
              <a:uLnTx/>
              <a:uFillTx/>
              <a:latin typeface="Calibri" panose="020F0502020204030204"/>
              <a:ea typeface="+mn-ea"/>
              <a:cs typeface="Segoe UI" pitchFamily="34" charset="0"/>
            </a:endParaRPr>
          </a:p>
        </p:txBody>
      </p:sp>
      <p:sp>
        <p:nvSpPr>
          <p:cNvPr id="41" name="Freeform: Shape 40">
            <a:extLst>
              <a:ext uri="{FF2B5EF4-FFF2-40B4-BE49-F238E27FC236}">
                <a16:creationId xmlns:a16="http://schemas.microsoft.com/office/drawing/2014/main" id="{022FDC57-D94C-082A-A4C9-D606B7D826C0}"/>
              </a:ext>
            </a:extLst>
          </p:cNvPr>
          <p:cNvSpPr/>
          <p:nvPr/>
        </p:nvSpPr>
        <p:spPr>
          <a:xfrm flipH="1">
            <a:off x="0" y="438150"/>
            <a:ext cx="6110426" cy="5981700"/>
          </a:xfrm>
          <a:custGeom>
            <a:avLst/>
            <a:gdLst>
              <a:gd name="connsiteX0" fmla="*/ 6110426 w 6110426"/>
              <a:gd name="connsiteY0" fmla="*/ 0 h 5616816"/>
              <a:gd name="connsiteX1" fmla="*/ 6110426 w 6110426"/>
              <a:gd name="connsiteY1" fmla="*/ 5616816 h 5616816"/>
              <a:gd name="connsiteX2" fmla="*/ 5725120 w 6110426"/>
              <a:gd name="connsiteY2" fmla="*/ 5413772 h 5616816"/>
              <a:gd name="connsiteX3" fmla="*/ 14764 w 6110426"/>
              <a:gd name="connsiteY3" fmla="*/ 3959843 h 5616816"/>
              <a:gd name="connsiteX4" fmla="*/ 0 w 6110426"/>
              <a:gd name="connsiteY4" fmla="*/ 3960076 h 5616816"/>
              <a:gd name="connsiteX5" fmla="*/ 0 w 6110426"/>
              <a:gd name="connsiteY5" fmla="*/ 1698047 h 5616816"/>
              <a:gd name="connsiteX6" fmla="*/ 66416 w 6110426"/>
              <a:gd name="connsiteY6" fmla="*/ 1698827 h 5616816"/>
              <a:gd name="connsiteX7" fmla="*/ 5756454 w 6110426"/>
              <a:gd name="connsiteY7" fmla="*/ 192691 h 5616816"/>
              <a:gd name="connsiteX8" fmla="*/ 6110426 w 6110426"/>
              <a:gd name="connsiteY8" fmla="*/ 0 h 561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0426" h="5616816">
                <a:moveTo>
                  <a:pt x="6110426" y="0"/>
                </a:moveTo>
                <a:lnTo>
                  <a:pt x="6110426" y="5616816"/>
                </a:lnTo>
                <a:lnTo>
                  <a:pt x="5725120" y="5413772"/>
                </a:lnTo>
                <a:cubicBezTo>
                  <a:pt x="3885448" y="4444298"/>
                  <a:pt x="1950092" y="3959658"/>
                  <a:pt x="14764" y="3959843"/>
                </a:cubicBezTo>
                <a:lnTo>
                  <a:pt x="0" y="3960076"/>
                </a:lnTo>
                <a:lnTo>
                  <a:pt x="0" y="1698047"/>
                </a:lnTo>
                <a:lnTo>
                  <a:pt x="66416" y="1698827"/>
                </a:lnTo>
                <a:cubicBezTo>
                  <a:pt x="1997396" y="1690623"/>
                  <a:pt x="3927292" y="1188435"/>
                  <a:pt x="5756454" y="192691"/>
                </a:cubicBezTo>
                <a:lnTo>
                  <a:pt x="6110426" y="0"/>
                </a:lnTo>
                <a:close/>
              </a:path>
            </a:pathLst>
          </a:custGeom>
          <a:gradFill flip="none" rotWithShape="1">
            <a:gsLst>
              <a:gs pos="0">
                <a:schemeClr val="accent1">
                  <a:lumMod val="5000"/>
                  <a:lumOff val="95000"/>
                  <a:alpha val="0"/>
                </a:schemeClr>
              </a:gs>
              <a:gs pos="100000">
                <a:srgbClr val="222043">
                  <a:alpha val="27000"/>
                </a:srgbClr>
              </a:gs>
            </a:gsLst>
            <a:lin ang="0" scaled="1"/>
            <a:tileRect/>
          </a:gra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IN" sz="2000" b="0" i="0" u="none" strike="noStrike" kern="1200" cap="none" spc="0" normalizeH="0" baseline="0" noProof="0">
              <a:ln>
                <a:noFill/>
              </a:ln>
              <a:solidFill>
                <a:srgbClr val="FFFFFF"/>
              </a:solidFill>
              <a:effectLst/>
              <a:uLnTx/>
              <a:uFillTx/>
              <a:latin typeface="Calibri" panose="020F0502020204030204"/>
              <a:ea typeface="+mn-ea"/>
              <a:cs typeface="Segoe UI" pitchFamily="34" charset="0"/>
            </a:endParaRPr>
          </a:p>
        </p:txBody>
      </p:sp>
      <p:sp>
        <p:nvSpPr>
          <p:cNvPr id="291" name="Title 290">
            <a:extLst>
              <a:ext uri="{FF2B5EF4-FFF2-40B4-BE49-F238E27FC236}">
                <a16:creationId xmlns:a16="http://schemas.microsoft.com/office/drawing/2014/main" id="{87E6F072-7C04-CA6C-8249-73F437CD1CCC}"/>
              </a:ext>
            </a:extLst>
          </p:cNvPr>
          <p:cNvSpPr>
            <a:spLocks noGrp="1"/>
          </p:cNvSpPr>
          <p:nvPr>
            <p:ph type="title"/>
          </p:nvPr>
        </p:nvSpPr>
        <p:spPr/>
        <p:txBody>
          <a:bodyPr>
            <a:normAutofit/>
          </a:bodyPr>
          <a:lstStyle/>
          <a:p>
            <a:pPr algn="ctr"/>
            <a:r>
              <a:rPr lang="en-US" dirty="0"/>
              <a:t>Power Pages Users are???</a:t>
            </a:r>
            <a:endParaRPr lang="en-IN" dirty="0"/>
          </a:p>
        </p:txBody>
      </p:sp>
      <p:grpSp>
        <p:nvGrpSpPr>
          <p:cNvPr id="58" name="Group 57">
            <a:extLst>
              <a:ext uri="{FF2B5EF4-FFF2-40B4-BE49-F238E27FC236}">
                <a16:creationId xmlns:a16="http://schemas.microsoft.com/office/drawing/2014/main" id="{D6D88062-8BAF-EBCC-10CD-4CC9D0A4BBC6}"/>
              </a:ext>
            </a:extLst>
          </p:cNvPr>
          <p:cNvGrpSpPr/>
          <p:nvPr/>
        </p:nvGrpSpPr>
        <p:grpSpPr>
          <a:xfrm>
            <a:off x="8782648" y="1883395"/>
            <a:ext cx="2839440" cy="763771"/>
            <a:chOff x="8769948" y="2459407"/>
            <a:chExt cx="2839440" cy="763771"/>
          </a:xfrm>
        </p:grpSpPr>
        <p:sp>
          <p:nvSpPr>
            <p:cNvPr id="348" name="Rectangle 347">
              <a:extLst>
                <a:ext uri="{FF2B5EF4-FFF2-40B4-BE49-F238E27FC236}">
                  <a16:creationId xmlns:a16="http://schemas.microsoft.com/office/drawing/2014/main" id="{28CC8E50-8526-CCA1-73C3-8C7B02931ABD}"/>
                </a:ext>
              </a:extLst>
            </p:cNvPr>
            <p:cNvSpPr/>
            <p:nvPr/>
          </p:nvSpPr>
          <p:spPr bwMode="auto">
            <a:xfrm>
              <a:off x="9618968" y="2459407"/>
              <a:ext cx="1990420" cy="64633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32114" rtl="0" eaLnBrk="1" fontAlgn="base" latinLnBrk="0" hangingPunct="1">
                <a:lnSpc>
                  <a:spcPct val="100000"/>
                </a:lnSpc>
                <a:spcBef>
                  <a:spcPct val="0"/>
                </a:spcBef>
                <a:spcAft>
                  <a:spcPts val="400"/>
                </a:spcAft>
                <a:buClrTx/>
                <a:buSzTx/>
                <a:buFontTx/>
                <a:buNone/>
                <a:tabLst>
                  <a:tab pos="1598613" algn="l"/>
                </a:tabLst>
                <a:defRPr/>
              </a:pPr>
              <a:r>
                <a:rPr kumimoji="0" lang="en-US" sz="1400" b="0" i="0" u="none" strike="noStrike" kern="1200" cap="none" spc="0" normalizeH="0" baseline="0" noProof="0">
                  <a:ln>
                    <a:noFill/>
                  </a:ln>
                  <a:solidFill>
                    <a:srgbClr val="4B44C0"/>
                  </a:solidFill>
                  <a:effectLst/>
                  <a:uLnTx/>
                  <a:uFillTx/>
                  <a:latin typeface="Segoe UI Semibold"/>
                  <a:ea typeface="+mn-ea"/>
                  <a:cs typeface="Segoe UI" pitchFamily="34" charset="0"/>
                </a:rPr>
                <a:t>Workplace productivity Low Code Citizen Dev Ready-made solutions</a:t>
              </a:r>
            </a:p>
          </p:txBody>
        </p:sp>
        <p:cxnSp>
          <p:nvCxnSpPr>
            <p:cNvPr id="411" name="Straight Connector 410">
              <a:extLst>
                <a:ext uri="{FF2B5EF4-FFF2-40B4-BE49-F238E27FC236}">
                  <a16:creationId xmlns:a16="http://schemas.microsoft.com/office/drawing/2014/main" id="{0E0AF62F-96A5-976C-028F-5F80A7E572EC}"/>
                </a:ext>
              </a:extLst>
            </p:cNvPr>
            <p:cNvCxnSpPr>
              <a:cxnSpLocks/>
            </p:cNvCxnSpPr>
            <p:nvPr/>
          </p:nvCxnSpPr>
          <p:spPr>
            <a:xfrm>
              <a:off x="8769948" y="3223178"/>
              <a:ext cx="2839440" cy="0"/>
            </a:xfrm>
            <a:prstGeom prst="line">
              <a:avLst/>
            </a:prstGeom>
            <a:ln w="22225">
              <a:solidFill>
                <a:srgbClr val="4B44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35CA0AEB-5EBE-0A47-8F06-4D0274396B41}"/>
              </a:ext>
              <a:ext uri="{C183D7F6-B498-43B3-948B-1728B52AA6E4}">
                <adec:decorative xmlns:adec="http://schemas.microsoft.com/office/drawing/2017/decorative" val="1"/>
              </a:ext>
            </a:extLst>
          </p:cNvPr>
          <p:cNvSpPr/>
          <p:nvPr/>
        </p:nvSpPr>
        <p:spPr>
          <a:xfrm rot="5400000">
            <a:off x="3741569" y="2083441"/>
            <a:ext cx="2724060" cy="272023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Oval 11">
            <a:extLst>
              <a:ext uri="{FF2B5EF4-FFF2-40B4-BE49-F238E27FC236}">
                <a16:creationId xmlns:a16="http://schemas.microsoft.com/office/drawing/2014/main" id="{1C77FDB4-570D-E013-F4DB-1C8B592B6D0B}"/>
              </a:ext>
              <a:ext uri="{C183D7F6-B498-43B3-948B-1728B52AA6E4}">
                <adec:decorative xmlns:adec="http://schemas.microsoft.com/office/drawing/2017/decorative" val="1"/>
              </a:ext>
            </a:extLst>
          </p:cNvPr>
          <p:cNvSpPr/>
          <p:nvPr/>
        </p:nvSpPr>
        <p:spPr>
          <a:xfrm rot="5400000">
            <a:off x="5751771" y="2083441"/>
            <a:ext cx="2724060" cy="272023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mn-cs"/>
            </a:endParaRPr>
          </a:p>
        </p:txBody>
      </p:sp>
      <p:sp>
        <p:nvSpPr>
          <p:cNvPr id="13" name="Freeform: Shape 12">
            <a:extLst>
              <a:ext uri="{FF2B5EF4-FFF2-40B4-BE49-F238E27FC236}">
                <a16:creationId xmlns:a16="http://schemas.microsoft.com/office/drawing/2014/main" id="{2AF5F487-049D-36EC-BA19-B8AAA99DE477}"/>
              </a:ext>
              <a:ext uri="{C183D7F6-B498-43B3-948B-1728B52AA6E4}">
                <adec:decorative xmlns:adec="http://schemas.microsoft.com/office/drawing/2017/decorative" val="1"/>
              </a:ext>
            </a:extLst>
          </p:cNvPr>
          <p:cNvSpPr/>
          <p:nvPr/>
        </p:nvSpPr>
        <p:spPr>
          <a:xfrm rot="5400000">
            <a:off x="5369077" y="3200266"/>
            <a:ext cx="1479245" cy="486587"/>
          </a:xfrm>
          <a:custGeom>
            <a:avLst/>
            <a:gdLst>
              <a:gd name="connsiteX0" fmla="*/ 638006 w 1276012"/>
              <a:gd name="connsiteY0" fmla="*/ 0 h 419735"/>
              <a:gd name="connsiteX1" fmla="*/ 1241323 w 1276012"/>
              <a:gd name="connsiteY1" fmla="*/ 183972 h 419735"/>
              <a:gd name="connsiteX2" fmla="*/ 1276012 w 1276012"/>
              <a:gd name="connsiteY2" fmla="*/ 209868 h 419735"/>
              <a:gd name="connsiteX3" fmla="*/ 1241323 w 1276012"/>
              <a:gd name="connsiteY3" fmla="*/ 235763 h 419735"/>
              <a:gd name="connsiteX4" fmla="*/ 638006 w 1276012"/>
              <a:gd name="connsiteY4" fmla="*/ 419735 h 419735"/>
              <a:gd name="connsiteX5" fmla="*/ 34689 w 1276012"/>
              <a:gd name="connsiteY5" fmla="*/ 235763 h 419735"/>
              <a:gd name="connsiteX6" fmla="*/ 0 w 1276012"/>
              <a:gd name="connsiteY6" fmla="*/ 209868 h 419735"/>
              <a:gd name="connsiteX7" fmla="*/ 34689 w 1276012"/>
              <a:gd name="connsiteY7" fmla="*/ 183972 h 419735"/>
              <a:gd name="connsiteX8" fmla="*/ 638006 w 1276012"/>
              <a:gd name="connsiteY8" fmla="*/ 0 h 41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012" h="419735">
                <a:moveTo>
                  <a:pt x="638006" y="0"/>
                </a:moveTo>
                <a:cubicBezTo>
                  <a:pt x="861488" y="0"/>
                  <a:pt x="1069102" y="67822"/>
                  <a:pt x="1241323" y="183972"/>
                </a:cubicBezTo>
                <a:lnTo>
                  <a:pt x="1276012" y="209868"/>
                </a:lnTo>
                <a:lnTo>
                  <a:pt x="1241323" y="235763"/>
                </a:lnTo>
                <a:cubicBezTo>
                  <a:pt x="1069102" y="351914"/>
                  <a:pt x="861488" y="419735"/>
                  <a:pt x="638006" y="419735"/>
                </a:cubicBezTo>
                <a:cubicBezTo>
                  <a:pt x="414524" y="419735"/>
                  <a:pt x="206910" y="351914"/>
                  <a:pt x="34689" y="235763"/>
                </a:cubicBezTo>
                <a:lnTo>
                  <a:pt x="0" y="209868"/>
                </a:lnTo>
                <a:lnTo>
                  <a:pt x="34689" y="183972"/>
                </a:lnTo>
                <a:cubicBezTo>
                  <a:pt x="206910" y="67822"/>
                  <a:pt x="414524" y="0"/>
                  <a:pt x="638006" y="0"/>
                </a:cubicBezTo>
                <a:close/>
              </a:path>
            </a:pathLst>
          </a:custGeom>
          <a:solidFill>
            <a:srgbClr val="5C57C5"/>
          </a:solidFill>
          <a:ln w="12700">
            <a:solidFill>
              <a:schemeClr val="accent5">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Freeform: Shape 13">
            <a:extLst>
              <a:ext uri="{FF2B5EF4-FFF2-40B4-BE49-F238E27FC236}">
                <a16:creationId xmlns:a16="http://schemas.microsoft.com/office/drawing/2014/main" id="{58142A62-90CE-97DA-556F-2A6B5429561E}"/>
              </a:ext>
              <a:ext uri="{C183D7F6-B498-43B3-948B-1728B52AA6E4}">
                <adec:decorative xmlns:adec="http://schemas.microsoft.com/office/drawing/2017/decorative" val="1"/>
              </a:ext>
            </a:extLst>
          </p:cNvPr>
          <p:cNvSpPr/>
          <p:nvPr/>
        </p:nvSpPr>
        <p:spPr>
          <a:xfrm rot="5400000">
            <a:off x="5984906" y="2316421"/>
            <a:ext cx="2501864" cy="2254278"/>
          </a:xfrm>
          <a:custGeom>
            <a:avLst/>
            <a:gdLst>
              <a:gd name="connsiteX0" fmla="*/ 1079067 w 2158134"/>
              <a:gd name="connsiteY0" fmla="*/ 0 h 1944563"/>
              <a:gd name="connsiteX1" fmla="*/ 2158134 w 2158134"/>
              <a:gd name="connsiteY1" fmla="*/ 1077215 h 1944563"/>
              <a:gd name="connsiteX2" fmla="*/ 1765454 w 2158134"/>
              <a:gd name="connsiteY2" fmla="*/ 1908446 h 1944563"/>
              <a:gd name="connsiteX3" fmla="*/ 1717073 w 2158134"/>
              <a:gd name="connsiteY3" fmla="*/ 1944563 h 1944563"/>
              <a:gd name="connsiteX4" fmla="*/ 1682384 w 2158134"/>
              <a:gd name="connsiteY4" fmla="*/ 1918667 h 1944563"/>
              <a:gd name="connsiteX5" fmla="*/ 1079067 w 2158134"/>
              <a:gd name="connsiteY5" fmla="*/ 1734695 h 1944563"/>
              <a:gd name="connsiteX6" fmla="*/ 475750 w 2158134"/>
              <a:gd name="connsiteY6" fmla="*/ 1918667 h 1944563"/>
              <a:gd name="connsiteX7" fmla="*/ 441061 w 2158134"/>
              <a:gd name="connsiteY7" fmla="*/ 1944563 h 1944563"/>
              <a:gd name="connsiteX8" fmla="*/ 392680 w 2158134"/>
              <a:gd name="connsiteY8" fmla="*/ 1908446 h 1944563"/>
              <a:gd name="connsiteX9" fmla="*/ 0 w 2158134"/>
              <a:gd name="connsiteY9" fmla="*/ 1077215 h 1944563"/>
              <a:gd name="connsiteX10" fmla="*/ 1079067 w 2158134"/>
              <a:gd name="connsiteY10" fmla="*/ 0 h 194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8134" h="1944563">
                <a:moveTo>
                  <a:pt x="1079067" y="0"/>
                </a:moveTo>
                <a:cubicBezTo>
                  <a:pt x="1675019" y="0"/>
                  <a:pt x="2158134" y="482286"/>
                  <a:pt x="2158134" y="1077215"/>
                </a:cubicBezTo>
                <a:cubicBezTo>
                  <a:pt x="2158134" y="1411862"/>
                  <a:pt x="2005274" y="1710869"/>
                  <a:pt x="1765454" y="1908446"/>
                </a:cubicBezTo>
                <a:lnTo>
                  <a:pt x="1717073" y="1944563"/>
                </a:lnTo>
                <a:lnTo>
                  <a:pt x="1682384" y="1918667"/>
                </a:lnTo>
                <a:cubicBezTo>
                  <a:pt x="1510163" y="1802517"/>
                  <a:pt x="1302549" y="1734695"/>
                  <a:pt x="1079067" y="1734695"/>
                </a:cubicBezTo>
                <a:cubicBezTo>
                  <a:pt x="855585" y="1734695"/>
                  <a:pt x="647971" y="1802517"/>
                  <a:pt x="475750" y="1918667"/>
                </a:cubicBezTo>
                <a:lnTo>
                  <a:pt x="441061" y="1944563"/>
                </a:lnTo>
                <a:lnTo>
                  <a:pt x="392680" y="1908446"/>
                </a:lnTo>
                <a:cubicBezTo>
                  <a:pt x="152861" y="1710869"/>
                  <a:pt x="0" y="1411862"/>
                  <a:pt x="0" y="1077215"/>
                </a:cubicBezTo>
                <a:cubicBezTo>
                  <a:pt x="0" y="482286"/>
                  <a:pt x="483115" y="0"/>
                  <a:pt x="1079067" y="0"/>
                </a:cubicBezTo>
                <a:close/>
              </a:path>
            </a:pathLst>
          </a:custGeom>
          <a:solidFill>
            <a:srgbClr val="807CD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Shape 14">
            <a:extLst>
              <a:ext uri="{FF2B5EF4-FFF2-40B4-BE49-F238E27FC236}">
                <a16:creationId xmlns:a16="http://schemas.microsoft.com/office/drawing/2014/main" id="{BDE7B922-473B-DCC4-5427-C9F8F07290F0}"/>
              </a:ext>
              <a:ext uri="{C183D7F6-B498-43B3-948B-1728B52AA6E4}">
                <adec:decorative xmlns:adec="http://schemas.microsoft.com/office/drawing/2017/decorative" val="1"/>
              </a:ext>
            </a:extLst>
          </p:cNvPr>
          <p:cNvSpPr/>
          <p:nvPr/>
        </p:nvSpPr>
        <p:spPr>
          <a:xfrm rot="5400000">
            <a:off x="3730628" y="2316421"/>
            <a:ext cx="2501864" cy="2254277"/>
          </a:xfrm>
          <a:custGeom>
            <a:avLst/>
            <a:gdLst>
              <a:gd name="connsiteX0" fmla="*/ 441061 w 2158134"/>
              <a:gd name="connsiteY0" fmla="*/ 0 h 1944562"/>
              <a:gd name="connsiteX1" fmla="*/ 475750 w 2158134"/>
              <a:gd name="connsiteY1" fmla="*/ 25895 h 1944562"/>
              <a:gd name="connsiteX2" fmla="*/ 1079067 w 2158134"/>
              <a:gd name="connsiteY2" fmla="*/ 209867 h 1944562"/>
              <a:gd name="connsiteX3" fmla="*/ 1682384 w 2158134"/>
              <a:gd name="connsiteY3" fmla="*/ 25895 h 1944562"/>
              <a:gd name="connsiteX4" fmla="*/ 1717073 w 2158134"/>
              <a:gd name="connsiteY4" fmla="*/ 0 h 1944562"/>
              <a:gd name="connsiteX5" fmla="*/ 1765454 w 2158134"/>
              <a:gd name="connsiteY5" fmla="*/ 36116 h 1944562"/>
              <a:gd name="connsiteX6" fmla="*/ 2158134 w 2158134"/>
              <a:gd name="connsiteY6" fmla="*/ 867347 h 1944562"/>
              <a:gd name="connsiteX7" fmla="*/ 1079067 w 2158134"/>
              <a:gd name="connsiteY7" fmla="*/ 1944562 h 1944562"/>
              <a:gd name="connsiteX8" fmla="*/ 0 w 2158134"/>
              <a:gd name="connsiteY8" fmla="*/ 867347 h 1944562"/>
              <a:gd name="connsiteX9" fmla="*/ 392680 w 2158134"/>
              <a:gd name="connsiteY9" fmla="*/ 36116 h 1944562"/>
              <a:gd name="connsiteX10" fmla="*/ 441061 w 2158134"/>
              <a:gd name="connsiteY10" fmla="*/ 0 h 1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8134" h="1944562">
                <a:moveTo>
                  <a:pt x="441061" y="0"/>
                </a:moveTo>
                <a:lnTo>
                  <a:pt x="475750" y="25895"/>
                </a:lnTo>
                <a:cubicBezTo>
                  <a:pt x="647971" y="142046"/>
                  <a:pt x="855585" y="209867"/>
                  <a:pt x="1079067" y="209867"/>
                </a:cubicBezTo>
                <a:cubicBezTo>
                  <a:pt x="1302549" y="209867"/>
                  <a:pt x="1510163" y="142046"/>
                  <a:pt x="1682384" y="25895"/>
                </a:cubicBezTo>
                <a:lnTo>
                  <a:pt x="1717073" y="0"/>
                </a:lnTo>
                <a:lnTo>
                  <a:pt x="1765454" y="36116"/>
                </a:lnTo>
                <a:cubicBezTo>
                  <a:pt x="2005274" y="233693"/>
                  <a:pt x="2158134" y="532700"/>
                  <a:pt x="2158134" y="867347"/>
                </a:cubicBezTo>
                <a:cubicBezTo>
                  <a:pt x="2158134" y="1462276"/>
                  <a:pt x="1675019" y="1944562"/>
                  <a:pt x="1079067" y="1944562"/>
                </a:cubicBezTo>
                <a:cubicBezTo>
                  <a:pt x="483115" y="1944562"/>
                  <a:pt x="0" y="1462276"/>
                  <a:pt x="0" y="867347"/>
                </a:cubicBezTo>
                <a:cubicBezTo>
                  <a:pt x="0" y="532700"/>
                  <a:pt x="152861" y="233693"/>
                  <a:pt x="392680" y="36116"/>
                </a:cubicBezTo>
                <a:lnTo>
                  <a:pt x="441061" y="0"/>
                </a:lnTo>
                <a:close/>
              </a:path>
            </a:pathLst>
          </a:custGeom>
          <a:solidFill>
            <a:srgbClr val="4B44C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mn-cs"/>
            </a:endParaRPr>
          </a:p>
        </p:txBody>
      </p:sp>
      <p:sp>
        <p:nvSpPr>
          <p:cNvPr id="16" name="TextBox 15">
            <a:extLst>
              <a:ext uri="{FF2B5EF4-FFF2-40B4-BE49-F238E27FC236}">
                <a16:creationId xmlns:a16="http://schemas.microsoft.com/office/drawing/2014/main" id="{42380161-6171-CE62-908D-39C58065D5DF}"/>
              </a:ext>
            </a:extLst>
          </p:cNvPr>
          <p:cNvSpPr txBox="1"/>
          <p:nvPr/>
        </p:nvSpPr>
        <p:spPr>
          <a:xfrm>
            <a:off x="6574257" y="3053842"/>
            <a:ext cx="1323162" cy="77943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mn-cs"/>
              </a:rPr>
              <a:t>Internal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Users inside my organization</a:t>
            </a:r>
          </a:p>
        </p:txBody>
      </p:sp>
      <p:sp>
        <p:nvSpPr>
          <p:cNvPr id="17" name="TextBox 16">
            <a:extLst>
              <a:ext uri="{FF2B5EF4-FFF2-40B4-BE49-F238E27FC236}">
                <a16:creationId xmlns:a16="http://schemas.microsoft.com/office/drawing/2014/main" id="{4EF9B997-9A48-1DBC-E5FD-9C80EF9A8B99}"/>
              </a:ext>
            </a:extLst>
          </p:cNvPr>
          <p:cNvSpPr txBox="1"/>
          <p:nvPr/>
        </p:nvSpPr>
        <p:spPr>
          <a:xfrm>
            <a:off x="4327087" y="2833135"/>
            <a:ext cx="1324320" cy="122084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mn-cs"/>
              </a:rPr>
              <a:t>External</a:t>
            </a:r>
            <a:endParaRPr kumimoji="0" lang="en-US" sz="1600" b="0" i="0" u="none" strike="noStrike" kern="1200" cap="none" spc="0" normalizeH="0" baseline="0" noProof="0">
              <a:ln>
                <a:noFill/>
              </a:ln>
              <a:solidFill>
                <a:srgbClr val="FFFFFF"/>
              </a:solidFill>
              <a:effectLst/>
              <a:uLnTx/>
              <a:uFillTx/>
              <a:latin typeface="Segoe UI Sem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Customers, Partners,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Suppliers, Vendors, etc.</a:t>
            </a:r>
            <a:r>
              <a:rPr kumimoji="0" lang="en-US" sz="1600" b="0" i="0" u="none" strike="noStrike" kern="1200" cap="none" spc="0" normalizeH="0" baseline="0" noProof="0">
                <a:ln>
                  <a:noFill/>
                </a:ln>
                <a:solidFill>
                  <a:srgbClr val="FFFFFF"/>
                </a:solidFill>
                <a:effectLst/>
                <a:uLnTx/>
                <a:uFillTx/>
                <a:latin typeface="Segoe UI"/>
                <a:ea typeface="+mn-ea"/>
                <a:cs typeface="+mn-cs"/>
              </a:rPr>
              <a:t>​</a:t>
            </a:r>
          </a:p>
        </p:txBody>
      </p:sp>
      <p:grpSp>
        <p:nvGrpSpPr>
          <p:cNvPr id="59" name="Group 58">
            <a:extLst>
              <a:ext uri="{FF2B5EF4-FFF2-40B4-BE49-F238E27FC236}">
                <a16:creationId xmlns:a16="http://schemas.microsoft.com/office/drawing/2014/main" id="{CD336C3A-37F5-F847-275A-151E25BCE102}"/>
              </a:ext>
            </a:extLst>
          </p:cNvPr>
          <p:cNvGrpSpPr/>
          <p:nvPr/>
        </p:nvGrpSpPr>
        <p:grpSpPr>
          <a:xfrm>
            <a:off x="596900" y="1883395"/>
            <a:ext cx="2839440" cy="763771"/>
            <a:chOff x="584200" y="2459407"/>
            <a:chExt cx="2839440" cy="763771"/>
          </a:xfrm>
        </p:grpSpPr>
        <p:sp>
          <p:nvSpPr>
            <p:cNvPr id="44" name="Rectangle 43">
              <a:extLst>
                <a:ext uri="{FF2B5EF4-FFF2-40B4-BE49-F238E27FC236}">
                  <a16:creationId xmlns:a16="http://schemas.microsoft.com/office/drawing/2014/main" id="{4D09795C-0EE0-EB4D-C134-9BB254FFD350}"/>
                </a:ext>
              </a:extLst>
            </p:cNvPr>
            <p:cNvSpPr/>
            <p:nvPr/>
          </p:nvSpPr>
          <p:spPr bwMode="auto">
            <a:xfrm>
              <a:off x="584200" y="2459407"/>
              <a:ext cx="2524760" cy="64633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114" rtl="0" eaLnBrk="1" fontAlgn="base" latinLnBrk="0" hangingPunct="1">
                <a:lnSpc>
                  <a:spcPct val="100000"/>
                </a:lnSpc>
                <a:spcBef>
                  <a:spcPct val="0"/>
                </a:spcBef>
                <a:spcAft>
                  <a:spcPts val="400"/>
                </a:spcAft>
                <a:buClrTx/>
                <a:buSzTx/>
                <a:buFontTx/>
                <a:buNone/>
                <a:tabLst>
                  <a:tab pos="1598613" algn="l"/>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Segoe UI" pitchFamily="34" charset="0"/>
                </a:rPr>
                <a:t>Historically requires traditional application development, few ready-made solutions</a:t>
              </a:r>
            </a:p>
          </p:txBody>
        </p:sp>
        <p:cxnSp>
          <p:nvCxnSpPr>
            <p:cNvPr id="46" name="Straight Connector 45">
              <a:extLst>
                <a:ext uri="{FF2B5EF4-FFF2-40B4-BE49-F238E27FC236}">
                  <a16:creationId xmlns:a16="http://schemas.microsoft.com/office/drawing/2014/main" id="{22A9CC6B-AF81-B0B0-B22D-A1E26C865535}"/>
                </a:ext>
              </a:extLst>
            </p:cNvPr>
            <p:cNvCxnSpPr>
              <a:cxnSpLocks/>
            </p:cNvCxnSpPr>
            <p:nvPr/>
          </p:nvCxnSpPr>
          <p:spPr>
            <a:xfrm>
              <a:off x="584200" y="3223178"/>
              <a:ext cx="2839440" cy="0"/>
            </a:xfrm>
            <a:prstGeom prst="line">
              <a:avLst/>
            </a:prstGeom>
            <a:ln w="2222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49" name="Rectangle: Rounded Corners 48">
            <a:extLst>
              <a:ext uri="{FF2B5EF4-FFF2-40B4-BE49-F238E27FC236}">
                <a16:creationId xmlns:a16="http://schemas.microsoft.com/office/drawing/2014/main" id="{BE5AF070-AFF0-AE5B-C46A-5F21E3C6EBF0}"/>
              </a:ext>
            </a:extLst>
          </p:cNvPr>
          <p:cNvSpPr/>
          <p:nvPr/>
        </p:nvSpPr>
        <p:spPr bwMode="auto">
          <a:xfrm>
            <a:off x="8782648" y="2800558"/>
            <a:ext cx="2839440" cy="416192"/>
          </a:xfrm>
          <a:prstGeom prst="roundRect">
            <a:avLst>
              <a:gd name="adj" fmla="val 50000"/>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r" defTabSz="932472" rtl="0" eaLnBrk="1" fontAlgn="base" latinLnBrk="0" hangingPunct="1">
              <a:lnSpc>
                <a:spcPct val="11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Segoe UI" pitchFamily="34" charset="0"/>
              </a:rPr>
              <a:t>Public/Anonymous</a:t>
            </a:r>
            <a:br>
              <a:rPr kumimoji="0" lang="en-US" sz="1100" b="0" i="0" u="none" strike="noStrike" kern="1200" cap="none" spc="0" normalizeH="0" baseline="0" noProof="0">
                <a:ln>
                  <a:noFill/>
                </a:ln>
                <a:solidFill>
                  <a:srgbClr val="000000"/>
                </a:solidFill>
                <a:effectLst/>
                <a:uLnTx/>
                <a:uFillTx/>
                <a:latin typeface="Segoe UI Semibold"/>
                <a:ea typeface="+mn-ea"/>
                <a:cs typeface="Segoe UI" pitchFamily="34" charset="0"/>
              </a:rPr>
            </a:br>
            <a:r>
              <a:rPr kumimoji="0" lang="en-US" sz="1100" b="0" i="0" u="none" strike="noStrike" kern="1200" cap="none" spc="0" normalizeH="0" baseline="0" noProof="0">
                <a:ln>
                  <a:noFill/>
                </a:ln>
                <a:solidFill>
                  <a:srgbClr val="000000"/>
                </a:solidFill>
                <a:effectLst/>
                <a:uLnTx/>
                <a:uFillTx/>
                <a:latin typeface="Segoe UI Semibold"/>
                <a:ea typeface="+mn-ea"/>
                <a:cs typeface="Segoe UI" pitchFamily="34" charset="0"/>
              </a:rPr>
              <a:t>External Users</a:t>
            </a:r>
          </a:p>
        </p:txBody>
      </p:sp>
      <p:grpSp>
        <p:nvGrpSpPr>
          <p:cNvPr id="50" name="Group 49">
            <a:extLst>
              <a:ext uri="{FF2B5EF4-FFF2-40B4-BE49-F238E27FC236}">
                <a16:creationId xmlns:a16="http://schemas.microsoft.com/office/drawing/2014/main" id="{36F2E9B2-5C8B-38FC-E90D-0E47F11A33FB}"/>
              </a:ext>
            </a:extLst>
          </p:cNvPr>
          <p:cNvGrpSpPr>
            <a:grpSpLocks/>
          </p:cNvGrpSpPr>
          <p:nvPr/>
        </p:nvGrpSpPr>
        <p:grpSpPr>
          <a:xfrm>
            <a:off x="8880729" y="2872238"/>
            <a:ext cx="272828" cy="272830"/>
            <a:chOff x="9112906" y="-1283004"/>
            <a:chExt cx="510558" cy="510559"/>
          </a:xfrm>
        </p:grpSpPr>
        <p:sp>
          <p:nvSpPr>
            <p:cNvPr id="51" name="Oval 50">
              <a:extLst>
                <a:ext uri="{FF2B5EF4-FFF2-40B4-BE49-F238E27FC236}">
                  <a16:creationId xmlns:a16="http://schemas.microsoft.com/office/drawing/2014/main" id="{9AD9FC4C-F917-B6EB-83C0-F8D4CE4AFC5D}"/>
                </a:ext>
              </a:extLst>
            </p:cNvPr>
            <p:cNvSpPr/>
            <p:nvPr/>
          </p:nvSpPr>
          <p:spPr bwMode="auto">
            <a:xfrm>
              <a:off x="9112906" y="-1283004"/>
              <a:ext cx="510558" cy="510559"/>
            </a:xfrm>
            <a:prstGeom prst="ellipse">
              <a:avLst/>
            </a:prstGeom>
            <a:solidFill>
              <a:schemeClr val="bg1"/>
            </a:solidFill>
            <a:ln w="1905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2" name="Graphic 27" descr="Close with solid fill">
              <a:extLst>
                <a:ext uri="{FF2B5EF4-FFF2-40B4-BE49-F238E27FC236}">
                  <a16:creationId xmlns:a16="http://schemas.microsoft.com/office/drawing/2014/main" id="{D4BF8FCB-1A2F-8F72-BDAD-5ECB5BEFC3F8}"/>
                </a:ext>
              </a:extLst>
            </p:cNvPr>
            <p:cNvSpPr/>
            <p:nvPr/>
          </p:nvSpPr>
          <p:spPr>
            <a:xfrm>
              <a:off x="9242328" y="-1153582"/>
              <a:ext cx="251714" cy="251714"/>
            </a:xfrm>
            <a:custGeom>
              <a:avLst/>
              <a:gdLst>
                <a:gd name="connsiteX0" fmla="*/ 174285 w 174284"/>
                <a:gd name="connsiteY0" fmla="*/ 20924 h 174285"/>
                <a:gd name="connsiteX1" fmla="*/ 153361 w 174284"/>
                <a:gd name="connsiteY1" fmla="*/ 0 h 174285"/>
                <a:gd name="connsiteX2" fmla="*/ 87142 w 174284"/>
                <a:gd name="connsiteY2" fmla="*/ 66219 h 174285"/>
                <a:gd name="connsiteX3" fmla="*/ 20924 w 174284"/>
                <a:gd name="connsiteY3" fmla="*/ 0 h 174285"/>
                <a:gd name="connsiteX4" fmla="*/ 0 w 174284"/>
                <a:gd name="connsiteY4" fmla="*/ 20924 h 174285"/>
                <a:gd name="connsiteX5" fmla="*/ 66218 w 174284"/>
                <a:gd name="connsiteY5" fmla="*/ 87143 h 174285"/>
                <a:gd name="connsiteX6" fmla="*/ 0 w 174284"/>
                <a:gd name="connsiteY6" fmla="*/ 153361 h 174285"/>
                <a:gd name="connsiteX7" fmla="*/ 20924 w 174284"/>
                <a:gd name="connsiteY7" fmla="*/ 174285 h 174285"/>
                <a:gd name="connsiteX8" fmla="*/ 87142 w 174284"/>
                <a:gd name="connsiteY8" fmla="*/ 108067 h 174285"/>
                <a:gd name="connsiteX9" fmla="*/ 153361 w 174284"/>
                <a:gd name="connsiteY9" fmla="*/ 174285 h 174285"/>
                <a:gd name="connsiteX10" fmla="*/ 174285 w 174284"/>
                <a:gd name="connsiteY10" fmla="*/ 153361 h 174285"/>
                <a:gd name="connsiteX11" fmla="*/ 108066 w 174284"/>
                <a:gd name="connsiteY11" fmla="*/ 87143 h 17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284" h="174285">
                  <a:moveTo>
                    <a:pt x="174285" y="20924"/>
                  </a:moveTo>
                  <a:lnTo>
                    <a:pt x="153361" y="0"/>
                  </a:lnTo>
                  <a:lnTo>
                    <a:pt x="87142" y="66219"/>
                  </a:lnTo>
                  <a:lnTo>
                    <a:pt x="20924" y="0"/>
                  </a:lnTo>
                  <a:lnTo>
                    <a:pt x="0" y="20924"/>
                  </a:lnTo>
                  <a:lnTo>
                    <a:pt x="66218" y="87143"/>
                  </a:lnTo>
                  <a:lnTo>
                    <a:pt x="0" y="153361"/>
                  </a:lnTo>
                  <a:lnTo>
                    <a:pt x="20924" y="174285"/>
                  </a:lnTo>
                  <a:lnTo>
                    <a:pt x="87142" y="108067"/>
                  </a:lnTo>
                  <a:lnTo>
                    <a:pt x="153361" y="174285"/>
                  </a:lnTo>
                  <a:lnTo>
                    <a:pt x="174285" y="153361"/>
                  </a:lnTo>
                  <a:lnTo>
                    <a:pt x="108066" y="87143"/>
                  </a:lnTo>
                  <a:close/>
                </a:path>
              </a:pathLst>
            </a:custGeom>
            <a:solidFill>
              <a:srgbClr val="C00000"/>
            </a:solidFill>
            <a:ln w="23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57" name="Rectangle: Rounded Corners 256">
            <a:extLst>
              <a:ext uri="{FF2B5EF4-FFF2-40B4-BE49-F238E27FC236}">
                <a16:creationId xmlns:a16="http://schemas.microsoft.com/office/drawing/2014/main" id="{019D60DF-3D10-3D24-B802-3E934C8A239C}"/>
              </a:ext>
            </a:extLst>
          </p:cNvPr>
          <p:cNvSpPr/>
          <p:nvPr/>
        </p:nvSpPr>
        <p:spPr bwMode="auto">
          <a:xfrm>
            <a:off x="8782648" y="3285910"/>
            <a:ext cx="2839440" cy="416192"/>
          </a:xfrm>
          <a:prstGeom prst="roundRect">
            <a:avLst>
              <a:gd name="adj" fmla="val 50000"/>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r" defTabSz="932472" rtl="0" eaLnBrk="1" fontAlgn="base" latinLnBrk="0" hangingPunct="1">
              <a:lnSpc>
                <a:spcPct val="11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Segoe UI" pitchFamily="34" charset="0"/>
              </a:rPr>
              <a:t>Internal Users</a:t>
            </a:r>
          </a:p>
        </p:txBody>
      </p:sp>
      <p:grpSp>
        <p:nvGrpSpPr>
          <p:cNvPr id="30" name="Group 29">
            <a:extLst>
              <a:ext uri="{FF2B5EF4-FFF2-40B4-BE49-F238E27FC236}">
                <a16:creationId xmlns:a16="http://schemas.microsoft.com/office/drawing/2014/main" id="{317313DE-4E8B-36A0-A9CC-5BA91EFE711B}"/>
              </a:ext>
            </a:extLst>
          </p:cNvPr>
          <p:cNvGrpSpPr/>
          <p:nvPr/>
        </p:nvGrpSpPr>
        <p:grpSpPr>
          <a:xfrm>
            <a:off x="8880729" y="3357590"/>
            <a:ext cx="272828" cy="272830"/>
            <a:chOff x="3000858" y="3310388"/>
            <a:chExt cx="272828" cy="272830"/>
          </a:xfrm>
        </p:grpSpPr>
        <p:sp>
          <p:nvSpPr>
            <p:cNvPr id="31" name="Oval 30">
              <a:extLst>
                <a:ext uri="{FF2B5EF4-FFF2-40B4-BE49-F238E27FC236}">
                  <a16:creationId xmlns:a16="http://schemas.microsoft.com/office/drawing/2014/main" id="{B0979C29-C376-7903-9BF2-A3C3D7CD6070}"/>
                </a:ext>
              </a:extLst>
            </p:cNvPr>
            <p:cNvSpPr>
              <a:spLocks/>
            </p:cNvSpPr>
            <p:nvPr/>
          </p:nvSpPr>
          <p:spPr bwMode="auto">
            <a:xfrm>
              <a:off x="3000858" y="3310388"/>
              <a:ext cx="272828" cy="272830"/>
            </a:xfrm>
            <a:prstGeom prst="ellipse">
              <a:avLst/>
            </a:prstGeom>
            <a:solidFill>
              <a:schemeClr val="bg1"/>
            </a:solidFill>
            <a:ln w="1905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3" name="Graphic 24" descr="Checkmark with solid fill">
              <a:extLst>
                <a:ext uri="{FF2B5EF4-FFF2-40B4-BE49-F238E27FC236}">
                  <a16:creationId xmlns:a16="http://schemas.microsoft.com/office/drawing/2014/main" id="{7A772B28-39A1-6B36-D896-59478455A1A6}"/>
                </a:ext>
              </a:extLst>
            </p:cNvPr>
            <p:cNvSpPr/>
            <p:nvPr/>
          </p:nvSpPr>
          <p:spPr>
            <a:xfrm>
              <a:off x="3077990" y="3405165"/>
              <a:ext cx="118564" cy="83276"/>
            </a:xfrm>
            <a:custGeom>
              <a:avLst/>
              <a:gdLst>
                <a:gd name="connsiteX0" fmla="*/ 190058 w 208319"/>
                <a:gd name="connsiteY0" fmla="*/ 0 h 146319"/>
                <a:gd name="connsiteX1" fmla="*/ 74625 w 208319"/>
                <a:gd name="connsiteY1" fmla="*/ 109120 h 146319"/>
                <a:gd name="connsiteX2" fmla="*/ 19164 w 208319"/>
                <a:gd name="connsiteY2" fmla="*/ 52305 h 146319"/>
                <a:gd name="connsiteX3" fmla="*/ 0 w 208319"/>
                <a:gd name="connsiteY3" fmla="*/ 70567 h 146319"/>
                <a:gd name="connsiteX4" fmla="*/ 73724 w 208319"/>
                <a:gd name="connsiteY4" fmla="*/ 146320 h 146319"/>
                <a:gd name="connsiteX5" fmla="*/ 93113 w 208319"/>
                <a:gd name="connsiteY5" fmla="*/ 128283 h 146319"/>
                <a:gd name="connsiteX6" fmla="*/ 208320 w 208319"/>
                <a:gd name="connsiteY6" fmla="*/ 18938 h 14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319" h="146319">
                  <a:moveTo>
                    <a:pt x="190058" y="0"/>
                  </a:moveTo>
                  <a:lnTo>
                    <a:pt x="74625" y="109120"/>
                  </a:lnTo>
                  <a:lnTo>
                    <a:pt x="19164" y="52305"/>
                  </a:lnTo>
                  <a:lnTo>
                    <a:pt x="0" y="70567"/>
                  </a:lnTo>
                  <a:lnTo>
                    <a:pt x="73724" y="146320"/>
                  </a:lnTo>
                  <a:lnTo>
                    <a:pt x="93113" y="128283"/>
                  </a:lnTo>
                  <a:lnTo>
                    <a:pt x="208320" y="18938"/>
                  </a:lnTo>
                  <a:close/>
                </a:path>
              </a:pathLst>
            </a:custGeom>
            <a:solidFill>
              <a:schemeClr val="accent6"/>
            </a:solidFill>
            <a:ln w="21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62" name="Rectangle: Rounded Corners 261">
            <a:extLst>
              <a:ext uri="{FF2B5EF4-FFF2-40B4-BE49-F238E27FC236}">
                <a16:creationId xmlns:a16="http://schemas.microsoft.com/office/drawing/2014/main" id="{4CF74263-F6D7-BF3A-35A1-AA16EEF77C74}"/>
              </a:ext>
            </a:extLst>
          </p:cNvPr>
          <p:cNvSpPr/>
          <p:nvPr/>
        </p:nvSpPr>
        <p:spPr bwMode="auto">
          <a:xfrm>
            <a:off x="596900" y="2784553"/>
            <a:ext cx="2839440" cy="416192"/>
          </a:xfrm>
          <a:prstGeom prst="roundRect">
            <a:avLst>
              <a:gd name="adj" fmla="val 50000"/>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Segoe UI" pitchFamily="34" charset="0"/>
              </a:rPr>
              <a:t>Public/Anonymous</a:t>
            </a:r>
            <a:br>
              <a:rPr kumimoji="0" lang="en-US" sz="1100" b="0" i="0" u="none" strike="noStrike" kern="1200" cap="none" spc="0" normalizeH="0" baseline="0" noProof="0">
                <a:ln>
                  <a:noFill/>
                </a:ln>
                <a:solidFill>
                  <a:srgbClr val="000000"/>
                </a:solidFill>
                <a:effectLst/>
                <a:uLnTx/>
                <a:uFillTx/>
                <a:latin typeface="Segoe UI Semibold"/>
                <a:ea typeface="+mn-ea"/>
                <a:cs typeface="Segoe UI" pitchFamily="34" charset="0"/>
              </a:rPr>
            </a:br>
            <a:r>
              <a:rPr kumimoji="0" lang="en-US" sz="1100" b="0" i="0" u="none" strike="noStrike" kern="1200" cap="none" spc="0" normalizeH="0" baseline="0" noProof="0">
                <a:ln>
                  <a:noFill/>
                </a:ln>
                <a:solidFill>
                  <a:srgbClr val="000000"/>
                </a:solidFill>
                <a:effectLst/>
                <a:uLnTx/>
                <a:uFillTx/>
                <a:latin typeface="Segoe UI Semibold"/>
                <a:ea typeface="+mn-ea"/>
                <a:cs typeface="Segoe UI" pitchFamily="34" charset="0"/>
              </a:rPr>
              <a:t>External Users</a:t>
            </a:r>
          </a:p>
        </p:txBody>
      </p:sp>
      <p:grpSp>
        <p:nvGrpSpPr>
          <p:cNvPr id="269" name="Group 268">
            <a:extLst>
              <a:ext uri="{FF2B5EF4-FFF2-40B4-BE49-F238E27FC236}">
                <a16:creationId xmlns:a16="http://schemas.microsoft.com/office/drawing/2014/main" id="{92C8BF3A-3DD8-1797-1971-D4C65FB8A6D4}"/>
              </a:ext>
            </a:extLst>
          </p:cNvPr>
          <p:cNvGrpSpPr/>
          <p:nvPr/>
        </p:nvGrpSpPr>
        <p:grpSpPr>
          <a:xfrm>
            <a:off x="3072902" y="2856234"/>
            <a:ext cx="272828" cy="272830"/>
            <a:chOff x="3000858" y="3310388"/>
            <a:chExt cx="272828" cy="272830"/>
          </a:xfrm>
        </p:grpSpPr>
        <p:sp>
          <p:nvSpPr>
            <p:cNvPr id="267" name="Oval 266">
              <a:extLst>
                <a:ext uri="{FF2B5EF4-FFF2-40B4-BE49-F238E27FC236}">
                  <a16:creationId xmlns:a16="http://schemas.microsoft.com/office/drawing/2014/main" id="{A51C8757-74EB-32B2-D26B-C8AB71920C8A}"/>
                </a:ext>
              </a:extLst>
            </p:cNvPr>
            <p:cNvSpPr>
              <a:spLocks/>
            </p:cNvSpPr>
            <p:nvPr/>
          </p:nvSpPr>
          <p:spPr bwMode="auto">
            <a:xfrm>
              <a:off x="3000858" y="3310388"/>
              <a:ext cx="272828" cy="272830"/>
            </a:xfrm>
            <a:prstGeom prst="ellipse">
              <a:avLst/>
            </a:prstGeom>
            <a:solidFill>
              <a:schemeClr val="bg1"/>
            </a:solidFill>
            <a:ln w="1905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68" name="Graphic 24" descr="Checkmark with solid fill">
              <a:extLst>
                <a:ext uri="{FF2B5EF4-FFF2-40B4-BE49-F238E27FC236}">
                  <a16:creationId xmlns:a16="http://schemas.microsoft.com/office/drawing/2014/main" id="{7744EBF3-1EF5-3E32-2C57-A9D03C4C35B4}"/>
                </a:ext>
              </a:extLst>
            </p:cNvPr>
            <p:cNvSpPr/>
            <p:nvPr/>
          </p:nvSpPr>
          <p:spPr>
            <a:xfrm>
              <a:off x="3077990" y="3405165"/>
              <a:ext cx="118564" cy="83276"/>
            </a:xfrm>
            <a:custGeom>
              <a:avLst/>
              <a:gdLst>
                <a:gd name="connsiteX0" fmla="*/ 190058 w 208319"/>
                <a:gd name="connsiteY0" fmla="*/ 0 h 146319"/>
                <a:gd name="connsiteX1" fmla="*/ 74625 w 208319"/>
                <a:gd name="connsiteY1" fmla="*/ 109120 h 146319"/>
                <a:gd name="connsiteX2" fmla="*/ 19164 w 208319"/>
                <a:gd name="connsiteY2" fmla="*/ 52305 h 146319"/>
                <a:gd name="connsiteX3" fmla="*/ 0 w 208319"/>
                <a:gd name="connsiteY3" fmla="*/ 70567 h 146319"/>
                <a:gd name="connsiteX4" fmla="*/ 73724 w 208319"/>
                <a:gd name="connsiteY4" fmla="*/ 146320 h 146319"/>
                <a:gd name="connsiteX5" fmla="*/ 93113 w 208319"/>
                <a:gd name="connsiteY5" fmla="*/ 128283 h 146319"/>
                <a:gd name="connsiteX6" fmla="*/ 208320 w 208319"/>
                <a:gd name="connsiteY6" fmla="*/ 18938 h 14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319" h="146319">
                  <a:moveTo>
                    <a:pt x="190058" y="0"/>
                  </a:moveTo>
                  <a:lnTo>
                    <a:pt x="74625" y="109120"/>
                  </a:lnTo>
                  <a:lnTo>
                    <a:pt x="19164" y="52305"/>
                  </a:lnTo>
                  <a:lnTo>
                    <a:pt x="0" y="70567"/>
                  </a:lnTo>
                  <a:lnTo>
                    <a:pt x="73724" y="146320"/>
                  </a:lnTo>
                  <a:lnTo>
                    <a:pt x="93113" y="128283"/>
                  </a:lnTo>
                  <a:lnTo>
                    <a:pt x="208320" y="18938"/>
                  </a:lnTo>
                  <a:close/>
                </a:path>
              </a:pathLst>
            </a:custGeom>
            <a:solidFill>
              <a:schemeClr val="accent6"/>
            </a:solidFill>
            <a:ln w="21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73" name="TextBox 272">
            <a:extLst>
              <a:ext uri="{FF2B5EF4-FFF2-40B4-BE49-F238E27FC236}">
                <a16:creationId xmlns:a16="http://schemas.microsoft.com/office/drawing/2014/main" id="{46CC8613-2F7D-C01F-3490-903B61130F09}"/>
              </a:ext>
            </a:extLst>
          </p:cNvPr>
          <p:cNvSpPr txBox="1"/>
          <p:nvPr/>
        </p:nvSpPr>
        <p:spPr>
          <a:xfrm>
            <a:off x="8772135" y="4234579"/>
            <a:ext cx="540212" cy="161583"/>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a:ea typeface="+mn-ea"/>
                <a:cs typeface="+mn-cs"/>
              </a:rPr>
              <a:t>Power BI</a:t>
            </a:r>
          </a:p>
        </p:txBody>
      </p:sp>
      <p:sp>
        <p:nvSpPr>
          <p:cNvPr id="274" name="TextBox 273">
            <a:extLst>
              <a:ext uri="{FF2B5EF4-FFF2-40B4-BE49-F238E27FC236}">
                <a16:creationId xmlns:a16="http://schemas.microsoft.com/office/drawing/2014/main" id="{30E074EF-2F37-4541-77C0-326660500B7F}"/>
              </a:ext>
            </a:extLst>
          </p:cNvPr>
          <p:cNvSpPr txBox="1"/>
          <p:nvPr/>
        </p:nvSpPr>
        <p:spPr>
          <a:xfrm>
            <a:off x="9672139" y="4234579"/>
            <a:ext cx="1025922" cy="161583"/>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a:ea typeface="+mn-ea"/>
                <a:cs typeface="+mn-cs"/>
              </a:rPr>
              <a:t>Power Automate</a:t>
            </a:r>
          </a:p>
        </p:txBody>
      </p:sp>
      <p:sp>
        <p:nvSpPr>
          <p:cNvPr id="275" name="TextBox 274">
            <a:extLst>
              <a:ext uri="{FF2B5EF4-FFF2-40B4-BE49-F238E27FC236}">
                <a16:creationId xmlns:a16="http://schemas.microsoft.com/office/drawing/2014/main" id="{BF93283A-3748-3500-5DE3-6DB95D8BA08B}"/>
              </a:ext>
            </a:extLst>
          </p:cNvPr>
          <p:cNvSpPr txBox="1"/>
          <p:nvPr/>
        </p:nvSpPr>
        <p:spPr>
          <a:xfrm>
            <a:off x="10887507" y="4234579"/>
            <a:ext cx="730969" cy="161583"/>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a:ea typeface="+mn-ea"/>
                <a:cs typeface="+mn-cs"/>
              </a:rPr>
              <a:t>Power Apps</a:t>
            </a:r>
          </a:p>
        </p:txBody>
      </p:sp>
      <p:sp>
        <p:nvSpPr>
          <p:cNvPr id="276" name="object 33">
            <a:extLst>
              <a:ext uri="{FF2B5EF4-FFF2-40B4-BE49-F238E27FC236}">
                <a16:creationId xmlns:a16="http://schemas.microsoft.com/office/drawing/2014/main" id="{7A85D925-B31E-7DA2-BAB4-492CB60DAA97}"/>
              </a:ext>
            </a:extLst>
          </p:cNvPr>
          <p:cNvSpPr/>
          <p:nvPr/>
        </p:nvSpPr>
        <p:spPr>
          <a:xfrm>
            <a:off x="11124218" y="3935087"/>
            <a:ext cx="270247" cy="27024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77" name="object 34">
            <a:extLst>
              <a:ext uri="{FF2B5EF4-FFF2-40B4-BE49-F238E27FC236}">
                <a16:creationId xmlns:a16="http://schemas.microsoft.com/office/drawing/2014/main" id="{A383C0B8-0CD6-411A-B7CA-38897262DFD4}"/>
              </a:ext>
            </a:extLst>
          </p:cNvPr>
          <p:cNvSpPr/>
          <p:nvPr/>
        </p:nvSpPr>
        <p:spPr>
          <a:xfrm>
            <a:off x="10056327" y="3935087"/>
            <a:ext cx="270247" cy="27024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78" name="TextBox 277">
            <a:extLst>
              <a:ext uri="{FF2B5EF4-FFF2-40B4-BE49-F238E27FC236}">
                <a16:creationId xmlns:a16="http://schemas.microsoft.com/office/drawing/2014/main" id="{CA8D5A60-E759-1DB4-00A9-FFD261AAE208}"/>
              </a:ext>
            </a:extLst>
          </p:cNvPr>
          <p:cNvSpPr txBox="1"/>
          <p:nvPr/>
        </p:nvSpPr>
        <p:spPr>
          <a:xfrm>
            <a:off x="9853279" y="4969679"/>
            <a:ext cx="851194" cy="161583"/>
          </a:xfrm>
          <a:prstGeom prst="rect">
            <a:avLst/>
          </a:prstGeom>
          <a:noFill/>
        </p:spPr>
        <p:txBody>
          <a:bodyPr wrap="none" lIns="0" tIns="0" rIns="0" bIns="0" rtlCol="0" anchor="ctr">
            <a:spAutoFit/>
          </a:bodyPr>
          <a:lstStyle>
            <a:defPPr>
              <a:defRPr lang="en-US"/>
            </a:defPPr>
            <a:lvl1pPr algn="ctr">
              <a:defRPr sz="140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a:ea typeface="+mn-ea"/>
                <a:cs typeface="+mn-cs"/>
              </a:rPr>
              <a:t>Dynamics 365</a:t>
            </a:r>
          </a:p>
        </p:txBody>
      </p:sp>
      <p:sp>
        <p:nvSpPr>
          <p:cNvPr id="279" name="TextBox 278">
            <a:extLst>
              <a:ext uri="{FF2B5EF4-FFF2-40B4-BE49-F238E27FC236}">
                <a16:creationId xmlns:a16="http://schemas.microsoft.com/office/drawing/2014/main" id="{85EA0DDB-FE36-6D17-69D2-15DB0ABD0090}"/>
              </a:ext>
            </a:extLst>
          </p:cNvPr>
          <p:cNvSpPr txBox="1"/>
          <p:nvPr/>
        </p:nvSpPr>
        <p:spPr>
          <a:xfrm>
            <a:off x="10969880" y="4982992"/>
            <a:ext cx="626775" cy="161583"/>
          </a:xfrm>
          <a:prstGeom prst="rect">
            <a:avLst/>
          </a:prstGeom>
          <a:noFill/>
        </p:spPr>
        <p:txBody>
          <a:bodyPr wrap="none" lIns="0" tIns="0" rIns="0" bIns="0" rtlCol="0" anchor="ctr">
            <a:spAutoFit/>
          </a:bodyPr>
          <a:lstStyle>
            <a:defPPr>
              <a:defRPr lang="en-US"/>
            </a:defPPr>
            <a:lvl1pPr algn="ctr">
              <a:defRPr sz="140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a:ea typeface="+mn-ea"/>
                <a:cs typeface="+mn-cs"/>
              </a:rPr>
              <a:t>Office 365</a:t>
            </a:r>
          </a:p>
        </p:txBody>
      </p:sp>
      <p:pic>
        <p:nvPicPr>
          <p:cNvPr id="280" name="Picture 279" descr="Icon&#10;&#10;Description automatically generated">
            <a:extLst>
              <a:ext uri="{FF2B5EF4-FFF2-40B4-BE49-F238E27FC236}">
                <a16:creationId xmlns:a16="http://schemas.microsoft.com/office/drawing/2014/main" id="{6FBC1928-95C1-9184-EA50-9C95E51CB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5744" y="4644370"/>
            <a:ext cx="538966" cy="302718"/>
          </a:xfrm>
          <a:prstGeom prst="rect">
            <a:avLst/>
          </a:prstGeom>
        </p:spPr>
      </p:pic>
      <p:pic>
        <p:nvPicPr>
          <p:cNvPr id="281" name="Picture 280" descr="Icon&#10;&#10;Description automatically generated">
            <a:extLst>
              <a:ext uri="{FF2B5EF4-FFF2-40B4-BE49-F238E27FC236}">
                <a16:creationId xmlns:a16="http://schemas.microsoft.com/office/drawing/2014/main" id="{3A077303-B23D-B3C1-12DD-E6836FC4C3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1688" y="4657799"/>
            <a:ext cx="275860" cy="275860"/>
          </a:xfrm>
          <a:prstGeom prst="rect">
            <a:avLst/>
          </a:prstGeom>
        </p:spPr>
      </p:pic>
      <p:sp>
        <p:nvSpPr>
          <p:cNvPr id="282" name="object 35">
            <a:extLst>
              <a:ext uri="{FF2B5EF4-FFF2-40B4-BE49-F238E27FC236}">
                <a16:creationId xmlns:a16="http://schemas.microsoft.com/office/drawing/2014/main" id="{F51079CB-5676-7B4B-1628-2EA7133850F0}"/>
              </a:ext>
            </a:extLst>
          </p:cNvPr>
          <p:cNvSpPr/>
          <p:nvPr/>
        </p:nvSpPr>
        <p:spPr>
          <a:xfrm>
            <a:off x="8913468" y="3935087"/>
            <a:ext cx="270247" cy="270245"/>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Segoe UI Semibold"/>
              <a:ea typeface="+mn-ea"/>
              <a:cs typeface="+mn-cs"/>
            </a:endParaRPr>
          </a:p>
        </p:txBody>
      </p:sp>
      <p:grpSp>
        <p:nvGrpSpPr>
          <p:cNvPr id="302" name="Group 301">
            <a:extLst>
              <a:ext uri="{FF2B5EF4-FFF2-40B4-BE49-F238E27FC236}">
                <a16:creationId xmlns:a16="http://schemas.microsoft.com/office/drawing/2014/main" id="{4611202C-67C8-2211-926B-B0C94B6BAEB3}"/>
              </a:ext>
            </a:extLst>
          </p:cNvPr>
          <p:cNvGrpSpPr/>
          <p:nvPr/>
        </p:nvGrpSpPr>
        <p:grpSpPr>
          <a:xfrm>
            <a:off x="3156848" y="5061532"/>
            <a:ext cx="6260448" cy="797146"/>
            <a:chOff x="2987490" y="5519706"/>
            <a:chExt cx="6325784" cy="901573"/>
          </a:xfrm>
          <a:effectLst/>
        </p:grpSpPr>
        <p:grpSp>
          <p:nvGrpSpPr>
            <p:cNvPr id="300" name="Group 299">
              <a:extLst>
                <a:ext uri="{FF2B5EF4-FFF2-40B4-BE49-F238E27FC236}">
                  <a16:creationId xmlns:a16="http://schemas.microsoft.com/office/drawing/2014/main" id="{8DA0CAB9-8B05-2192-0586-AF3A0FA2FF50}"/>
                </a:ext>
              </a:extLst>
            </p:cNvPr>
            <p:cNvGrpSpPr/>
            <p:nvPr/>
          </p:nvGrpSpPr>
          <p:grpSpPr>
            <a:xfrm>
              <a:off x="2987490" y="5519706"/>
              <a:ext cx="6325784" cy="901573"/>
              <a:chOff x="2688145" y="5772370"/>
              <a:chExt cx="6924473" cy="901573"/>
            </a:xfrm>
          </p:grpSpPr>
          <p:sp>
            <p:nvSpPr>
              <p:cNvPr id="285" name="Rectangle: Rounded Corners 284">
                <a:extLst>
                  <a:ext uri="{FF2B5EF4-FFF2-40B4-BE49-F238E27FC236}">
                    <a16:creationId xmlns:a16="http://schemas.microsoft.com/office/drawing/2014/main" id="{A9FBDCBC-4592-818D-638C-8F9121F00204}"/>
                  </a:ext>
                </a:extLst>
              </p:cNvPr>
              <p:cNvSpPr/>
              <p:nvPr/>
            </p:nvSpPr>
            <p:spPr bwMode="auto">
              <a:xfrm>
                <a:off x="2688145" y="5772370"/>
                <a:ext cx="6924473" cy="901573"/>
              </a:xfrm>
              <a:prstGeom prst="roundRect">
                <a:avLst>
                  <a:gd name="adj" fmla="val 9527"/>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286" name="Rectangle: Rounded Corners 285">
                <a:extLst>
                  <a:ext uri="{FF2B5EF4-FFF2-40B4-BE49-F238E27FC236}">
                    <a16:creationId xmlns:a16="http://schemas.microsoft.com/office/drawing/2014/main" id="{BA02A285-2664-AD0B-22AE-5E3A592A2BB3}"/>
                  </a:ext>
                </a:extLst>
              </p:cNvPr>
              <p:cNvSpPr>
                <a:spLocks/>
              </p:cNvSpPr>
              <p:nvPr/>
            </p:nvSpPr>
            <p:spPr bwMode="auto">
              <a:xfrm>
                <a:off x="2734594" y="5811453"/>
                <a:ext cx="6831575" cy="818274"/>
              </a:xfrm>
              <a:prstGeom prst="roundRect">
                <a:avLst>
                  <a:gd name="adj" fmla="val 12594"/>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301" name="Group 300">
              <a:extLst>
                <a:ext uri="{FF2B5EF4-FFF2-40B4-BE49-F238E27FC236}">
                  <a16:creationId xmlns:a16="http://schemas.microsoft.com/office/drawing/2014/main" id="{E9CDF3FF-0C63-0D6E-35E0-CD0F62C69569}"/>
                </a:ext>
              </a:extLst>
            </p:cNvPr>
            <p:cNvGrpSpPr/>
            <p:nvPr/>
          </p:nvGrpSpPr>
          <p:grpSpPr>
            <a:xfrm>
              <a:off x="3438978" y="5664667"/>
              <a:ext cx="5422811" cy="611650"/>
              <a:chOff x="3682431" y="5917331"/>
              <a:chExt cx="5422811" cy="611650"/>
            </a:xfrm>
          </p:grpSpPr>
          <p:grpSp>
            <p:nvGrpSpPr>
              <p:cNvPr id="287" name="Group 286">
                <a:extLst>
                  <a:ext uri="{FF2B5EF4-FFF2-40B4-BE49-F238E27FC236}">
                    <a16:creationId xmlns:a16="http://schemas.microsoft.com/office/drawing/2014/main" id="{43D8DD66-4A0B-3129-AF01-D189A09A3E28}"/>
                  </a:ext>
                </a:extLst>
              </p:cNvPr>
              <p:cNvGrpSpPr/>
              <p:nvPr/>
            </p:nvGrpSpPr>
            <p:grpSpPr>
              <a:xfrm>
                <a:off x="3682431" y="5937216"/>
                <a:ext cx="1064869" cy="571881"/>
                <a:chOff x="3378888" y="5476803"/>
                <a:chExt cx="1048144" cy="571881"/>
              </a:xfrm>
            </p:grpSpPr>
            <p:pic>
              <p:nvPicPr>
                <p:cNvPr id="296" name="Graphic 295">
                  <a:extLst>
                    <a:ext uri="{FF2B5EF4-FFF2-40B4-BE49-F238E27FC236}">
                      <a16:creationId xmlns:a16="http://schemas.microsoft.com/office/drawing/2014/main" id="{2C031BE0-02AA-141B-D964-4D0AED4B89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2738" y="5476803"/>
                  <a:ext cx="300444" cy="300442"/>
                </a:xfrm>
                <a:prstGeom prst="rect">
                  <a:avLst/>
                </a:prstGeom>
              </p:spPr>
            </p:pic>
            <p:sp>
              <p:nvSpPr>
                <p:cNvPr id="297" name="TextBox 296">
                  <a:extLst>
                    <a:ext uri="{FF2B5EF4-FFF2-40B4-BE49-F238E27FC236}">
                      <a16:creationId xmlns:a16="http://schemas.microsoft.com/office/drawing/2014/main" id="{F4628795-ABDA-C91A-EC17-F33528F3413C}"/>
                    </a:ext>
                  </a:extLst>
                </p:cNvPr>
                <p:cNvSpPr txBox="1"/>
                <p:nvPr/>
              </p:nvSpPr>
              <p:spPr>
                <a:xfrm>
                  <a:off x="3378888" y="5833240"/>
                  <a:ext cx="1048144" cy="215444"/>
                </a:xfrm>
                <a:prstGeom prst="rect">
                  <a:avLst/>
                </a:prstGeom>
                <a:noFill/>
                <a:ln>
                  <a:noFill/>
                </a:ln>
              </p:spPr>
              <p:txBody>
                <a:bodyPr wrap="square" lIns="0" tIns="0" rIns="0" bIns="0" rtlCol="0" anchor="ctr">
                  <a:spAutoFit/>
                </a:bodyPr>
                <a:lstStyle>
                  <a:defPPr>
                    <a:defRPr lang="en-US"/>
                  </a:defPPr>
                  <a:lvl1pPr algn="ctr">
                    <a:defRPr sz="140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Power Pages</a:t>
                  </a:r>
                </a:p>
              </p:txBody>
            </p:sp>
          </p:grpSp>
          <p:grpSp>
            <p:nvGrpSpPr>
              <p:cNvPr id="288" name="Group 287">
                <a:extLst>
                  <a:ext uri="{FF2B5EF4-FFF2-40B4-BE49-F238E27FC236}">
                    <a16:creationId xmlns:a16="http://schemas.microsoft.com/office/drawing/2014/main" id="{A122C9EE-6C27-C363-94AF-5F3CD46A2E24}"/>
                  </a:ext>
                </a:extLst>
              </p:cNvPr>
              <p:cNvGrpSpPr/>
              <p:nvPr/>
            </p:nvGrpSpPr>
            <p:grpSpPr>
              <a:xfrm>
                <a:off x="5221830" y="5917331"/>
                <a:ext cx="1748310" cy="611650"/>
                <a:chOff x="4686361" y="5437034"/>
                <a:chExt cx="1720848" cy="611650"/>
              </a:xfrm>
            </p:grpSpPr>
            <p:sp>
              <p:nvSpPr>
                <p:cNvPr id="294" name="object 36">
                  <a:extLst>
                    <a:ext uri="{FF2B5EF4-FFF2-40B4-BE49-F238E27FC236}">
                      <a16:creationId xmlns:a16="http://schemas.microsoft.com/office/drawing/2014/main" id="{F3E12895-452A-37BC-0720-A3FC5112658A}"/>
                    </a:ext>
                  </a:extLst>
                </p:cNvPr>
                <p:cNvSpPr/>
                <p:nvPr/>
              </p:nvSpPr>
              <p:spPr>
                <a:xfrm>
                  <a:off x="5373740" y="5437034"/>
                  <a:ext cx="346090" cy="346088"/>
                </a:xfrm>
                <a:prstGeom prst="rect">
                  <a:avLst/>
                </a:prstGeom>
                <a:blipFill>
                  <a:blip r:embed="rId10" cstate="print"/>
                  <a:stretch>
                    <a:fillRect/>
                  </a:stretch>
                </a:blip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FFFFFF"/>
                    </a:solidFill>
                    <a:effectLst/>
                    <a:uLnTx/>
                    <a:uFillTx/>
                    <a:latin typeface="Segoe UI Semibold"/>
                    <a:ea typeface="+mn-ea"/>
                    <a:cs typeface="+mn-cs"/>
                  </a:endParaRPr>
                </a:p>
              </p:txBody>
            </p:sp>
            <p:sp>
              <p:nvSpPr>
                <p:cNvPr id="295" name="TextBox 294">
                  <a:extLst>
                    <a:ext uri="{FF2B5EF4-FFF2-40B4-BE49-F238E27FC236}">
                      <a16:creationId xmlns:a16="http://schemas.microsoft.com/office/drawing/2014/main" id="{765933BB-A1A7-35A9-5C5D-CE525445D430}"/>
                    </a:ext>
                  </a:extLst>
                </p:cNvPr>
                <p:cNvSpPr txBox="1"/>
                <p:nvPr/>
              </p:nvSpPr>
              <p:spPr>
                <a:xfrm>
                  <a:off x="4686361" y="5833240"/>
                  <a:ext cx="1720848" cy="215444"/>
                </a:xfrm>
                <a:prstGeom prst="rect">
                  <a:avLst/>
                </a:prstGeom>
                <a:noFill/>
                <a:ln>
                  <a:noFill/>
                </a:ln>
              </p:spPr>
              <p:txBody>
                <a:bodyPr wrap="square" lIns="0" tIns="0" rIns="0" bIns="0" rtlCol="0" anchor="ctr">
                  <a:spAutoFit/>
                </a:bodyPr>
                <a:lstStyle>
                  <a:defPPr>
                    <a:defRPr lang="en-US"/>
                  </a:defPPr>
                  <a:lvl1pPr algn="ctr">
                    <a:defRPr sz="140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Semibold"/>
                      <a:ea typeface="+mn-ea"/>
                      <a:cs typeface="+mn-cs"/>
                    </a:rPr>
                    <a:t>Copilot Studio</a:t>
                  </a:r>
                </a:p>
              </p:txBody>
            </p:sp>
          </p:grpSp>
          <p:grpSp>
            <p:nvGrpSpPr>
              <p:cNvPr id="289" name="Group 288">
                <a:extLst>
                  <a:ext uri="{FF2B5EF4-FFF2-40B4-BE49-F238E27FC236}">
                    <a16:creationId xmlns:a16="http://schemas.microsoft.com/office/drawing/2014/main" id="{3127D3DE-4C92-8B01-77EC-33F7C10EB06A}"/>
                  </a:ext>
                </a:extLst>
              </p:cNvPr>
              <p:cNvGrpSpPr/>
              <p:nvPr/>
            </p:nvGrpSpPr>
            <p:grpSpPr>
              <a:xfrm>
                <a:off x="7444666" y="5917331"/>
                <a:ext cx="1660576" cy="611650"/>
                <a:chOff x="6688039" y="5437034"/>
                <a:chExt cx="1634492" cy="611650"/>
              </a:xfrm>
            </p:grpSpPr>
            <p:sp>
              <p:nvSpPr>
                <p:cNvPr id="292" name="object 35">
                  <a:extLst>
                    <a:ext uri="{FF2B5EF4-FFF2-40B4-BE49-F238E27FC236}">
                      <a16:creationId xmlns:a16="http://schemas.microsoft.com/office/drawing/2014/main" id="{4B12AFF3-D92E-83D4-61BC-E4192D224DC6}"/>
                    </a:ext>
                  </a:extLst>
                </p:cNvPr>
                <p:cNvSpPr/>
                <p:nvPr/>
              </p:nvSpPr>
              <p:spPr>
                <a:xfrm>
                  <a:off x="7332241" y="5437034"/>
                  <a:ext cx="346088" cy="346088"/>
                </a:xfrm>
                <a:prstGeom prst="rect">
                  <a:avLst/>
                </a:prstGeom>
                <a:blipFill>
                  <a:blip r:embed="rId7" cstate="print"/>
                  <a:stretch>
                    <a:fillRect/>
                  </a:stretch>
                </a:blip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FFFFFF"/>
                    </a:solidFill>
                    <a:effectLst/>
                    <a:uLnTx/>
                    <a:uFillTx/>
                    <a:latin typeface="Segoe UI Semibold"/>
                    <a:ea typeface="+mn-ea"/>
                    <a:cs typeface="+mn-cs"/>
                  </a:endParaRPr>
                </a:p>
              </p:txBody>
            </p:sp>
            <p:sp>
              <p:nvSpPr>
                <p:cNvPr id="293" name="TextBox 292">
                  <a:extLst>
                    <a:ext uri="{FF2B5EF4-FFF2-40B4-BE49-F238E27FC236}">
                      <a16:creationId xmlns:a16="http://schemas.microsoft.com/office/drawing/2014/main" id="{D2E7FD7C-12F5-DB35-1829-4DE8DCE90610}"/>
                    </a:ext>
                  </a:extLst>
                </p:cNvPr>
                <p:cNvSpPr txBox="1"/>
                <p:nvPr/>
              </p:nvSpPr>
              <p:spPr>
                <a:xfrm>
                  <a:off x="6688039" y="5833240"/>
                  <a:ext cx="1634492" cy="215444"/>
                </a:xfrm>
                <a:prstGeom prst="rect">
                  <a:avLst/>
                </a:prstGeom>
                <a:noFill/>
                <a:ln>
                  <a:noFill/>
                </a:ln>
              </p:spPr>
              <p:txBody>
                <a:bodyPr wrap="square" lIns="0" tIns="0" rIns="0" bIns="0" rtlCol="0" anchor="ctr">
                  <a:spAutoFit/>
                </a:bodyPr>
                <a:lstStyle>
                  <a:defPPr>
                    <a:defRPr lang="en-US"/>
                  </a:defPPr>
                  <a:lvl1pPr algn="ctr">
                    <a:defRPr sz="140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Power BI Embedded</a:t>
                  </a:r>
                </a:p>
              </p:txBody>
            </p:sp>
          </p:grpSp>
        </p:grpSp>
      </p:grpSp>
      <p:sp>
        <p:nvSpPr>
          <p:cNvPr id="290" name="TextBox 289">
            <a:extLst>
              <a:ext uri="{FF2B5EF4-FFF2-40B4-BE49-F238E27FC236}">
                <a16:creationId xmlns:a16="http://schemas.microsoft.com/office/drawing/2014/main" id="{359A004F-75AC-2F0C-6A35-2FB90E3EB12B}"/>
              </a:ext>
            </a:extLst>
          </p:cNvPr>
          <p:cNvSpPr txBox="1"/>
          <p:nvPr/>
        </p:nvSpPr>
        <p:spPr>
          <a:xfrm>
            <a:off x="3996660" y="4723458"/>
            <a:ext cx="4432081" cy="246221"/>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B44C0"/>
                </a:solidFill>
                <a:effectLst/>
                <a:uLnTx/>
                <a:uFillTx/>
                <a:latin typeface="Segoe UI Semibold"/>
                <a:ea typeface="+mn-ea"/>
                <a:cs typeface="+mn-cs"/>
              </a:rPr>
              <a:t>Able to address all user audiences</a:t>
            </a:r>
          </a:p>
        </p:txBody>
      </p:sp>
      <p:cxnSp>
        <p:nvCxnSpPr>
          <p:cNvPr id="303" name="Straight Connector 302">
            <a:extLst>
              <a:ext uri="{FF2B5EF4-FFF2-40B4-BE49-F238E27FC236}">
                <a16:creationId xmlns:a16="http://schemas.microsoft.com/office/drawing/2014/main" id="{ABD1C5AD-2F5D-1225-1A7D-D72BF1FE7D75}"/>
              </a:ext>
            </a:extLst>
          </p:cNvPr>
          <p:cNvCxnSpPr>
            <a:cxnSpLocks/>
          </p:cNvCxnSpPr>
          <p:nvPr/>
        </p:nvCxnSpPr>
        <p:spPr>
          <a:xfrm flipH="1">
            <a:off x="6108701" y="4565653"/>
            <a:ext cx="0" cy="479874"/>
          </a:xfrm>
          <a:prstGeom prst="line">
            <a:avLst/>
          </a:prstGeom>
          <a:noFill/>
          <a:ln w="6350">
            <a:solidFill>
              <a:schemeClr val="bg1">
                <a:lumMod val="75000"/>
              </a:schemeClr>
            </a:solidFill>
            <a:headEnd type="oval" w="med" len="med"/>
            <a:tailEnd type="none" w="med" len="med"/>
          </a:ln>
          <a:effectLst/>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301688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le 1">
            <a:extLst>
              <a:ext uri="{FF2B5EF4-FFF2-40B4-BE49-F238E27FC236}">
                <a16:creationId xmlns:a16="http://schemas.microsoft.com/office/drawing/2014/main" id="{5F811691-2EAA-D0AE-528F-2F1AEA11399E}"/>
              </a:ext>
            </a:extLst>
          </p:cNvPr>
          <p:cNvSpPr>
            <a:spLocks noGrp="1"/>
          </p:cNvSpPr>
          <p:nvPr>
            <p:ph type="title"/>
          </p:nvPr>
        </p:nvSpPr>
        <p:spPr>
          <a:xfrm>
            <a:off x="381000" y="35406"/>
            <a:ext cx="11430000" cy="1325563"/>
          </a:xfrm>
        </p:spPr>
        <p:txBody>
          <a:bodyPr/>
          <a:lstStyle/>
          <a:p>
            <a:r>
              <a:rPr lang="en-US" sz="3200" dirty="0"/>
              <a:t>Power Pages supports data-driven business websites</a:t>
            </a:r>
          </a:p>
        </p:txBody>
      </p:sp>
      <p:sp>
        <p:nvSpPr>
          <p:cNvPr id="2" name="Text Placeholder 1">
            <a:extLst>
              <a:ext uri="{FF2B5EF4-FFF2-40B4-BE49-F238E27FC236}">
                <a16:creationId xmlns:a16="http://schemas.microsoft.com/office/drawing/2014/main" id="{F9ACC1FA-F3D3-A314-19F3-01ECE25A21A2}"/>
              </a:ext>
            </a:extLst>
          </p:cNvPr>
          <p:cNvSpPr>
            <a:spLocks noGrp="1"/>
          </p:cNvSpPr>
          <p:nvPr>
            <p:ph type="body" idx="1"/>
          </p:nvPr>
        </p:nvSpPr>
        <p:spPr>
          <a:xfrm>
            <a:off x="879147" y="2996605"/>
            <a:ext cx="10515600" cy="1500187"/>
          </a:xfrm>
        </p:spPr>
        <p:txBody>
          <a:bodyPr/>
          <a:lstStyle/>
          <a:p>
            <a:endParaRPr lang="en-US"/>
          </a:p>
        </p:txBody>
      </p:sp>
      <p:sp>
        <p:nvSpPr>
          <p:cNvPr id="20" name="Rectangle: Rounded Corners 19">
            <a:extLst>
              <a:ext uri="{FF2B5EF4-FFF2-40B4-BE49-F238E27FC236}">
                <a16:creationId xmlns:a16="http://schemas.microsoft.com/office/drawing/2014/main" id="{272F30C3-ED92-2BC1-A5B7-5710400DA346}"/>
              </a:ext>
            </a:extLst>
          </p:cNvPr>
          <p:cNvSpPr/>
          <p:nvPr/>
        </p:nvSpPr>
        <p:spPr bwMode="auto">
          <a:xfrm>
            <a:off x="661107" y="969010"/>
            <a:ext cx="8444465" cy="4919980"/>
          </a:xfrm>
          <a:prstGeom prst="roundRect">
            <a:avLst>
              <a:gd name="adj" fmla="val 1687"/>
            </a:avLst>
          </a:prstGeom>
          <a:solidFill>
            <a:schemeClr val="bg1"/>
          </a:solidFill>
          <a:ln w="15875">
            <a:noFill/>
            <a:headEnd type="none" w="med" len="med"/>
            <a:tailEnd type="none" w="med" len="med"/>
          </a:ln>
          <a:effectLst>
            <a:outerShdw blurRad="381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sp>
        <p:nvSpPr>
          <p:cNvPr id="21" name="Rectangle: Rounded Corners 20">
            <a:extLst>
              <a:ext uri="{FF2B5EF4-FFF2-40B4-BE49-F238E27FC236}">
                <a16:creationId xmlns:a16="http://schemas.microsoft.com/office/drawing/2014/main" id="{BBBFF174-DD2C-29EC-AFD8-7E016871EA9C}"/>
              </a:ext>
            </a:extLst>
          </p:cNvPr>
          <p:cNvSpPr/>
          <p:nvPr/>
        </p:nvSpPr>
        <p:spPr bwMode="auto">
          <a:xfrm>
            <a:off x="9257972" y="969010"/>
            <a:ext cx="2396108" cy="4919980"/>
          </a:xfrm>
          <a:prstGeom prst="roundRect">
            <a:avLst>
              <a:gd name="adj" fmla="val 3957"/>
            </a:avLst>
          </a:prstGeom>
          <a:solidFill>
            <a:schemeClr val="bg1"/>
          </a:solidFill>
          <a:ln w="15875">
            <a:noFill/>
            <a:headEnd type="none" w="med" len="med"/>
            <a:tailEnd type="none" w="med" len="med"/>
          </a:ln>
          <a:effectLst>
            <a:outerShdw blurRad="381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sp>
        <p:nvSpPr>
          <p:cNvPr id="25" name="Oval 24">
            <a:extLst>
              <a:ext uri="{FF2B5EF4-FFF2-40B4-BE49-F238E27FC236}">
                <a16:creationId xmlns:a16="http://schemas.microsoft.com/office/drawing/2014/main" id="{815CFEA3-B527-288E-371B-9FF06E275AF0}"/>
              </a:ext>
            </a:extLst>
          </p:cNvPr>
          <p:cNvSpPr/>
          <p:nvPr/>
        </p:nvSpPr>
        <p:spPr bwMode="auto">
          <a:xfrm>
            <a:off x="9160203" y="734747"/>
            <a:ext cx="510558" cy="510559"/>
          </a:xfrm>
          <a:prstGeom prst="ellipse">
            <a:avLst/>
          </a:prstGeom>
          <a:solidFill>
            <a:schemeClr val="bg1"/>
          </a:solidFill>
          <a:ln w="1905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7" name="Graphic 27" descr="Close with solid fill">
            <a:extLst>
              <a:ext uri="{FF2B5EF4-FFF2-40B4-BE49-F238E27FC236}">
                <a16:creationId xmlns:a16="http://schemas.microsoft.com/office/drawing/2014/main" id="{0416A788-6499-E0C2-1046-080FC830D638}"/>
              </a:ext>
            </a:extLst>
          </p:cNvPr>
          <p:cNvSpPr/>
          <p:nvPr/>
        </p:nvSpPr>
        <p:spPr>
          <a:xfrm>
            <a:off x="9289625" y="864169"/>
            <a:ext cx="251714" cy="251714"/>
          </a:xfrm>
          <a:custGeom>
            <a:avLst/>
            <a:gdLst>
              <a:gd name="connsiteX0" fmla="*/ 174285 w 174284"/>
              <a:gd name="connsiteY0" fmla="*/ 20924 h 174285"/>
              <a:gd name="connsiteX1" fmla="*/ 153361 w 174284"/>
              <a:gd name="connsiteY1" fmla="*/ 0 h 174285"/>
              <a:gd name="connsiteX2" fmla="*/ 87142 w 174284"/>
              <a:gd name="connsiteY2" fmla="*/ 66219 h 174285"/>
              <a:gd name="connsiteX3" fmla="*/ 20924 w 174284"/>
              <a:gd name="connsiteY3" fmla="*/ 0 h 174285"/>
              <a:gd name="connsiteX4" fmla="*/ 0 w 174284"/>
              <a:gd name="connsiteY4" fmla="*/ 20924 h 174285"/>
              <a:gd name="connsiteX5" fmla="*/ 66218 w 174284"/>
              <a:gd name="connsiteY5" fmla="*/ 87143 h 174285"/>
              <a:gd name="connsiteX6" fmla="*/ 0 w 174284"/>
              <a:gd name="connsiteY6" fmla="*/ 153361 h 174285"/>
              <a:gd name="connsiteX7" fmla="*/ 20924 w 174284"/>
              <a:gd name="connsiteY7" fmla="*/ 174285 h 174285"/>
              <a:gd name="connsiteX8" fmla="*/ 87142 w 174284"/>
              <a:gd name="connsiteY8" fmla="*/ 108067 h 174285"/>
              <a:gd name="connsiteX9" fmla="*/ 153361 w 174284"/>
              <a:gd name="connsiteY9" fmla="*/ 174285 h 174285"/>
              <a:gd name="connsiteX10" fmla="*/ 174285 w 174284"/>
              <a:gd name="connsiteY10" fmla="*/ 153361 h 174285"/>
              <a:gd name="connsiteX11" fmla="*/ 108066 w 174284"/>
              <a:gd name="connsiteY11" fmla="*/ 87143 h 17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284" h="174285">
                <a:moveTo>
                  <a:pt x="174285" y="20924"/>
                </a:moveTo>
                <a:lnTo>
                  <a:pt x="153361" y="0"/>
                </a:lnTo>
                <a:lnTo>
                  <a:pt x="87142" y="66219"/>
                </a:lnTo>
                <a:lnTo>
                  <a:pt x="20924" y="0"/>
                </a:lnTo>
                <a:lnTo>
                  <a:pt x="0" y="20924"/>
                </a:lnTo>
                <a:lnTo>
                  <a:pt x="66218" y="87143"/>
                </a:lnTo>
                <a:lnTo>
                  <a:pt x="0" y="153361"/>
                </a:lnTo>
                <a:lnTo>
                  <a:pt x="20924" y="174285"/>
                </a:lnTo>
                <a:lnTo>
                  <a:pt x="87142" y="108067"/>
                </a:lnTo>
                <a:lnTo>
                  <a:pt x="153361" y="174285"/>
                </a:lnTo>
                <a:lnTo>
                  <a:pt x="174285" y="153361"/>
                </a:lnTo>
                <a:lnTo>
                  <a:pt x="108066" y="87143"/>
                </a:lnTo>
                <a:close/>
              </a:path>
            </a:pathLst>
          </a:custGeom>
          <a:solidFill>
            <a:srgbClr val="C00000"/>
          </a:solidFill>
          <a:ln w="2381" cap="flat">
            <a:no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65DA4141-AEB1-9793-2680-C10CC6029AF8}"/>
              </a:ext>
            </a:extLst>
          </p:cNvPr>
          <p:cNvSpPr/>
          <p:nvPr/>
        </p:nvSpPr>
        <p:spPr bwMode="auto">
          <a:xfrm>
            <a:off x="780722" y="1095301"/>
            <a:ext cx="4031695" cy="725111"/>
          </a:xfrm>
          <a:prstGeom prst="rect">
            <a:avLst/>
          </a:prstGeom>
          <a:solidFill>
            <a:srgbClr val="4B44C0"/>
          </a:solidFill>
          <a:ln w="9525" cap="flat" cmpd="sng" algn="ctr">
            <a:noFill/>
            <a:prstDash val="solid"/>
            <a:headEnd type="none" w="med" len="med"/>
            <a:tailEnd type="none" w="med" len="med"/>
          </a:ln>
          <a:effectLst/>
        </p:spPr>
        <p:txBody>
          <a:bodyPr rot="0" spcFirstLastPara="0" vertOverflow="overflow" horzOverflow="overflow" vert="horz" wrap="square" lIns="182880" tIns="38100" rIns="88900" bIns="38100" numCol="1" spcCol="0" rtlCol="0" fromWordArt="0" anchor="ctr" anchorCtr="0" forceAA="0" compatLnSpc="1">
            <a:prstTxWarp prst="textNoShape">
              <a:avLst/>
            </a:prstTxWarp>
            <a:noAutofit/>
          </a:bodyPr>
          <a:lstStyle/>
          <a:p>
            <a:pPr algn="l"/>
            <a:r>
              <a:rPr lang="en-US" dirty="0">
                <a:solidFill>
                  <a:schemeClr val="bg1"/>
                </a:solidFill>
                <a:latin typeface="+mj-lt"/>
              </a:rPr>
              <a:t>Resident &amp; Community Services</a:t>
            </a:r>
          </a:p>
          <a:p>
            <a:r>
              <a:rPr kumimoji="0" lang="en-US" sz="1600" b="0" u="none" strike="noStrike" kern="1200" cap="none" spc="0" normalizeH="0" baseline="0" noProof="0" dirty="0">
                <a:ln>
                  <a:noFill/>
                </a:ln>
                <a:solidFill>
                  <a:schemeClr val="bg1"/>
                </a:solidFill>
                <a:effectLst/>
                <a:uLnTx/>
                <a:uFillTx/>
                <a:ea typeface="+mn-ea"/>
                <a:cs typeface="+mn-cs"/>
              </a:rPr>
              <a:t>Reach and serve citizens at scale</a:t>
            </a:r>
            <a:endParaRPr lang="en-US" sz="1600" dirty="0">
              <a:solidFill>
                <a:schemeClr val="bg1"/>
              </a:solidFill>
            </a:endParaRPr>
          </a:p>
        </p:txBody>
      </p:sp>
      <p:sp>
        <p:nvSpPr>
          <p:cNvPr id="30" name="Rectangle 29">
            <a:extLst>
              <a:ext uri="{FF2B5EF4-FFF2-40B4-BE49-F238E27FC236}">
                <a16:creationId xmlns:a16="http://schemas.microsoft.com/office/drawing/2014/main" id="{BDF2C2A3-4395-7A12-45D7-39021660AFE9}"/>
              </a:ext>
            </a:extLst>
          </p:cNvPr>
          <p:cNvSpPr/>
          <p:nvPr/>
        </p:nvSpPr>
        <p:spPr bwMode="auto">
          <a:xfrm>
            <a:off x="4954261" y="1095301"/>
            <a:ext cx="4031695" cy="725111"/>
          </a:xfrm>
          <a:prstGeom prst="rect">
            <a:avLst/>
          </a:prstGeom>
          <a:solidFill>
            <a:srgbClr val="4B44C0"/>
          </a:solidFill>
          <a:ln w="9525" cap="flat" cmpd="sng" algn="ctr">
            <a:noFill/>
            <a:prstDash val="solid"/>
            <a:headEnd type="none" w="med" len="med"/>
            <a:tailEnd type="none" w="med" len="med"/>
          </a:ln>
          <a:effectLst/>
        </p:spPr>
        <p:txBody>
          <a:bodyPr rot="0" spcFirstLastPara="0" vertOverflow="overflow" horzOverflow="overflow" vert="horz" wrap="square" lIns="182880" tIns="38100" rIns="88900" bIns="38100" numCol="1" spcCol="0" rtlCol="0" fromWordArt="0" anchor="ctr" anchorCtr="0" forceAA="0" compatLnSpc="1">
            <a:prstTxWarp prst="textNoShape">
              <a:avLst/>
            </a:prstTxWarp>
            <a:noAutofit/>
          </a:bodyPr>
          <a:lstStyle/>
          <a:p>
            <a:pPr algn="l"/>
            <a:r>
              <a:rPr lang="en-US">
                <a:solidFill>
                  <a:schemeClr val="bg1"/>
                </a:solidFill>
                <a:latin typeface="+mj-lt"/>
              </a:rPr>
              <a:t>Partner Operations</a:t>
            </a:r>
          </a:p>
          <a:p>
            <a:r>
              <a:rPr lang="en-US" sz="1600">
                <a:solidFill>
                  <a:schemeClr val="bg1"/>
                </a:solidFill>
              </a:rPr>
              <a:t>Streamline partner business processes</a:t>
            </a:r>
          </a:p>
        </p:txBody>
      </p:sp>
      <p:sp>
        <p:nvSpPr>
          <p:cNvPr id="31" name="TextBox 30">
            <a:extLst>
              <a:ext uri="{FF2B5EF4-FFF2-40B4-BE49-F238E27FC236}">
                <a16:creationId xmlns:a16="http://schemas.microsoft.com/office/drawing/2014/main" id="{37106916-5FA2-BDAC-E781-A6AC158E181E}"/>
              </a:ext>
            </a:extLst>
          </p:cNvPr>
          <p:cNvSpPr txBox="1"/>
          <p:nvPr/>
        </p:nvSpPr>
        <p:spPr>
          <a:xfrm>
            <a:off x="780722" y="1895786"/>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S</a:t>
            </a:r>
            <a:r>
              <a:rPr kumimoji="0" lang="en-US" sz="1400" b="0" i="0" u="none" strike="noStrike" kern="1200" cap="none" spc="0" normalizeH="0" baseline="0" noProof="0">
                <a:ln>
                  <a:noFill/>
                </a:ln>
                <a:effectLst/>
                <a:uLnTx/>
                <a:uFillTx/>
                <a:latin typeface="Segoe UI"/>
                <a:ea typeface="+mn-ea"/>
                <a:cs typeface="+mn-cs"/>
              </a:rPr>
              <a:t>elf-service permitting</a:t>
            </a:r>
            <a:endParaRPr lang="en-US" sz="1400"/>
          </a:p>
        </p:txBody>
      </p:sp>
      <p:sp>
        <p:nvSpPr>
          <p:cNvPr id="34" name="TextBox 33">
            <a:extLst>
              <a:ext uri="{FF2B5EF4-FFF2-40B4-BE49-F238E27FC236}">
                <a16:creationId xmlns:a16="http://schemas.microsoft.com/office/drawing/2014/main" id="{0A1FFE81-0344-97E8-FAE5-0263E2222BBA}"/>
              </a:ext>
            </a:extLst>
          </p:cNvPr>
          <p:cNvSpPr txBox="1"/>
          <p:nvPr/>
        </p:nvSpPr>
        <p:spPr>
          <a:xfrm>
            <a:off x="2841092" y="1895786"/>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Licensing</a:t>
            </a:r>
            <a:endParaRPr lang="en-US" sz="1400"/>
          </a:p>
        </p:txBody>
      </p:sp>
      <p:sp>
        <p:nvSpPr>
          <p:cNvPr id="35" name="TextBox 34">
            <a:extLst>
              <a:ext uri="{FF2B5EF4-FFF2-40B4-BE49-F238E27FC236}">
                <a16:creationId xmlns:a16="http://schemas.microsoft.com/office/drawing/2014/main" id="{6F0735F3-4408-D3C3-585F-0756419F95B4}"/>
              </a:ext>
            </a:extLst>
          </p:cNvPr>
          <p:cNvSpPr txBox="1"/>
          <p:nvPr/>
        </p:nvSpPr>
        <p:spPr>
          <a:xfrm>
            <a:off x="780722" y="2513429"/>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Grant applications</a:t>
            </a:r>
            <a:endParaRPr lang="en-US" sz="1400"/>
          </a:p>
        </p:txBody>
      </p:sp>
      <p:sp>
        <p:nvSpPr>
          <p:cNvPr id="36" name="TextBox 35">
            <a:extLst>
              <a:ext uri="{FF2B5EF4-FFF2-40B4-BE49-F238E27FC236}">
                <a16:creationId xmlns:a16="http://schemas.microsoft.com/office/drawing/2014/main" id="{05FE84E6-74C8-C969-820D-4B7725ACFFEB}"/>
              </a:ext>
            </a:extLst>
          </p:cNvPr>
          <p:cNvSpPr txBox="1"/>
          <p:nvPr/>
        </p:nvSpPr>
        <p:spPr>
          <a:xfrm>
            <a:off x="2841092" y="2511439"/>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Incident/outage reporting</a:t>
            </a:r>
            <a:endParaRPr lang="en-US" sz="1400"/>
          </a:p>
        </p:txBody>
      </p:sp>
      <p:sp>
        <p:nvSpPr>
          <p:cNvPr id="37" name="TextBox 36">
            <a:extLst>
              <a:ext uri="{FF2B5EF4-FFF2-40B4-BE49-F238E27FC236}">
                <a16:creationId xmlns:a16="http://schemas.microsoft.com/office/drawing/2014/main" id="{1D760711-4B8F-72D3-9CD4-57333FE89CFC}"/>
              </a:ext>
            </a:extLst>
          </p:cNvPr>
          <p:cNvSpPr txBox="1"/>
          <p:nvPr/>
        </p:nvSpPr>
        <p:spPr>
          <a:xfrm>
            <a:off x="4954261" y="1895786"/>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Supplier onboarding</a:t>
            </a:r>
          </a:p>
        </p:txBody>
      </p:sp>
      <p:sp>
        <p:nvSpPr>
          <p:cNvPr id="38" name="TextBox 37">
            <a:extLst>
              <a:ext uri="{FF2B5EF4-FFF2-40B4-BE49-F238E27FC236}">
                <a16:creationId xmlns:a16="http://schemas.microsoft.com/office/drawing/2014/main" id="{A4D4D5DA-B280-B800-F313-94D7C1BB3347}"/>
              </a:ext>
            </a:extLst>
          </p:cNvPr>
          <p:cNvSpPr txBox="1"/>
          <p:nvPr/>
        </p:nvSpPr>
        <p:spPr>
          <a:xfrm>
            <a:off x="7014631" y="1895786"/>
            <a:ext cx="1971325" cy="538808"/>
          </a:xfrm>
          <a:prstGeom prst="rect">
            <a:avLst/>
          </a:prstGeom>
          <a:solidFill>
            <a:schemeClr val="bg1">
              <a:lumMod val="95000"/>
            </a:schemeClr>
          </a:solidFill>
        </p:spPr>
        <p:txBody>
          <a:bodyPr wrap="square" lIns="0" tIns="0" rIns="0" bIns="0" rtlCol="0" anchor="ctr">
            <a:noAutofit/>
          </a:bodyPr>
          <a:lstStyle>
            <a:defPPr>
              <a:defRPr lang="en-US"/>
            </a:defPPr>
            <a:lvl1pPr algn="ctr">
              <a:defRPr sz="1400">
                <a:latin typeface="Segoe UI"/>
              </a:defRPr>
            </a:lvl1pPr>
          </a:lstStyle>
          <a:p>
            <a:r>
              <a:rPr lang="en-US"/>
              <a:t>Tracking</a:t>
            </a:r>
          </a:p>
        </p:txBody>
      </p:sp>
      <p:sp>
        <p:nvSpPr>
          <p:cNvPr id="39" name="TextBox 38">
            <a:extLst>
              <a:ext uri="{FF2B5EF4-FFF2-40B4-BE49-F238E27FC236}">
                <a16:creationId xmlns:a16="http://schemas.microsoft.com/office/drawing/2014/main" id="{AC9CE40E-8548-AF01-A151-CBD171A385F5}"/>
              </a:ext>
            </a:extLst>
          </p:cNvPr>
          <p:cNvSpPr txBox="1"/>
          <p:nvPr/>
        </p:nvSpPr>
        <p:spPr>
          <a:xfrm>
            <a:off x="4954261" y="2513429"/>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Inquiry management</a:t>
            </a:r>
          </a:p>
        </p:txBody>
      </p:sp>
      <p:sp>
        <p:nvSpPr>
          <p:cNvPr id="40" name="TextBox 39">
            <a:extLst>
              <a:ext uri="{FF2B5EF4-FFF2-40B4-BE49-F238E27FC236}">
                <a16:creationId xmlns:a16="http://schemas.microsoft.com/office/drawing/2014/main" id="{6A52B3C9-924F-6B0D-771C-CCC889DE7775}"/>
              </a:ext>
            </a:extLst>
          </p:cNvPr>
          <p:cNvSpPr txBox="1"/>
          <p:nvPr/>
        </p:nvSpPr>
        <p:spPr>
          <a:xfrm>
            <a:off x="7014631" y="2511439"/>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Vendor support</a:t>
            </a:r>
          </a:p>
        </p:txBody>
      </p:sp>
      <p:sp>
        <p:nvSpPr>
          <p:cNvPr id="41" name="Rectangle 40">
            <a:extLst>
              <a:ext uri="{FF2B5EF4-FFF2-40B4-BE49-F238E27FC236}">
                <a16:creationId xmlns:a16="http://schemas.microsoft.com/office/drawing/2014/main" id="{5C3F8A85-8963-4EC9-E6EF-90FC62BEB0E4}"/>
              </a:ext>
            </a:extLst>
          </p:cNvPr>
          <p:cNvSpPr/>
          <p:nvPr/>
        </p:nvSpPr>
        <p:spPr bwMode="auto">
          <a:xfrm>
            <a:off x="780722" y="3184750"/>
            <a:ext cx="4031695" cy="725111"/>
          </a:xfrm>
          <a:prstGeom prst="rect">
            <a:avLst/>
          </a:prstGeom>
          <a:solidFill>
            <a:srgbClr val="4B44C0"/>
          </a:solidFill>
          <a:ln w="9525" cap="flat" cmpd="sng" algn="ctr">
            <a:noFill/>
            <a:prstDash val="solid"/>
            <a:headEnd type="none" w="med" len="med"/>
            <a:tailEnd type="none" w="med" len="med"/>
          </a:ln>
          <a:effectLst/>
        </p:spPr>
        <p:txBody>
          <a:bodyPr rot="0" spcFirstLastPara="0" vertOverflow="overflow" horzOverflow="overflow" vert="horz" wrap="square" lIns="182880" tIns="38100" rIns="88900" bIns="38100" numCol="1" spcCol="0" rtlCol="0" fromWordArt="0" anchor="ctr" anchorCtr="0" forceAA="0" compatLnSpc="1">
            <a:prstTxWarp prst="textNoShape">
              <a:avLst/>
            </a:prstTxWarp>
            <a:noAutofit/>
          </a:bodyPr>
          <a:lstStyle/>
          <a:p>
            <a:r>
              <a:rPr lang="en-US">
                <a:solidFill>
                  <a:schemeClr val="bg1"/>
                </a:solidFill>
                <a:latin typeface="+mj-lt"/>
              </a:rPr>
              <a:t>Customer Self-Services</a:t>
            </a:r>
          </a:p>
          <a:p>
            <a:r>
              <a:rPr lang="en-US" sz="1600">
                <a:solidFill>
                  <a:schemeClr val="bg1"/>
                </a:solidFill>
              </a:rPr>
              <a:t>Provide 24/7 support</a:t>
            </a:r>
          </a:p>
        </p:txBody>
      </p:sp>
      <p:sp>
        <p:nvSpPr>
          <p:cNvPr id="42" name="Rectangle 41">
            <a:extLst>
              <a:ext uri="{FF2B5EF4-FFF2-40B4-BE49-F238E27FC236}">
                <a16:creationId xmlns:a16="http://schemas.microsoft.com/office/drawing/2014/main" id="{2097566D-98F4-DB46-B94B-DBC56FF68626}"/>
              </a:ext>
            </a:extLst>
          </p:cNvPr>
          <p:cNvSpPr/>
          <p:nvPr/>
        </p:nvSpPr>
        <p:spPr bwMode="auto">
          <a:xfrm>
            <a:off x="4954261" y="3184750"/>
            <a:ext cx="4031695" cy="725111"/>
          </a:xfrm>
          <a:prstGeom prst="rect">
            <a:avLst/>
          </a:prstGeom>
          <a:solidFill>
            <a:srgbClr val="4B44C0"/>
          </a:solidFill>
          <a:ln w="9525" cap="flat" cmpd="sng" algn="ctr">
            <a:noFill/>
            <a:prstDash val="solid"/>
            <a:headEnd type="none" w="med" len="med"/>
            <a:tailEnd type="none" w="med" len="med"/>
          </a:ln>
          <a:effectLst/>
        </p:spPr>
        <p:txBody>
          <a:bodyPr rot="0" spcFirstLastPara="0" vertOverflow="overflow" horzOverflow="overflow" vert="horz" wrap="square" lIns="182880" tIns="38100" rIns="88900" bIns="38100" numCol="1" spcCol="0" rtlCol="0" fromWordArt="0" anchor="ctr" anchorCtr="0" forceAA="0" compatLnSpc="1">
            <a:prstTxWarp prst="textNoShape">
              <a:avLst/>
            </a:prstTxWarp>
            <a:noAutofit/>
          </a:bodyPr>
          <a:lstStyle/>
          <a:p>
            <a:r>
              <a:rPr lang="en-US">
                <a:solidFill>
                  <a:schemeClr val="bg1"/>
                </a:solidFill>
                <a:latin typeface="+mj-lt"/>
              </a:rPr>
              <a:t>FAQ Sites</a:t>
            </a:r>
          </a:p>
          <a:p>
            <a:r>
              <a:rPr lang="en-US" sz="1600">
                <a:solidFill>
                  <a:schemeClr val="bg1"/>
                </a:solidFill>
              </a:rPr>
              <a:t>Provide answers to common questions</a:t>
            </a:r>
          </a:p>
        </p:txBody>
      </p:sp>
      <p:sp>
        <p:nvSpPr>
          <p:cNvPr id="43" name="TextBox 42">
            <a:extLst>
              <a:ext uri="{FF2B5EF4-FFF2-40B4-BE49-F238E27FC236}">
                <a16:creationId xmlns:a16="http://schemas.microsoft.com/office/drawing/2014/main" id="{17FFCFC3-4453-5022-B908-FA80874E9FAE}"/>
              </a:ext>
            </a:extLst>
          </p:cNvPr>
          <p:cNvSpPr txBox="1"/>
          <p:nvPr/>
        </p:nvSpPr>
        <p:spPr>
          <a:xfrm>
            <a:off x="780722" y="3985234"/>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Registration</a:t>
            </a:r>
          </a:p>
        </p:txBody>
      </p:sp>
      <p:sp>
        <p:nvSpPr>
          <p:cNvPr id="44" name="TextBox 43">
            <a:extLst>
              <a:ext uri="{FF2B5EF4-FFF2-40B4-BE49-F238E27FC236}">
                <a16:creationId xmlns:a16="http://schemas.microsoft.com/office/drawing/2014/main" id="{218B5A65-450B-9DF2-CCBF-5460202C5B3A}"/>
              </a:ext>
            </a:extLst>
          </p:cNvPr>
          <p:cNvSpPr txBox="1"/>
          <p:nvPr/>
        </p:nvSpPr>
        <p:spPr>
          <a:xfrm>
            <a:off x="2841092" y="3985234"/>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Returns</a:t>
            </a:r>
          </a:p>
        </p:txBody>
      </p:sp>
      <p:sp>
        <p:nvSpPr>
          <p:cNvPr id="45" name="TextBox 44">
            <a:extLst>
              <a:ext uri="{FF2B5EF4-FFF2-40B4-BE49-F238E27FC236}">
                <a16:creationId xmlns:a16="http://schemas.microsoft.com/office/drawing/2014/main" id="{31DAC423-F2A7-9B0F-E497-96A6E96EB765}"/>
              </a:ext>
            </a:extLst>
          </p:cNvPr>
          <p:cNvSpPr txBox="1"/>
          <p:nvPr/>
        </p:nvSpPr>
        <p:spPr>
          <a:xfrm>
            <a:off x="780722" y="4602877"/>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Support inquires</a:t>
            </a:r>
          </a:p>
        </p:txBody>
      </p:sp>
      <p:sp>
        <p:nvSpPr>
          <p:cNvPr id="46" name="TextBox 45">
            <a:extLst>
              <a:ext uri="{FF2B5EF4-FFF2-40B4-BE49-F238E27FC236}">
                <a16:creationId xmlns:a16="http://schemas.microsoft.com/office/drawing/2014/main" id="{C365448D-72B1-29C5-5661-B65189644B04}"/>
              </a:ext>
            </a:extLst>
          </p:cNvPr>
          <p:cNvSpPr txBox="1"/>
          <p:nvPr/>
        </p:nvSpPr>
        <p:spPr>
          <a:xfrm>
            <a:off x="2841092" y="4600888"/>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Appointments</a:t>
            </a:r>
          </a:p>
        </p:txBody>
      </p:sp>
      <p:sp>
        <p:nvSpPr>
          <p:cNvPr id="47" name="TextBox 46">
            <a:extLst>
              <a:ext uri="{FF2B5EF4-FFF2-40B4-BE49-F238E27FC236}">
                <a16:creationId xmlns:a16="http://schemas.microsoft.com/office/drawing/2014/main" id="{01F90EF9-AEEC-3E91-D438-98FE853C2A71}"/>
              </a:ext>
            </a:extLst>
          </p:cNvPr>
          <p:cNvSpPr txBox="1"/>
          <p:nvPr/>
        </p:nvSpPr>
        <p:spPr>
          <a:xfrm>
            <a:off x="4954261" y="3985234"/>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Products</a:t>
            </a:r>
          </a:p>
        </p:txBody>
      </p:sp>
      <p:sp>
        <p:nvSpPr>
          <p:cNvPr id="48" name="TextBox 47">
            <a:extLst>
              <a:ext uri="{FF2B5EF4-FFF2-40B4-BE49-F238E27FC236}">
                <a16:creationId xmlns:a16="http://schemas.microsoft.com/office/drawing/2014/main" id="{60CD3799-756B-D80C-B5C9-378B1C9ED906}"/>
              </a:ext>
            </a:extLst>
          </p:cNvPr>
          <p:cNvSpPr txBox="1"/>
          <p:nvPr/>
        </p:nvSpPr>
        <p:spPr>
          <a:xfrm>
            <a:off x="7014631" y="3985234"/>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Services</a:t>
            </a:r>
          </a:p>
        </p:txBody>
      </p:sp>
      <p:sp>
        <p:nvSpPr>
          <p:cNvPr id="49" name="TextBox 48">
            <a:extLst>
              <a:ext uri="{FF2B5EF4-FFF2-40B4-BE49-F238E27FC236}">
                <a16:creationId xmlns:a16="http://schemas.microsoft.com/office/drawing/2014/main" id="{BD0F6940-3DAF-E3AC-FACE-9DC21E212C3A}"/>
              </a:ext>
            </a:extLst>
          </p:cNvPr>
          <p:cNvSpPr txBox="1"/>
          <p:nvPr/>
        </p:nvSpPr>
        <p:spPr>
          <a:xfrm>
            <a:off x="4954261" y="4602877"/>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Special events</a:t>
            </a:r>
          </a:p>
        </p:txBody>
      </p:sp>
      <p:sp>
        <p:nvSpPr>
          <p:cNvPr id="50" name="TextBox 49">
            <a:extLst>
              <a:ext uri="{FF2B5EF4-FFF2-40B4-BE49-F238E27FC236}">
                <a16:creationId xmlns:a16="http://schemas.microsoft.com/office/drawing/2014/main" id="{FDA78CB7-BCD3-7389-9B9C-D12B673D4621}"/>
              </a:ext>
            </a:extLst>
          </p:cNvPr>
          <p:cNvSpPr txBox="1"/>
          <p:nvPr/>
        </p:nvSpPr>
        <p:spPr>
          <a:xfrm>
            <a:off x="7014631" y="4600888"/>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Policies</a:t>
            </a:r>
          </a:p>
        </p:txBody>
      </p:sp>
      <p:sp>
        <p:nvSpPr>
          <p:cNvPr id="51" name="TextBox 50">
            <a:extLst>
              <a:ext uri="{FF2B5EF4-FFF2-40B4-BE49-F238E27FC236}">
                <a16:creationId xmlns:a16="http://schemas.microsoft.com/office/drawing/2014/main" id="{14620800-EFC5-888F-D54D-0A6D929B2922}"/>
              </a:ext>
            </a:extLst>
          </p:cNvPr>
          <p:cNvSpPr txBox="1"/>
          <p:nvPr/>
        </p:nvSpPr>
        <p:spPr>
          <a:xfrm>
            <a:off x="780722" y="5223891"/>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Bookings</a:t>
            </a:r>
          </a:p>
        </p:txBody>
      </p:sp>
      <p:sp>
        <p:nvSpPr>
          <p:cNvPr id="52" name="TextBox 51">
            <a:extLst>
              <a:ext uri="{FF2B5EF4-FFF2-40B4-BE49-F238E27FC236}">
                <a16:creationId xmlns:a16="http://schemas.microsoft.com/office/drawing/2014/main" id="{CFD4FEF5-D87F-B21F-03F3-6DB918239A35}"/>
              </a:ext>
            </a:extLst>
          </p:cNvPr>
          <p:cNvSpPr txBox="1"/>
          <p:nvPr/>
        </p:nvSpPr>
        <p:spPr>
          <a:xfrm>
            <a:off x="2841092" y="5221901"/>
            <a:ext cx="197132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Forums</a:t>
            </a:r>
          </a:p>
        </p:txBody>
      </p:sp>
      <p:sp>
        <p:nvSpPr>
          <p:cNvPr id="53" name="TextBox 52">
            <a:extLst>
              <a:ext uri="{FF2B5EF4-FFF2-40B4-BE49-F238E27FC236}">
                <a16:creationId xmlns:a16="http://schemas.microsoft.com/office/drawing/2014/main" id="{8959DC98-B216-9FF9-ECA3-56FDB1034FA1}"/>
              </a:ext>
            </a:extLst>
          </p:cNvPr>
          <p:cNvSpPr txBox="1"/>
          <p:nvPr/>
        </p:nvSpPr>
        <p:spPr>
          <a:xfrm>
            <a:off x="4954261" y="5223891"/>
            <a:ext cx="4031695" cy="538808"/>
          </a:xfrm>
          <a:prstGeom prst="rect">
            <a:avLst/>
          </a:prstGeom>
          <a:solidFill>
            <a:schemeClr val="bg1">
              <a:lumMod val="95000"/>
            </a:schemeClr>
          </a:solidFill>
        </p:spPr>
        <p:txBody>
          <a:bodyPr wrap="square" lIns="0" tIns="0" rIns="0" bIns="0" rtlCol="0" anchor="ctr">
            <a:noAutofit/>
          </a:bodyPr>
          <a:lstStyle/>
          <a:p>
            <a:pPr algn="ctr"/>
            <a:r>
              <a:rPr lang="en-US" sz="1400">
                <a:latin typeface="Segoe UI"/>
              </a:rPr>
              <a:t>Procedures</a:t>
            </a:r>
          </a:p>
        </p:txBody>
      </p:sp>
      <p:sp>
        <p:nvSpPr>
          <p:cNvPr id="54" name="Oval 53">
            <a:extLst>
              <a:ext uri="{FF2B5EF4-FFF2-40B4-BE49-F238E27FC236}">
                <a16:creationId xmlns:a16="http://schemas.microsoft.com/office/drawing/2014/main" id="{F8F3073C-D6FB-AFAB-05BC-05C937BF50D3}"/>
              </a:ext>
            </a:extLst>
          </p:cNvPr>
          <p:cNvSpPr/>
          <p:nvPr/>
        </p:nvSpPr>
        <p:spPr bwMode="auto">
          <a:xfrm>
            <a:off x="563340" y="734747"/>
            <a:ext cx="510558" cy="510559"/>
          </a:xfrm>
          <a:prstGeom prst="ellipse">
            <a:avLst/>
          </a:prstGeom>
          <a:solidFill>
            <a:schemeClr val="bg1"/>
          </a:solidFill>
          <a:ln w="1905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5" name="Graphic 24" descr="Checkmark with solid fill">
            <a:extLst>
              <a:ext uri="{FF2B5EF4-FFF2-40B4-BE49-F238E27FC236}">
                <a16:creationId xmlns:a16="http://schemas.microsoft.com/office/drawing/2014/main" id="{67D061FA-6270-2228-187A-8AAD0134C966}"/>
              </a:ext>
            </a:extLst>
          </p:cNvPr>
          <p:cNvSpPr/>
          <p:nvPr/>
        </p:nvSpPr>
        <p:spPr>
          <a:xfrm>
            <a:off x="661109" y="879395"/>
            <a:ext cx="315022" cy="221264"/>
          </a:xfrm>
          <a:custGeom>
            <a:avLst/>
            <a:gdLst>
              <a:gd name="connsiteX0" fmla="*/ 190058 w 208319"/>
              <a:gd name="connsiteY0" fmla="*/ 0 h 146319"/>
              <a:gd name="connsiteX1" fmla="*/ 74625 w 208319"/>
              <a:gd name="connsiteY1" fmla="*/ 109120 h 146319"/>
              <a:gd name="connsiteX2" fmla="*/ 19164 w 208319"/>
              <a:gd name="connsiteY2" fmla="*/ 52305 h 146319"/>
              <a:gd name="connsiteX3" fmla="*/ 0 w 208319"/>
              <a:gd name="connsiteY3" fmla="*/ 70567 h 146319"/>
              <a:gd name="connsiteX4" fmla="*/ 73724 w 208319"/>
              <a:gd name="connsiteY4" fmla="*/ 146320 h 146319"/>
              <a:gd name="connsiteX5" fmla="*/ 93113 w 208319"/>
              <a:gd name="connsiteY5" fmla="*/ 128283 h 146319"/>
              <a:gd name="connsiteX6" fmla="*/ 208320 w 208319"/>
              <a:gd name="connsiteY6" fmla="*/ 18938 h 14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319" h="146319">
                <a:moveTo>
                  <a:pt x="190058" y="0"/>
                </a:moveTo>
                <a:lnTo>
                  <a:pt x="74625" y="109120"/>
                </a:lnTo>
                <a:lnTo>
                  <a:pt x="19164" y="52305"/>
                </a:lnTo>
                <a:lnTo>
                  <a:pt x="0" y="70567"/>
                </a:lnTo>
                <a:lnTo>
                  <a:pt x="73724" y="146320"/>
                </a:lnTo>
                <a:lnTo>
                  <a:pt x="93113" y="128283"/>
                </a:lnTo>
                <a:lnTo>
                  <a:pt x="208320" y="18938"/>
                </a:lnTo>
                <a:close/>
              </a:path>
            </a:pathLst>
          </a:custGeom>
          <a:solidFill>
            <a:schemeClr val="accent6"/>
          </a:solidFill>
          <a:ln w="2183" cap="flat">
            <a:noFill/>
            <a:prstDash val="solid"/>
            <a:miter/>
          </a:ln>
        </p:spPr>
        <p:txBody>
          <a:bodyPr rtlCol="0" anchor="ctr"/>
          <a:lstStyle/>
          <a:p>
            <a:endParaRPr lang="en-US"/>
          </a:p>
        </p:txBody>
      </p:sp>
      <p:grpSp>
        <p:nvGrpSpPr>
          <p:cNvPr id="56" name="Group 55">
            <a:extLst>
              <a:ext uri="{FF2B5EF4-FFF2-40B4-BE49-F238E27FC236}">
                <a16:creationId xmlns:a16="http://schemas.microsoft.com/office/drawing/2014/main" id="{B03D5A0E-EF79-10DA-A572-8B5540267009}"/>
              </a:ext>
            </a:extLst>
          </p:cNvPr>
          <p:cNvGrpSpPr/>
          <p:nvPr/>
        </p:nvGrpSpPr>
        <p:grpSpPr>
          <a:xfrm>
            <a:off x="9368081" y="1350146"/>
            <a:ext cx="2175892" cy="1760037"/>
            <a:chOff x="9423067" y="1779364"/>
            <a:chExt cx="1971325" cy="1760037"/>
          </a:xfrm>
        </p:grpSpPr>
        <p:sp>
          <p:nvSpPr>
            <p:cNvPr id="57" name="TextBox 56">
              <a:extLst>
                <a:ext uri="{FF2B5EF4-FFF2-40B4-BE49-F238E27FC236}">
                  <a16:creationId xmlns:a16="http://schemas.microsoft.com/office/drawing/2014/main" id="{BB768C7F-F5E4-FD4A-D116-0DC77F070ADE}"/>
                </a:ext>
              </a:extLst>
            </p:cNvPr>
            <p:cNvSpPr txBox="1"/>
            <p:nvPr/>
          </p:nvSpPr>
          <p:spPr>
            <a:xfrm>
              <a:off x="9423067" y="1779364"/>
              <a:ext cx="1971325" cy="538808"/>
            </a:xfrm>
            <a:prstGeom prst="rect">
              <a:avLst/>
            </a:prstGeom>
            <a:solidFill>
              <a:schemeClr val="bg1">
                <a:lumMod val="95000"/>
              </a:schemeClr>
            </a:solidFill>
          </p:spPr>
          <p:txBody>
            <a:bodyPr wrap="square" lIns="0" tIns="0" rIns="0" bIns="0" rtlCol="0" anchor="ctr">
              <a:noAutofit/>
            </a:bodyPr>
            <a:lstStyle>
              <a:defPPr>
                <a:defRPr lang="en-US"/>
              </a:defPPr>
              <a:lvl1pPr algn="ctr">
                <a:defRPr sz="1400">
                  <a:latin typeface="Segoe UI"/>
                </a:defRPr>
              </a:lvl1pPr>
            </a:lstStyle>
            <a:p>
              <a:r>
                <a:rPr lang="en-US"/>
                <a:t>Brochures</a:t>
              </a:r>
            </a:p>
          </p:txBody>
        </p:sp>
        <p:sp>
          <p:nvSpPr>
            <p:cNvPr id="58" name="TextBox 57">
              <a:extLst>
                <a:ext uri="{FF2B5EF4-FFF2-40B4-BE49-F238E27FC236}">
                  <a16:creationId xmlns:a16="http://schemas.microsoft.com/office/drawing/2014/main" id="{540ABC7F-57DA-2B66-BFCF-2688FD66FF08}"/>
                </a:ext>
              </a:extLst>
            </p:cNvPr>
            <p:cNvSpPr txBox="1"/>
            <p:nvPr/>
          </p:nvSpPr>
          <p:spPr>
            <a:xfrm>
              <a:off x="9423067" y="2389979"/>
              <a:ext cx="1971325" cy="538808"/>
            </a:xfrm>
            <a:prstGeom prst="rect">
              <a:avLst/>
            </a:prstGeom>
            <a:solidFill>
              <a:schemeClr val="bg1">
                <a:lumMod val="95000"/>
              </a:schemeClr>
            </a:solidFill>
          </p:spPr>
          <p:txBody>
            <a:bodyPr wrap="square" lIns="0" tIns="0" rIns="0" bIns="0" rtlCol="0" anchor="ctr">
              <a:noAutofit/>
            </a:bodyPr>
            <a:lstStyle>
              <a:defPPr>
                <a:defRPr lang="en-US"/>
              </a:defPPr>
              <a:lvl1pPr algn="ctr">
                <a:defRPr sz="1400">
                  <a:latin typeface="Segoe UI"/>
                </a:defRPr>
              </a:lvl1pPr>
            </a:lstStyle>
            <a:p>
              <a:r>
                <a:rPr lang="en-US"/>
                <a:t>Photography portfolios</a:t>
              </a:r>
            </a:p>
          </p:txBody>
        </p:sp>
        <p:sp>
          <p:nvSpPr>
            <p:cNvPr id="59" name="TextBox 58">
              <a:extLst>
                <a:ext uri="{FF2B5EF4-FFF2-40B4-BE49-F238E27FC236}">
                  <a16:creationId xmlns:a16="http://schemas.microsoft.com/office/drawing/2014/main" id="{BCDE35B5-B1E7-C979-00FF-671744FE04C1}"/>
                </a:ext>
              </a:extLst>
            </p:cNvPr>
            <p:cNvSpPr txBox="1"/>
            <p:nvPr/>
          </p:nvSpPr>
          <p:spPr>
            <a:xfrm>
              <a:off x="9423067" y="3000593"/>
              <a:ext cx="1971325" cy="538808"/>
            </a:xfrm>
            <a:prstGeom prst="rect">
              <a:avLst/>
            </a:prstGeom>
            <a:solidFill>
              <a:schemeClr val="bg1">
                <a:lumMod val="95000"/>
              </a:schemeClr>
            </a:solidFill>
          </p:spPr>
          <p:txBody>
            <a:bodyPr wrap="square" lIns="0" tIns="0" rIns="0" bIns="0" rtlCol="0" anchor="ctr">
              <a:noAutofit/>
            </a:bodyPr>
            <a:lstStyle>
              <a:defPPr>
                <a:defRPr lang="en-US"/>
              </a:defPPr>
              <a:lvl1pPr algn="ctr">
                <a:defRPr sz="1400">
                  <a:latin typeface="Segoe UI"/>
                </a:defRPr>
              </a:lvl1pPr>
            </a:lstStyle>
            <a:p>
              <a:r>
                <a:rPr lang="en-US"/>
                <a:t>Blogs</a:t>
              </a:r>
            </a:p>
          </p:txBody>
        </p:sp>
      </p:grpSp>
    </p:spTree>
    <p:extLst>
      <p:ext uri="{BB962C8B-B14F-4D97-AF65-F5344CB8AC3E}">
        <p14:creationId xmlns:p14="http://schemas.microsoft.com/office/powerpoint/2010/main" val="269623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26285F-7D03-0BFE-C95C-0B8C1E53490A}"/>
              </a:ext>
            </a:extLst>
          </p:cNvPr>
          <p:cNvSpPr>
            <a:spLocks noGrp="1"/>
          </p:cNvSpPr>
          <p:nvPr>
            <p:ph type="title"/>
          </p:nvPr>
        </p:nvSpPr>
        <p:spPr/>
        <p:txBody>
          <a:bodyPr/>
          <a:lstStyle/>
          <a:p>
            <a:r>
              <a:rPr lang="en-US" sz="7200" kern="1200" dirty="0">
                <a:latin typeface="+mj-lt"/>
                <a:ea typeface="+mj-ea"/>
                <a:cs typeface="+mj-cs"/>
              </a:rPr>
              <a:t>Build your first website</a:t>
            </a:r>
            <a:endParaRPr lang="en-US" dirty="0"/>
          </a:p>
        </p:txBody>
      </p:sp>
      <p:sp>
        <p:nvSpPr>
          <p:cNvPr id="9" name="Text Placeholder 8">
            <a:extLst>
              <a:ext uri="{FF2B5EF4-FFF2-40B4-BE49-F238E27FC236}">
                <a16:creationId xmlns:a16="http://schemas.microsoft.com/office/drawing/2014/main" id="{E723E9C2-0224-58B7-661B-FA0832E06612}"/>
              </a:ext>
            </a:extLst>
          </p:cNvPr>
          <p:cNvSpPr>
            <a:spLocks noGrp="1"/>
          </p:cNvSpPr>
          <p:nvPr>
            <p:ph type="body" idx="1"/>
          </p:nvPr>
        </p:nvSpPr>
        <p:spPr/>
        <p:txBody>
          <a:bodyPr/>
          <a:lstStyle/>
          <a:p>
            <a:r>
              <a:rPr lang="en-US" dirty="0"/>
              <a:t>Let’s see how easy it </a:t>
            </a:r>
            <a:r>
              <a:rPr lang="en-US" i="1" dirty="0"/>
              <a:t>really </a:t>
            </a:r>
            <a:r>
              <a:rPr lang="en-US" dirty="0"/>
              <a:t>is</a:t>
            </a:r>
          </a:p>
        </p:txBody>
      </p:sp>
    </p:spTree>
    <p:extLst>
      <p:ext uri="{BB962C8B-B14F-4D97-AF65-F5344CB8AC3E}">
        <p14:creationId xmlns:p14="http://schemas.microsoft.com/office/powerpoint/2010/main" val="335585770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13"/>
  <p:tag name="MIO_SHOW_DATE" val="False"/>
  <p:tag name="MIO_SHOW_FOOTER" val="False"/>
  <p:tag name="MIO_SHOW_PAGENUMBER" val="False"/>
  <p:tag name="MIO_AVOID_BLANK_LAYOUT" val="False"/>
  <p:tag name="MIO_CD_LAYOUT_VALID_AREA" val="False"/>
  <p:tag name="MIO_NUMBER_OF_VALID_LAYOUTS" val="36"/>
  <p:tag name="MIO_HDS" val="True"/>
  <p:tag name="MIO_SKIPVERSION" val="01.01.0001 00:00:00"/>
  <p:tag name="MIO_EKGUID" val="6effc138-af9f-443b-b131-e960561164b3"/>
  <p:tag name="MIO_UPDATE" val="True"/>
  <p:tag name="MIO_VERSION" val="30.09.2019 15:04:10"/>
  <p:tag name="MIO_DBID" val="12B0C59E-2253-4124-A5E9-470ADF4CB168"/>
  <p:tag name="MIO_LASTDOWNLOADED" val="24.10.2019 15:41:15"/>
  <p:tag name="MIO_OBJECTNAME" val="Dark Grey"/>
  <p:tag name="MIO_LASTEDITORNAME" val="Sinja Giese"/>
  <p:tag name="MIO_CDID" val="0abed30f-9490-41c0-b430-1d8e289568da"/>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7"/>
  <p:tag name="MIO_SHOW_DATE" val="False"/>
  <p:tag name="MIO_SHOW_FOOTER" val="False"/>
  <p:tag name="MIO_SHOW_PAGENUMBER" val="False"/>
  <p:tag name="MIO_AVOID_BLANK_LAYOUT" val="True"/>
  <p:tag name="MIO_CD_LAYOUT_VALID_AREA" val="False"/>
  <p:tag name="MIO_NUMBER_OF_VALID_LAYOUTS" val="27"/>
  <p:tag name="MIO_HDS" val="True"/>
  <p:tag name="MIO_SKIPVERSION" val="01.01.0001 00:00:00"/>
  <p:tag name="MIO_EKGUID" val="691c9cc5-9124-47ef-bfbe-995e28358156"/>
  <p:tag name="MIO_UPDATE" val="True"/>
  <p:tag name="MIO_VERSION" val="05.06.2019 16:52:35"/>
  <p:tag name="MIO_DBID" val="12B0C59E-2253-4124-A5E9-470ADF4CB168"/>
  <p:tag name="MIO_LASTDOWNLOADED" val="21.06.2019 12:11:06"/>
  <p:tag name="MIO_OBJECTNAME" val="Microsoft Office Theme"/>
  <p:tag name="MIO_LASTEDITORNAME" val="Sinja Giese"/>
  <p:tag name="MIO_CDID" val="0abed30f-9490-41c0-b430-1d8e289568da"/>
</p:tagLst>
</file>

<file path=ppt/tags/tag3.xml><?xml version="1.0" encoding="utf-8"?>
<p:tagLst xmlns:a="http://schemas.openxmlformats.org/drawingml/2006/main" xmlns:r="http://schemas.openxmlformats.org/officeDocument/2006/relationships" xmlns:p="http://schemas.openxmlformats.org/presentationml/2006/main">
  <p:tag name="MIO_FALLBACK_LAYOUT" val="14"/>
  <p:tag name="MIO_SHOW_DATE" val="False"/>
  <p:tag name="MIO_SHOW_FOOTER" val="False"/>
  <p:tag name="MIO_SHOW_PAGENUMBER" val="False"/>
  <p:tag name="MIO_AVOID_BLANK_LAYOUT" val="False"/>
  <p:tag name="MIO_CD_LAYOUT_VALID_AREA" val="False"/>
  <p:tag name="MIO_NUMBER_OF_VALID_LAYOUTS" val="44"/>
  <p:tag name="MIO_HDS" val="True"/>
  <p:tag name="MIO_SKIPVERSION" val="01.01.0001 00:00:00"/>
  <p:tag name="MIO_EKGUID" val="6effc138-af9f-443b-b131-e960561164b3"/>
  <p:tag name="MIO_UPDATE" val="True"/>
  <p:tag name="MIO_VERSION" val="20.05.2020 16:11:24"/>
  <p:tag name="MIO_DBID" val="12B0C59E-2253-4124-A5E9-470ADF4CB168"/>
  <p:tag name="MIO_LASTDOWNLOADED" val="20.05.2020 18:12:30"/>
  <p:tag name="MIO_OBJECTNAME" val="Dark Grey"/>
  <p:tag name="MIO_CDID" val="0abed30f-9490-41c0-b430-1d8e289568d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ark Grey">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icrosoft">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55448" tIns="155448" rIns="155448" bIns="155448"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gradFill>
              <a:gsLst>
                <a:gs pos="2917">
                  <a:schemeClr val="tx1"/>
                </a:gs>
                <a:gs pos="30000">
                  <a:schemeClr val="tx1"/>
                </a:gs>
              </a:gsLst>
              <a:lin ang="5400000" scaled="0"/>
            </a:gradFill>
          </a:defRPr>
        </a:defPPr>
      </a:lstStyle>
    </a:txDef>
  </a:objectDefaults>
  <a:extraClrSchemeLst/>
  <a:custClrLst>
    <a:custClr name="White ">
      <a:srgbClr val="FFFFFF"/>
    </a:custClr>
    <a:custClr name="White ">
      <a:srgbClr val="FFFFFF"/>
    </a:custClr>
    <a:custClr name="White ">
      <a:srgbClr val="FFFFFF"/>
    </a:custClr>
    <a:custClr name="Rich Black">
      <a:srgbClr val="000000"/>
    </a:custClr>
    <a:custClr name="Rich Black">
      <a:srgbClr val="000000"/>
    </a:custClr>
    <a:custClr name="Rich Black">
      <a:srgbClr val="000000"/>
    </a:custClr>
    <a:custClr name="White ">
      <a:srgbClr val="FFFFFF"/>
    </a:custClr>
    <a:custClr name="White ">
      <a:srgbClr val="FFFFFF"/>
    </a:custClr>
    <a:custClr name="White ">
      <a:srgbClr val="FFFFFF"/>
    </a:custClr>
    <a:custClr name="White ">
      <a:srgbClr val="FFFFFF"/>
    </a:custClr>
    <a:custClr name="Orange">
      <a:srgbClr val="FF9349"/>
    </a:custClr>
    <a:custClr name="Yellow">
      <a:srgbClr val="FEF000"/>
    </a:custClr>
    <a:custClr name="Green">
      <a:srgbClr val="9BF00B"/>
    </a:custClr>
    <a:custClr name="Teal">
      <a:srgbClr val="30E5D0"/>
    </a:custClr>
    <a:custClr name="Aqua">
      <a:srgbClr val="50E6FF"/>
    </a:custClr>
    <a:custClr name="Lavender">
      <a:srgbClr val="D59DFF"/>
    </a:custClr>
    <a:custClr name="White ">
      <a:srgbClr val="FFFFFF"/>
    </a:custClr>
    <a:custClr name="White ">
      <a:srgbClr val="FFFFFF"/>
    </a:custClr>
    <a:custClr name="White ">
      <a:srgbClr val="FFFFFF"/>
    </a:custClr>
    <a:custClr name="White ">
      <a:srgbClr val="FFFFFF"/>
    </a:custClr>
    <a:custClr name="Red">
      <a:srgbClr val="D83B01"/>
    </a:custClr>
    <a:custClr name="Gold">
      <a:srgbClr val="FFB900"/>
    </a:custClr>
    <a:custClr name="Dark Green">
      <a:srgbClr val="107C10"/>
    </a:custClr>
    <a:custClr name="Dark Teal">
      <a:srgbClr val="008575"/>
    </a:custClr>
    <a:custClr name="Blue">
      <a:srgbClr val="0078D4"/>
    </a:custClr>
    <a:custClr name="Purple">
      <a:srgbClr val="8661C5"/>
    </a:custClr>
    <a:custClr name="White ">
      <a:srgbClr val="FFFFFF"/>
    </a:custClr>
    <a:custClr name="White ">
      <a:srgbClr val="FFFFFF"/>
    </a:custClr>
    <a:custClr name="White ">
      <a:srgbClr val="FFFFFF"/>
    </a:custClr>
    <a:custClr name="White ">
      <a:srgbClr val="FFFFFF"/>
    </a:custClr>
    <a:custClr name="Dark Red">
      <a:srgbClr val="6B2929"/>
    </a:custClr>
    <a:custClr name="Dark Yellow">
      <a:srgbClr val="6A4B16"/>
    </a:custClr>
    <a:custClr name="Dark Green">
      <a:srgbClr val="054B16"/>
    </a:custClr>
    <a:custClr name="Dark Teal">
      <a:srgbClr val="274B47"/>
    </a:custClr>
    <a:custClr name="Blue-grey">
      <a:srgbClr val="243A5E"/>
    </a:custClr>
    <a:custClr name="Dark Purple">
      <a:srgbClr val="3B2E58"/>
    </a:custClr>
    <a:custClr name="White ">
      <a:srgbClr val="FFFFFF"/>
    </a:custClr>
    <a:custClr name="White ">
      <a:srgbClr val="FFFFFF"/>
    </a:custClr>
    <a:custClr name="White ">
      <a:srgbClr val="FFFFFF"/>
    </a:custClr>
    <a:custClr name="White ">
      <a:srgbClr val="FFFFFF"/>
    </a:custClr>
    <a:custClr name="Light Grey">
      <a:srgbClr val="F2F2F2"/>
    </a:custClr>
    <a:custClr name="Light Grey">
      <a:srgbClr val="E6E6E6"/>
    </a:custClr>
    <a:custClr name="Grey">
      <a:srgbClr val="D2D2D2"/>
    </a:custClr>
    <a:custClr name="Grey">
      <a:srgbClr val="737373"/>
    </a:custClr>
    <a:custClr name="Dark Gray">
      <a:srgbClr val="505050"/>
    </a:custClr>
    <a:custClr name="Dark Gray">
      <a:srgbClr val="2F2F2F"/>
    </a:custClr>
    <a:custClr name="White ">
      <a:srgbClr val="FFFFFF"/>
    </a:custClr>
    <a:custClr name="White ">
      <a:srgbClr val="FFFFFF"/>
    </a:custClr>
    <a:custClr name="White ">
      <a:srgbClr val="FFFFFF"/>
    </a:custClr>
    <a:custClr name="White ">
      <a:srgbClr val="FFFFFF"/>
    </a:custClr>
  </a:custClrLst>
  <a:extLst>
    <a:ext uri="{05A4C25C-085E-4340-85A3-A5531E510DB2}">
      <thm15:themeFamily xmlns:thm15="http://schemas.microsoft.com/office/thememl/2012/main" name="Default Theme.pptx" id="{867CC9CB-F73F-4ACD-AE78-6D3F313B22BF}" vid="{BEC7D606-3AAB-4491-94AF-9E21D5FE87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8ec24c-f428-4057-9a36-4cb948a7b407">
      <Terms xmlns="http://schemas.microsoft.com/office/infopath/2007/PartnerControls"/>
    </lcf76f155ced4ddcb4097134ff3c332f>
    <TaxCatchAll xmlns="6fe25bdf-ae0e-48a7-b6e5-bc8a1849b9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EFDC198DA1424AA2DE7340ED8C291E" ma:contentTypeVersion="20" ma:contentTypeDescription="Create a new document." ma:contentTypeScope="" ma:versionID="e17e278717a8b3a9d1b0341905e9f118">
  <xsd:schema xmlns:xsd="http://www.w3.org/2001/XMLSchema" xmlns:xs="http://www.w3.org/2001/XMLSchema" xmlns:p="http://schemas.microsoft.com/office/2006/metadata/properties" xmlns:ns2="6fe25bdf-ae0e-48a7-b6e5-bc8a1849b98e" xmlns:ns3="518ec24c-f428-4057-9a36-4cb948a7b407" targetNamespace="http://schemas.microsoft.com/office/2006/metadata/properties" ma:root="true" ma:fieldsID="64d06730524467017972f768cafcd2f5" ns2:_="" ns3:_="">
    <xsd:import namespace="6fe25bdf-ae0e-48a7-b6e5-bc8a1849b98e"/>
    <xsd:import namespace="518ec24c-f428-4057-9a36-4cb948a7b4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25bdf-ae0e-48a7-b6e5-bc8a1849b9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419aa8-21d6-4bea-8eac-28a8efdd9d04}" ma:internalName="TaxCatchAll" ma:showField="CatchAllData" ma:web="6fe25bdf-ae0e-48a7-b6e5-bc8a1849b9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8ec24c-f428-4057-9a36-4cb948a7b4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7c3b37-2320-48ce-b319-ec387555f3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7B75BE-6E85-4BC9-B65E-BA5D0420B3C8}">
  <ds:schemaRefs>
    <ds:schemaRef ds:uri="518ec24c-f428-4057-9a36-4cb948a7b407"/>
    <ds:schemaRef ds:uri="6fe25bdf-ae0e-48a7-b6e5-bc8a1849b98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CCC9168-1AF7-4F22-A7E1-AA5CA9871E6C}">
  <ds:schemaRefs>
    <ds:schemaRef ds:uri="http://schemas.microsoft.com/sharepoint/v3/contenttype/forms"/>
  </ds:schemaRefs>
</ds:datastoreItem>
</file>

<file path=customXml/itemProps3.xml><?xml version="1.0" encoding="utf-8"?>
<ds:datastoreItem xmlns:ds="http://schemas.openxmlformats.org/officeDocument/2006/customXml" ds:itemID="{ED04DCF2-D9D4-4703-8D0D-9BA35C49A00B}">
  <ds:schemaRefs>
    <ds:schemaRef ds:uri="518ec24c-f428-4057-9a36-4cb948a7b407"/>
    <ds:schemaRef ds:uri="6fe25bdf-ae0e-48a7-b6e5-bc8a1849b9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189</TotalTime>
  <Words>1650</Words>
  <Application>Microsoft Office PowerPoint</Application>
  <PresentationFormat>Widescreen</PresentationFormat>
  <Paragraphs>251</Paragraphs>
  <Slides>23</Slides>
  <Notes>15</Notes>
  <HiddenSlides>2</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23</vt:i4>
      </vt:variant>
    </vt:vector>
  </HeadingPairs>
  <TitlesOfParts>
    <vt:vector size="40" baseType="lpstr">
      <vt:lpstr>&amp;quot</vt:lpstr>
      <vt:lpstr>Aptos</vt:lpstr>
      <vt:lpstr>Aptos Display</vt:lpstr>
      <vt:lpstr>Arial</vt:lpstr>
      <vt:lpstr>Calibri</vt:lpstr>
      <vt:lpstr>Calibri Light</vt:lpstr>
      <vt:lpstr>Comic Sans MS</vt:lpstr>
      <vt:lpstr>Consolas</vt:lpstr>
      <vt:lpstr>Open Sans ExtraBold</vt:lpstr>
      <vt:lpstr>Open Sans Light</vt:lpstr>
      <vt:lpstr>Open Sans SemiBold</vt:lpstr>
      <vt:lpstr>Segoe UI</vt:lpstr>
      <vt:lpstr>Segoe UI Light</vt:lpstr>
      <vt:lpstr>Segoe UI Semibold</vt:lpstr>
      <vt:lpstr>Wingdings</vt:lpstr>
      <vt:lpstr>Office Theme</vt:lpstr>
      <vt:lpstr>Dark Grey</vt:lpstr>
      <vt:lpstr>PowerPoint Presentation</vt:lpstr>
      <vt:lpstr>Cory Christoffel</vt:lpstr>
      <vt:lpstr>Agenda Items</vt:lpstr>
      <vt:lpstr>What Is Power Pages</vt:lpstr>
      <vt:lpstr>Power Pages is the Power Platform’s answer for the end user in your business process.</vt:lpstr>
      <vt:lpstr>Power Pages  in the Power Platform</vt:lpstr>
      <vt:lpstr>Power Pages Users are???</vt:lpstr>
      <vt:lpstr>Power Pages supports data-driven business websites</vt:lpstr>
      <vt:lpstr>Build your first website</vt:lpstr>
      <vt:lpstr>PowerPoint Presentation</vt:lpstr>
      <vt:lpstr>Home Page and Style</vt:lpstr>
      <vt:lpstr>Data Integration</vt:lpstr>
      <vt:lpstr>Power Pages runs on Microsoft Dataverse</vt:lpstr>
      <vt:lpstr>Data Space Demo</vt:lpstr>
      <vt:lpstr>Security In Power Pages</vt:lpstr>
      <vt:lpstr>Security Structure</vt:lpstr>
      <vt:lpstr>Announcing: Windows 365 Government</vt:lpstr>
      <vt:lpstr>Securing the Site</vt:lpstr>
      <vt:lpstr>Data in Power Pages</vt:lpstr>
      <vt:lpstr>PowerPoint Presentation</vt:lpstr>
      <vt:lpstr>Basic Forms/Lists</vt:lpstr>
      <vt:lpstr>Resources and Q&amp;A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Bishop</dc:creator>
  <cp:lastModifiedBy>Cory Christoffel</cp:lastModifiedBy>
  <cp:revision>4</cp:revision>
  <dcterms:created xsi:type="dcterms:W3CDTF">2025-01-23T18:40:19Z</dcterms:created>
  <dcterms:modified xsi:type="dcterms:W3CDTF">2025-04-11T21:58:55Z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0x01010040EFDC198DA1424AA2DE7340ED8C291E</vt:lpwstr>
  </property>
  <property fmtid="{D5CDD505-2E9C-101B-9397-08002B2CF9AE}" pid="3" name="MediaServiceImageTags">
    <vt:lpwstr/>
  </property>
</Properties>
</file>