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4.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5.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6.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7.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 id="2147483699" r:id="rId6"/>
    <p:sldMasterId id="2147483744" r:id="rId7"/>
    <p:sldMasterId id="2147483796" r:id="rId8"/>
    <p:sldMasterId id="2147483845" r:id="rId9"/>
    <p:sldMasterId id="2147483866" r:id="rId10"/>
    <p:sldMasterId id="2147483900" r:id="rId11"/>
  </p:sldMasterIdLst>
  <p:notesMasterIdLst>
    <p:notesMasterId r:id="rId73"/>
  </p:notesMasterIdLst>
  <p:sldIdLst>
    <p:sldId id="256" r:id="rId12"/>
    <p:sldId id="279" r:id="rId13"/>
    <p:sldId id="2147483543" r:id="rId14"/>
    <p:sldId id="257" r:id="rId15"/>
    <p:sldId id="2147478255" r:id="rId16"/>
    <p:sldId id="2147483611" r:id="rId17"/>
    <p:sldId id="2147483610" r:id="rId18"/>
    <p:sldId id="2147481531" r:id="rId19"/>
    <p:sldId id="2147481511" r:id="rId20"/>
    <p:sldId id="2147481517" r:id="rId21"/>
    <p:sldId id="2147481521" r:id="rId22"/>
    <p:sldId id="2147483612" r:id="rId23"/>
    <p:sldId id="4646" r:id="rId24"/>
    <p:sldId id="2147483607" r:id="rId25"/>
    <p:sldId id="2147479356" r:id="rId26"/>
    <p:sldId id="2147478212" r:id="rId27"/>
    <p:sldId id="2147483609" r:id="rId28"/>
    <p:sldId id="2076136454" r:id="rId29"/>
    <p:sldId id="4603" r:id="rId30"/>
    <p:sldId id="1846" r:id="rId31"/>
    <p:sldId id="2147483608" r:id="rId32"/>
    <p:sldId id="2147483625" r:id="rId33"/>
    <p:sldId id="2147483626" r:id="rId34"/>
    <p:sldId id="2147483627" r:id="rId35"/>
    <p:sldId id="2147483628" r:id="rId36"/>
    <p:sldId id="2147483624" r:id="rId37"/>
    <p:sldId id="2147478223" r:id="rId38"/>
    <p:sldId id="2147479380" r:id="rId39"/>
    <p:sldId id="2147483059" r:id="rId40"/>
    <p:sldId id="2147483613" r:id="rId41"/>
    <p:sldId id="2147483061" r:id="rId42"/>
    <p:sldId id="2147483622" r:id="rId43"/>
    <p:sldId id="2147483617" r:id="rId44"/>
    <p:sldId id="2147483623" r:id="rId45"/>
    <p:sldId id="2147483621" r:id="rId46"/>
    <p:sldId id="2147481532" r:id="rId47"/>
    <p:sldId id="2147483618" r:id="rId48"/>
    <p:sldId id="2147483066" r:id="rId49"/>
    <p:sldId id="2147483531" r:id="rId50"/>
    <p:sldId id="2147483536" r:id="rId51"/>
    <p:sldId id="2147481036" r:id="rId52"/>
    <p:sldId id="2147481524" r:id="rId53"/>
    <p:sldId id="2147483056" r:id="rId54"/>
    <p:sldId id="2147483632" r:id="rId55"/>
    <p:sldId id="2147481525" r:id="rId56"/>
    <p:sldId id="2147483620" r:id="rId57"/>
    <p:sldId id="2147481538" r:id="rId58"/>
    <p:sldId id="2147481540" r:id="rId59"/>
    <p:sldId id="2147481539" r:id="rId60"/>
    <p:sldId id="2147481537" r:id="rId61"/>
    <p:sldId id="2147483528" r:id="rId62"/>
    <p:sldId id="2147483530" r:id="rId63"/>
    <p:sldId id="2147483614" r:id="rId64"/>
    <p:sldId id="2147483615" r:id="rId65"/>
    <p:sldId id="2147483532" r:id="rId66"/>
    <p:sldId id="2147483539" r:id="rId67"/>
    <p:sldId id="2147483542" r:id="rId68"/>
    <p:sldId id="2147483631" r:id="rId69"/>
    <p:sldId id="2147483630" r:id="rId70"/>
    <p:sldId id="2147483525" r:id="rId71"/>
    <p:sldId id="277"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EW AI Program" id="{D25CDE59-8F44-4603-BAD9-BCAFEBBCA4BF}">
          <p14:sldIdLst>
            <p14:sldId id="256"/>
          </p14:sldIdLst>
        </p14:section>
        <p14:section name="Intro" id="{7A1CE0E2-BB33-47CA-A4CB-C0AB8FFA30F7}">
          <p14:sldIdLst>
            <p14:sldId id="279"/>
            <p14:sldId id="2147483543"/>
            <p14:sldId id="257"/>
          </p14:sldIdLst>
        </p14:section>
        <p14:section name="Review Process" id="{D5AA5372-9BA3-4BF8-983C-A862A589DDEA}">
          <p14:sldIdLst>
            <p14:sldId id="2147478255"/>
            <p14:sldId id="2147483611"/>
            <p14:sldId id="2147483610"/>
            <p14:sldId id="2147481531"/>
            <p14:sldId id="2147481511"/>
            <p14:sldId id="2147481517"/>
            <p14:sldId id="2147481521"/>
          </p14:sldIdLst>
        </p14:section>
        <p14:section name="CCC" id="{A4FE7326-229B-4941-A0CC-EF5CBBFE86EA}">
          <p14:sldIdLst>
            <p14:sldId id="2147483612"/>
            <p14:sldId id="4646"/>
            <p14:sldId id="2147483607"/>
            <p14:sldId id="2147479356"/>
            <p14:sldId id="2147478212"/>
            <p14:sldId id="2147483609"/>
            <p14:sldId id="2076136454"/>
            <p14:sldId id="4603"/>
            <p14:sldId id="1846"/>
            <p14:sldId id="2147483608"/>
            <p14:sldId id="2147483625"/>
            <p14:sldId id="2147483626"/>
            <p14:sldId id="2147483627"/>
            <p14:sldId id="2147483628"/>
            <p14:sldId id="2147483624"/>
            <p14:sldId id="2147478223"/>
            <p14:sldId id="2147479380"/>
            <p14:sldId id="2147483059"/>
          </p14:sldIdLst>
        </p14:section>
        <p14:section name="Tooling" id="{3D3DE64B-4102-4E6A-9AE9-5E1C6BE84EBC}">
          <p14:sldIdLst>
            <p14:sldId id="2147483613"/>
            <p14:sldId id="2147483061"/>
            <p14:sldId id="2147483622"/>
            <p14:sldId id="2147483617"/>
            <p14:sldId id="2147483623"/>
            <p14:sldId id="2147483621"/>
            <p14:sldId id="2147481532"/>
          </p14:sldIdLst>
        </p14:section>
        <p14:section name="Security" id="{2996654A-EC5E-42BA-8A6E-C7C749422271}">
          <p14:sldIdLst>
            <p14:sldId id="2147483618"/>
            <p14:sldId id="2147483066"/>
            <p14:sldId id="2147483531"/>
            <p14:sldId id="2147483536"/>
            <p14:sldId id="2147481036"/>
            <p14:sldId id="2147481524"/>
          </p14:sldIdLst>
        </p14:section>
        <p14:section name="Data Security" id="{66678C15-C7C4-436F-8039-0725684BE348}">
          <p14:sldIdLst>
            <p14:sldId id="2147483056"/>
            <p14:sldId id="2147483632"/>
            <p14:sldId id="2147481525"/>
            <p14:sldId id="2147483620"/>
            <p14:sldId id="2147481538"/>
            <p14:sldId id="2147481540"/>
            <p14:sldId id="2147481539"/>
            <p14:sldId id="2147481537"/>
            <p14:sldId id="2147483528"/>
          </p14:sldIdLst>
        </p14:section>
        <p14:section name="Tools" id="{6B47A81E-85D3-4A29-8CE7-6356EB9B224D}">
          <p14:sldIdLst>
            <p14:sldId id="2147483530"/>
            <p14:sldId id="2147483614"/>
            <p14:sldId id="2147483615"/>
            <p14:sldId id="2147483532"/>
            <p14:sldId id="2147483539"/>
            <p14:sldId id="2147483542"/>
          </p14:sldIdLst>
        </p14:section>
        <p14:section name="Polls" id="{D6A88E10-B661-4583-B636-DD8BCBEBF861}">
          <p14:sldIdLst>
            <p14:sldId id="2147483631"/>
            <p14:sldId id="2147483630"/>
          </p14:sldIdLst>
        </p14:section>
        <p14:section name="Q&amp;A" id="{F3CAAF2A-FBA2-4ED7-9D10-73627AA09AA3}">
          <p14:sldIdLst>
            <p14:sldId id="2147483525"/>
            <p14:sldId id="27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E94149-500D-874D-D43A-FC7EEAA8AECE}" name="Gitanjali Singh" initials="GS" userId="S::gisingh@microsoft.com::73994748-ffdb-43d5-920f-752dbda11ba2" providerId="AD"/>
  <p188:author id="{D9DF077C-247D-3D55-9A28-D60E29305813}" name="Bipul Deora" initials="BD" userId="S::bipuldeora@microsoft.com::a798203e-4ef8-4017-bd9d-360e2da17cb3" providerId="AD"/>
  <p188:author id="{BA4DA892-F4F4-8B6C-2489-55441FB0A538}" name="Sally Shi" initials="SS" userId="S::sashi@microsoft.com::3dd53fc4-fdbd-42d3-9029-c880e2f871dc" providerId="AD"/>
  <p188:author id="{B4E63AA9-63FD-9F33-C651-4D78B25C4995}" name="Cindy Kwan" initials="CK" userId="S::ckwan@microsoft.com::734dedc5-9945-4ebe-929d-93425bcc6a46" providerId="AD"/>
  <p188:author id="{B20FF2B8-676C-AB62-4E89-058FB29DAB39}" name="Hemant Gaur" initials="HG" userId="S::hemantg@microsoft.com::f7755b3e-3df1-4ac6-b524-b1752cbf9b23" providerId="AD"/>
  <p188:author id="{797157C6-4447-4937-2FC4-2D642D263EE7}" name="Sandeep Dhanrajani" initials="SD" userId="S::sandhan@microsoft.com::aafec412-87e1-479b-8159-2a247e5c3fed" providerId="AD"/>
  <p188:author id="{BBF6FFDA-EBA2-A0DF-B867-73E3A5B88D11}" name="Nikita Polyakov" initials="NP" userId="S::nikpol@microsoft.com::25c765f4-d02c-49ee-9c66-3948737069d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59" autoAdjust="0"/>
  </p:normalViewPr>
  <p:slideViewPr>
    <p:cSldViewPr snapToGrid="0">
      <p:cViewPr varScale="1">
        <p:scale>
          <a:sx n="103" d="100"/>
          <a:sy n="103" d="100"/>
        </p:scale>
        <p:origin x="168"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16" Type="http://schemas.openxmlformats.org/officeDocument/2006/relationships/slide" Target="slides/slide5.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notesMaster" Target="notesMasters/notesMaster1.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0.xml"/><Relationship Id="rId2" Type="http://schemas.openxmlformats.org/officeDocument/2006/relationships/customXml" Target="../customXml/item2.xml"/><Relationship Id="rId29" Type="http://schemas.openxmlformats.org/officeDocument/2006/relationships/slide" Target="slides/slide18.xml"/></Relationships>
</file>

<file path=ppt/diagrams/_rels/data5.xml.rels><?xml version="1.0" encoding="UTF-8" standalone="yes"?>
<Relationships xmlns="http://schemas.openxmlformats.org/package/2006/relationships"><Relationship Id="rId8" Type="http://schemas.openxmlformats.org/officeDocument/2006/relationships/image" Target="../media/image199.svg"/><Relationship Id="rId3" Type="http://schemas.openxmlformats.org/officeDocument/2006/relationships/image" Target="../media/image194.png"/><Relationship Id="rId7" Type="http://schemas.openxmlformats.org/officeDocument/2006/relationships/image" Target="../media/image198.png"/><Relationship Id="rId12" Type="http://schemas.openxmlformats.org/officeDocument/2006/relationships/image" Target="../media/image203.svg"/><Relationship Id="rId2" Type="http://schemas.openxmlformats.org/officeDocument/2006/relationships/image" Target="../media/image193.svg"/><Relationship Id="rId1" Type="http://schemas.openxmlformats.org/officeDocument/2006/relationships/image" Target="../media/image192.png"/><Relationship Id="rId6" Type="http://schemas.openxmlformats.org/officeDocument/2006/relationships/image" Target="../media/image197.svg"/><Relationship Id="rId11" Type="http://schemas.openxmlformats.org/officeDocument/2006/relationships/image" Target="../media/image202.png"/><Relationship Id="rId5" Type="http://schemas.openxmlformats.org/officeDocument/2006/relationships/image" Target="../media/image196.png"/><Relationship Id="rId10" Type="http://schemas.openxmlformats.org/officeDocument/2006/relationships/image" Target="../media/image201.svg"/><Relationship Id="rId4" Type="http://schemas.openxmlformats.org/officeDocument/2006/relationships/image" Target="../media/image195.svg"/><Relationship Id="rId9" Type="http://schemas.openxmlformats.org/officeDocument/2006/relationships/image" Target="../media/image200.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99.svg"/><Relationship Id="rId3" Type="http://schemas.openxmlformats.org/officeDocument/2006/relationships/image" Target="../media/image194.png"/><Relationship Id="rId7" Type="http://schemas.openxmlformats.org/officeDocument/2006/relationships/image" Target="../media/image198.png"/><Relationship Id="rId12" Type="http://schemas.openxmlformats.org/officeDocument/2006/relationships/image" Target="../media/image203.svg"/><Relationship Id="rId2" Type="http://schemas.openxmlformats.org/officeDocument/2006/relationships/image" Target="../media/image193.svg"/><Relationship Id="rId1" Type="http://schemas.openxmlformats.org/officeDocument/2006/relationships/image" Target="../media/image192.png"/><Relationship Id="rId6" Type="http://schemas.openxmlformats.org/officeDocument/2006/relationships/image" Target="../media/image197.svg"/><Relationship Id="rId11" Type="http://schemas.openxmlformats.org/officeDocument/2006/relationships/image" Target="../media/image202.png"/><Relationship Id="rId5" Type="http://schemas.openxmlformats.org/officeDocument/2006/relationships/image" Target="../media/image196.png"/><Relationship Id="rId10" Type="http://schemas.openxmlformats.org/officeDocument/2006/relationships/image" Target="../media/image201.svg"/><Relationship Id="rId4" Type="http://schemas.openxmlformats.org/officeDocument/2006/relationships/image" Target="../media/image195.svg"/><Relationship Id="rId9" Type="http://schemas.openxmlformats.org/officeDocument/2006/relationships/image" Target="../media/image20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29F203-73E7-46FD-AC1B-509B12CE871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7F674B26-3293-49EC-B45A-952DCBDB3B3B}">
      <dgm:prSet/>
      <dgm:spPr/>
      <dgm:t>
        <a:bodyPr/>
        <a:lstStyle/>
        <a:p>
          <a:r>
            <a:rPr lang="en-US" dirty="0"/>
            <a:t>Our Review Process </a:t>
          </a:r>
        </a:p>
      </dgm:t>
    </dgm:pt>
    <dgm:pt modelId="{B0A39669-4B58-4869-AA9E-130360BA572B}" type="parTrans" cxnId="{29AAA8B8-E13D-449F-A98E-F01941B35ECA}">
      <dgm:prSet/>
      <dgm:spPr/>
      <dgm:t>
        <a:bodyPr/>
        <a:lstStyle/>
        <a:p>
          <a:endParaRPr lang="en-US"/>
        </a:p>
      </dgm:t>
    </dgm:pt>
    <dgm:pt modelId="{AE078FA4-B053-47A7-88B4-EC06FD0F6107}" type="sibTrans" cxnId="{29AAA8B8-E13D-449F-A98E-F01941B35ECA}">
      <dgm:prSet/>
      <dgm:spPr/>
      <dgm:t>
        <a:bodyPr/>
        <a:lstStyle/>
        <a:p>
          <a:endParaRPr lang="en-US"/>
        </a:p>
      </dgm:t>
    </dgm:pt>
    <dgm:pt modelId="{D240CBA4-525A-4B11-B20C-61AF29ED140A}">
      <dgm:prSet/>
      <dgm:spPr/>
      <dgm:t>
        <a:bodyPr/>
        <a:lstStyle/>
        <a:p>
          <a:r>
            <a:rPr lang="en-US" dirty="0"/>
            <a:t>Demo</a:t>
          </a:r>
        </a:p>
      </dgm:t>
    </dgm:pt>
    <dgm:pt modelId="{DE30C36F-E4B4-4FB0-98DE-41AB734B42A5}" type="parTrans" cxnId="{6A2C2B0C-5B4C-4AD6-86DB-5D782D9C97EE}">
      <dgm:prSet/>
      <dgm:spPr/>
      <dgm:t>
        <a:bodyPr/>
        <a:lstStyle/>
        <a:p>
          <a:endParaRPr lang="en-US"/>
        </a:p>
      </dgm:t>
    </dgm:pt>
    <dgm:pt modelId="{6270B67A-56F5-4ACD-BCB1-37569C815A83}" type="sibTrans" cxnId="{6A2C2B0C-5B4C-4AD6-86DB-5D782D9C97EE}">
      <dgm:prSet/>
      <dgm:spPr/>
      <dgm:t>
        <a:bodyPr/>
        <a:lstStyle/>
        <a:p>
          <a:endParaRPr lang="en-US"/>
        </a:p>
      </dgm:t>
    </dgm:pt>
    <dgm:pt modelId="{ED86BF03-01C7-4E6B-86F3-A886AABC84E7}">
      <dgm:prSet/>
      <dgm:spPr/>
      <dgm:t>
        <a:bodyPr/>
        <a:lstStyle/>
        <a:p>
          <a:r>
            <a:rPr lang="en-US" b="1" dirty="0"/>
            <a:t>Q&amp;A</a:t>
          </a:r>
          <a:endParaRPr lang="en-US" dirty="0"/>
        </a:p>
      </dgm:t>
    </dgm:pt>
    <dgm:pt modelId="{9599570F-FBED-46F1-8CEC-7342118A1082}" type="parTrans" cxnId="{6F6F3368-9A04-4862-8241-A3CC2388D8D5}">
      <dgm:prSet/>
      <dgm:spPr/>
      <dgm:t>
        <a:bodyPr/>
        <a:lstStyle/>
        <a:p>
          <a:endParaRPr lang="en-US"/>
        </a:p>
      </dgm:t>
    </dgm:pt>
    <dgm:pt modelId="{544911BB-A66B-4DCF-8F3A-FD3EC2D8DFAB}" type="sibTrans" cxnId="{6F6F3368-9A04-4862-8241-A3CC2388D8D5}">
      <dgm:prSet/>
      <dgm:spPr/>
      <dgm:t>
        <a:bodyPr/>
        <a:lstStyle/>
        <a:p>
          <a:endParaRPr lang="en-US"/>
        </a:p>
      </dgm:t>
    </dgm:pt>
    <dgm:pt modelId="{330A039B-D558-4838-B110-EC1B2224085E}" type="pres">
      <dgm:prSet presAssocID="{9129F203-73E7-46FD-AC1B-509B12CE871F}" presName="linear" presStyleCnt="0">
        <dgm:presLayoutVars>
          <dgm:animLvl val="lvl"/>
          <dgm:resizeHandles val="exact"/>
        </dgm:presLayoutVars>
      </dgm:prSet>
      <dgm:spPr/>
    </dgm:pt>
    <dgm:pt modelId="{67DE8A2A-9812-4251-ABEE-C7F720A5B68A}" type="pres">
      <dgm:prSet presAssocID="{7F674B26-3293-49EC-B45A-952DCBDB3B3B}" presName="parentText" presStyleLbl="node1" presStyleIdx="0" presStyleCnt="3">
        <dgm:presLayoutVars>
          <dgm:chMax val="0"/>
          <dgm:bulletEnabled val="1"/>
        </dgm:presLayoutVars>
      </dgm:prSet>
      <dgm:spPr/>
    </dgm:pt>
    <dgm:pt modelId="{DE665199-029A-4742-B941-A147421513CA}" type="pres">
      <dgm:prSet presAssocID="{AE078FA4-B053-47A7-88B4-EC06FD0F6107}" presName="spacer" presStyleCnt="0"/>
      <dgm:spPr/>
    </dgm:pt>
    <dgm:pt modelId="{08014B95-A98F-481C-B0AD-378F5A17C63A}" type="pres">
      <dgm:prSet presAssocID="{D240CBA4-525A-4B11-B20C-61AF29ED140A}" presName="parentText" presStyleLbl="node1" presStyleIdx="1" presStyleCnt="3">
        <dgm:presLayoutVars>
          <dgm:chMax val="0"/>
          <dgm:bulletEnabled val="1"/>
        </dgm:presLayoutVars>
      </dgm:prSet>
      <dgm:spPr/>
    </dgm:pt>
    <dgm:pt modelId="{E9DD4EFB-0A61-4041-B844-E2934FD007FC}" type="pres">
      <dgm:prSet presAssocID="{6270B67A-56F5-4ACD-BCB1-37569C815A83}" presName="spacer" presStyleCnt="0"/>
      <dgm:spPr/>
    </dgm:pt>
    <dgm:pt modelId="{C0B83322-D6FE-404A-AD00-0B55415727CE}" type="pres">
      <dgm:prSet presAssocID="{ED86BF03-01C7-4E6B-86F3-A886AABC84E7}" presName="parentText" presStyleLbl="node1" presStyleIdx="2" presStyleCnt="3">
        <dgm:presLayoutVars>
          <dgm:chMax val="0"/>
          <dgm:bulletEnabled val="1"/>
        </dgm:presLayoutVars>
      </dgm:prSet>
      <dgm:spPr/>
    </dgm:pt>
  </dgm:ptLst>
  <dgm:cxnLst>
    <dgm:cxn modelId="{6A2C2B0C-5B4C-4AD6-86DB-5D782D9C97EE}" srcId="{9129F203-73E7-46FD-AC1B-509B12CE871F}" destId="{D240CBA4-525A-4B11-B20C-61AF29ED140A}" srcOrd="1" destOrd="0" parTransId="{DE30C36F-E4B4-4FB0-98DE-41AB734B42A5}" sibTransId="{6270B67A-56F5-4ACD-BCB1-37569C815A83}"/>
    <dgm:cxn modelId="{6F6F3368-9A04-4862-8241-A3CC2388D8D5}" srcId="{9129F203-73E7-46FD-AC1B-509B12CE871F}" destId="{ED86BF03-01C7-4E6B-86F3-A886AABC84E7}" srcOrd="2" destOrd="0" parTransId="{9599570F-FBED-46F1-8CEC-7342118A1082}" sibTransId="{544911BB-A66B-4DCF-8F3A-FD3EC2D8DFAB}"/>
    <dgm:cxn modelId="{9A3DF875-B092-40A8-A60C-8A0F9DD0CE0E}" type="presOf" srcId="{9129F203-73E7-46FD-AC1B-509B12CE871F}" destId="{330A039B-D558-4838-B110-EC1B2224085E}" srcOrd="0" destOrd="0" presId="urn:microsoft.com/office/officeart/2005/8/layout/vList2"/>
    <dgm:cxn modelId="{E064F67B-3AD7-462F-89FA-D73ADED7B15A}" type="presOf" srcId="{7F674B26-3293-49EC-B45A-952DCBDB3B3B}" destId="{67DE8A2A-9812-4251-ABEE-C7F720A5B68A}" srcOrd="0" destOrd="0" presId="urn:microsoft.com/office/officeart/2005/8/layout/vList2"/>
    <dgm:cxn modelId="{A411D998-FADD-474D-BD32-601EEE0AC4D2}" type="presOf" srcId="{ED86BF03-01C7-4E6B-86F3-A886AABC84E7}" destId="{C0B83322-D6FE-404A-AD00-0B55415727CE}" srcOrd="0" destOrd="0" presId="urn:microsoft.com/office/officeart/2005/8/layout/vList2"/>
    <dgm:cxn modelId="{FD165BAD-DB87-4D66-9FC9-B5E1E8CFBC67}" type="presOf" srcId="{D240CBA4-525A-4B11-B20C-61AF29ED140A}" destId="{08014B95-A98F-481C-B0AD-378F5A17C63A}" srcOrd="0" destOrd="0" presId="urn:microsoft.com/office/officeart/2005/8/layout/vList2"/>
    <dgm:cxn modelId="{29AAA8B8-E13D-449F-A98E-F01941B35ECA}" srcId="{9129F203-73E7-46FD-AC1B-509B12CE871F}" destId="{7F674B26-3293-49EC-B45A-952DCBDB3B3B}" srcOrd="0" destOrd="0" parTransId="{B0A39669-4B58-4869-AA9E-130360BA572B}" sibTransId="{AE078FA4-B053-47A7-88B4-EC06FD0F6107}"/>
    <dgm:cxn modelId="{26925BEF-97B0-466E-BB46-98E7600D4EE5}" type="presParOf" srcId="{330A039B-D558-4838-B110-EC1B2224085E}" destId="{67DE8A2A-9812-4251-ABEE-C7F720A5B68A}" srcOrd="0" destOrd="0" presId="urn:microsoft.com/office/officeart/2005/8/layout/vList2"/>
    <dgm:cxn modelId="{49B103AD-91E1-4340-9223-1C8B04F9794B}" type="presParOf" srcId="{330A039B-D558-4838-B110-EC1B2224085E}" destId="{DE665199-029A-4742-B941-A147421513CA}" srcOrd="1" destOrd="0" presId="urn:microsoft.com/office/officeart/2005/8/layout/vList2"/>
    <dgm:cxn modelId="{131972A5-723B-412E-8A35-8C1FF236453B}" type="presParOf" srcId="{330A039B-D558-4838-B110-EC1B2224085E}" destId="{08014B95-A98F-481C-B0AD-378F5A17C63A}" srcOrd="2" destOrd="0" presId="urn:microsoft.com/office/officeart/2005/8/layout/vList2"/>
    <dgm:cxn modelId="{3B28C3B9-A26F-48FE-80E6-8E6C61D13539}" type="presParOf" srcId="{330A039B-D558-4838-B110-EC1B2224085E}" destId="{E9DD4EFB-0A61-4041-B844-E2934FD007FC}" srcOrd="3" destOrd="0" presId="urn:microsoft.com/office/officeart/2005/8/layout/vList2"/>
    <dgm:cxn modelId="{C5722D51-FCFC-4E01-88CE-E20028886EBF}" type="presParOf" srcId="{330A039B-D558-4838-B110-EC1B2224085E}" destId="{C0B83322-D6FE-404A-AD00-0B55415727C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CE9C7B-C65C-4A86-A44F-8C8E7735A3B3}"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E3641094-60F1-4EDA-9632-0623B1183117}">
      <dgm:prSet/>
      <dgm:spPr/>
      <dgm:t>
        <a:bodyPr/>
        <a:lstStyle/>
        <a:p>
          <a:r>
            <a:rPr lang="en-US"/>
            <a:t>Week 1 : Alignment Kick-off Call </a:t>
          </a:r>
        </a:p>
      </dgm:t>
    </dgm:pt>
    <dgm:pt modelId="{5E81F448-6667-4687-AD1C-EE7514191B2F}" type="parTrans" cxnId="{F6F7EE01-0A34-46E4-99D5-0D89B2DE6F7B}">
      <dgm:prSet/>
      <dgm:spPr/>
      <dgm:t>
        <a:bodyPr/>
        <a:lstStyle/>
        <a:p>
          <a:endParaRPr lang="en-US"/>
        </a:p>
      </dgm:t>
    </dgm:pt>
    <dgm:pt modelId="{32370308-FD62-4EBB-9296-0BF9EAC02DEA}" type="sibTrans" cxnId="{F6F7EE01-0A34-46E4-99D5-0D89B2DE6F7B}">
      <dgm:prSet/>
      <dgm:spPr/>
      <dgm:t>
        <a:bodyPr/>
        <a:lstStyle/>
        <a:p>
          <a:endParaRPr lang="en-US"/>
        </a:p>
      </dgm:t>
    </dgm:pt>
    <dgm:pt modelId="{D2132726-CE58-465C-A860-F40A4B8794AD}">
      <dgm:prSet/>
      <dgm:spPr/>
      <dgm:t>
        <a:bodyPr/>
        <a:lstStyle/>
        <a:p>
          <a:r>
            <a:rPr lang="en-US"/>
            <a:t>Present to business to align realistic expectations and required effort/inputs of Solution Review</a:t>
          </a:r>
        </a:p>
      </dgm:t>
    </dgm:pt>
    <dgm:pt modelId="{8FBFEE04-2EE0-4BD3-9A02-449961964F2A}" type="parTrans" cxnId="{2CC4D2A7-23FE-4D6C-92FA-77CF8743C9E8}">
      <dgm:prSet/>
      <dgm:spPr/>
      <dgm:t>
        <a:bodyPr/>
        <a:lstStyle/>
        <a:p>
          <a:endParaRPr lang="en-US"/>
        </a:p>
      </dgm:t>
    </dgm:pt>
    <dgm:pt modelId="{C6FBE90A-A9F9-4113-B25B-775B97D1FF0A}" type="sibTrans" cxnId="{2CC4D2A7-23FE-4D6C-92FA-77CF8743C9E8}">
      <dgm:prSet/>
      <dgm:spPr/>
      <dgm:t>
        <a:bodyPr/>
        <a:lstStyle/>
        <a:p>
          <a:endParaRPr lang="en-US"/>
        </a:p>
      </dgm:t>
    </dgm:pt>
    <dgm:pt modelId="{FC074E47-8F98-4D6C-A28A-842CD69660AA}">
      <dgm:prSet/>
      <dgm:spPr/>
      <dgm:t>
        <a:bodyPr/>
        <a:lstStyle/>
        <a:p>
          <a:r>
            <a:rPr lang="en-US"/>
            <a:t>WHO: MSFT Power CAT Leads the call + Customer Business and Technical leadership</a:t>
          </a:r>
        </a:p>
      </dgm:t>
    </dgm:pt>
    <dgm:pt modelId="{B52EA515-D3A0-4DFB-9B93-551C64872B93}" type="parTrans" cxnId="{F9933BE3-F4C3-48A5-B535-8EDC8E0DBC15}">
      <dgm:prSet/>
      <dgm:spPr/>
      <dgm:t>
        <a:bodyPr/>
        <a:lstStyle/>
        <a:p>
          <a:endParaRPr lang="en-US"/>
        </a:p>
      </dgm:t>
    </dgm:pt>
    <dgm:pt modelId="{AAD9F255-DEF6-434C-9900-564752175C1A}" type="sibTrans" cxnId="{F9933BE3-F4C3-48A5-B535-8EDC8E0DBC15}">
      <dgm:prSet/>
      <dgm:spPr/>
      <dgm:t>
        <a:bodyPr/>
        <a:lstStyle/>
        <a:p>
          <a:endParaRPr lang="en-US"/>
        </a:p>
      </dgm:t>
    </dgm:pt>
    <dgm:pt modelId="{D7F7D4DC-67E5-4549-86D1-4A75C29E5FD2}">
      <dgm:prSet/>
      <dgm:spPr/>
      <dgm:t>
        <a:bodyPr/>
        <a:lstStyle/>
        <a:p>
          <a:r>
            <a:rPr lang="en-US"/>
            <a:t>Week 2 : Reverse Demo</a:t>
          </a:r>
        </a:p>
      </dgm:t>
    </dgm:pt>
    <dgm:pt modelId="{28189EA2-9E95-44E0-BE85-A804BFC276EB}" type="parTrans" cxnId="{7F95690E-471C-4426-9AF9-591DCBBB495B}">
      <dgm:prSet/>
      <dgm:spPr/>
      <dgm:t>
        <a:bodyPr/>
        <a:lstStyle/>
        <a:p>
          <a:endParaRPr lang="en-US"/>
        </a:p>
      </dgm:t>
    </dgm:pt>
    <dgm:pt modelId="{68B8ACEE-056E-43BF-B57B-275536567444}" type="sibTrans" cxnId="{7F95690E-471C-4426-9AF9-591DCBBB495B}">
      <dgm:prSet/>
      <dgm:spPr/>
      <dgm:t>
        <a:bodyPr/>
        <a:lstStyle/>
        <a:p>
          <a:endParaRPr lang="en-US"/>
        </a:p>
      </dgm:t>
    </dgm:pt>
    <dgm:pt modelId="{189923B9-1702-4125-9183-A45B8B28FB68}">
      <dgm:prSet/>
      <dgm:spPr/>
      <dgm:t>
        <a:bodyPr/>
        <a:lstStyle/>
        <a:p>
          <a:r>
            <a:rPr lang="en-US"/>
            <a:t>Present a functional demo portal to MSFT team to catchup everyone.</a:t>
          </a:r>
        </a:p>
      </dgm:t>
    </dgm:pt>
    <dgm:pt modelId="{CB9163D8-628B-4B5C-B815-6940850529B8}" type="parTrans" cxnId="{4BF7BE55-CBF0-4102-9DDA-9F5313C78F23}">
      <dgm:prSet/>
      <dgm:spPr/>
      <dgm:t>
        <a:bodyPr/>
        <a:lstStyle/>
        <a:p>
          <a:endParaRPr lang="en-US"/>
        </a:p>
      </dgm:t>
    </dgm:pt>
    <dgm:pt modelId="{F78F5991-7C96-4DAC-BEF0-B0653DCFF192}" type="sibTrans" cxnId="{4BF7BE55-CBF0-4102-9DDA-9F5313C78F23}">
      <dgm:prSet/>
      <dgm:spPr/>
      <dgm:t>
        <a:bodyPr/>
        <a:lstStyle/>
        <a:p>
          <a:endParaRPr lang="en-US"/>
        </a:p>
      </dgm:t>
    </dgm:pt>
    <dgm:pt modelId="{1DDB42E5-DC1E-49E6-BA17-08403202847C}">
      <dgm:prSet/>
      <dgm:spPr/>
      <dgm:t>
        <a:bodyPr/>
        <a:lstStyle/>
        <a:p>
          <a:r>
            <a:rPr lang="en-US"/>
            <a:t>WHO: Portal Dev (Leads the call) + MSFT Account &amp; Tech + Business team should join to address business questions </a:t>
          </a:r>
        </a:p>
      </dgm:t>
    </dgm:pt>
    <dgm:pt modelId="{20184897-49A2-4D26-88E1-DA7A7CDAC2F4}" type="parTrans" cxnId="{5FB98159-E92B-414F-88C2-3D6A52B86CD5}">
      <dgm:prSet/>
      <dgm:spPr/>
      <dgm:t>
        <a:bodyPr/>
        <a:lstStyle/>
        <a:p>
          <a:endParaRPr lang="en-US"/>
        </a:p>
      </dgm:t>
    </dgm:pt>
    <dgm:pt modelId="{ED1B15CE-2E1E-4E57-9BC3-D41D3EDBBAF9}" type="sibTrans" cxnId="{5FB98159-E92B-414F-88C2-3D6A52B86CD5}">
      <dgm:prSet/>
      <dgm:spPr/>
      <dgm:t>
        <a:bodyPr/>
        <a:lstStyle/>
        <a:p>
          <a:endParaRPr lang="en-US"/>
        </a:p>
      </dgm:t>
    </dgm:pt>
    <dgm:pt modelId="{64808BCF-4BB5-4C38-AC4B-B7BEEFB0EB22}">
      <dgm:prSet/>
      <dgm:spPr/>
      <dgm:t>
        <a:bodyPr/>
        <a:lstStyle/>
        <a:p>
          <a:r>
            <a:rPr lang="en-US" b="1"/>
            <a:t>Required for MSFT to understand the project and to understand the areas of focus</a:t>
          </a:r>
          <a:endParaRPr lang="en-US"/>
        </a:p>
      </dgm:t>
    </dgm:pt>
    <dgm:pt modelId="{B6C9B2A7-1881-49EB-B54F-838A67AA6DDD}" type="parTrans" cxnId="{E79D65A2-A6A2-487E-B5DE-D9BD1437670A}">
      <dgm:prSet/>
      <dgm:spPr/>
      <dgm:t>
        <a:bodyPr/>
        <a:lstStyle/>
        <a:p>
          <a:endParaRPr lang="en-US"/>
        </a:p>
      </dgm:t>
    </dgm:pt>
    <dgm:pt modelId="{337B3FE6-8838-46C5-A3E3-C8E8C68163D7}" type="sibTrans" cxnId="{E79D65A2-A6A2-487E-B5DE-D9BD1437670A}">
      <dgm:prSet/>
      <dgm:spPr/>
      <dgm:t>
        <a:bodyPr/>
        <a:lstStyle/>
        <a:p>
          <a:endParaRPr lang="en-US"/>
        </a:p>
      </dgm:t>
    </dgm:pt>
    <dgm:pt modelId="{FF3BEF4C-DD60-47AA-A47D-F65D203AE8A0}">
      <dgm:prSet/>
      <dgm:spPr/>
      <dgm:t>
        <a:bodyPr/>
        <a:lstStyle/>
        <a:p>
          <a:r>
            <a:rPr lang="en-US"/>
            <a:t>Week 3&amp;4 : Tech Deep-Dives</a:t>
          </a:r>
        </a:p>
      </dgm:t>
    </dgm:pt>
    <dgm:pt modelId="{87D92064-68BB-4353-AC85-97ED08A4819D}" type="parTrans" cxnId="{AADD6CDE-100B-45AD-AED1-C3927D34353D}">
      <dgm:prSet/>
      <dgm:spPr/>
      <dgm:t>
        <a:bodyPr/>
        <a:lstStyle/>
        <a:p>
          <a:endParaRPr lang="en-US"/>
        </a:p>
      </dgm:t>
    </dgm:pt>
    <dgm:pt modelId="{7E7D58E4-AC5B-4016-9816-4E0A095664C8}" type="sibTrans" cxnId="{AADD6CDE-100B-45AD-AED1-C3927D34353D}">
      <dgm:prSet/>
      <dgm:spPr/>
      <dgm:t>
        <a:bodyPr/>
        <a:lstStyle/>
        <a:p>
          <a:endParaRPr lang="en-US"/>
        </a:p>
      </dgm:t>
    </dgm:pt>
    <dgm:pt modelId="{AE06DED7-AB69-4621-A549-C93968FE2391}">
      <dgm:prSet/>
      <dgm:spPr/>
      <dgm:t>
        <a:bodyPr/>
        <a:lstStyle/>
        <a:p>
          <a:r>
            <a:rPr lang="en-US"/>
            <a:t>Follow-up behind-the-scenes code/configuration deep-dive review meetings </a:t>
          </a:r>
        </a:p>
      </dgm:t>
    </dgm:pt>
    <dgm:pt modelId="{123CD96F-646E-480A-B75E-BC38DB2C9681}" type="parTrans" cxnId="{55B6392C-63FD-49CE-85B3-DA52A9DF9528}">
      <dgm:prSet/>
      <dgm:spPr/>
      <dgm:t>
        <a:bodyPr/>
        <a:lstStyle/>
        <a:p>
          <a:endParaRPr lang="en-US"/>
        </a:p>
      </dgm:t>
    </dgm:pt>
    <dgm:pt modelId="{4EAE3279-A782-4E07-AAE0-483AD8FBD2E1}" type="sibTrans" cxnId="{55B6392C-63FD-49CE-85B3-DA52A9DF9528}">
      <dgm:prSet/>
      <dgm:spPr/>
      <dgm:t>
        <a:bodyPr/>
        <a:lstStyle/>
        <a:p>
          <a:endParaRPr lang="en-US"/>
        </a:p>
      </dgm:t>
    </dgm:pt>
    <dgm:pt modelId="{BB9AC2BD-610C-410B-B04E-D1E0711F2C40}">
      <dgm:prSet/>
      <dgm:spPr/>
      <dgm:t>
        <a:bodyPr/>
        <a:lstStyle/>
        <a:p>
          <a:r>
            <a:rPr lang="en-US"/>
            <a:t>Portal Dev (screenshares and opens Pages Studio, Management App, shows Code, </a:t>
          </a:r>
          <a:r>
            <a:rPr lang="en-US" err="1"/>
            <a:t>etc</a:t>
          </a:r>
          <a:r>
            <a:rPr lang="en-US"/>
            <a:t>) + MSFT Tech </a:t>
          </a:r>
        </a:p>
      </dgm:t>
    </dgm:pt>
    <dgm:pt modelId="{EECB8E6D-F3EB-45AF-9DC0-631C70475AAF}" type="parTrans" cxnId="{829B6862-9E02-4D94-BA01-3C5BD7AF6D38}">
      <dgm:prSet/>
      <dgm:spPr/>
      <dgm:t>
        <a:bodyPr/>
        <a:lstStyle/>
        <a:p>
          <a:endParaRPr lang="en-US"/>
        </a:p>
      </dgm:t>
    </dgm:pt>
    <dgm:pt modelId="{34E6EB2A-5F09-4F39-8494-BE9B7FFA37BE}" type="sibTrans" cxnId="{829B6862-9E02-4D94-BA01-3C5BD7AF6D38}">
      <dgm:prSet/>
      <dgm:spPr/>
      <dgm:t>
        <a:bodyPr/>
        <a:lstStyle/>
        <a:p>
          <a:endParaRPr lang="en-US"/>
        </a:p>
      </dgm:t>
    </dgm:pt>
    <dgm:pt modelId="{E0B60168-97B1-4060-A764-1278A74729E0}">
      <dgm:prSet/>
      <dgm:spPr/>
      <dgm:t>
        <a:bodyPr/>
        <a:lstStyle/>
        <a:p>
          <a:r>
            <a:rPr lang="en-US" b="1"/>
            <a:t>This is the core essential review motion – is this where the most impact happens</a:t>
          </a:r>
          <a:endParaRPr lang="en-US"/>
        </a:p>
      </dgm:t>
    </dgm:pt>
    <dgm:pt modelId="{C348CC98-8796-42F1-8CEE-83954AF8F561}" type="parTrans" cxnId="{C3596335-4213-41AE-987F-D5D75E371180}">
      <dgm:prSet/>
      <dgm:spPr/>
      <dgm:t>
        <a:bodyPr/>
        <a:lstStyle/>
        <a:p>
          <a:endParaRPr lang="en-US"/>
        </a:p>
      </dgm:t>
    </dgm:pt>
    <dgm:pt modelId="{2CABAC71-DBE5-42B1-A9BB-9F3BF323025B}" type="sibTrans" cxnId="{C3596335-4213-41AE-987F-D5D75E371180}">
      <dgm:prSet/>
      <dgm:spPr/>
      <dgm:t>
        <a:bodyPr/>
        <a:lstStyle/>
        <a:p>
          <a:endParaRPr lang="en-US"/>
        </a:p>
      </dgm:t>
    </dgm:pt>
    <dgm:pt modelId="{230E9B4A-36FD-4B58-99BF-A80263FBD8DB}">
      <dgm:prSet/>
      <dgm:spPr/>
      <dgm:t>
        <a:bodyPr/>
        <a:lstStyle/>
        <a:p>
          <a:r>
            <a:rPr lang="en-US"/>
            <a:t>Week 4&amp;5 : Draft Review Summary</a:t>
          </a:r>
        </a:p>
      </dgm:t>
    </dgm:pt>
    <dgm:pt modelId="{77E8CCD4-3EA1-4459-83D7-41C3E28C3AF6}" type="parTrans" cxnId="{9A1FD070-99F6-480A-98D7-23D7165EEBE6}">
      <dgm:prSet/>
      <dgm:spPr/>
      <dgm:t>
        <a:bodyPr/>
        <a:lstStyle/>
        <a:p>
          <a:endParaRPr lang="en-US"/>
        </a:p>
      </dgm:t>
    </dgm:pt>
    <dgm:pt modelId="{2A8273A8-F525-4335-9BD5-470AA71FD834}" type="sibTrans" cxnId="{9A1FD070-99F6-480A-98D7-23D7165EEBE6}">
      <dgm:prSet/>
      <dgm:spPr/>
      <dgm:t>
        <a:bodyPr/>
        <a:lstStyle/>
        <a:p>
          <a:endParaRPr lang="en-US"/>
        </a:p>
      </dgm:t>
    </dgm:pt>
    <dgm:pt modelId="{E43AD430-3816-4BD0-A057-44A459B089B5}">
      <dgm:prSet/>
      <dgm:spPr/>
      <dgm:t>
        <a:bodyPr/>
        <a:lstStyle/>
        <a:p>
          <a:r>
            <a:rPr lang="en-US"/>
            <a:t>MSFT takes time to process the findings and consider recommendations </a:t>
          </a:r>
        </a:p>
      </dgm:t>
    </dgm:pt>
    <dgm:pt modelId="{E0DDC8F7-35EF-4C7B-A475-42F3936BB945}" type="parTrans" cxnId="{3880E880-71F7-4424-A12F-D2EE2E13751A}">
      <dgm:prSet/>
      <dgm:spPr/>
      <dgm:t>
        <a:bodyPr/>
        <a:lstStyle/>
        <a:p>
          <a:endParaRPr lang="en-US"/>
        </a:p>
      </dgm:t>
    </dgm:pt>
    <dgm:pt modelId="{2560CE2D-F0E8-4809-8418-9410503F344C}" type="sibTrans" cxnId="{3880E880-71F7-4424-A12F-D2EE2E13751A}">
      <dgm:prSet/>
      <dgm:spPr/>
      <dgm:t>
        <a:bodyPr/>
        <a:lstStyle/>
        <a:p>
          <a:endParaRPr lang="en-US"/>
        </a:p>
      </dgm:t>
    </dgm:pt>
    <dgm:pt modelId="{DF0807BA-EC2F-483F-96B9-4090706A1C6B}">
      <dgm:prSet/>
      <dgm:spPr/>
      <dgm:t>
        <a:bodyPr/>
        <a:lstStyle/>
        <a:p>
          <a:r>
            <a:rPr lang="en-US"/>
            <a:t>Week 6 : Final Solution Findings Presentation</a:t>
          </a:r>
        </a:p>
      </dgm:t>
    </dgm:pt>
    <dgm:pt modelId="{B5F074BF-9BD3-43B2-B7F6-16962701CCFA}" type="parTrans" cxnId="{0F49EDCB-C398-4837-A4F7-A314CAA35554}">
      <dgm:prSet/>
      <dgm:spPr/>
      <dgm:t>
        <a:bodyPr/>
        <a:lstStyle/>
        <a:p>
          <a:endParaRPr lang="en-US"/>
        </a:p>
      </dgm:t>
    </dgm:pt>
    <dgm:pt modelId="{ABB1BB7B-04BA-4363-8D71-543E947ACB23}" type="sibTrans" cxnId="{0F49EDCB-C398-4837-A4F7-A314CAA35554}">
      <dgm:prSet/>
      <dgm:spPr/>
      <dgm:t>
        <a:bodyPr/>
        <a:lstStyle/>
        <a:p>
          <a:endParaRPr lang="en-US"/>
        </a:p>
      </dgm:t>
    </dgm:pt>
    <dgm:pt modelId="{6DAF935F-20E9-401A-BB82-021108B46842}">
      <dgm:prSet/>
      <dgm:spPr/>
      <dgm:t>
        <a:bodyPr/>
        <a:lstStyle/>
        <a:p>
          <a:r>
            <a:rPr lang="en-US"/>
            <a:t>Everyone joins the solutions findings and recommendations presentation</a:t>
          </a:r>
        </a:p>
      </dgm:t>
    </dgm:pt>
    <dgm:pt modelId="{361B22E2-DB32-4E49-8B2D-851B704FA039}" type="parTrans" cxnId="{F73E61C8-2F47-4088-94FD-88D6770F6E20}">
      <dgm:prSet/>
      <dgm:spPr/>
      <dgm:t>
        <a:bodyPr/>
        <a:lstStyle/>
        <a:p>
          <a:endParaRPr lang="en-US"/>
        </a:p>
      </dgm:t>
    </dgm:pt>
    <dgm:pt modelId="{FDA55A43-11AB-42C7-BF65-40988F23FB20}" type="sibTrans" cxnId="{F73E61C8-2F47-4088-94FD-88D6770F6E20}">
      <dgm:prSet/>
      <dgm:spPr/>
      <dgm:t>
        <a:bodyPr/>
        <a:lstStyle/>
        <a:p>
          <a:endParaRPr lang="en-US"/>
        </a:p>
      </dgm:t>
    </dgm:pt>
    <dgm:pt modelId="{84349149-5EF4-4073-B281-372266658581}">
      <dgm:prSet/>
      <dgm:spPr/>
      <dgm:t>
        <a:bodyPr/>
        <a:lstStyle/>
        <a:p>
          <a:r>
            <a:rPr lang="en-US"/>
            <a:t>Optional Draft Preview Call - Portal Dev + MSFT Account + Tech</a:t>
          </a:r>
        </a:p>
      </dgm:t>
    </dgm:pt>
    <dgm:pt modelId="{CF95F987-51BF-4ABE-B0F5-751A18EB6A20}" type="parTrans" cxnId="{C02A01C5-4A2C-439A-95F9-9813E8932645}">
      <dgm:prSet/>
      <dgm:spPr/>
      <dgm:t>
        <a:bodyPr/>
        <a:lstStyle/>
        <a:p>
          <a:endParaRPr lang="en-US"/>
        </a:p>
      </dgm:t>
    </dgm:pt>
    <dgm:pt modelId="{CAEA3E7E-0AA6-485B-B2E3-B211FDAA95E8}" type="sibTrans" cxnId="{C02A01C5-4A2C-439A-95F9-9813E8932645}">
      <dgm:prSet/>
      <dgm:spPr/>
      <dgm:t>
        <a:bodyPr/>
        <a:lstStyle/>
        <a:p>
          <a:endParaRPr lang="en-US"/>
        </a:p>
      </dgm:t>
    </dgm:pt>
    <dgm:pt modelId="{F6A709F0-1F5F-4BAE-A627-8419D66AEFAE}">
      <dgm:prSet/>
      <dgm:spPr/>
      <dgm:t>
        <a:bodyPr/>
        <a:lstStyle/>
        <a:p>
          <a:r>
            <a:rPr lang="en-US" b="1"/>
            <a:t>Follow-up Homework : Customer is identifying team members and priority areas to focus the review</a:t>
          </a:r>
        </a:p>
      </dgm:t>
    </dgm:pt>
    <dgm:pt modelId="{9C0CCA48-6823-4244-B303-1E0FABEAA800}" type="parTrans" cxnId="{346A35AA-59F8-494A-BDF9-6D56CE9748FC}">
      <dgm:prSet/>
      <dgm:spPr/>
      <dgm:t>
        <a:bodyPr/>
        <a:lstStyle/>
        <a:p>
          <a:endParaRPr lang="en-US"/>
        </a:p>
      </dgm:t>
    </dgm:pt>
    <dgm:pt modelId="{7FDF9B70-420F-40B5-B1A8-0CF279278884}" type="sibTrans" cxnId="{346A35AA-59F8-494A-BDF9-6D56CE9748FC}">
      <dgm:prSet/>
      <dgm:spPr/>
      <dgm:t>
        <a:bodyPr/>
        <a:lstStyle/>
        <a:p>
          <a:endParaRPr lang="en-US"/>
        </a:p>
      </dgm:t>
    </dgm:pt>
    <dgm:pt modelId="{45782805-D5D2-4827-A5A2-EA40E0CA8F57}" type="pres">
      <dgm:prSet presAssocID="{C5CE9C7B-C65C-4A86-A44F-8C8E7735A3B3}" presName="linear" presStyleCnt="0">
        <dgm:presLayoutVars>
          <dgm:animLvl val="lvl"/>
          <dgm:resizeHandles val="exact"/>
        </dgm:presLayoutVars>
      </dgm:prSet>
      <dgm:spPr/>
    </dgm:pt>
    <dgm:pt modelId="{F010E63B-C5EB-4032-9767-665783E65BB9}" type="pres">
      <dgm:prSet presAssocID="{E3641094-60F1-4EDA-9632-0623B1183117}" presName="parentText" presStyleLbl="node1" presStyleIdx="0" presStyleCnt="5">
        <dgm:presLayoutVars>
          <dgm:chMax val="0"/>
          <dgm:bulletEnabled val="1"/>
        </dgm:presLayoutVars>
      </dgm:prSet>
      <dgm:spPr/>
    </dgm:pt>
    <dgm:pt modelId="{50062848-9061-4CC5-B70E-6D1CE0D31172}" type="pres">
      <dgm:prSet presAssocID="{E3641094-60F1-4EDA-9632-0623B1183117}" presName="childText" presStyleLbl="revTx" presStyleIdx="0" presStyleCnt="5">
        <dgm:presLayoutVars>
          <dgm:bulletEnabled val="1"/>
        </dgm:presLayoutVars>
      </dgm:prSet>
      <dgm:spPr/>
    </dgm:pt>
    <dgm:pt modelId="{4C7DD24D-607E-4FE4-AEDC-84D4A1B13D4D}" type="pres">
      <dgm:prSet presAssocID="{D7F7D4DC-67E5-4549-86D1-4A75C29E5FD2}" presName="parentText" presStyleLbl="node1" presStyleIdx="1" presStyleCnt="5">
        <dgm:presLayoutVars>
          <dgm:chMax val="0"/>
          <dgm:bulletEnabled val="1"/>
        </dgm:presLayoutVars>
      </dgm:prSet>
      <dgm:spPr/>
    </dgm:pt>
    <dgm:pt modelId="{BC2036CC-E95D-482C-A209-4B2A1131209B}" type="pres">
      <dgm:prSet presAssocID="{D7F7D4DC-67E5-4549-86D1-4A75C29E5FD2}" presName="childText" presStyleLbl="revTx" presStyleIdx="1" presStyleCnt="5">
        <dgm:presLayoutVars>
          <dgm:bulletEnabled val="1"/>
        </dgm:presLayoutVars>
      </dgm:prSet>
      <dgm:spPr/>
    </dgm:pt>
    <dgm:pt modelId="{7966C3EB-102F-4264-A5C3-ADF8D1840984}" type="pres">
      <dgm:prSet presAssocID="{FF3BEF4C-DD60-47AA-A47D-F65D203AE8A0}" presName="parentText" presStyleLbl="node1" presStyleIdx="2" presStyleCnt="5">
        <dgm:presLayoutVars>
          <dgm:chMax val="0"/>
          <dgm:bulletEnabled val="1"/>
        </dgm:presLayoutVars>
      </dgm:prSet>
      <dgm:spPr/>
    </dgm:pt>
    <dgm:pt modelId="{153E8F19-B363-4811-A5D4-AEB0D17C4423}" type="pres">
      <dgm:prSet presAssocID="{FF3BEF4C-DD60-47AA-A47D-F65D203AE8A0}" presName="childText" presStyleLbl="revTx" presStyleIdx="2" presStyleCnt="5">
        <dgm:presLayoutVars>
          <dgm:bulletEnabled val="1"/>
        </dgm:presLayoutVars>
      </dgm:prSet>
      <dgm:spPr/>
    </dgm:pt>
    <dgm:pt modelId="{06AE9E69-9D46-420F-96D2-5DD1317116A5}" type="pres">
      <dgm:prSet presAssocID="{230E9B4A-36FD-4B58-99BF-A80263FBD8DB}" presName="parentText" presStyleLbl="node1" presStyleIdx="3" presStyleCnt="5">
        <dgm:presLayoutVars>
          <dgm:chMax val="0"/>
          <dgm:bulletEnabled val="1"/>
        </dgm:presLayoutVars>
      </dgm:prSet>
      <dgm:spPr/>
    </dgm:pt>
    <dgm:pt modelId="{32E3D90C-9786-42D6-BA3C-8A84DA499F5B}" type="pres">
      <dgm:prSet presAssocID="{230E9B4A-36FD-4B58-99BF-A80263FBD8DB}" presName="childText" presStyleLbl="revTx" presStyleIdx="3" presStyleCnt="5">
        <dgm:presLayoutVars>
          <dgm:bulletEnabled val="1"/>
        </dgm:presLayoutVars>
      </dgm:prSet>
      <dgm:spPr/>
    </dgm:pt>
    <dgm:pt modelId="{0D5C232F-ABC9-40A0-A54E-9D562BB93A38}" type="pres">
      <dgm:prSet presAssocID="{DF0807BA-EC2F-483F-96B9-4090706A1C6B}" presName="parentText" presStyleLbl="node1" presStyleIdx="4" presStyleCnt="5">
        <dgm:presLayoutVars>
          <dgm:chMax val="0"/>
          <dgm:bulletEnabled val="1"/>
        </dgm:presLayoutVars>
      </dgm:prSet>
      <dgm:spPr/>
    </dgm:pt>
    <dgm:pt modelId="{02ACE507-4D07-4E7B-8A3A-8F59DB5661BE}" type="pres">
      <dgm:prSet presAssocID="{DF0807BA-EC2F-483F-96B9-4090706A1C6B}" presName="childText" presStyleLbl="revTx" presStyleIdx="4" presStyleCnt="5">
        <dgm:presLayoutVars>
          <dgm:bulletEnabled val="1"/>
        </dgm:presLayoutVars>
      </dgm:prSet>
      <dgm:spPr/>
    </dgm:pt>
  </dgm:ptLst>
  <dgm:cxnLst>
    <dgm:cxn modelId="{F6F7EE01-0A34-46E4-99D5-0D89B2DE6F7B}" srcId="{C5CE9C7B-C65C-4A86-A44F-8C8E7735A3B3}" destId="{E3641094-60F1-4EDA-9632-0623B1183117}" srcOrd="0" destOrd="0" parTransId="{5E81F448-6667-4687-AD1C-EE7514191B2F}" sibTransId="{32370308-FD62-4EBB-9296-0BF9EAC02DEA}"/>
    <dgm:cxn modelId="{7F95690E-471C-4426-9AF9-591DCBBB495B}" srcId="{C5CE9C7B-C65C-4A86-A44F-8C8E7735A3B3}" destId="{D7F7D4DC-67E5-4549-86D1-4A75C29E5FD2}" srcOrd="1" destOrd="0" parTransId="{28189EA2-9E95-44E0-BE85-A804BFC276EB}" sibTransId="{68B8ACEE-056E-43BF-B57B-275536567444}"/>
    <dgm:cxn modelId="{2E98C021-010D-4B45-9C73-B4FFF5DB8F73}" type="presOf" srcId="{DF0807BA-EC2F-483F-96B9-4090706A1C6B}" destId="{0D5C232F-ABC9-40A0-A54E-9D562BB93A38}" srcOrd="0" destOrd="0" presId="urn:microsoft.com/office/officeart/2005/8/layout/vList2"/>
    <dgm:cxn modelId="{55B6392C-63FD-49CE-85B3-DA52A9DF9528}" srcId="{FF3BEF4C-DD60-47AA-A47D-F65D203AE8A0}" destId="{AE06DED7-AB69-4621-A549-C93968FE2391}" srcOrd="0" destOrd="0" parTransId="{123CD96F-646E-480A-B75E-BC38DB2C9681}" sibTransId="{4EAE3279-A782-4E07-AAE0-483AD8FBD2E1}"/>
    <dgm:cxn modelId="{C3596335-4213-41AE-987F-D5D75E371180}" srcId="{FF3BEF4C-DD60-47AA-A47D-F65D203AE8A0}" destId="{E0B60168-97B1-4060-A764-1278A74729E0}" srcOrd="2" destOrd="0" parTransId="{C348CC98-8796-42F1-8CEE-83954AF8F561}" sibTransId="{2CABAC71-DBE5-42B1-A9BB-9F3BF323025B}"/>
    <dgm:cxn modelId="{829B6862-9E02-4D94-BA01-3C5BD7AF6D38}" srcId="{FF3BEF4C-DD60-47AA-A47D-F65D203AE8A0}" destId="{BB9AC2BD-610C-410B-B04E-D1E0711F2C40}" srcOrd="1" destOrd="0" parTransId="{EECB8E6D-F3EB-45AF-9DC0-631C70475AAF}" sibTransId="{34E6EB2A-5F09-4F39-8494-BE9B7FFA37BE}"/>
    <dgm:cxn modelId="{A38EBE66-74C8-40C2-B5AC-46D1B1CE46D8}" type="presOf" srcId="{F6A709F0-1F5F-4BAE-A627-8419D66AEFAE}" destId="{50062848-9061-4CC5-B70E-6D1CE0D31172}" srcOrd="0" destOrd="2" presId="urn:microsoft.com/office/officeart/2005/8/layout/vList2"/>
    <dgm:cxn modelId="{DC69EF68-3659-422B-89B5-8D7A632DAFD5}" type="presOf" srcId="{FC074E47-8F98-4D6C-A28A-842CD69660AA}" destId="{50062848-9061-4CC5-B70E-6D1CE0D31172}" srcOrd="0" destOrd="1" presId="urn:microsoft.com/office/officeart/2005/8/layout/vList2"/>
    <dgm:cxn modelId="{9A1FD070-99F6-480A-98D7-23D7165EEBE6}" srcId="{C5CE9C7B-C65C-4A86-A44F-8C8E7735A3B3}" destId="{230E9B4A-36FD-4B58-99BF-A80263FBD8DB}" srcOrd="3" destOrd="0" parTransId="{77E8CCD4-3EA1-4459-83D7-41C3E28C3AF6}" sibTransId="{2A8273A8-F525-4335-9BD5-470AA71FD834}"/>
    <dgm:cxn modelId="{4BF7BE55-CBF0-4102-9DDA-9F5313C78F23}" srcId="{D7F7D4DC-67E5-4549-86D1-4A75C29E5FD2}" destId="{189923B9-1702-4125-9183-A45B8B28FB68}" srcOrd="0" destOrd="0" parTransId="{CB9163D8-628B-4B5C-B815-6940850529B8}" sibTransId="{F78F5991-7C96-4DAC-BEF0-B0653DCFF192}"/>
    <dgm:cxn modelId="{EB2BF178-D67B-4453-9F8B-D5E46CF1D439}" type="presOf" srcId="{FF3BEF4C-DD60-47AA-A47D-F65D203AE8A0}" destId="{7966C3EB-102F-4264-A5C3-ADF8D1840984}" srcOrd="0" destOrd="0" presId="urn:microsoft.com/office/officeart/2005/8/layout/vList2"/>
    <dgm:cxn modelId="{5FB98159-E92B-414F-88C2-3D6A52B86CD5}" srcId="{D7F7D4DC-67E5-4549-86D1-4A75C29E5FD2}" destId="{1DDB42E5-DC1E-49E6-BA17-08403202847C}" srcOrd="1" destOrd="0" parTransId="{20184897-49A2-4D26-88E1-DA7A7CDAC2F4}" sibTransId="{ED1B15CE-2E1E-4E57-9BC3-D41D3EDBBAF9}"/>
    <dgm:cxn modelId="{17A8E059-398F-413A-B504-039E95440300}" type="presOf" srcId="{E0B60168-97B1-4060-A764-1278A74729E0}" destId="{153E8F19-B363-4811-A5D4-AEB0D17C4423}" srcOrd="0" destOrd="2" presId="urn:microsoft.com/office/officeart/2005/8/layout/vList2"/>
    <dgm:cxn modelId="{30EA7780-E509-4318-86FB-51E1CB18A894}" type="presOf" srcId="{E43AD430-3816-4BD0-A057-44A459B089B5}" destId="{32E3D90C-9786-42D6-BA3C-8A84DA499F5B}" srcOrd="0" destOrd="0" presId="urn:microsoft.com/office/officeart/2005/8/layout/vList2"/>
    <dgm:cxn modelId="{4D618E80-DFE7-440E-A84E-18667471F520}" type="presOf" srcId="{84349149-5EF4-4073-B281-372266658581}" destId="{32E3D90C-9786-42D6-BA3C-8A84DA499F5B}" srcOrd="0" destOrd="1" presId="urn:microsoft.com/office/officeart/2005/8/layout/vList2"/>
    <dgm:cxn modelId="{3880E880-71F7-4424-A12F-D2EE2E13751A}" srcId="{230E9B4A-36FD-4B58-99BF-A80263FBD8DB}" destId="{E43AD430-3816-4BD0-A057-44A459B089B5}" srcOrd="0" destOrd="0" parTransId="{E0DDC8F7-35EF-4C7B-A475-42F3936BB945}" sibTransId="{2560CE2D-F0E8-4809-8418-9410503F344C}"/>
    <dgm:cxn modelId="{05CF448E-04EC-4FEA-B3A3-AB477CEBD069}" type="presOf" srcId="{D7F7D4DC-67E5-4549-86D1-4A75C29E5FD2}" destId="{4C7DD24D-607E-4FE4-AEDC-84D4A1B13D4D}" srcOrd="0" destOrd="0" presId="urn:microsoft.com/office/officeart/2005/8/layout/vList2"/>
    <dgm:cxn modelId="{6F0D738E-8A8E-4E69-99AA-7920E23EE51E}" type="presOf" srcId="{6DAF935F-20E9-401A-BB82-021108B46842}" destId="{02ACE507-4D07-4E7B-8A3A-8F59DB5661BE}" srcOrd="0" destOrd="0" presId="urn:microsoft.com/office/officeart/2005/8/layout/vList2"/>
    <dgm:cxn modelId="{6D811E99-2D52-444F-8F8C-0D606EFBC644}" type="presOf" srcId="{BB9AC2BD-610C-410B-B04E-D1E0711F2C40}" destId="{153E8F19-B363-4811-A5D4-AEB0D17C4423}" srcOrd="0" destOrd="1" presId="urn:microsoft.com/office/officeart/2005/8/layout/vList2"/>
    <dgm:cxn modelId="{E79D65A2-A6A2-487E-B5DE-D9BD1437670A}" srcId="{D7F7D4DC-67E5-4549-86D1-4A75C29E5FD2}" destId="{64808BCF-4BB5-4C38-AC4B-B7BEEFB0EB22}" srcOrd="2" destOrd="0" parTransId="{B6C9B2A7-1881-49EB-B54F-838A67AA6DDD}" sibTransId="{337B3FE6-8838-46C5-A3E3-C8E8C68163D7}"/>
    <dgm:cxn modelId="{2CC4D2A7-23FE-4D6C-92FA-77CF8743C9E8}" srcId="{E3641094-60F1-4EDA-9632-0623B1183117}" destId="{D2132726-CE58-465C-A860-F40A4B8794AD}" srcOrd="0" destOrd="0" parTransId="{8FBFEE04-2EE0-4BD3-9A02-449961964F2A}" sibTransId="{C6FBE90A-A9F9-4113-B25B-775B97D1FF0A}"/>
    <dgm:cxn modelId="{346A35AA-59F8-494A-BDF9-6D56CE9748FC}" srcId="{E3641094-60F1-4EDA-9632-0623B1183117}" destId="{F6A709F0-1F5F-4BAE-A627-8419D66AEFAE}" srcOrd="2" destOrd="0" parTransId="{9C0CCA48-6823-4244-B303-1E0FABEAA800}" sibTransId="{7FDF9B70-420F-40B5-B1A8-0CF279278884}"/>
    <dgm:cxn modelId="{C02A01C5-4A2C-439A-95F9-9813E8932645}" srcId="{230E9B4A-36FD-4B58-99BF-A80263FBD8DB}" destId="{84349149-5EF4-4073-B281-372266658581}" srcOrd="1" destOrd="0" parTransId="{CF95F987-51BF-4ABE-B0F5-751A18EB6A20}" sibTransId="{CAEA3E7E-0AA6-485B-B2E3-B211FDAA95E8}"/>
    <dgm:cxn modelId="{F73E61C8-2F47-4088-94FD-88D6770F6E20}" srcId="{DF0807BA-EC2F-483F-96B9-4090706A1C6B}" destId="{6DAF935F-20E9-401A-BB82-021108B46842}" srcOrd="0" destOrd="0" parTransId="{361B22E2-DB32-4E49-8B2D-851B704FA039}" sibTransId="{FDA55A43-11AB-42C7-BF65-40988F23FB20}"/>
    <dgm:cxn modelId="{0F49EDCB-C398-4837-A4F7-A314CAA35554}" srcId="{C5CE9C7B-C65C-4A86-A44F-8C8E7735A3B3}" destId="{DF0807BA-EC2F-483F-96B9-4090706A1C6B}" srcOrd="4" destOrd="0" parTransId="{B5F074BF-9BD3-43B2-B7F6-16962701CCFA}" sibTransId="{ABB1BB7B-04BA-4363-8D71-543E947ACB23}"/>
    <dgm:cxn modelId="{5E1F5AD2-3D57-4E97-A94B-126874C2B18C}" type="presOf" srcId="{64808BCF-4BB5-4C38-AC4B-B7BEEFB0EB22}" destId="{BC2036CC-E95D-482C-A209-4B2A1131209B}" srcOrd="0" destOrd="2" presId="urn:microsoft.com/office/officeart/2005/8/layout/vList2"/>
    <dgm:cxn modelId="{02F483D4-C80E-42D0-8406-ED4CF15A4EDF}" type="presOf" srcId="{AE06DED7-AB69-4621-A549-C93968FE2391}" destId="{153E8F19-B363-4811-A5D4-AEB0D17C4423}" srcOrd="0" destOrd="0" presId="urn:microsoft.com/office/officeart/2005/8/layout/vList2"/>
    <dgm:cxn modelId="{E4C703D6-A41E-4847-8810-3B5ED8A36A0D}" type="presOf" srcId="{C5CE9C7B-C65C-4A86-A44F-8C8E7735A3B3}" destId="{45782805-D5D2-4827-A5A2-EA40E0CA8F57}" srcOrd="0" destOrd="0" presId="urn:microsoft.com/office/officeart/2005/8/layout/vList2"/>
    <dgm:cxn modelId="{1A9481D8-2A2E-48F6-AACE-1959265B2D01}" type="presOf" srcId="{230E9B4A-36FD-4B58-99BF-A80263FBD8DB}" destId="{06AE9E69-9D46-420F-96D2-5DD1317116A5}" srcOrd="0" destOrd="0" presId="urn:microsoft.com/office/officeart/2005/8/layout/vList2"/>
    <dgm:cxn modelId="{AADD6CDE-100B-45AD-AED1-C3927D34353D}" srcId="{C5CE9C7B-C65C-4A86-A44F-8C8E7735A3B3}" destId="{FF3BEF4C-DD60-47AA-A47D-F65D203AE8A0}" srcOrd="2" destOrd="0" parTransId="{87D92064-68BB-4353-AC85-97ED08A4819D}" sibTransId="{7E7D58E4-AC5B-4016-9816-4E0A095664C8}"/>
    <dgm:cxn modelId="{0E5FDCDE-453F-4340-A309-63CB918757DA}" type="presOf" srcId="{1DDB42E5-DC1E-49E6-BA17-08403202847C}" destId="{BC2036CC-E95D-482C-A209-4B2A1131209B}" srcOrd="0" destOrd="1" presId="urn:microsoft.com/office/officeart/2005/8/layout/vList2"/>
    <dgm:cxn modelId="{F9933BE3-F4C3-48A5-B535-8EDC8E0DBC15}" srcId="{E3641094-60F1-4EDA-9632-0623B1183117}" destId="{FC074E47-8F98-4D6C-A28A-842CD69660AA}" srcOrd="1" destOrd="0" parTransId="{B52EA515-D3A0-4DFB-9B93-551C64872B93}" sibTransId="{AAD9F255-DEF6-434C-9900-564752175C1A}"/>
    <dgm:cxn modelId="{14E5A6E7-6AF1-4621-86ED-A3FA48F1E1EB}" type="presOf" srcId="{E3641094-60F1-4EDA-9632-0623B1183117}" destId="{F010E63B-C5EB-4032-9767-665783E65BB9}" srcOrd="0" destOrd="0" presId="urn:microsoft.com/office/officeart/2005/8/layout/vList2"/>
    <dgm:cxn modelId="{F4D5D6ED-B77A-4998-931A-182E9D1812CB}" type="presOf" srcId="{189923B9-1702-4125-9183-A45B8B28FB68}" destId="{BC2036CC-E95D-482C-A209-4B2A1131209B}" srcOrd="0" destOrd="0" presId="urn:microsoft.com/office/officeart/2005/8/layout/vList2"/>
    <dgm:cxn modelId="{FE14AAF6-5503-4F23-8AFD-FEBD598B2E49}" type="presOf" srcId="{D2132726-CE58-465C-A860-F40A4B8794AD}" destId="{50062848-9061-4CC5-B70E-6D1CE0D31172}" srcOrd="0" destOrd="0" presId="urn:microsoft.com/office/officeart/2005/8/layout/vList2"/>
    <dgm:cxn modelId="{ECF3A6F1-CA8C-4D2B-8EC4-E6F9EE5F071A}" type="presParOf" srcId="{45782805-D5D2-4827-A5A2-EA40E0CA8F57}" destId="{F010E63B-C5EB-4032-9767-665783E65BB9}" srcOrd="0" destOrd="0" presId="urn:microsoft.com/office/officeart/2005/8/layout/vList2"/>
    <dgm:cxn modelId="{265A4CB5-B1C9-45FD-83A8-72C5100F2ADA}" type="presParOf" srcId="{45782805-D5D2-4827-A5A2-EA40E0CA8F57}" destId="{50062848-9061-4CC5-B70E-6D1CE0D31172}" srcOrd="1" destOrd="0" presId="urn:microsoft.com/office/officeart/2005/8/layout/vList2"/>
    <dgm:cxn modelId="{5B5027EF-D59D-4305-9D37-E4B23C29E6CE}" type="presParOf" srcId="{45782805-D5D2-4827-A5A2-EA40E0CA8F57}" destId="{4C7DD24D-607E-4FE4-AEDC-84D4A1B13D4D}" srcOrd="2" destOrd="0" presId="urn:microsoft.com/office/officeart/2005/8/layout/vList2"/>
    <dgm:cxn modelId="{084899CE-6739-4ABA-B557-56225636FA1B}" type="presParOf" srcId="{45782805-D5D2-4827-A5A2-EA40E0CA8F57}" destId="{BC2036CC-E95D-482C-A209-4B2A1131209B}" srcOrd="3" destOrd="0" presId="urn:microsoft.com/office/officeart/2005/8/layout/vList2"/>
    <dgm:cxn modelId="{66003715-9245-440D-B0B1-CFF080D6F833}" type="presParOf" srcId="{45782805-D5D2-4827-A5A2-EA40E0CA8F57}" destId="{7966C3EB-102F-4264-A5C3-ADF8D1840984}" srcOrd="4" destOrd="0" presId="urn:microsoft.com/office/officeart/2005/8/layout/vList2"/>
    <dgm:cxn modelId="{D254EEE2-8E47-4017-8CB9-330CB5EE0B56}" type="presParOf" srcId="{45782805-D5D2-4827-A5A2-EA40E0CA8F57}" destId="{153E8F19-B363-4811-A5D4-AEB0D17C4423}" srcOrd="5" destOrd="0" presId="urn:microsoft.com/office/officeart/2005/8/layout/vList2"/>
    <dgm:cxn modelId="{18E1F6A7-7071-4525-A427-2BC3D6FFD8BD}" type="presParOf" srcId="{45782805-D5D2-4827-A5A2-EA40E0CA8F57}" destId="{06AE9E69-9D46-420F-96D2-5DD1317116A5}" srcOrd="6" destOrd="0" presId="urn:microsoft.com/office/officeart/2005/8/layout/vList2"/>
    <dgm:cxn modelId="{776F6608-45C3-489D-8D2C-E6EFE3C8AB20}" type="presParOf" srcId="{45782805-D5D2-4827-A5A2-EA40E0CA8F57}" destId="{32E3D90C-9786-42D6-BA3C-8A84DA499F5B}" srcOrd="7" destOrd="0" presId="urn:microsoft.com/office/officeart/2005/8/layout/vList2"/>
    <dgm:cxn modelId="{03F46E9C-0047-44ED-ADA7-C616918F24CE}" type="presParOf" srcId="{45782805-D5D2-4827-A5A2-EA40E0CA8F57}" destId="{0D5C232F-ABC9-40A0-A54E-9D562BB93A38}" srcOrd="8" destOrd="0" presId="urn:microsoft.com/office/officeart/2005/8/layout/vList2"/>
    <dgm:cxn modelId="{8B8E22BA-321E-4052-A97C-E2008AB0261B}" type="presParOf" srcId="{45782805-D5D2-4827-A5A2-EA40E0CA8F57}" destId="{02ACE507-4D07-4E7B-8A3A-8F59DB5661BE}"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A4CD77-4992-4E57-94D8-1BCFD9628A48}" type="doc">
      <dgm:prSet loTypeId="urn:microsoft.com/office/officeart/2005/8/layout/cycle4" loCatId="cycle" qsTypeId="urn:microsoft.com/office/officeart/2005/8/quickstyle/simple1" qsCatId="simple" csTypeId="urn:microsoft.com/office/officeart/2005/8/colors/colorful4" csCatId="colorful" phldr="1"/>
      <dgm:spPr/>
      <dgm:t>
        <a:bodyPr/>
        <a:lstStyle/>
        <a:p>
          <a:endParaRPr lang="en-US"/>
        </a:p>
      </dgm:t>
    </dgm:pt>
    <dgm:pt modelId="{46057668-0EA0-46F8-BBC7-9FEFB43E9780}">
      <dgm:prSet phldrT="[Text]"/>
      <dgm:spPr>
        <a:solidFill>
          <a:schemeClr val="tx2"/>
        </a:solidFill>
      </dgm:spPr>
      <dgm:t>
        <a:bodyPr/>
        <a:lstStyle/>
        <a:p>
          <a:r>
            <a:rPr lang="en-US" dirty="0"/>
            <a:t>Build</a:t>
          </a:r>
        </a:p>
      </dgm:t>
    </dgm:pt>
    <dgm:pt modelId="{B332FA61-B4E0-459E-AB72-9BE5407FB9FB}" type="parTrans" cxnId="{D512CA78-1AC6-4AA4-ADE9-3413DF7882A9}">
      <dgm:prSet/>
      <dgm:spPr/>
      <dgm:t>
        <a:bodyPr/>
        <a:lstStyle/>
        <a:p>
          <a:endParaRPr lang="en-US"/>
        </a:p>
      </dgm:t>
    </dgm:pt>
    <dgm:pt modelId="{E632A375-A56C-4000-9C54-50DF10A143D4}" type="sibTrans" cxnId="{D512CA78-1AC6-4AA4-ADE9-3413DF7882A9}">
      <dgm:prSet/>
      <dgm:spPr/>
      <dgm:t>
        <a:bodyPr/>
        <a:lstStyle/>
        <a:p>
          <a:endParaRPr lang="en-US"/>
        </a:p>
      </dgm:t>
    </dgm:pt>
    <dgm:pt modelId="{232349D4-621D-4623-8DE9-7354BBDC224C}">
      <dgm:prSet phldrT="[Text]" custT="1"/>
      <dgm:spPr/>
      <dgm:t>
        <a:bodyPr/>
        <a:lstStyle/>
        <a:p>
          <a:r>
            <a:rPr lang="en-US" sz="2000" dirty="0"/>
            <a:t>Documentation</a:t>
          </a:r>
        </a:p>
      </dgm:t>
    </dgm:pt>
    <dgm:pt modelId="{6A41D096-8F19-484A-8EB9-EC85758CB61A}" type="parTrans" cxnId="{E4560B25-33DA-4AC5-A8B9-5976A19C5A4F}">
      <dgm:prSet/>
      <dgm:spPr/>
      <dgm:t>
        <a:bodyPr/>
        <a:lstStyle/>
        <a:p>
          <a:endParaRPr lang="en-US"/>
        </a:p>
      </dgm:t>
    </dgm:pt>
    <dgm:pt modelId="{71CA3288-AC93-487F-9292-20658380E0FF}" type="sibTrans" cxnId="{E4560B25-33DA-4AC5-A8B9-5976A19C5A4F}">
      <dgm:prSet/>
      <dgm:spPr/>
      <dgm:t>
        <a:bodyPr/>
        <a:lstStyle/>
        <a:p>
          <a:endParaRPr lang="en-US"/>
        </a:p>
      </dgm:t>
    </dgm:pt>
    <dgm:pt modelId="{72F21611-AE28-4D8C-BB43-63EE51580034}">
      <dgm:prSet phldrT="[Text]"/>
      <dgm:spPr>
        <a:solidFill>
          <a:schemeClr val="tx2"/>
        </a:solidFill>
      </dgm:spPr>
      <dgm:t>
        <a:bodyPr/>
        <a:lstStyle/>
        <a:p>
          <a:r>
            <a:rPr lang="en-US" dirty="0"/>
            <a:t>Launch</a:t>
          </a:r>
        </a:p>
      </dgm:t>
    </dgm:pt>
    <dgm:pt modelId="{CE0145E5-EA89-4E12-B699-C3AE37FBC48C}" type="parTrans" cxnId="{C33D82FD-FE16-49B3-A031-1E32271F29C1}">
      <dgm:prSet/>
      <dgm:spPr/>
      <dgm:t>
        <a:bodyPr/>
        <a:lstStyle/>
        <a:p>
          <a:endParaRPr lang="en-US"/>
        </a:p>
      </dgm:t>
    </dgm:pt>
    <dgm:pt modelId="{9C1E76B0-BD57-430B-8327-EF579EB35E49}" type="sibTrans" cxnId="{C33D82FD-FE16-49B3-A031-1E32271F29C1}">
      <dgm:prSet/>
      <dgm:spPr/>
      <dgm:t>
        <a:bodyPr/>
        <a:lstStyle/>
        <a:p>
          <a:endParaRPr lang="en-US"/>
        </a:p>
      </dgm:t>
    </dgm:pt>
    <dgm:pt modelId="{09A06917-9F97-4501-BF9B-8223A888A215}">
      <dgm:prSet phldrT="[Text]" custT="1"/>
      <dgm:spPr/>
      <dgm:t>
        <a:bodyPr/>
        <a:lstStyle/>
        <a:p>
          <a:pPr algn="r"/>
          <a:r>
            <a:rPr lang="en-US" sz="2000" dirty="0"/>
            <a:t>Performance Benchmark</a:t>
          </a:r>
        </a:p>
      </dgm:t>
    </dgm:pt>
    <dgm:pt modelId="{2A28CFB9-6588-4B46-9433-B19B6F63C417}" type="parTrans" cxnId="{23146630-9AE1-46DA-8946-7B1B2F717C05}">
      <dgm:prSet/>
      <dgm:spPr/>
      <dgm:t>
        <a:bodyPr/>
        <a:lstStyle/>
        <a:p>
          <a:endParaRPr lang="en-US"/>
        </a:p>
      </dgm:t>
    </dgm:pt>
    <dgm:pt modelId="{98400CA6-2469-4007-A01C-60C9080EA3A8}" type="sibTrans" cxnId="{23146630-9AE1-46DA-8946-7B1B2F717C05}">
      <dgm:prSet/>
      <dgm:spPr/>
      <dgm:t>
        <a:bodyPr/>
        <a:lstStyle/>
        <a:p>
          <a:endParaRPr lang="en-US"/>
        </a:p>
      </dgm:t>
    </dgm:pt>
    <dgm:pt modelId="{66B1B7DA-398A-4FB8-B428-7192A887C665}">
      <dgm:prSet phldrT="[Text]" custT="1"/>
      <dgm:spPr>
        <a:solidFill>
          <a:schemeClr val="tx2"/>
        </a:solidFill>
      </dgm:spPr>
      <dgm:t>
        <a:bodyPr/>
        <a:lstStyle/>
        <a:p>
          <a:r>
            <a:rPr lang="en-US" sz="3200" dirty="0"/>
            <a:t>Operate</a:t>
          </a:r>
        </a:p>
      </dgm:t>
    </dgm:pt>
    <dgm:pt modelId="{6610E361-868F-48CF-AC1C-62F7982BF4FC}" type="parTrans" cxnId="{37DA72D0-9869-4B47-99A4-BE143053CC22}">
      <dgm:prSet/>
      <dgm:spPr/>
      <dgm:t>
        <a:bodyPr/>
        <a:lstStyle/>
        <a:p>
          <a:endParaRPr lang="en-US"/>
        </a:p>
      </dgm:t>
    </dgm:pt>
    <dgm:pt modelId="{665DE3FC-34F9-43BD-8A58-EC1C1782E75A}" type="sibTrans" cxnId="{37DA72D0-9869-4B47-99A4-BE143053CC22}">
      <dgm:prSet/>
      <dgm:spPr/>
      <dgm:t>
        <a:bodyPr/>
        <a:lstStyle/>
        <a:p>
          <a:endParaRPr lang="en-US"/>
        </a:p>
      </dgm:t>
    </dgm:pt>
    <dgm:pt modelId="{640C4BE1-9625-4762-96C6-B4AFF42E5340}">
      <dgm:prSet phldrT="[Text]" custT="1"/>
      <dgm:spPr/>
      <dgm:t>
        <a:bodyPr/>
        <a:lstStyle/>
        <a:p>
          <a:pPr algn="r"/>
          <a:r>
            <a:rPr lang="en-US" sz="2000" dirty="0"/>
            <a:t>Monitor </a:t>
          </a:r>
          <a:br>
            <a:rPr lang="en-US" sz="2000" dirty="0"/>
          </a:br>
          <a:r>
            <a:rPr lang="en-US" sz="2000" dirty="0"/>
            <a:t>User Adoption</a:t>
          </a:r>
        </a:p>
      </dgm:t>
    </dgm:pt>
    <dgm:pt modelId="{8E912450-E395-4A57-AEC7-4EBF090E05A5}" type="parTrans" cxnId="{F2940CC1-927D-4D16-A70D-D95F9C9F672B}">
      <dgm:prSet/>
      <dgm:spPr/>
      <dgm:t>
        <a:bodyPr/>
        <a:lstStyle/>
        <a:p>
          <a:endParaRPr lang="en-US"/>
        </a:p>
      </dgm:t>
    </dgm:pt>
    <dgm:pt modelId="{AE4C2907-A5D6-4534-8F13-9ECDAE3EC869}" type="sibTrans" cxnId="{F2940CC1-927D-4D16-A70D-D95F9C9F672B}">
      <dgm:prSet/>
      <dgm:spPr/>
      <dgm:t>
        <a:bodyPr/>
        <a:lstStyle/>
        <a:p>
          <a:endParaRPr lang="en-US"/>
        </a:p>
      </dgm:t>
    </dgm:pt>
    <dgm:pt modelId="{D30A9F67-8CBA-4A09-A630-C574A7E7F853}">
      <dgm:prSet phldrT="[Text]"/>
      <dgm:spPr>
        <a:solidFill>
          <a:schemeClr val="tx2"/>
        </a:solidFill>
      </dgm:spPr>
      <dgm:t>
        <a:bodyPr/>
        <a:lstStyle/>
        <a:p>
          <a:r>
            <a:rPr lang="en-US" dirty="0"/>
            <a:t>Update</a:t>
          </a:r>
        </a:p>
      </dgm:t>
    </dgm:pt>
    <dgm:pt modelId="{8F41A6EE-66AC-451C-AC95-3C5700CCB17C}" type="parTrans" cxnId="{FC3C75B0-781B-4926-87EB-CF220ED99B9B}">
      <dgm:prSet/>
      <dgm:spPr/>
      <dgm:t>
        <a:bodyPr/>
        <a:lstStyle/>
        <a:p>
          <a:endParaRPr lang="en-US"/>
        </a:p>
      </dgm:t>
    </dgm:pt>
    <dgm:pt modelId="{AEB979FF-A3D8-4E49-8BBA-264187D3A521}" type="sibTrans" cxnId="{FC3C75B0-781B-4926-87EB-CF220ED99B9B}">
      <dgm:prSet/>
      <dgm:spPr/>
      <dgm:t>
        <a:bodyPr/>
        <a:lstStyle/>
        <a:p>
          <a:endParaRPr lang="en-US"/>
        </a:p>
      </dgm:t>
    </dgm:pt>
    <dgm:pt modelId="{1EC0892E-A6E0-4634-AA96-7C98AEB0C111}">
      <dgm:prSet phldrT="[Text]" custT="1"/>
      <dgm:spPr/>
      <dgm:t>
        <a:bodyPr/>
        <a:lstStyle/>
        <a:p>
          <a:r>
            <a:rPr lang="en-US" sz="2000" dirty="0"/>
            <a:t>Performance Review </a:t>
          </a:r>
        </a:p>
      </dgm:t>
    </dgm:pt>
    <dgm:pt modelId="{42F67204-9E2C-4D1B-A41F-008589E1AC58}" type="parTrans" cxnId="{E24F53F6-243C-4E59-8047-1F45D85598D3}">
      <dgm:prSet/>
      <dgm:spPr/>
      <dgm:t>
        <a:bodyPr/>
        <a:lstStyle/>
        <a:p>
          <a:endParaRPr lang="en-US"/>
        </a:p>
      </dgm:t>
    </dgm:pt>
    <dgm:pt modelId="{17433A10-7FE3-44B7-A10A-16DA73EB1C96}" type="sibTrans" cxnId="{E24F53F6-243C-4E59-8047-1F45D85598D3}">
      <dgm:prSet/>
      <dgm:spPr/>
      <dgm:t>
        <a:bodyPr/>
        <a:lstStyle/>
        <a:p>
          <a:endParaRPr lang="en-US"/>
        </a:p>
      </dgm:t>
    </dgm:pt>
    <dgm:pt modelId="{479B8553-D291-47DB-8591-265192EC6AB0}">
      <dgm:prSet phldrT="[Text]" custT="1"/>
      <dgm:spPr/>
      <dgm:t>
        <a:bodyPr/>
        <a:lstStyle/>
        <a:p>
          <a:r>
            <a:rPr lang="en-US" sz="2000" dirty="0"/>
            <a:t>User Test Scripts</a:t>
          </a:r>
        </a:p>
      </dgm:t>
    </dgm:pt>
    <dgm:pt modelId="{4B92FF83-1496-431F-AD14-9BCD40CAFEE9}" type="parTrans" cxnId="{950DEEB2-B1D5-4AB5-9744-F666F8CB0FB0}">
      <dgm:prSet/>
      <dgm:spPr/>
      <dgm:t>
        <a:bodyPr/>
        <a:lstStyle/>
        <a:p>
          <a:endParaRPr lang="en-US"/>
        </a:p>
      </dgm:t>
    </dgm:pt>
    <dgm:pt modelId="{864BA0A7-33D8-4E98-8AF7-62B5F909E210}" type="sibTrans" cxnId="{950DEEB2-B1D5-4AB5-9744-F666F8CB0FB0}">
      <dgm:prSet/>
      <dgm:spPr/>
      <dgm:t>
        <a:bodyPr/>
        <a:lstStyle/>
        <a:p>
          <a:endParaRPr lang="en-US"/>
        </a:p>
      </dgm:t>
    </dgm:pt>
    <dgm:pt modelId="{BBA99537-BDAA-45D8-B99C-246A80901C0E}">
      <dgm:prSet phldrT="[Text]" custT="1"/>
      <dgm:spPr/>
      <dgm:t>
        <a:bodyPr/>
        <a:lstStyle/>
        <a:p>
          <a:r>
            <a:rPr lang="en-US" sz="2000" dirty="0"/>
            <a:t>Testing Automation</a:t>
          </a:r>
        </a:p>
      </dgm:t>
    </dgm:pt>
    <dgm:pt modelId="{B264D425-F017-4C43-86E0-70119799D0A1}" type="parTrans" cxnId="{D6375995-EE86-438B-B89D-A61ABE13D8E6}">
      <dgm:prSet/>
      <dgm:spPr/>
      <dgm:t>
        <a:bodyPr/>
        <a:lstStyle/>
        <a:p>
          <a:endParaRPr lang="en-US"/>
        </a:p>
      </dgm:t>
    </dgm:pt>
    <dgm:pt modelId="{3C421DC4-20EC-49AE-9429-B17BF146B489}" type="sibTrans" cxnId="{D6375995-EE86-438B-B89D-A61ABE13D8E6}">
      <dgm:prSet/>
      <dgm:spPr/>
      <dgm:t>
        <a:bodyPr/>
        <a:lstStyle/>
        <a:p>
          <a:endParaRPr lang="en-US"/>
        </a:p>
      </dgm:t>
    </dgm:pt>
    <dgm:pt modelId="{2B147C06-E0C1-4073-8D31-3B0D36FAB0DE}">
      <dgm:prSet phldrT="[Text]" custT="1"/>
      <dgm:spPr/>
      <dgm:t>
        <a:bodyPr/>
        <a:lstStyle/>
        <a:p>
          <a:pPr algn="r"/>
          <a:r>
            <a:rPr lang="en-US" sz="2000" dirty="0"/>
            <a:t>Setup Telemetry &amp; User Monitoring</a:t>
          </a:r>
        </a:p>
      </dgm:t>
    </dgm:pt>
    <dgm:pt modelId="{4565DBC4-C917-4A56-8746-D18AC7F63361}" type="parTrans" cxnId="{B1838A7E-F882-40B0-A7EC-8ABC7ED4C232}">
      <dgm:prSet/>
      <dgm:spPr/>
      <dgm:t>
        <a:bodyPr/>
        <a:lstStyle/>
        <a:p>
          <a:endParaRPr lang="en-US"/>
        </a:p>
      </dgm:t>
    </dgm:pt>
    <dgm:pt modelId="{8F303391-2CB0-4EDB-A556-BED5FDEB98A8}" type="sibTrans" cxnId="{B1838A7E-F882-40B0-A7EC-8ABC7ED4C232}">
      <dgm:prSet/>
      <dgm:spPr/>
      <dgm:t>
        <a:bodyPr/>
        <a:lstStyle/>
        <a:p>
          <a:endParaRPr lang="en-US"/>
        </a:p>
      </dgm:t>
    </dgm:pt>
    <dgm:pt modelId="{F03080DF-AC82-4D80-BD36-2E211453C0CE}">
      <dgm:prSet phldrT="[Text]" custT="1"/>
      <dgm:spPr/>
      <dgm:t>
        <a:bodyPr/>
        <a:lstStyle/>
        <a:p>
          <a:pPr algn="r"/>
          <a:r>
            <a:rPr lang="en-US" sz="2000" dirty="0"/>
            <a:t>Review Telemetry</a:t>
          </a:r>
        </a:p>
      </dgm:t>
    </dgm:pt>
    <dgm:pt modelId="{C79F8A2B-FF01-434F-9450-9C3A8C510278}" type="parTrans" cxnId="{8702B954-AC77-40DB-ACA5-F855C7D73081}">
      <dgm:prSet/>
      <dgm:spPr/>
      <dgm:t>
        <a:bodyPr/>
        <a:lstStyle/>
        <a:p>
          <a:endParaRPr lang="en-US"/>
        </a:p>
      </dgm:t>
    </dgm:pt>
    <dgm:pt modelId="{D5FE507B-3F5B-4548-B326-016E00768EA2}" type="sibTrans" cxnId="{8702B954-AC77-40DB-ACA5-F855C7D73081}">
      <dgm:prSet/>
      <dgm:spPr/>
      <dgm:t>
        <a:bodyPr/>
        <a:lstStyle/>
        <a:p>
          <a:endParaRPr lang="en-US"/>
        </a:p>
      </dgm:t>
    </dgm:pt>
    <dgm:pt modelId="{26E1EC9E-9BB9-44E2-BBB1-960960B348A7}">
      <dgm:prSet custT="1"/>
      <dgm:spPr/>
      <dgm:t>
        <a:bodyPr/>
        <a:lstStyle/>
        <a:p>
          <a:pPr algn="r"/>
          <a:r>
            <a:rPr lang="en-US" sz="2000" dirty="0"/>
            <a:t>Review Error Logs</a:t>
          </a:r>
        </a:p>
      </dgm:t>
    </dgm:pt>
    <dgm:pt modelId="{91F160B5-E64D-44E2-92B2-A40F4541BD8C}" type="parTrans" cxnId="{BF316CE4-C680-441B-A12A-4FF13E7EDE16}">
      <dgm:prSet/>
      <dgm:spPr/>
      <dgm:t>
        <a:bodyPr/>
        <a:lstStyle/>
        <a:p>
          <a:endParaRPr lang="en-US"/>
        </a:p>
      </dgm:t>
    </dgm:pt>
    <dgm:pt modelId="{4A43DB7B-30D7-4D59-A41D-34F28CDB8BC7}" type="sibTrans" cxnId="{BF316CE4-C680-441B-A12A-4FF13E7EDE16}">
      <dgm:prSet/>
      <dgm:spPr/>
      <dgm:t>
        <a:bodyPr/>
        <a:lstStyle/>
        <a:p>
          <a:endParaRPr lang="en-US"/>
        </a:p>
      </dgm:t>
    </dgm:pt>
    <dgm:pt modelId="{DB090A4E-53C4-4E33-932B-31D6823A8CB6}">
      <dgm:prSet phldrT="[Text]" custT="1"/>
      <dgm:spPr/>
      <dgm:t>
        <a:bodyPr/>
        <a:lstStyle/>
        <a:p>
          <a:r>
            <a:rPr lang="en-US" sz="2000" dirty="0"/>
            <a:t>Test Monthly Updates</a:t>
          </a:r>
        </a:p>
      </dgm:t>
    </dgm:pt>
    <dgm:pt modelId="{F996737F-2F6A-459A-A9DE-9D3A6732287C}" type="parTrans" cxnId="{4312F3D8-B4A8-40B2-8F4A-A2C7F17EB37C}">
      <dgm:prSet/>
      <dgm:spPr/>
      <dgm:t>
        <a:bodyPr/>
        <a:lstStyle/>
        <a:p>
          <a:endParaRPr lang="en-US"/>
        </a:p>
      </dgm:t>
    </dgm:pt>
    <dgm:pt modelId="{9171DBBC-7A3C-4CCE-9069-E86E23E3250A}" type="sibTrans" cxnId="{4312F3D8-B4A8-40B2-8F4A-A2C7F17EB37C}">
      <dgm:prSet/>
      <dgm:spPr/>
      <dgm:t>
        <a:bodyPr/>
        <a:lstStyle/>
        <a:p>
          <a:endParaRPr lang="en-US"/>
        </a:p>
      </dgm:t>
    </dgm:pt>
    <dgm:pt modelId="{7A04E2D2-3B33-4901-8FC5-4204B6F52E26}">
      <dgm:prSet phldrT="[Text]" custT="1"/>
      <dgm:spPr/>
      <dgm:t>
        <a:bodyPr/>
        <a:lstStyle/>
        <a:p>
          <a:r>
            <a:rPr lang="en-US" sz="2000" dirty="0"/>
            <a:t>Testing Automation</a:t>
          </a:r>
        </a:p>
      </dgm:t>
    </dgm:pt>
    <dgm:pt modelId="{7543E2CB-0906-4A6E-9A8D-0301F1D2C926}" type="parTrans" cxnId="{DC1883B9-69A7-4831-ACA0-7AB34A22E485}">
      <dgm:prSet/>
      <dgm:spPr/>
      <dgm:t>
        <a:bodyPr/>
        <a:lstStyle/>
        <a:p>
          <a:endParaRPr lang="en-US"/>
        </a:p>
      </dgm:t>
    </dgm:pt>
    <dgm:pt modelId="{43F92B43-FFF4-4BAA-B007-51ABA8685EB5}" type="sibTrans" cxnId="{DC1883B9-69A7-4831-ACA0-7AB34A22E485}">
      <dgm:prSet/>
      <dgm:spPr/>
      <dgm:t>
        <a:bodyPr/>
        <a:lstStyle/>
        <a:p>
          <a:endParaRPr lang="en-US"/>
        </a:p>
      </dgm:t>
    </dgm:pt>
    <dgm:pt modelId="{0D2E085C-072C-4661-809A-0BB7D61393EF}" type="pres">
      <dgm:prSet presAssocID="{9BA4CD77-4992-4E57-94D8-1BCFD9628A48}" presName="cycleMatrixDiagram" presStyleCnt="0">
        <dgm:presLayoutVars>
          <dgm:chMax val="1"/>
          <dgm:dir/>
          <dgm:animLvl val="lvl"/>
          <dgm:resizeHandles val="exact"/>
        </dgm:presLayoutVars>
      </dgm:prSet>
      <dgm:spPr/>
    </dgm:pt>
    <dgm:pt modelId="{99902006-4AEC-4471-BC2E-77A6E9736FDB}" type="pres">
      <dgm:prSet presAssocID="{9BA4CD77-4992-4E57-94D8-1BCFD9628A48}" presName="children" presStyleCnt="0"/>
      <dgm:spPr/>
    </dgm:pt>
    <dgm:pt modelId="{B3EC496C-6F27-4360-B272-99995B9B1A9E}" type="pres">
      <dgm:prSet presAssocID="{9BA4CD77-4992-4E57-94D8-1BCFD9628A48}" presName="child1group" presStyleCnt="0"/>
      <dgm:spPr/>
    </dgm:pt>
    <dgm:pt modelId="{E055FA79-7F25-4E5D-BC55-60F6BDF8EB29}" type="pres">
      <dgm:prSet presAssocID="{9BA4CD77-4992-4E57-94D8-1BCFD9628A48}" presName="child1" presStyleLbl="bgAcc1" presStyleIdx="0" presStyleCnt="4" custScaleX="129698"/>
      <dgm:spPr/>
    </dgm:pt>
    <dgm:pt modelId="{C0533761-B744-4E3B-9B44-983FC9CFD73A}" type="pres">
      <dgm:prSet presAssocID="{9BA4CD77-4992-4E57-94D8-1BCFD9628A48}" presName="child1Text" presStyleLbl="bgAcc1" presStyleIdx="0" presStyleCnt="4">
        <dgm:presLayoutVars>
          <dgm:bulletEnabled val="1"/>
        </dgm:presLayoutVars>
      </dgm:prSet>
      <dgm:spPr/>
    </dgm:pt>
    <dgm:pt modelId="{4DA6DDA4-4247-4708-A5C7-183F9B81AB6D}" type="pres">
      <dgm:prSet presAssocID="{9BA4CD77-4992-4E57-94D8-1BCFD9628A48}" presName="child2group" presStyleCnt="0"/>
      <dgm:spPr/>
    </dgm:pt>
    <dgm:pt modelId="{16BB94BC-29C5-44F5-A970-5FA0CE81F704}" type="pres">
      <dgm:prSet presAssocID="{9BA4CD77-4992-4E57-94D8-1BCFD9628A48}" presName="child2" presStyleLbl="bgAcc1" presStyleIdx="1" presStyleCnt="4" custScaleX="125404"/>
      <dgm:spPr/>
    </dgm:pt>
    <dgm:pt modelId="{294C4CE3-638C-4656-8938-C905501362CC}" type="pres">
      <dgm:prSet presAssocID="{9BA4CD77-4992-4E57-94D8-1BCFD9628A48}" presName="child2Text" presStyleLbl="bgAcc1" presStyleIdx="1" presStyleCnt="4">
        <dgm:presLayoutVars>
          <dgm:bulletEnabled val="1"/>
        </dgm:presLayoutVars>
      </dgm:prSet>
      <dgm:spPr/>
    </dgm:pt>
    <dgm:pt modelId="{F52F81D0-AB2D-4FF8-959C-F98959CB1D00}" type="pres">
      <dgm:prSet presAssocID="{9BA4CD77-4992-4E57-94D8-1BCFD9628A48}" presName="child3group" presStyleCnt="0"/>
      <dgm:spPr/>
    </dgm:pt>
    <dgm:pt modelId="{50C4B84E-C7D4-4486-AF03-E09AB6A249C9}" type="pres">
      <dgm:prSet presAssocID="{9BA4CD77-4992-4E57-94D8-1BCFD9628A48}" presName="child3" presStyleLbl="bgAcc1" presStyleIdx="2" presStyleCnt="4" custScaleX="123018"/>
      <dgm:spPr/>
    </dgm:pt>
    <dgm:pt modelId="{E713C52E-DC01-4A5F-87F1-E9F46C14D48B}" type="pres">
      <dgm:prSet presAssocID="{9BA4CD77-4992-4E57-94D8-1BCFD9628A48}" presName="child3Text" presStyleLbl="bgAcc1" presStyleIdx="2" presStyleCnt="4">
        <dgm:presLayoutVars>
          <dgm:bulletEnabled val="1"/>
        </dgm:presLayoutVars>
      </dgm:prSet>
      <dgm:spPr/>
    </dgm:pt>
    <dgm:pt modelId="{61EA9709-D23A-4694-9F28-CA25AFB60B78}" type="pres">
      <dgm:prSet presAssocID="{9BA4CD77-4992-4E57-94D8-1BCFD9628A48}" presName="child4group" presStyleCnt="0"/>
      <dgm:spPr/>
    </dgm:pt>
    <dgm:pt modelId="{52D3E524-DE8E-4300-B7F8-84F2E6BDDEB4}" type="pres">
      <dgm:prSet presAssocID="{9BA4CD77-4992-4E57-94D8-1BCFD9628A48}" presName="child4" presStyleLbl="bgAcc1" presStyleIdx="3" presStyleCnt="4" custScaleX="141267"/>
      <dgm:spPr/>
    </dgm:pt>
    <dgm:pt modelId="{395DEE2E-8304-4B45-A412-379E59D28974}" type="pres">
      <dgm:prSet presAssocID="{9BA4CD77-4992-4E57-94D8-1BCFD9628A48}" presName="child4Text" presStyleLbl="bgAcc1" presStyleIdx="3" presStyleCnt="4">
        <dgm:presLayoutVars>
          <dgm:bulletEnabled val="1"/>
        </dgm:presLayoutVars>
      </dgm:prSet>
      <dgm:spPr/>
    </dgm:pt>
    <dgm:pt modelId="{B1EE0777-2064-4C1A-9F5E-D7A92DF23997}" type="pres">
      <dgm:prSet presAssocID="{9BA4CD77-4992-4E57-94D8-1BCFD9628A48}" presName="childPlaceholder" presStyleCnt="0"/>
      <dgm:spPr/>
    </dgm:pt>
    <dgm:pt modelId="{8B276D1C-0344-49BB-90A8-0BC1DC47729E}" type="pres">
      <dgm:prSet presAssocID="{9BA4CD77-4992-4E57-94D8-1BCFD9628A48}" presName="circle" presStyleCnt="0"/>
      <dgm:spPr/>
    </dgm:pt>
    <dgm:pt modelId="{FEE5FBFA-7B96-4539-9131-B5D062A5AA4C}" type="pres">
      <dgm:prSet presAssocID="{9BA4CD77-4992-4E57-94D8-1BCFD9628A48}" presName="quadrant1" presStyleLbl="node1" presStyleIdx="0" presStyleCnt="4">
        <dgm:presLayoutVars>
          <dgm:chMax val="1"/>
          <dgm:bulletEnabled val="1"/>
        </dgm:presLayoutVars>
      </dgm:prSet>
      <dgm:spPr/>
    </dgm:pt>
    <dgm:pt modelId="{18F6E69E-2474-407B-B7F0-DF2015D2C375}" type="pres">
      <dgm:prSet presAssocID="{9BA4CD77-4992-4E57-94D8-1BCFD9628A48}" presName="quadrant2" presStyleLbl="node1" presStyleIdx="1" presStyleCnt="4">
        <dgm:presLayoutVars>
          <dgm:chMax val="1"/>
          <dgm:bulletEnabled val="1"/>
        </dgm:presLayoutVars>
      </dgm:prSet>
      <dgm:spPr/>
    </dgm:pt>
    <dgm:pt modelId="{3B865961-4A95-46B2-BB2B-8C3BB21EDDBF}" type="pres">
      <dgm:prSet presAssocID="{9BA4CD77-4992-4E57-94D8-1BCFD9628A48}" presName="quadrant3" presStyleLbl="node1" presStyleIdx="2" presStyleCnt="4">
        <dgm:presLayoutVars>
          <dgm:chMax val="1"/>
          <dgm:bulletEnabled val="1"/>
        </dgm:presLayoutVars>
      </dgm:prSet>
      <dgm:spPr/>
    </dgm:pt>
    <dgm:pt modelId="{5A9F8E95-DCF7-47C2-AEAD-14BCF013D281}" type="pres">
      <dgm:prSet presAssocID="{9BA4CD77-4992-4E57-94D8-1BCFD9628A48}" presName="quadrant4" presStyleLbl="node1" presStyleIdx="3" presStyleCnt="4">
        <dgm:presLayoutVars>
          <dgm:chMax val="1"/>
          <dgm:bulletEnabled val="1"/>
        </dgm:presLayoutVars>
      </dgm:prSet>
      <dgm:spPr/>
    </dgm:pt>
    <dgm:pt modelId="{5794D56B-6D2C-4222-BFEE-587E0C0EDA36}" type="pres">
      <dgm:prSet presAssocID="{9BA4CD77-4992-4E57-94D8-1BCFD9628A48}" presName="quadrantPlaceholder" presStyleCnt="0"/>
      <dgm:spPr/>
    </dgm:pt>
    <dgm:pt modelId="{7404CDD9-B3E9-49EA-A27A-D776A27D11B6}" type="pres">
      <dgm:prSet presAssocID="{9BA4CD77-4992-4E57-94D8-1BCFD9628A48}" presName="center1" presStyleLbl="fgShp" presStyleIdx="0" presStyleCnt="2"/>
      <dgm:spPr/>
    </dgm:pt>
    <dgm:pt modelId="{B4255C3A-35EC-4BE1-B056-7256CA670127}" type="pres">
      <dgm:prSet presAssocID="{9BA4CD77-4992-4E57-94D8-1BCFD9628A48}" presName="center2" presStyleLbl="fgShp" presStyleIdx="1" presStyleCnt="2"/>
      <dgm:spPr/>
    </dgm:pt>
  </dgm:ptLst>
  <dgm:cxnLst>
    <dgm:cxn modelId="{4068C108-6C16-46FE-9734-10D382218907}" type="presOf" srcId="{479B8553-D291-47DB-8591-265192EC6AB0}" destId="{C0533761-B744-4E3B-9B44-983FC9CFD73A}" srcOrd="1" destOrd="1" presId="urn:microsoft.com/office/officeart/2005/8/layout/cycle4"/>
    <dgm:cxn modelId="{53330C12-37EE-4CB4-A9F2-D466084862D7}" type="presOf" srcId="{640C4BE1-9625-4762-96C6-B4AFF42E5340}" destId="{E713C52E-DC01-4A5F-87F1-E9F46C14D48B}" srcOrd="1" destOrd="0" presId="urn:microsoft.com/office/officeart/2005/8/layout/cycle4"/>
    <dgm:cxn modelId="{1735CF16-511C-4AFE-B4C7-76E3A75E1EB8}" type="presOf" srcId="{2B147C06-E0C1-4073-8D31-3B0D36FAB0DE}" destId="{16BB94BC-29C5-44F5-A970-5FA0CE81F704}" srcOrd="0" destOrd="1" presId="urn:microsoft.com/office/officeart/2005/8/layout/cycle4"/>
    <dgm:cxn modelId="{87097E22-30AD-4EB6-89A3-E8FEBDAD5817}" type="presOf" srcId="{09A06917-9F97-4501-BF9B-8223A888A215}" destId="{16BB94BC-29C5-44F5-A970-5FA0CE81F704}" srcOrd="0" destOrd="0" presId="urn:microsoft.com/office/officeart/2005/8/layout/cycle4"/>
    <dgm:cxn modelId="{E4560B25-33DA-4AC5-A8B9-5976A19C5A4F}" srcId="{46057668-0EA0-46F8-BBC7-9FEFB43E9780}" destId="{232349D4-621D-4623-8DE9-7354BBDC224C}" srcOrd="0" destOrd="0" parTransId="{6A41D096-8F19-484A-8EB9-EC85758CB61A}" sibTransId="{71CA3288-AC93-487F-9292-20658380E0FF}"/>
    <dgm:cxn modelId="{23146630-9AE1-46DA-8946-7B1B2F717C05}" srcId="{72F21611-AE28-4D8C-BB43-63EE51580034}" destId="{09A06917-9F97-4501-BF9B-8223A888A215}" srcOrd="0" destOrd="0" parTransId="{2A28CFB9-6588-4B46-9433-B19B6F63C417}" sibTransId="{98400CA6-2469-4007-A01C-60C9080EA3A8}"/>
    <dgm:cxn modelId="{A2CAEE33-672F-4C02-86DD-032AE8467776}" type="presOf" srcId="{66B1B7DA-398A-4FB8-B428-7192A887C665}" destId="{3B865961-4A95-46B2-BB2B-8C3BB21EDDBF}" srcOrd="0" destOrd="0" presId="urn:microsoft.com/office/officeart/2005/8/layout/cycle4"/>
    <dgm:cxn modelId="{06E4AD36-B726-4A65-AC46-ED5AD8A656E1}" type="presOf" srcId="{F03080DF-AC82-4D80-BD36-2E211453C0CE}" destId="{E713C52E-DC01-4A5F-87F1-E9F46C14D48B}" srcOrd="1" destOrd="1" presId="urn:microsoft.com/office/officeart/2005/8/layout/cycle4"/>
    <dgm:cxn modelId="{D6A48A5D-2EEB-48CA-A107-E0527F279A29}" type="presOf" srcId="{BBA99537-BDAA-45D8-B99C-246A80901C0E}" destId="{C0533761-B744-4E3B-9B44-983FC9CFD73A}" srcOrd="1" destOrd="2" presId="urn:microsoft.com/office/officeart/2005/8/layout/cycle4"/>
    <dgm:cxn modelId="{721BBE41-AA5F-418D-B7DB-11FDC361A95E}" type="presOf" srcId="{7A04E2D2-3B33-4901-8FC5-4204B6F52E26}" destId="{395DEE2E-8304-4B45-A412-379E59D28974}" srcOrd="1" destOrd="1" presId="urn:microsoft.com/office/officeart/2005/8/layout/cycle4"/>
    <dgm:cxn modelId="{77819142-395A-4C13-B334-D61B16F9CC7E}" type="presOf" srcId="{DB090A4E-53C4-4E33-932B-31D6823A8CB6}" destId="{52D3E524-DE8E-4300-B7F8-84F2E6BDDEB4}" srcOrd="0" destOrd="2" presId="urn:microsoft.com/office/officeart/2005/8/layout/cycle4"/>
    <dgm:cxn modelId="{0215DC6A-8E83-4010-882F-E5803614D6FF}" type="presOf" srcId="{F03080DF-AC82-4D80-BD36-2E211453C0CE}" destId="{50C4B84E-C7D4-4486-AF03-E09AB6A249C9}" srcOrd="0" destOrd="1" presId="urn:microsoft.com/office/officeart/2005/8/layout/cycle4"/>
    <dgm:cxn modelId="{CB39F66F-C1C8-46F0-89CC-5C251C483AE8}" type="presOf" srcId="{72F21611-AE28-4D8C-BB43-63EE51580034}" destId="{18F6E69E-2474-407B-B7F0-DF2015D2C375}" srcOrd="0" destOrd="0" presId="urn:microsoft.com/office/officeart/2005/8/layout/cycle4"/>
    <dgm:cxn modelId="{8702B954-AC77-40DB-ACA5-F855C7D73081}" srcId="{66B1B7DA-398A-4FB8-B428-7192A887C665}" destId="{F03080DF-AC82-4D80-BD36-2E211453C0CE}" srcOrd="1" destOrd="0" parTransId="{C79F8A2B-FF01-434F-9450-9C3A8C510278}" sibTransId="{D5FE507B-3F5B-4548-B326-016E00768EA2}"/>
    <dgm:cxn modelId="{F4837657-39DB-4D96-B1BD-FABE5C2F4775}" type="presOf" srcId="{479B8553-D291-47DB-8591-265192EC6AB0}" destId="{E055FA79-7F25-4E5D-BC55-60F6BDF8EB29}" srcOrd="0" destOrd="1" presId="urn:microsoft.com/office/officeart/2005/8/layout/cycle4"/>
    <dgm:cxn modelId="{D512CA78-1AC6-4AA4-ADE9-3413DF7882A9}" srcId="{9BA4CD77-4992-4E57-94D8-1BCFD9628A48}" destId="{46057668-0EA0-46F8-BBC7-9FEFB43E9780}" srcOrd="0" destOrd="0" parTransId="{B332FA61-B4E0-459E-AB72-9BE5407FB9FB}" sibTransId="{E632A375-A56C-4000-9C54-50DF10A143D4}"/>
    <dgm:cxn modelId="{B1838A7E-F882-40B0-A7EC-8ABC7ED4C232}" srcId="{72F21611-AE28-4D8C-BB43-63EE51580034}" destId="{2B147C06-E0C1-4073-8D31-3B0D36FAB0DE}" srcOrd="1" destOrd="0" parTransId="{4565DBC4-C917-4A56-8746-D18AC7F63361}" sibTransId="{8F303391-2CB0-4EDB-A556-BED5FDEB98A8}"/>
    <dgm:cxn modelId="{A5BBBA81-9336-49FB-A5EF-896AF032CFF2}" type="presOf" srcId="{640C4BE1-9625-4762-96C6-B4AFF42E5340}" destId="{50C4B84E-C7D4-4486-AF03-E09AB6A249C9}" srcOrd="0" destOrd="0" presId="urn:microsoft.com/office/officeart/2005/8/layout/cycle4"/>
    <dgm:cxn modelId="{AD1CA885-4B33-490A-BB71-4128C6FAD08D}" type="presOf" srcId="{26E1EC9E-9BB9-44E2-BBB1-960960B348A7}" destId="{50C4B84E-C7D4-4486-AF03-E09AB6A249C9}" srcOrd="0" destOrd="2" presId="urn:microsoft.com/office/officeart/2005/8/layout/cycle4"/>
    <dgm:cxn modelId="{DE87818C-2D72-493B-95A7-98BE79FEF43C}" type="presOf" srcId="{232349D4-621D-4623-8DE9-7354BBDC224C}" destId="{E055FA79-7F25-4E5D-BC55-60F6BDF8EB29}" srcOrd="0" destOrd="0" presId="urn:microsoft.com/office/officeart/2005/8/layout/cycle4"/>
    <dgm:cxn modelId="{F2B38290-4C55-434B-9F22-96C9B7F1DA40}" type="presOf" srcId="{1EC0892E-A6E0-4634-AA96-7C98AEB0C111}" destId="{395DEE2E-8304-4B45-A412-379E59D28974}" srcOrd="1" destOrd="0" presId="urn:microsoft.com/office/officeart/2005/8/layout/cycle4"/>
    <dgm:cxn modelId="{D6375995-EE86-438B-B89D-A61ABE13D8E6}" srcId="{46057668-0EA0-46F8-BBC7-9FEFB43E9780}" destId="{BBA99537-BDAA-45D8-B99C-246A80901C0E}" srcOrd="2" destOrd="0" parTransId="{B264D425-F017-4C43-86E0-70119799D0A1}" sibTransId="{3C421DC4-20EC-49AE-9429-B17BF146B489}"/>
    <dgm:cxn modelId="{EB49AD9C-62D1-4D3F-80FF-830618CA5A56}" type="presOf" srcId="{09A06917-9F97-4501-BF9B-8223A888A215}" destId="{294C4CE3-638C-4656-8938-C905501362CC}" srcOrd="1" destOrd="0" presId="urn:microsoft.com/office/officeart/2005/8/layout/cycle4"/>
    <dgm:cxn modelId="{B4A767B0-5291-43DE-AF89-DB3EE22E34BF}" type="presOf" srcId="{46057668-0EA0-46F8-BBC7-9FEFB43E9780}" destId="{FEE5FBFA-7B96-4539-9131-B5D062A5AA4C}" srcOrd="0" destOrd="0" presId="urn:microsoft.com/office/officeart/2005/8/layout/cycle4"/>
    <dgm:cxn modelId="{FC3C75B0-781B-4926-87EB-CF220ED99B9B}" srcId="{9BA4CD77-4992-4E57-94D8-1BCFD9628A48}" destId="{D30A9F67-8CBA-4A09-A630-C574A7E7F853}" srcOrd="3" destOrd="0" parTransId="{8F41A6EE-66AC-451C-AC95-3C5700CCB17C}" sibTransId="{AEB979FF-A3D8-4E49-8BBA-264187D3A521}"/>
    <dgm:cxn modelId="{950DEEB2-B1D5-4AB5-9744-F666F8CB0FB0}" srcId="{46057668-0EA0-46F8-BBC7-9FEFB43E9780}" destId="{479B8553-D291-47DB-8591-265192EC6AB0}" srcOrd="1" destOrd="0" parTransId="{4B92FF83-1496-431F-AD14-9BCD40CAFEE9}" sibTransId="{864BA0A7-33D8-4E98-8AF7-62B5F909E210}"/>
    <dgm:cxn modelId="{04CFAEB4-D51B-441E-A064-401C46DDA62A}" type="presOf" srcId="{9BA4CD77-4992-4E57-94D8-1BCFD9628A48}" destId="{0D2E085C-072C-4661-809A-0BB7D61393EF}" srcOrd="0" destOrd="0" presId="urn:microsoft.com/office/officeart/2005/8/layout/cycle4"/>
    <dgm:cxn modelId="{871F5AB8-5E74-4EA1-88BE-C8C0FB2C8EE5}" type="presOf" srcId="{7A04E2D2-3B33-4901-8FC5-4204B6F52E26}" destId="{52D3E524-DE8E-4300-B7F8-84F2E6BDDEB4}" srcOrd="0" destOrd="1" presId="urn:microsoft.com/office/officeart/2005/8/layout/cycle4"/>
    <dgm:cxn modelId="{DC1883B9-69A7-4831-ACA0-7AB34A22E485}" srcId="{D30A9F67-8CBA-4A09-A630-C574A7E7F853}" destId="{7A04E2D2-3B33-4901-8FC5-4204B6F52E26}" srcOrd="1" destOrd="0" parTransId="{7543E2CB-0906-4A6E-9A8D-0301F1D2C926}" sibTransId="{43F92B43-FFF4-4BAA-B007-51ABA8685EB5}"/>
    <dgm:cxn modelId="{F2940CC1-927D-4D16-A70D-D95F9C9F672B}" srcId="{66B1B7DA-398A-4FB8-B428-7192A887C665}" destId="{640C4BE1-9625-4762-96C6-B4AFF42E5340}" srcOrd="0" destOrd="0" parTransId="{8E912450-E395-4A57-AEC7-4EBF090E05A5}" sibTransId="{AE4C2907-A5D6-4534-8F13-9ECDAE3EC869}"/>
    <dgm:cxn modelId="{37DA72D0-9869-4B47-99A4-BE143053CC22}" srcId="{9BA4CD77-4992-4E57-94D8-1BCFD9628A48}" destId="{66B1B7DA-398A-4FB8-B428-7192A887C665}" srcOrd="2" destOrd="0" parTransId="{6610E361-868F-48CF-AC1C-62F7982BF4FC}" sibTransId="{665DE3FC-34F9-43BD-8A58-EC1C1782E75A}"/>
    <dgm:cxn modelId="{A99516D6-7029-4EDA-A27D-8B54C8AAEDD4}" type="presOf" srcId="{D30A9F67-8CBA-4A09-A630-C574A7E7F853}" destId="{5A9F8E95-DCF7-47C2-AEAD-14BCF013D281}" srcOrd="0" destOrd="0" presId="urn:microsoft.com/office/officeart/2005/8/layout/cycle4"/>
    <dgm:cxn modelId="{4312F3D8-B4A8-40B2-8F4A-A2C7F17EB37C}" srcId="{D30A9F67-8CBA-4A09-A630-C574A7E7F853}" destId="{DB090A4E-53C4-4E33-932B-31D6823A8CB6}" srcOrd="2" destOrd="0" parTransId="{F996737F-2F6A-459A-A9DE-9D3A6732287C}" sibTransId="{9171DBBC-7A3C-4CCE-9069-E86E23E3250A}"/>
    <dgm:cxn modelId="{6FD413D9-793F-4E09-B6B6-E2A24AB197B8}" type="presOf" srcId="{1EC0892E-A6E0-4634-AA96-7C98AEB0C111}" destId="{52D3E524-DE8E-4300-B7F8-84F2E6BDDEB4}" srcOrd="0" destOrd="0" presId="urn:microsoft.com/office/officeart/2005/8/layout/cycle4"/>
    <dgm:cxn modelId="{9DA33EDE-8E65-48A2-AFCF-A6705D35DA88}" type="presOf" srcId="{26E1EC9E-9BB9-44E2-BBB1-960960B348A7}" destId="{E713C52E-DC01-4A5F-87F1-E9F46C14D48B}" srcOrd="1" destOrd="2" presId="urn:microsoft.com/office/officeart/2005/8/layout/cycle4"/>
    <dgm:cxn modelId="{BF316CE4-C680-441B-A12A-4FF13E7EDE16}" srcId="{66B1B7DA-398A-4FB8-B428-7192A887C665}" destId="{26E1EC9E-9BB9-44E2-BBB1-960960B348A7}" srcOrd="2" destOrd="0" parTransId="{91F160B5-E64D-44E2-92B2-A40F4541BD8C}" sibTransId="{4A43DB7B-30D7-4D59-A41D-34F28CDB8BC7}"/>
    <dgm:cxn modelId="{1E23FAE7-07E2-4962-8493-C6C84D39C70D}" type="presOf" srcId="{232349D4-621D-4623-8DE9-7354BBDC224C}" destId="{C0533761-B744-4E3B-9B44-983FC9CFD73A}" srcOrd="1" destOrd="0" presId="urn:microsoft.com/office/officeart/2005/8/layout/cycle4"/>
    <dgm:cxn modelId="{D8040FE8-1250-4B2F-988A-E37EDED2B840}" type="presOf" srcId="{DB090A4E-53C4-4E33-932B-31D6823A8CB6}" destId="{395DEE2E-8304-4B45-A412-379E59D28974}" srcOrd="1" destOrd="2" presId="urn:microsoft.com/office/officeart/2005/8/layout/cycle4"/>
    <dgm:cxn modelId="{E24F53F6-243C-4E59-8047-1F45D85598D3}" srcId="{D30A9F67-8CBA-4A09-A630-C574A7E7F853}" destId="{1EC0892E-A6E0-4634-AA96-7C98AEB0C111}" srcOrd="0" destOrd="0" parTransId="{42F67204-9E2C-4D1B-A41F-008589E1AC58}" sibTransId="{17433A10-7FE3-44B7-A10A-16DA73EB1C96}"/>
    <dgm:cxn modelId="{A2208DFC-DBE0-43F3-8BB5-D424FFC70AC8}" type="presOf" srcId="{BBA99537-BDAA-45D8-B99C-246A80901C0E}" destId="{E055FA79-7F25-4E5D-BC55-60F6BDF8EB29}" srcOrd="0" destOrd="2" presId="urn:microsoft.com/office/officeart/2005/8/layout/cycle4"/>
    <dgm:cxn modelId="{7CCA8FFC-20D5-42C2-A3E2-E1EFA7FFF9A3}" type="presOf" srcId="{2B147C06-E0C1-4073-8D31-3B0D36FAB0DE}" destId="{294C4CE3-638C-4656-8938-C905501362CC}" srcOrd="1" destOrd="1" presId="urn:microsoft.com/office/officeart/2005/8/layout/cycle4"/>
    <dgm:cxn modelId="{C33D82FD-FE16-49B3-A031-1E32271F29C1}" srcId="{9BA4CD77-4992-4E57-94D8-1BCFD9628A48}" destId="{72F21611-AE28-4D8C-BB43-63EE51580034}" srcOrd="1" destOrd="0" parTransId="{CE0145E5-EA89-4E12-B699-C3AE37FBC48C}" sibTransId="{9C1E76B0-BD57-430B-8327-EF579EB35E49}"/>
    <dgm:cxn modelId="{1F1F5050-6805-40BB-AD74-7F2842D4A51A}" type="presParOf" srcId="{0D2E085C-072C-4661-809A-0BB7D61393EF}" destId="{99902006-4AEC-4471-BC2E-77A6E9736FDB}" srcOrd="0" destOrd="0" presId="urn:microsoft.com/office/officeart/2005/8/layout/cycle4"/>
    <dgm:cxn modelId="{827B9297-E40A-475D-9599-2CB6D7F06889}" type="presParOf" srcId="{99902006-4AEC-4471-BC2E-77A6E9736FDB}" destId="{B3EC496C-6F27-4360-B272-99995B9B1A9E}" srcOrd="0" destOrd="0" presId="urn:microsoft.com/office/officeart/2005/8/layout/cycle4"/>
    <dgm:cxn modelId="{B29EFD7B-C2C4-4CD3-8680-FE4E657336E7}" type="presParOf" srcId="{B3EC496C-6F27-4360-B272-99995B9B1A9E}" destId="{E055FA79-7F25-4E5D-BC55-60F6BDF8EB29}" srcOrd="0" destOrd="0" presId="urn:microsoft.com/office/officeart/2005/8/layout/cycle4"/>
    <dgm:cxn modelId="{FB64CE68-31F1-4AB4-9A63-894B9F2C101E}" type="presParOf" srcId="{B3EC496C-6F27-4360-B272-99995B9B1A9E}" destId="{C0533761-B744-4E3B-9B44-983FC9CFD73A}" srcOrd="1" destOrd="0" presId="urn:microsoft.com/office/officeart/2005/8/layout/cycle4"/>
    <dgm:cxn modelId="{9FF27589-E1F1-4C52-B2C8-1C8102E88245}" type="presParOf" srcId="{99902006-4AEC-4471-BC2E-77A6E9736FDB}" destId="{4DA6DDA4-4247-4708-A5C7-183F9B81AB6D}" srcOrd="1" destOrd="0" presId="urn:microsoft.com/office/officeart/2005/8/layout/cycle4"/>
    <dgm:cxn modelId="{6F333ECC-AB9A-4823-8BE3-B7D1CC6C6037}" type="presParOf" srcId="{4DA6DDA4-4247-4708-A5C7-183F9B81AB6D}" destId="{16BB94BC-29C5-44F5-A970-5FA0CE81F704}" srcOrd="0" destOrd="0" presId="urn:microsoft.com/office/officeart/2005/8/layout/cycle4"/>
    <dgm:cxn modelId="{B6DFB95E-542D-4C15-BFC3-9A390D90D292}" type="presParOf" srcId="{4DA6DDA4-4247-4708-A5C7-183F9B81AB6D}" destId="{294C4CE3-638C-4656-8938-C905501362CC}" srcOrd="1" destOrd="0" presId="urn:microsoft.com/office/officeart/2005/8/layout/cycle4"/>
    <dgm:cxn modelId="{1040D62F-CB34-4675-8F87-A03BE380277A}" type="presParOf" srcId="{99902006-4AEC-4471-BC2E-77A6E9736FDB}" destId="{F52F81D0-AB2D-4FF8-959C-F98959CB1D00}" srcOrd="2" destOrd="0" presId="urn:microsoft.com/office/officeart/2005/8/layout/cycle4"/>
    <dgm:cxn modelId="{89D9076B-87C3-42B9-BBE8-93D665E81A13}" type="presParOf" srcId="{F52F81D0-AB2D-4FF8-959C-F98959CB1D00}" destId="{50C4B84E-C7D4-4486-AF03-E09AB6A249C9}" srcOrd="0" destOrd="0" presId="urn:microsoft.com/office/officeart/2005/8/layout/cycle4"/>
    <dgm:cxn modelId="{6918D094-341D-4C77-A6CF-33929B0E2FB7}" type="presParOf" srcId="{F52F81D0-AB2D-4FF8-959C-F98959CB1D00}" destId="{E713C52E-DC01-4A5F-87F1-E9F46C14D48B}" srcOrd="1" destOrd="0" presId="urn:microsoft.com/office/officeart/2005/8/layout/cycle4"/>
    <dgm:cxn modelId="{C1E9BA01-68F1-4CCD-B75D-A8543D18E803}" type="presParOf" srcId="{99902006-4AEC-4471-BC2E-77A6E9736FDB}" destId="{61EA9709-D23A-4694-9F28-CA25AFB60B78}" srcOrd="3" destOrd="0" presId="urn:microsoft.com/office/officeart/2005/8/layout/cycle4"/>
    <dgm:cxn modelId="{243A5590-726F-43A2-8B68-6498D295FAC9}" type="presParOf" srcId="{61EA9709-D23A-4694-9F28-CA25AFB60B78}" destId="{52D3E524-DE8E-4300-B7F8-84F2E6BDDEB4}" srcOrd="0" destOrd="0" presId="urn:microsoft.com/office/officeart/2005/8/layout/cycle4"/>
    <dgm:cxn modelId="{8EA05EB5-85F3-4659-8811-A5EFAC9D4485}" type="presParOf" srcId="{61EA9709-D23A-4694-9F28-CA25AFB60B78}" destId="{395DEE2E-8304-4B45-A412-379E59D28974}" srcOrd="1" destOrd="0" presId="urn:microsoft.com/office/officeart/2005/8/layout/cycle4"/>
    <dgm:cxn modelId="{814B5026-EF04-46E5-82DF-48F704577B63}" type="presParOf" srcId="{99902006-4AEC-4471-BC2E-77A6E9736FDB}" destId="{B1EE0777-2064-4C1A-9F5E-D7A92DF23997}" srcOrd="4" destOrd="0" presId="urn:microsoft.com/office/officeart/2005/8/layout/cycle4"/>
    <dgm:cxn modelId="{ABA256D0-78C6-4CA0-8A25-724DB9EAF208}" type="presParOf" srcId="{0D2E085C-072C-4661-809A-0BB7D61393EF}" destId="{8B276D1C-0344-49BB-90A8-0BC1DC47729E}" srcOrd="1" destOrd="0" presId="urn:microsoft.com/office/officeart/2005/8/layout/cycle4"/>
    <dgm:cxn modelId="{B5B1C80D-1BED-4F2C-9CEC-8DA634FE426E}" type="presParOf" srcId="{8B276D1C-0344-49BB-90A8-0BC1DC47729E}" destId="{FEE5FBFA-7B96-4539-9131-B5D062A5AA4C}" srcOrd="0" destOrd="0" presId="urn:microsoft.com/office/officeart/2005/8/layout/cycle4"/>
    <dgm:cxn modelId="{41D1E5C4-D691-4AC3-A347-AB51B14BDE7A}" type="presParOf" srcId="{8B276D1C-0344-49BB-90A8-0BC1DC47729E}" destId="{18F6E69E-2474-407B-B7F0-DF2015D2C375}" srcOrd="1" destOrd="0" presId="urn:microsoft.com/office/officeart/2005/8/layout/cycle4"/>
    <dgm:cxn modelId="{B8678855-E9A2-4C3A-8ABB-18CE1DD9576F}" type="presParOf" srcId="{8B276D1C-0344-49BB-90A8-0BC1DC47729E}" destId="{3B865961-4A95-46B2-BB2B-8C3BB21EDDBF}" srcOrd="2" destOrd="0" presId="urn:microsoft.com/office/officeart/2005/8/layout/cycle4"/>
    <dgm:cxn modelId="{77A9EC80-28CE-4BAA-81A0-2ABF6F80C067}" type="presParOf" srcId="{8B276D1C-0344-49BB-90A8-0BC1DC47729E}" destId="{5A9F8E95-DCF7-47C2-AEAD-14BCF013D281}" srcOrd="3" destOrd="0" presId="urn:microsoft.com/office/officeart/2005/8/layout/cycle4"/>
    <dgm:cxn modelId="{1CC72F9F-E6BF-48A5-B91E-63E25ABA0003}" type="presParOf" srcId="{8B276D1C-0344-49BB-90A8-0BC1DC47729E}" destId="{5794D56B-6D2C-4222-BFEE-587E0C0EDA36}" srcOrd="4" destOrd="0" presId="urn:microsoft.com/office/officeart/2005/8/layout/cycle4"/>
    <dgm:cxn modelId="{3FF698DE-7F9C-4250-94FD-20D221BB7D97}" type="presParOf" srcId="{0D2E085C-072C-4661-809A-0BB7D61393EF}" destId="{7404CDD9-B3E9-49EA-A27A-D776A27D11B6}" srcOrd="2" destOrd="0" presId="urn:microsoft.com/office/officeart/2005/8/layout/cycle4"/>
    <dgm:cxn modelId="{65EDB62C-F222-4BF8-BA51-CBED4EFA0948}" type="presParOf" srcId="{0D2E085C-072C-4661-809A-0BB7D61393EF}" destId="{B4255C3A-35EC-4BE1-B056-7256CA67012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6E3CE4-9927-4ABD-8EBC-788B3DFF9C8B}" type="doc">
      <dgm:prSet loTypeId="urn:microsoft.com/office/officeart/2005/8/layout/process4" loCatId="list" qsTypeId="urn:microsoft.com/office/officeart/2005/8/quickstyle/simple1" qsCatId="simple" csTypeId="urn:microsoft.com/office/officeart/2005/8/colors/accent5_2" csCatId="accent5" phldr="1"/>
      <dgm:spPr/>
      <dgm:t>
        <a:bodyPr/>
        <a:lstStyle/>
        <a:p>
          <a:endParaRPr lang="en-US"/>
        </a:p>
      </dgm:t>
    </dgm:pt>
    <dgm:pt modelId="{C434ED43-57C3-474D-B659-D55E060315E2}">
      <dgm:prSet phldrT="[Text]"/>
      <dgm:spPr/>
      <dgm:t>
        <a:bodyPr/>
        <a:lstStyle/>
        <a:p>
          <a:r>
            <a:rPr lang="en-US"/>
            <a:t>Editors &amp; Templates</a:t>
          </a:r>
        </a:p>
      </dgm:t>
    </dgm:pt>
    <dgm:pt modelId="{655206FB-1B70-400A-9D86-88CB23E5DEEE}" type="parTrans" cxnId="{8C5AADBF-59F4-41BF-9008-3DFBA93AA592}">
      <dgm:prSet/>
      <dgm:spPr/>
      <dgm:t>
        <a:bodyPr/>
        <a:lstStyle/>
        <a:p>
          <a:endParaRPr lang="en-US"/>
        </a:p>
      </dgm:t>
    </dgm:pt>
    <dgm:pt modelId="{9CBAA38F-88C6-4C56-A169-4A302722BF53}" type="sibTrans" cxnId="{8C5AADBF-59F4-41BF-9008-3DFBA93AA592}">
      <dgm:prSet/>
      <dgm:spPr/>
      <dgm:t>
        <a:bodyPr/>
        <a:lstStyle/>
        <a:p>
          <a:endParaRPr lang="en-US"/>
        </a:p>
      </dgm:t>
    </dgm:pt>
    <dgm:pt modelId="{6FAE8FEC-7389-4C02-89B4-55675F5136BF}">
      <dgm:prSet phldrT="[Text]"/>
      <dgm:spPr/>
      <dgm:t>
        <a:bodyPr/>
        <a:lstStyle/>
        <a:p>
          <a:r>
            <a:rPr lang="en-US" b="1" dirty="0"/>
            <a:t>NEW ! </a:t>
          </a:r>
          <a:br>
            <a:rPr lang="en-US" b="1" dirty="0"/>
          </a:br>
          <a:r>
            <a:rPr lang="en-US" b="1" dirty="0"/>
            <a:t>Power Pages Studio</a:t>
          </a:r>
        </a:p>
      </dgm:t>
    </dgm:pt>
    <dgm:pt modelId="{CC942A4C-D94A-4EE2-9691-6F73FE7CF468}" type="parTrans" cxnId="{C2A511EE-3A87-4B8F-A210-246C87B9AE84}">
      <dgm:prSet/>
      <dgm:spPr/>
      <dgm:t>
        <a:bodyPr/>
        <a:lstStyle/>
        <a:p>
          <a:endParaRPr lang="en-US"/>
        </a:p>
      </dgm:t>
    </dgm:pt>
    <dgm:pt modelId="{A7BB9587-1208-4917-A5E6-F7B3A52B4116}" type="sibTrans" cxnId="{C2A511EE-3A87-4B8F-A210-246C87B9AE84}">
      <dgm:prSet/>
      <dgm:spPr/>
      <dgm:t>
        <a:bodyPr/>
        <a:lstStyle/>
        <a:p>
          <a:endParaRPr lang="en-US"/>
        </a:p>
      </dgm:t>
    </dgm:pt>
    <dgm:pt modelId="{99255CEA-55DF-4AC4-AD8E-8A6155A0B3F8}">
      <dgm:prSet phldrT="[Text]"/>
      <dgm:spPr>
        <a:solidFill>
          <a:srgbClr val="9591E9"/>
        </a:solidFill>
      </dgm:spPr>
      <dgm:t>
        <a:bodyPr/>
        <a:lstStyle/>
        <a:p>
          <a:r>
            <a:rPr lang="en-US">
              <a:solidFill>
                <a:schemeClr val="bg1"/>
              </a:solidFill>
            </a:rPr>
            <a:t>Website Runtime</a:t>
          </a:r>
        </a:p>
      </dgm:t>
    </dgm:pt>
    <dgm:pt modelId="{128F85A2-2710-45BD-A113-85C99FEA09D7}" type="parTrans" cxnId="{431C041F-6C16-4402-822A-86B3002A05EE}">
      <dgm:prSet/>
      <dgm:spPr/>
      <dgm:t>
        <a:bodyPr/>
        <a:lstStyle/>
        <a:p>
          <a:endParaRPr lang="en-US"/>
        </a:p>
      </dgm:t>
    </dgm:pt>
    <dgm:pt modelId="{8A648586-7381-4BD0-AE10-F64DDB553C2A}" type="sibTrans" cxnId="{431C041F-6C16-4402-822A-86B3002A05EE}">
      <dgm:prSet/>
      <dgm:spPr/>
      <dgm:t>
        <a:bodyPr/>
        <a:lstStyle/>
        <a:p>
          <a:endParaRPr lang="en-US"/>
        </a:p>
      </dgm:t>
    </dgm:pt>
    <dgm:pt modelId="{091D8421-0D9C-42E4-819E-0E39031F29CD}">
      <dgm:prSet phldrT="[Text]"/>
      <dgm:spPr/>
      <dgm:t>
        <a:bodyPr/>
        <a:lstStyle/>
        <a:p>
          <a:r>
            <a:rPr lang="en-US"/>
            <a:t>The “web app” that runs the website. All Features are </a:t>
          </a:r>
          <a:r>
            <a:rPr lang="en-US" b="0"/>
            <a:t>available </a:t>
          </a:r>
          <a:r>
            <a:rPr lang="en-US"/>
            <a:t>no matter source. </a:t>
          </a:r>
          <a:br>
            <a:rPr lang="en-US"/>
          </a:br>
          <a:r>
            <a:rPr lang="en-US"/>
            <a:t>This runtime is same no matter site template or when site was created.</a:t>
          </a:r>
        </a:p>
      </dgm:t>
    </dgm:pt>
    <dgm:pt modelId="{5459CA5A-4698-4789-8BFB-72523AA3FE99}" type="parTrans" cxnId="{14181790-372C-4AFE-A79C-91A6CD7A94EB}">
      <dgm:prSet/>
      <dgm:spPr/>
      <dgm:t>
        <a:bodyPr/>
        <a:lstStyle/>
        <a:p>
          <a:endParaRPr lang="en-US"/>
        </a:p>
      </dgm:t>
    </dgm:pt>
    <dgm:pt modelId="{44C20BC0-792B-44D6-A247-8EF6CAD057E2}" type="sibTrans" cxnId="{14181790-372C-4AFE-A79C-91A6CD7A94EB}">
      <dgm:prSet/>
      <dgm:spPr/>
      <dgm:t>
        <a:bodyPr/>
        <a:lstStyle/>
        <a:p>
          <a:endParaRPr lang="en-US"/>
        </a:p>
      </dgm:t>
    </dgm:pt>
    <dgm:pt modelId="{99997E44-2484-4375-B361-A669FE3057FF}">
      <dgm:prSet phldrT="[Text]"/>
      <dgm:spPr/>
      <dgm:t>
        <a:bodyPr/>
        <a:lstStyle/>
        <a:p>
          <a:r>
            <a:rPr lang="en-US" dirty="0"/>
            <a:t>Portal Management App</a:t>
          </a:r>
        </a:p>
        <a:p>
          <a:r>
            <a:rPr lang="en-US" dirty="0"/>
            <a:t>Pages Management App</a:t>
          </a:r>
        </a:p>
      </dgm:t>
    </dgm:pt>
    <dgm:pt modelId="{CA818C62-FC82-4181-A078-F213D12E4F93}" type="parTrans" cxnId="{34F36D5D-D05C-48A7-9815-F9918EA20FF3}">
      <dgm:prSet/>
      <dgm:spPr/>
      <dgm:t>
        <a:bodyPr/>
        <a:lstStyle/>
        <a:p>
          <a:endParaRPr lang="en-US"/>
        </a:p>
      </dgm:t>
    </dgm:pt>
    <dgm:pt modelId="{73709044-E092-4485-A410-2363B5FEFF9D}" type="sibTrans" cxnId="{34F36D5D-D05C-48A7-9815-F9918EA20FF3}">
      <dgm:prSet/>
      <dgm:spPr/>
      <dgm:t>
        <a:bodyPr/>
        <a:lstStyle/>
        <a:p>
          <a:endParaRPr lang="en-US"/>
        </a:p>
      </dgm:t>
    </dgm:pt>
    <dgm:pt modelId="{B1331FF7-E352-47FA-B3B6-3BFD2272A8F9}">
      <dgm:prSet phldrT="[Text]"/>
      <dgm:spPr/>
      <dgm:t>
        <a:bodyPr/>
        <a:lstStyle/>
        <a:p>
          <a:r>
            <a:rPr lang="en-US" dirty="0" err="1"/>
            <a:t>VSCode</a:t>
          </a:r>
          <a:r>
            <a:rPr lang="en-US" dirty="0"/>
            <a:t> Desktop</a:t>
          </a:r>
          <a:br>
            <a:rPr lang="en-US" dirty="0"/>
          </a:br>
          <a:r>
            <a:rPr lang="en-US" dirty="0"/>
            <a:t>PAC CLI</a:t>
          </a:r>
        </a:p>
      </dgm:t>
    </dgm:pt>
    <dgm:pt modelId="{A3D5E6DD-E5AE-41FE-B6CC-46F41416A6AD}" type="parTrans" cxnId="{4E078342-6931-475E-8509-3F30D09E8176}">
      <dgm:prSet/>
      <dgm:spPr/>
      <dgm:t>
        <a:bodyPr/>
        <a:lstStyle/>
        <a:p>
          <a:endParaRPr lang="en-US"/>
        </a:p>
      </dgm:t>
    </dgm:pt>
    <dgm:pt modelId="{72880E9E-6534-4C6B-9CC3-2E2ADEB3E3DC}" type="sibTrans" cxnId="{4E078342-6931-475E-8509-3F30D09E8176}">
      <dgm:prSet/>
      <dgm:spPr/>
      <dgm:t>
        <a:bodyPr/>
        <a:lstStyle/>
        <a:p>
          <a:endParaRPr lang="en-US"/>
        </a:p>
      </dgm:t>
    </dgm:pt>
    <dgm:pt modelId="{6B907375-E97D-4D09-97E2-0589E2B53CC7}">
      <dgm:prSet phldrT="[Text]"/>
      <dgm:spPr/>
      <dgm:t>
        <a:bodyPr/>
        <a:lstStyle/>
        <a:p>
          <a:r>
            <a:rPr lang="en-US" b="1"/>
            <a:t>NEW! </a:t>
          </a:r>
          <a:br>
            <a:rPr lang="en-US" b="1"/>
          </a:br>
          <a:r>
            <a:rPr lang="en-US" b="1"/>
            <a:t>Solution Templates</a:t>
          </a:r>
        </a:p>
      </dgm:t>
    </dgm:pt>
    <dgm:pt modelId="{782354AB-1A6A-4A60-AF38-4EFCE0633F80}" type="parTrans" cxnId="{1315131E-E58B-4874-85B2-A7C3E21B371D}">
      <dgm:prSet/>
      <dgm:spPr/>
      <dgm:t>
        <a:bodyPr/>
        <a:lstStyle/>
        <a:p>
          <a:endParaRPr lang="en-US"/>
        </a:p>
      </dgm:t>
    </dgm:pt>
    <dgm:pt modelId="{E8F5A5E4-BA61-4EEB-A56F-5011E18CE2A1}" type="sibTrans" cxnId="{1315131E-E58B-4874-85B2-A7C3E21B371D}">
      <dgm:prSet/>
      <dgm:spPr/>
      <dgm:t>
        <a:bodyPr/>
        <a:lstStyle/>
        <a:p>
          <a:endParaRPr lang="en-US"/>
        </a:p>
      </dgm:t>
    </dgm:pt>
    <dgm:pt modelId="{1272985C-0A5E-4D6A-BCA8-E881E500C1FB}">
      <dgm:prSet phldrT="[Text]"/>
      <dgm:spPr>
        <a:solidFill>
          <a:srgbClr val="00B050"/>
        </a:solidFill>
      </dgm:spPr>
      <dgm:t>
        <a:bodyPr/>
        <a:lstStyle/>
        <a:p>
          <a:r>
            <a:rPr lang="en-US" dirty="0"/>
            <a:t>Website Configuration</a:t>
          </a:r>
        </a:p>
        <a:p>
          <a:r>
            <a:rPr lang="en-US" dirty="0"/>
            <a:t>(Configuration data is stored in Dataverse tables)</a:t>
          </a:r>
        </a:p>
      </dgm:t>
    </dgm:pt>
    <dgm:pt modelId="{596B57C8-CFF3-472A-B7E7-C4FF00C0D5FB}" type="parTrans" cxnId="{3A7765F3-9F38-4DF5-83EA-B9648E3A55DB}">
      <dgm:prSet/>
      <dgm:spPr/>
      <dgm:t>
        <a:bodyPr/>
        <a:lstStyle/>
        <a:p>
          <a:endParaRPr lang="en-US"/>
        </a:p>
      </dgm:t>
    </dgm:pt>
    <dgm:pt modelId="{B8DFDAB2-773F-43BE-B39A-DD17127244E5}" type="sibTrans" cxnId="{3A7765F3-9F38-4DF5-83EA-B9648E3A55DB}">
      <dgm:prSet/>
      <dgm:spPr/>
      <dgm:t>
        <a:bodyPr/>
        <a:lstStyle/>
        <a:p>
          <a:endParaRPr lang="en-US"/>
        </a:p>
      </dgm:t>
    </dgm:pt>
    <dgm:pt modelId="{5C14D25E-9FBB-46FC-94CF-309D7C453EE7}">
      <dgm:prSet phldrT="[Text]"/>
      <dgm:spPr/>
      <dgm:t>
        <a:bodyPr/>
        <a:lstStyle/>
        <a:p>
          <a:r>
            <a:rPr lang="en-US" b="1"/>
            <a:t>NEW! </a:t>
          </a:r>
          <a:r>
            <a:rPr lang="en-US" err="1"/>
            <a:t>VSCode.Dev</a:t>
          </a:r>
          <a:r>
            <a:rPr lang="en-US"/>
            <a:t> </a:t>
          </a:r>
          <a:br>
            <a:rPr lang="en-US"/>
          </a:br>
          <a:r>
            <a:rPr lang="en-US"/>
            <a:t>Online IDE</a:t>
          </a:r>
        </a:p>
      </dgm:t>
    </dgm:pt>
    <dgm:pt modelId="{01386E1C-E93A-481A-84DE-C2F00A778A06}" type="parTrans" cxnId="{F351AE37-947B-40E8-A11F-770C41B137ED}">
      <dgm:prSet/>
      <dgm:spPr/>
      <dgm:t>
        <a:bodyPr/>
        <a:lstStyle/>
        <a:p>
          <a:endParaRPr lang="en-US"/>
        </a:p>
      </dgm:t>
    </dgm:pt>
    <dgm:pt modelId="{41464D29-8D80-44CA-A2CC-0927AEE027B1}" type="sibTrans" cxnId="{F351AE37-947B-40E8-A11F-770C41B137ED}">
      <dgm:prSet/>
      <dgm:spPr/>
      <dgm:t>
        <a:bodyPr/>
        <a:lstStyle/>
        <a:p>
          <a:endParaRPr lang="en-US"/>
        </a:p>
      </dgm:t>
    </dgm:pt>
    <dgm:pt modelId="{90D5A5D1-6B2E-4E07-94F5-55268D837B62}" type="pres">
      <dgm:prSet presAssocID="{906E3CE4-9927-4ABD-8EBC-788B3DFF9C8B}" presName="Name0" presStyleCnt="0">
        <dgm:presLayoutVars>
          <dgm:dir/>
          <dgm:animLvl val="lvl"/>
          <dgm:resizeHandles val="exact"/>
        </dgm:presLayoutVars>
      </dgm:prSet>
      <dgm:spPr/>
    </dgm:pt>
    <dgm:pt modelId="{F1BCF070-71FA-4C89-A453-911CD6F26595}" type="pres">
      <dgm:prSet presAssocID="{99255CEA-55DF-4AC4-AD8E-8A6155A0B3F8}" presName="boxAndChildren" presStyleCnt="0"/>
      <dgm:spPr/>
    </dgm:pt>
    <dgm:pt modelId="{DA66AF99-D224-4B53-B165-117792BF3C1A}" type="pres">
      <dgm:prSet presAssocID="{99255CEA-55DF-4AC4-AD8E-8A6155A0B3F8}" presName="parentTextBox" presStyleLbl="node1" presStyleIdx="0" presStyleCnt="3"/>
      <dgm:spPr/>
    </dgm:pt>
    <dgm:pt modelId="{32EE267D-42D2-4A7A-8D4D-7C22DAD148AC}" type="pres">
      <dgm:prSet presAssocID="{99255CEA-55DF-4AC4-AD8E-8A6155A0B3F8}" presName="entireBox" presStyleLbl="node1" presStyleIdx="0" presStyleCnt="3"/>
      <dgm:spPr/>
    </dgm:pt>
    <dgm:pt modelId="{62DB24E8-9702-4AD8-981E-7FA351502049}" type="pres">
      <dgm:prSet presAssocID="{99255CEA-55DF-4AC4-AD8E-8A6155A0B3F8}" presName="descendantBox" presStyleCnt="0"/>
      <dgm:spPr/>
    </dgm:pt>
    <dgm:pt modelId="{E9FABFC4-432C-4502-B007-DE4118F33187}" type="pres">
      <dgm:prSet presAssocID="{091D8421-0D9C-42E4-819E-0E39031F29CD}" presName="childTextBox" presStyleLbl="fgAccFollowNode1" presStyleIdx="0" presStyleCnt="6">
        <dgm:presLayoutVars>
          <dgm:bulletEnabled val="1"/>
        </dgm:presLayoutVars>
      </dgm:prSet>
      <dgm:spPr/>
    </dgm:pt>
    <dgm:pt modelId="{E317472C-CBBC-4A53-ADFA-E62932D1904F}" type="pres">
      <dgm:prSet presAssocID="{B8DFDAB2-773F-43BE-B39A-DD17127244E5}" presName="sp" presStyleCnt="0"/>
      <dgm:spPr/>
    </dgm:pt>
    <dgm:pt modelId="{AEF33E64-49B6-4B46-93A7-A56451659EFC}" type="pres">
      <dgm:prSet presAssocID="{1272985C-0A5E-4D6A-BCA8-E881E500C1FB}" presName="arrowAndChildren" presStyleCnt="0"/>
      <dgm:spPr/>
    </dgm:pt>
    <dgm:pt modelId="{E48217F0-9D7B-472D-A72C-474E5BEE7CF7}" type="pres">
      <dgm:prSet presAssocID="{1272985C-0A5E-4D6A-BCA8-E881E500C1FB}" presName="parentTextArrow" presStyleLbl="node1" presStyleIdx="1" presStyleCnt="3" custScaleY="71909"/>
      <dgm:spPr/>
    </dgm:pt>
    <dgm:pt modelId="{DA691625-C701-46B1-9405-C2A51222B189}" type="pres">
      <dgm:prSet presAssocID="{9CBAA38F-88C6-4C56-A169-4A302722BF53}" presName="sp" presStyleCnt="0"/>
      <dgm:spPr/>
    </dgm:pt>
    <dgm:pt modelId="{562C2BF1-2823-4D0B-B6D8-CFDF1A746E3B}" type="pres">
      <dgm:prSet presAssocID="{C434ED43-57C3-474D-B659-D55E060315E2}" presName="arrowAndChildren" presStyleCnt="0"/>
      <dgm:spPr/>
    </dgm:pt>
    <dgm:pt modelId="{57E64C86-93E0-4832-9353-7C041D422B7A}" type="pres">
      <dgm:prSet presAssocID="{C434ED43-57C3-474D-B659-D55E060315E2}" presName="parentTextArrow" presStyleLbl="node1" presStyleIdx="1" presStyleCnt="3"/>
      <dgm:spPr/>
    </dgm:pt>
    <dgm:pt modelId="{5E4AED0B-AA70-459A-84CB-B31A69BF436E}" type="pres">
      <dgm:prSet presAssocID="{C434ED43-57C3-474D-B659-D55E060315E2}" presName="arrow" presStyleLbl="node1" presStyleIdx="2" presStyleCnt="3"/>
      <dgm:spPr/>
    </dgm:pt>
    <dgm:pt modelId="{2C1AAE9D-1E3E-43AB-8F87-22AE64348C90}" type="pres">
      <dgm:prSet presAssocID="{C434ED43-57C3-474D-B659-D55E060315E2}" presName="descendantArrow" presStyleCnt="0"/>
      <dgm:spPr/>
    </dgm:pt>
    <dgm:pt modelId="{21966A29-3AB5-4AFA-A5C4-5390BF07C424}" type="pres">
      <dgm:prSet presAssocID="{99997E44-2484-4375-B361-A669FE3057FF}" presName="childTextArrow" presStyleLbl="fgAccFollowNode1" presStyleIdx="1" presStyleCnt="6" custScaleX="155903">
        <dgm:presLayoutVars>
          <dgm:bulletEnabled val="1"/>
        </dgm:presLayoutVars>
      </dgm:prSet>
      <dgm:spPr/>
    </dgm:pt>
    <dgm:pt modelId="{8BC5CC0E-C038-46CC-A9E6-6CA3F05AA3B5}" type="pres">
      <dgm:prSet presAssocID="{B1331FF7-E352-47FA-B3B6-3BFD2272A8F9}" presName="childTextArrow" presStyleLbl="fgAccFollowNode1" presStyleIdx="2" presStyleCnt="6">
        <dgm:presLayoutVars>
          <dgm:bulletEnabled val="1"/>
        </dgm:presLayoutVars>
      </dgm:prSet>
      <dgm:spPr/>
    </dgm:pt>
    <dgm:pt modelId="{F90786BF-1CB9-435B-9CEA-00E9F46ADE61}" type="pres">
      <dgm:prSet presAssocID="{6FAE8FEC-7389-4C02-89B4-55675F5136BF}" presName="childTextArrow" presStyleLbl="fgAccFollowNode1" presStyleIdx="3" presStyleCnt="6" custScaleX="160296">
        <dgm:presLayoutVars>
          <dgm:bulletEnabled val="1"/>
        </dgm:presLayoutVars>
      </dgm:prSet>
      <dgm:spPr/>
    </dgm:pt>
    <dgm:pt modelId="{8778E045-9395-4AF0-9003-234F21BEE8D5}" type="pres">
      <dgm:prSet presAssocID="{5C14D25E-9FBB-46FC-94CF-309D7C453EE7}" presName="childTextArrow" presStyleLbl="fgAccFollowNode1" presStyleIdx="4" presStyleCnt="6">
        <dgm:presLayoutVars>
          <dgm:bulletEnabled val="1"/>
        </dgm:presLayoutVars>
      </dgm:prSet>
      <dgm:spPr/>
    </dgm:pt>
    <dgm:pt modelId="{B5F20883-3B71-4ACE-A27A-481003FE7239}" type="pres">
      <dgm:prSet presAssocID="{6B907375-E97D-4D09-97E2-0589E2B53CC7}" presName="childTextArrow" presStyleLbl="fgAccFollowNode1" presStyleIdx="5" presStyleCnt="6">
        <dgm:presLayoutVars>
          <dgm:bulletEnabled val="1"/>
        </dgm:presLayoutVars>
      </dgm:prSet>
      <dgm:spPr/>
    </dgm:pt>
  </dgm:ptLst>
  <dgm:cxnLst>
    <dgm:cxn modelId="{CD91DA07-9D86-4982-9D7B-4A0E3883B27B}" type="presOf" srcId="{C434ED43-57C3-474D-B659-D55E060315E2}" destId="{5E4AED0B-AA70-459A-84CB-B31A69BF436E}" srcOrd="1" destOrd="0" presId="urn:microsoft.com/office/officeart/2005/8/layout/process4"/>
    <dgm:cxn modelId="{6D734B0F-6846-40E5-95FE-BDFF74DCE767}" type="presOf" srcId="{1272985C-0A5E-4D6A-BCA8-E881E500C1FB}" destId="{E48217F0-9D7B-472D-A72C-474E5BEE7CF7}" srcOrd="0" destOrd="0" presId="urn:microsoft.com/office/officeart/2005/8/layout/process4"/>
    <dgm:cxn modelId="{918F8D0F-B9F4-4921-A500-95A8398C6376}" type="presOf" srcId="{906E3CE4-9927-4ABD-8EBC-788B3DFF9C8B}" destId="{90D5A5D1-6B2E-4E07-94F5-55268D837B62}" srcOrd="0" destOrd="0" presId="urn:microsoft.com/office/officeart/2005/8/layout/process4"/>
    <dgm:cxn modelId="{CEF54819-5943-4A8B-AA2B-139F0CD78A3D}" type="presOf" srcId="{6B907375-E97D-4D09-97E2-0589E2B53CC7}" destId="{B5F20883-3B71-4ACE-A27A-481003FE7239}" srcOrd="0" destOrd="0" presId="urn:microsoft.com/office/officeart/2005/8/layout/process4"/>
    <dgm:cxn modelId="{1315131E-E58B-4874-85B2-A7C3E21B371D}" srcId="{C434ED43-57C3-474D-B659-D55E060315E2}" destId="{6B907375-E97D-4D09-97E2-0589E2B53CC7}" srcOrd="4" destOrd="0" parTransId="{782354AB-1A6A-4A60-AF38-4EFCE0633F80}" sibTransId="{E8F5A5E4-BA61-4EEB-A56F-5011E18CE2A1}"/>
    <dgm:cxn modelId="{431C041F-6C16-4402-822A-86B3002A05EE}" srcId="{906E3CE4-9927-4ABD-8EBC-788B3DFF9C8B}" destId="{99255CEA-55DF-4AC4-AD8E-8A6155A0B3F8}" srcOrd="2" destOrd="0" parTransId="{128F85A2-2710-45BD-A113-85C99FEA09D7}" sibTransId="{8A648586-7381-4BD0-AE10-F64DDB553C2A}"/>
    <dgm:cxn modelId="{23FF0425-E1FF-49C6-AE4E-1791957A5D42}" type="presOf" srcId="{99255CEA-55DF-4AC4-AD8E-8A6155A0B3F8}" destId="{32EE267D-42D2-4A7A-8D4D-7C22DAD148AC}" srcOrd="1" destOrd="0" presId="urn:microsoft.com/office/officeart/2005/8/layout/process4"/>
    <dgm:cxn modelId="{44B79C2A-15E2-4A3F-856C-33E67941C63A}" type="presOf" srcId="{B1331FF7-E352-47FA-B3B6-3BFD2272A8F9}" destId="{8BC5CC0E-C038-46CC-A9E6-6CA3F05AA3B5}" srcOrd="0" destOrd="0" presId="urn:microsoft.com/office/officeart/2005/8/layout/process4"/>
    <dgm:cxn modelId="{F351AE37-947B-40E8-A11F-770C41B137ED}" srcId="{C434ED43-57C3-474D-B659-D55E060315E2}" destId="{5C14D25E-9FBB-46FC-94CF-309D7C453EE7}" srcOrd="3" destOrd="0" parTransId="{01386E1C-E93A-481A-84DE-C2F00A778A06}" sibTransId="{41464D29-8D80-44CA-A2CC-0927AEE027B1}"/>
    <dgm:cxn modelId="{34F36D5D-D05C-48A7-9815-F9918EA20FF3}" srcId="{C434ED43-57C3-474D-B659-D55E060315E2}" destId="{99997E44-2484-4375-B361-A669FE3057FF}" srcOrd="0" destOrd="0" parTransId="{CA818C62-FC82-4181-A078-F213D12E4F93}" sibTransId="{73709044-E092-4485-A410-2363B5FEFF9D}"/>
    <dgm:cxn modelId="{C1931561-4F34-4C8F-98F8-F65CFA5A34C0}" type="presOf" srcId="{091D8421-0D9C-42E4-819E-0E39031F29CD}" destId="{E9FABFC4-432C-4502-B007-DE4118F33187}" srcOrd="0" destOrd="0" presId="urn:microsoft.com/office/officeart/2005/8/layout/process4"/>
    <dgm:cxn modelId="{4E078342-6931-475E-8509-3F30D09E8176}" srcId="{C434ED43-57C3-474D-B659-D55E060315E2}" destId="{B1331FF7-E352-47FA-B3B6-3BFD2272A8F9}" srcOrd="1" destOrd="0" parTransId="{A3D5E6DD-E5AE-41FE-B6CC-46F41416A6AD}" sibTransId="{72880E9E-6534-4C6B-9CC3-2E2ADEB3E3DC}"/>
    <dgm:cxn modelId="{35334344-6914-4837-891B-EF4963B0C70A}" type="presOf" srcId="{C434ED43-57C3-474D-B659-D55E060315E2}" destId="{57E64C86-93E0-4832-9353-7C041D422B7A}" srcOrd="0" destOrd="0" presId="urn:microsoft.com/office/officeart/2005/8/layout/process4"/>
    <dgm:cxn modelId="{362BDB66-5A58-4240-B8D2-27DAFEE5F06D}" type="presOf" srcId="{99997E44-2484-4375-B361-A669FE3057FF}" destId="{21966A29-3AB5-4AFA-A5C4-5390BF07C424}" srcOrd="0" destOrd="0" presId="urn:microsoft.com/office/officeart/2005/8/layout/process4"/>
    <dgm:cxn modelId="{8234BA6C-3DAF-4DF7-9A61-3102B69F95DB}" type="presOf" srcId="{99255CEA-55DF-4AC4-AD8E-8A6155A0B3F8}" destId="{DA66AF99-D224-4B53-B165-117792BF3C1A}" srcOrd="0" destOrd="0" presId="urn:microsoft.com/office/officeart/2005/8/layout/process4"/>
    <dgm:cxn modelId="{14181790-372C-4AFE-A79C-91A6CD7A94EB}" srcId="{99255CEA-55DF-4AC4-AD8E-8A6155A0B3F8}" destId="{091D8421-0D9C-42E4-819E-0E39031F29CD}" srcOrd="0" destOrd="0" parTransId="{5459CA5A-4698-4789-8BFB-72523AA3FE99}" sibTransId="{44C20BC0-792B-44D6-A247-8EF6CAD057E2}"/>
    <dgm:cxn modelId="{8C5AADBF-59F4-41BF-9008-3DFBA93AA592}" srcId="{906E3CE4-9927-4ABD-8EBC-788B3DFF9C8B}" destId="{C434ED43-57C3-474D-B659-D55E060315E2}" srcOrd="0" destOrd="0" parTransId="{655206FB-1B70-400A-9D86-88CB23E5DEEE}" sibTransId="{9CBAA38F-88C6-4C56-A169-4A302722BF53}"/>
    <dgm:cxn modelId="{C2A511EE-3A87-4B8F-A210-246C87B9AE84}" srcId="{C434ED43-57C3-474D-B659-D55E060315E2}" destId="{6FAE8FEC-7389-4C02-89B4-55675F5136BF}" srcOrd="2" destOrd="0" parTransId="{CC942A4C-D94A-4EE2-9691-6F73FE7CF468}" sibTransId="{A7BB9587-1208-4917-A5E6-F7B3A52B4116}"/>
    <dgm:cxn modelId="{DDE2A4F2-FD53-4040-97BA-60CBCCA94C69}" type="presOf" srcId="{6FAE8FEC-7389-4C02-89B4-55675F5136BF}" destId="{F90786BF-1CB9-435B-9CEA-00E9F46ADE61}" srcOrd="0" destOrd="0" presId="urn:microsoft.com/office/officeart/2005/8/layout/process4"/>
    <dgm:cxn modelId="{3A7765F3-9F38-4DF5-83EA-B9648E3A55DB}" srcId="{906E3CE4-9927-4ABD-8EBC-788B3DFF9C8B}" destId="{1272985C-0A5E-4D6A-BCA8-E881E500C1FB}" srcOrd="1" destOrd="0" parTransId="{596B57C8-CFF3-472A-B7E7-C4FF00C0D5FB}" sibTransId="{B8DFDAB2-773F-43BE-B39A-DD17127244E5}"/>
    <dgm:cxn modelId="{1DC68AF7-F5F6-45A9-B1A1-6638F4265538}" type="presOf" srcId="{5C14D25E-9FBB-46FC-94CF-309D7C453EE7}" destId="{8778E045-9395-4AF0-9003-234F21BEE8D5}" srcOrd="0" destOrd="0" presId="urn:microsoft.com/office/officeart/2005/8/layout/process4"/>
    <dgm:cxn modelId="{7678581D-50BC-4544-9DC8-46157D432F75}" type="presParOf" srcId="{90D5A5D1-6B2E-4E07-94F5-55268D837B62}" destId="{F1BCF070-71FA-4C89-A453-911CD6F26595}" srcOrd="0" destOrd="0" presId="urn:microsoft.com/office/officeart/2005/8/layout/process4"/>
    <dgm:cxn modelId="{D3172D85-1C7A-4FF0-A114-6D50B3E7D469}" type="presParOf" srcId="{F1BCF070-71FA-4C89-A453-911CD6F26595}" destId="{DA66AF99-D224-4B53-B165-117792BF3C1A}" srcOrd="0" destOrd="0" presId="urn:microsoft.com/office/officeart/2005/8/layout/process4"/>
    <dgm:cxn modelId="{1427C64F-3D24-4340-8C96-B17EADFE0242}" type="presParOf" srcId="{F1BCF070-71FA-4C89-A453-911CD6F26595}" destId="{32EE267D-42D2-4A7A-8D4D-7C22DAD148AC}" srcOrd="1" destOrd="0" presId="urn:microsoft.com/office/officeart/2005/8/layout/process4"/>
    <dgm:cxn modelId="{6D447FBB-8501-42B5-A93C-501721A1B449}" type="presParOf" srcId="{F1BCF070-71FA-4C89-A453-911CD6F26595}" destId="{62DB24E8-9702-4AD8-981E-7FA351502049}" srcOrd="2" destOrd="0" presId="urn:microsoft.com/office/officeart/2005/8/layout/process4"/>
    <dgm:cxn modelId="{23ED5EA2-9276-4733-833E-21C2EEDA570F}" type="presParOf" srcId="{62DB24E8-9702-4AD8-981E-7FA351502049}" destId="{E9FABFC4-432C-4502-B007-DE4118F33187}" srcOrd="0" destOrd="0" presId="urn:microsoft.com/office/officeart/2005/8/layout/process4"/>
    <dgm:cxn modelId="{CF536B0C-F3E8-476A-AC04-C4074BC3EDA8}" type="presParOf" srcId="{90D5A5D1-6B2E-4E07-94F5-55268D837B62}" destId="{E317472C-CBBC-4A53-ADFA-E62932D1904F}" srcOrd="1" destOrd="0" presId="urn:microsoft.com/office/officeart/2005/8/layout/process4"/>
    <dgm:cxn modelId="{BB5F84E7-B58A-4B34-BC60-AFB637629EFA}" type="presParOf" srcId="{90D5A5D1-6B2E-4E07-94F5-55268D837B62}" destId="{AEF33E64-49B6-4B46-93A7-A56451659EFC}" srcOrd="2" destOrd="0" presId="urn:microsoft.com/office/officeart/2005/8/layout/process4"/>
    <dgm:cxn modelId="{755CD6EA-C9D6-4665-A214-108D6C092526}" type="presParOf" srcId="{AEF33E64-49B6-4B46-93A7-A56451659EFC}" destId="{E48217F0-9D7B-472D-A72C-474E5BEE7CF7}" srcOrd="0" destOrd="0" presId="urn:microsoft.com/office/officeart/2005/8/layout/process4"/>
    <dgm:cxn modelId="{0CCF2B1A-284C-4004-9594-11FF331B9DEC}" type="presParOf" srcId="{90D5A5D1-6B2E-4E07-94F5-55268D837B62}" destId="{DA691625-C701-46B1-9405-C2A51222B189}" srcOrd="3" destOrd="0" presId="urn:microsoft.com/office/officeart/2005/8/layout/process4"/>
    <dgm:cxn modelId="{EED73AE1-AA9E-4E8E-93F2-D021C303C95A}" type="presParOf" srcId="{90D5A5D1-6B2E-4E07-94F5-55268D837B62}" destId="{562C2BF1-2823-4D0B-B6D8-CFDF1A746E3B}" srcOrd="4" destOrd="0" presId="urn:microsoft.com/office/officeart/2005/8/layout/process4"/>
    <dgm:cxn modelId="{985A45C4-53B7-4943-8C6A-57CBB8AD7B5E}" type="presParOf" srcId="{562C2BF1-2823-4D0B-B6D8-CFDF1A746E3B}" destId="{57E64C86-93E0-4832-9353-7C041D422B7A}" srcOrd="0" destOrd="0" presId="urn:microsoft.com/office/officeart/2005/8/layout/process4"/>
    <dgm:cxn modelId="{7095D34A-6F8C-480D-B76A-2A09EFAF7925}" type="presParOf" srcId="{562C2BF1-2823-4D0B-B6D8-CFDF1A746E3B}" destId="{5E4AED0B-AA70-459A-84CB-B31A69BF436E}" srcOrd="1" destOrd="0" presId="urn:microsoft.com/office/officeart/2005/8/layout/process4"/>
    <dgm:cxn modelId="{BFABCA1F-228B-486D-B6A0-6434D82DFD23}" type="presParOf" srcId="{562C2BF1-2823-4D0B-B6D8-CFDF1A746E3B}" destId="{2C1AAE9D-1E3E-43AB-8F87-22AE64348C90}" srcOrd="2" destOrd="0" presId="urn:microsoft.com/office/officeart/2005/8/layout/process4"/>
    <dgm:cxn modelId="{FD1A70E4-1409-4B7D-ACAD-6CE300941DA2}" type="presParOf" srcId="{2C1AAE9D-1E3E-43AB-8F87-22AE64348C90}" destId="{21966A29-3AB5-4AFA-A5C4-5390BF07C424}" srcOrd="0" destOrd="0" presId="urn:microsoft.com/office/officeart/2005/8/layout/process4"/>
    <dgm:cxn modelId="{9B8752BF-8EC5-4D4A-976F-7E967168EE8F}" type="presParOf" srcId="{2C1AAE9D-1E3E-43AB-8F87-22AE64348C90}" destId="{8BC5CC0E-C038-46CC-A9E6-6CA3F05AA3B5}" srcOrd="1" destOrd="0" presId="urn:microsoft.com/office/officeart/2005/8/layout/process4"/>
    <dgm:cxn modelId="{45E44E85-6792-4ABA-BCF7-1E4000A78349}" type="presParOf" srcId="{2C1AAE9D-1E3E-43AB-8F87-22AE64348C90}" destId="{F90786BF-1CB9-435B-9CEA-00E9F46ADE61}" srcOrd="2" destOrd="0" presId="urn:microsoft.com/office/officeart/2005/8/layout/process4"/>
    <dgm:cxn modelId="{64D4D7C8-178A-4C18-9038-79094A812291}" type="presParOf" srcId="{2C1AAE9D-1E3E-43AB-8F87-22AE64348C90}" destId="{8778E045-9395-4AF0-9003-234F21BEE8D5}" srcOrd="3" destOrd="0" presId="urn:microsoft.com/office/officeart/2005/8/layout/process4"/>
    <dgm:cxn modelId="{4E6F04F1-5AD3-4F59-8015-56653F99C72C}" type="presParOf" srcId="{2C1AAE9D-1E3E-43AB-8F87-22AE64348C90}" destId="{B5F20883-3B71-4ACE-A27A-481003FE7239}" srcOrd="4"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054680-B140-4473-B27F-8F334A02873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3D62A31-8559-4B98-A24F-0614AE283031}">
      <dgm:prSet/>
      <dgm:spPr/>
      <dgm:t>
        <a:bodyPr/>
        <a:lstStyle/>
        <a:p>
          <a:pPr>
            <a:lnSpc>
              <a:spcPct val="100000"/>
            </a:lnSpc>
          </a:pPr>
          <a:r>
            <a:rPr lang="en-US"/>
            <a:t>Network Web Traffic Control (Web Application Firewall and IP Range)</a:t>
          </a:r>
        </a:p>
      </dgm:t>
    </dgm:pt>
    <dgm:pt modelId="{D1381ED9-9325-45E0-81FA-1FDB26A95220}" type="parTrans" cxnId="{5F091C1D-0DFA-4B10-9DE4-67BDFE66FEB4}">
      <dgm:prSet/>
      <dgm:spPr/>
      <dgm:t>
        <a:bodyPr/>
        <a:lstStyle/>
        <a:p>
          <a:endParaRPr lang="en-US"/>
        </a:p>
      </dgm:t>
    </dgm:pt>
    <dgm:pt modelId="{3FCAC7E6-7F74-4334-91DC-7928D3F46ACF}" type="sibTrans" cxnId="{5F091C1D-0DFA-4B10-9DE4-67BDFE66FEB4}">
      <dgm:prSet/>
      <dgm:spPr/>
      <dgm:t>
        <a:bodyPr/>
        <a:lstStyle/>
        <a:p>
          <a:endParaRPr lang="en-US"/>
        </a:p>
      </dgm:t>
    </dgm:pt>
    <dgm:pt modelId="{304A4C54-EE72-4D78-A6BF-481E725B7561}">
      <dgm:prSet/>
      <dgm:spPr/>
      <dgm:t>
        <a:bodyPr/>
        <a:lstStyle/>
        <a:p>
          <a:pPr>
            <a:lnSpc>
              <a:spcPct val="100000"/>
            </a:lnSpc>
          </a:pPr>
          <a:r>
            <a:rPr lang="en-US"/>
            <a:t>User Access Modes &amp; Identity Providers (Site setup and what do users login with)</a:t>
          </a:r>
        </a:p>
      </dgm:t>
    </dgm:pt>
    <dgm:pt modelId="{C544F71A-0154-4857-8C9D-636EC04BBB82}" type="parTrans" cxnId="{F90E6EDB-820F-4F36-AAA7-56D0F2A5CA57}">
      <dgm:prSet/>
      <dgm:spPr/>
      <dgm:t>
        <a:bodyPr/>
        <a:lstStyle/>
        <a:p>
          <a:endParaRPr lang="en-US"/>
        </a:p>
      </dgm:t>
    </dgm:pt>
    <dgm:pt modelId="{0D12E17C-6DDE-4DAB-BC77-4A6BB2C2AB4A}" type="sibTrans" cxnId="{F90E6EDB-820F-4F36-AAA7-56D0F2A5CA57}">
      <dgm:prSet/>
      <dgm:spPr/>
      <dgm:t>
        <a:bodyPr/>
        <a:lstStyle/>
        <a:p>
          <a:endParaRPr lang="en-US"/>
        </a:p>
      </dgm:t>
    </dgm:pt>
    <dgm:pt modelId="{20EFD1C9-A3D4-4BB1-AEC7-71A184BF1A4F}">
      <dgm:prSet/>
      <dgm:spPr/>
      <dgm:t>
        <a:bodyPr/>
        <a:lstStyle/>
        <a:p>
          <a:pPr>
            <a:lnSpc>
              <a:spcPct val="100000"/>
            </a:lnSpc>
          </a:pPr>
          <a:r>
            <a:rPr lang="en-US"/>
            <a:t>Web Roles, Web Pages Access Permissions (Which users can access what pages) </a:t>
          </a:r>
        </a:p>
      </dgm:t>
    </dgm:pt>
    <dgm:pt modelId="{69ECFA90-71F1-4BD8-9073-7C84D99339A2}" type="parTrans" cxnId="{BAD05380-4D1D-4F40-9B1B-C4354BF5709C}">
      <dgm:prSet/>
      <dgm:spPr/>
      <dgm:t>
        <a:bodyPr/>
        <a:lstStyle/>
        <a:p>
          <a:endParaRPr lang="en-US"/>
        </a:p>
      </dgm:t>
    </dgm:pt>
    <dgm:pt modelId="{8E5E91DE-292A-4B53-957C-EEBA3CEA9218}" type="sibTrans" cxnId="{BAD05380-4D1D-4F40-9B1B-C4354BF5709C}">
      <dgm:prSet/>
      <dgm:spPr/>
      <dgm:t>
        <a:bodyPr/>
        <a:lstStyle/>
        <a:p>
          <a:endParaRPr lang="en-US"/>
        </a:p>
      </dgm:t>
    </dgm:pt>
    <dgm:pt modelId="{17059472-6D3B-4C31-A6DA-A9A3F8C10098}">
      <dgm:prSet/>
      <dgm:spPr/>
      <dgm:t>
        <a:bodyPr/>
        <a:lstStyle/>
        <a:p>
          <a:pPr>
            <a:lnSpc>
              <a:spcPct val="100000"/>
            </a:lnSpc>
          </a:pPr>
          <a:r>
            <a:rPr lang="en-US"/>
            <a:t>Web Roles, Table Permissions (Which tables user can do what with) </a:t>
          </a:r>
        </a:p>
      </dgm:t>
    </dgm:pt>
    <dgm:pt modelId="{436C0DCC-DE83-479D-9A23-ECA818E0EB54}" type="parTrans" cxnId="{1A503910-B1BF-4148-A7BA-09CE813DF23B}">
      <dgm:prSet/>
      <dgm:spPr/>
      <dgm:t>
        <a:bodyPr/>
        <a:lstStyle/>
        <a:p>
          <a:endParaRPr lang="en-US"/>
        </a:p>
      </dgm:t>
    </dgm:pt>
    <dgm:pt modelId="{8C7C96E8-A143-468E-9894-D3AAF924CE9A}" type="sibTrans" cxnId="{1A503910-B1BF-4148-A7BA-09CE813DF23B}">
      <dgm:prSet/>
      <dgm:spPr/>
      <dgm:t>
        <a:bodyPr/>
        <a:lstStyle/>
        <a:p>
          <a:endParaRPr lang="en-US"/>
        </a:p>
      </dgm:t>
    </dgm:pt>
    <dgm:pt modelId="{0D9A3DAA-C766-46D0-8C3F-5A7B299BD34D}">
      <dgm:prSet/>
      <dgm:spPr/>
      <dgm:t>
        <a:bodyPr/>
        <a:lstStyle/>
        <a:p>
          <a:pPr>
            <a:lnSpc>
              <a:spcPct val="100000"/>
            </a:lnSpc>
          </a:pPr>
          <a:r>
            <a:rPr lang="en-US"/>
            <a:t>Power Pages Web API &amp; Power Automate &amp; File Storage &amp; Power BI Configurations</a:t>
          </a:r>
        </a:p>
      </dgm:t>
    </dgm:pt>
    <dgm:pt modelId="{798982E8-74C1-4723-9440-83DF720B36C0}" type="parTrans" cxnId="{A6A1A3F7-F49B-402F-9032-FB81A0611C10}">
      <dgm:prSet/>
      <dgm:spPr/>
      <dgm:t>
        <a:bodyPr/>
        <a:lstStyle/>
        <a:p>
          <a:endParaRPr lang="en-US"/>
        </a:p>
      </dgm:t>
    </dgm:pt>
    <dgm:pt modelId="{14DC4797-F3A2-4811-8B54-1E0A4A1301C6}" type="sibTrans" cxnId="{A6A1A3F7-F49B-402F-9032-FB81A0611C10}">
      <dgm:prSet/>
      <dgm:spPr/>
      <dgm:t>
        <a:bodyPr/>
        <a:lstStyle/>
        <a:p>
          <a:endParaRPr lang="en-US"/>
        </a:p>
      </dgm:t>
    </dgm:pt>
    <dgm:pt modelId="{A844ADDE-D867-42EC-98A2-E5C29FA5FC82}">
      <dgm:prSet/>
      <dgm:spPr>
        <a:solidFill>
          <a:schemeClr val="bg1"/>
        </a:solidFill>
      </dgm:spPr>
      <dgm:t>
        <a:bodyPr/>
        <a:lstStyle/>
        <a:p>
          <a:pPr>
            <a:lnSpc>
              <a:spcPct val="100000"/>
            </a:lnSpc>
          </a:pPr>
          <a:r>
            <a:rPr lang="en-US" dirty="0"/>
            <a:t>Web Application Policies (Content Protection Policy)</a:t>
          </a:r>
        </a:p>
      </dgm:t>
    </dgm:pt>
    <dgm:pt modelId="{50782D75-209E-441B-B33F-F90FD5578229}" type="parTrans" cxnId="{6E901A6D-489D-4AC4-9466-B6BE208C81B7}">
      <dgm:prSet/>
      <dgm:spPr/>
      <dgm:t>
        <a:bodyPr/>
        <a:lstStyle/>
        <a:p>
          <a:endParaRPr lang="en-US"/>
        </a:p>
      </dgm:t>
    </dgm:pt>
    <dgm:pt modelId="{22303A5D-85C2-4040-9688-11CDB9A29FF7}" type="sibTrans" cxnId="{6E901A6D-489D-4AC4-9466-B6BE208C81B7}">
      <dgm:prSet/>
      <dgm:spPr/>
      <dgm:t>
        <a:bodyPr/>
        <a:lstStyle/>
        <a:p>
          <a:endParaRPr lang="en-US"/>
        </a:p>
      </dgm:t>
    </dgm:pt>
    <dgm:pt modelId="{8DD06917-970E-47E1-A011-1CD36741645F}" type="pres">
      <dgm:prSet presAssocID="{FF054680-B140-4473-B27F-8F334A02873A}" presName="root" presStyleCnt="0">
        <dgm:presLayoutVars>
          <dgm:dir/>
          <dgm:resizeHandles val="exact"/>
        </dgm:presLayoutVars>
      </dgm:prSet>
      <dgm:spPr/>
    </dgm:pt>
    <dgm:pt modelId="{6DC473C2-E5F5-4600-B597-85EA3B931CD9}" type="pres">
      <dgm:prSet presAssocID="{83D62A31-8559-4B98-A24F-0614AE283031}" presName="compNode" presStyleCnt="0"/>
      <dgm:spPr/>
    </dgm:pt>
    <dgm:pt modelId="{FE032FCC-1F36-44B9-A5E0-D859260ED818}" type="pres">
      <dgm:prSet presAssocID="{83D62A31-8559-4B98-A24F-0614AE283031}" presName="bgRect" presStyleLbl="bgShp" presStyleIdx="0" presStyleCnt="6"/>
      <dgm:spPr>
        <a:solidFill>
          <a:schemeClr val="bg1"/>
        </a:solidFill>
      </dgm:spPr>
    </dgm:pt>
    <dgm:pt modelId="{D7D5A8D8-888D-4429-8855-9107A479A530}" type="pres">
      <dgm:prSet presAssocID="{83D62A31-8559-4B98-A24F-0614AE28303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erver"/>
        </a:ext>
      </dgm:extLst>
    </dgm:pt>
    <dgm:pt modelId="{261E26DD-D763-4763-BD64-A9BAB6DC781D}" type="pres">
      <dgm:prSet presAssocID="{83D62A31-8559-4B98-A24F-0614AE283031}" presName="spaceRect" presStyleCnt="0"/>
      <dgm:spPr/>
    </dgm:pt>
    <dgm:pt modelId="{BCBD4DE4-D4F0-4E4F-91E6-BCA53329C3F0}" type="pres">
      <dgm:prSet presAssocID="{83D62A31-8559-4B98-A24F-0614AE283031}" presName="parTx" presStyleLbl="revTx" presStyleIdx="0" presStyleCnt="6">
        <dgm:presLayoutVars>
          <dgm:chMax val="0"/>
          <dgm:chPref val="0"/>
        </dgm:presLayoutVars>
      </dgm:prSet>
      <dgm:spPr/>
    </dgm:pt>
    <dgm:pt modelId="{24BEFA23-6E1E-4D4A-A754-EF75DF3B85DE}" type="pres">
      <dgm:prSet presAssocID="{3FCAC7E6-7F74-4334-91DC-7928D3F46ACF}" presName="sibTrans" presStyleCnt="0"/>
      <dgm:spPr/>
    </dgm:pt>
    <dgm:pt modelId="{97BB99C1-2197-4657-8063-DEE7564E8D08}" type="pres">
      <dgm:prSet presAssocID="{A844ADDE-D867-42EC-98A2-E5C29FA5FC82}" presName="compNode" presStyleCnt="0"/>
      <dgm:spPr/>
    </dgm:pt>
    <dgm:pt modelId="{ECDA8C57-AA6A-4CE8-A5DF-9456165E07BF}" type="pres">
      <dgm:prSet presAssocID="{A844ADDE-D867-42EC-98A2-E5C29FA5FC82}" presName="bgRect" presStyleLbl="bgShp" presStyleIdx="1" presStyleCnt="6"/>
      <dgm:spPr>
        <a:solidFill>
          <a:schemeClr val="bg1"/>
        </a:solidFill>
      </dgm:spPr>
    </dgm:pt>
    <dgm:pt modelId="{ABABD316-6085-4F8F-B97E-0BF459BFDC4B}" type="pres">
      <dgm:prSet presAssocID="{A844ADDE-D867-42EC-98A2-E5C29FA5FC8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76A46C10-1462-4F9E-AAB1-57A84075C6F9}" type="pres">
      <dgm:prSet presAssocID="{A844ADDE-D867-42EC-98A2-E5C29FA5FC82}" presName="spaceRect" presStyleCnt="0"/>
      <dgm:spPr/>
    </dgm:pt>
    <dgm:pt modelId="{3E455880-3215-4E39-A02E-1A4C79836BC6}" type="pres">
      <dgm:prSet presAssocID="{A844ADDE-D867-42EC-98A2-E5C29FA5FC82}" presName="parTx" presStyleLbl="revTx" presStyleIdx="1" presStyleCnt="6">
        <dgm:presLayoutVars>
          <dgm:chMax val="0"/>
          <dgm:chPref val="0"/>
        </dgm:presLayoutVars>
      </dgm:prSet>
      <dgm:spPr/>
    </dgm:pt>
    <dgm:pt modelId="{BEC36DA2-5AEB-4C69-9EA5-C98AFEC56A36}" type="pres">
      <dgm:prSet presAssocID="{22303A5D-85C2-4040-9688-11CDB9A29FF7}" presName="sibTrans" presStyleCnt="0"/>
      <dgm:spPr/>
    </dgm:pt>
    <dgm:pt modelId="{8E5716F3-C048-4166-A965-896094BC05DA}" type="pres">
      <dgm:prSet presAssocID="{304A4C54-EE72-4D78-A6BF-481E725B7561}" presName="compNode" presStyleCnt="0"/>
      <dgm:spPr/>
    </dgm:pt>
    <dgm:pt modelId="{8C9C56BF-BD04-487D-BD2E-3F44F0F81FE0}" type="pres">
      <dgm:prSet presAssocID="{304A4C54-EE72-4D78-A6BF-481E725B7561}" presName="bgRect" presStyleLbl="bgShp" presStyleIdx="2" presStyleCnt="6"/>
      <dgm:spPr>
        <a:solidFill>
          <a:schemeClr val="bg1"/>
        </a:solidFill>
      </dgm:spPr>
    </dgm:pt>
    <dgm:pt modelId="{F3E443BD-1757-424D-A21A-54CF1FF4EA03}" type="pres">
      <dgm:prSet presAssocID="{304A4C54-EE72-4D78-A6BF-481E725B756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ployee Badge"/>
        </a:ext>
      </dgm:extLst>
    </dgm:pt>
    <dgm:pt modelId="{3A554306-003C-4636-8863-4AECB67787BC}" type="pres">
      <dgm:prSet presAssocID="{304A4C54-EE72-4D78-A6BF-481E725B7561}" presName="spaceRect" presStyleCnt="0"/>
      <dgm:spPr/>
    </dgm:pt>
    <dgm:pt modelId="{5A47C2FA-AF45-4453-85E3-2A0503DF2E0D}" type="pres">
      <dgm:prSet presAssocID="{304A4C54-EE72-4D78-A6BF-481E725B7561}" presName="parTx" presStyleLbl="revTx" presStyleIdx="2" presStyleCnt="6">
        <dgm:presLayoutVars>
          <dgm:chMax val="0"/>
          <dgm:chPref val="0"/>
        </dgm:presLayoutVars>
      </dgm:prSet>
      <dgm:spPr/>
    </dgm:pt>
    <dgm:pt modelId="{A90D39B7-C5FE-4EEF-A286-4645DB9C6F74}" type="pres">
      <dgm:prSet presAssocID="{0D12E17C-6DDE-4DAB-BC77-4A6BB2C2AB4A}" presName="sibTrans" presStyleCnt="0"/>
      <dgm:spPr/>
    </dgm:pt>
    <dgm:pt modelId="{A0D2DBC6-5209-412A-908B-FA42D176A125}" type="pres">
      <dgm:prSet presAssocID="{20EFD1C9-A3D4-4BB1-AEC7-71A184BF1A4F}" presName="compNode" presStyleCnt="0"/>
      <dgm:spPr/>
    </dgm:pt>
    <dgm:pt modelId="{F073450F-F060-4A8A-87FF-165C4F9E4897}" type="pres">
      <dgm:prSet presAssocID="{20EFD1C9-A3D4-4BB1-AEC7-71A184BF1A4F}" presName="bgRect" presStyleLbl="bgShp" presStyleIdx="3" presStyleCnt="6"/>
      <dgm:spPr>
        <a:solidFill>
          <a:schemeClr val="bg1"/>
        </a:solidFill>
      </dgm:spPr>
    </dgm:pt>
    <dgm:pt modelId="{F0B4B0BF-1CAD-4E66-BC53-A2D616E24E58}" type="pres">
      <dgm:prSet presAssocID="{20EFD1C9-A3D4-4BB1-AEC7-71A184BF1A4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eb Design"/>
        </a:ext>
      </dgm:extLst>
    </dgm:pt>
    <dgm:pt modelId="{9FBFC55C-6703-447B-94F3-E896ECC80E1A}" type="pres">
      <dgm:prSet presAssocID="{20EFD1C9-A3D4-4BB1-AEC7-71A184BF1A4F}" presName="spaceRect" presStyleCnt="0"/>
      <dgm:spPr/>
    </dgm:pt>
    <dgm:pt modelId="{886644B1-0D03-421D-8225-782452742660}" type="pres">
      <dgm:prSet presAssocID="{20EFD1C9-A3D4-4BB1-AEC7-71A184BF1A4F}" presName="parTx" presStyleLbl="revTx" presStyleIdx="3" presStyleCnt="6">
        <dgm:presLayoutVars>
          <dgm:chMax val="0"/>
          <dgm:chPref val="0"/>
        </dgm:presLayoutVars>
      </dgm:prSet>
      <dgm:spPr/>
    </dgm:pt>
    <dgm:pt modelId="{1F8D6E90-0D25-41BB-8194-A217742AB834}" type="pres">
      <dgm:prSet presAssocID="{8E5E91DE-292A-4B53-957C-EEBA3CEA9218}" presName="sibTrans" presStyleCnt="0"/>
      <dgm:spPr/>
    </dgm:pt>
    <dgm:pt modelId="{462EE932-9D4F-4EC6-BB55-F8FFB6952104}" type="pres">
      <dgm:prSet presAssocID="{17059472-6D3B-4C31-A6DA-A9A3F8C10098}" presName="compNode" presStyleCnt="0"/>
      <dgm:spPr/>
    </dgm:pt>
    <dgm:pt modelId="{C168E3F9-DC8A-4A88-A668-0BA249D2595D}" type="pres">
      <dgm:prSet presAssocID="{17059472-6D3B-4C31-A6DA-A9A3F8C10098}" presName="bgRect" presStyleLbl="bgShp" presStyleIdx="4" presStyleCnt="6"/>
      <dgm:spPr>
        <a:solidFill>
          <a:schemeClr val="bg1"/>
        </a:solidFill>
      </dgm:spPr>
    </dgm:pt>
    <dgm:pt modelId="{AE5C534A-6473-4631-9CC1-0A00BDAB835B}" type="pres">
      <dgm:prSet presAssocID="{17059472-6D3B-4C31-A6DA-A9A3F8C1009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able"/>
        </a:ext>
      </dgm:extLst>
    </dgm:pt>
    <dgm:pt modelId="{A0FD373B-C1CF-40C9-8257-B8C6823EF420}" type="pres">
      <dgm:prSet presAssocID="{17059472-6D3B-4C31-A6DA-A9A3F8C10098}" presName="spaceRect" presStyleCnt="0"/>
      <dgm:spPr/>
    </dgm:pt>
    <dgm:pt modelId="{84CC7339-8079-48B0-A0F6-E84AEC7F21C9}" type="pres">
      <dgm:prSet presAssocID="{17059472-6D3B-4C31-A6DA-A9A3F8C10098}" presName="parTx" presStyleLbl="revTx" presStyleIdx="4" presStyleCnt="6">
        <dgm:presLayoutVars>
          <dgm:chMax val="0"/>
          <dgm:chPref val="0"/>
        </dgm:presLayoutVars>
      </dgm:prSet>
      <dgm:spPr/>
    </dgm:pt>
    <dgm:pt modelId="{BAAB7B77-7D77-4739-8C63-397DF05CE530}" type="pres">
      <dgm:prSet presAssocID="{8C7C96E8-A143-468E-9894-D3AAF924CE9A}" presName="sibTrans" presStyleCnt="0"/>
      <dgm:spPr/>
    </dgm:pt>
    <dgm:pt modelId="{FDDCC5AB-7767-4020-8A12-E2DEDC24C621}" type="pres">
      <dgm:prSet presAssocID="{0D9A3DAA-C766-46D0-8C3F-5A7B299BD34D}" presName="compNode" presStyleCnt="0"/>
      <dgm:spPr/>
    </dgm:pt>
    <dgm:pt modelId="{5E8CEE3B-A779-40EB-A239-A083614847E5}" type="pres">
      <dgm:prSet presAssocID="{0D9A3DAA-C766-46D0-8C3F-5A7B299BD34D}" presName="bgRect" presStyleLbl="bgShp" presStyleIdx="5" presStyleCnt="6"/>
      <dgm:spPr>
        <a:solidFill>
          <a:schemeClr val="bg1"/>
        </a:solidFill>
      </dgm:spPr>
    </dgm:pt>
    <dgm:pt modelId="{CA164834-6FED-4736-8A90-541D1BA11F68}" type="pres">
      <dgm:prSet presAssocID="{0D9A3DAA-C766-46D0-8C3F-5A7B299BD34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ears"/>
        </a:ext>
      </dgm:extLst>
    </dgm:pt>
    <dgm:pt modelId="{3F98BFC3-A400-42CA-BD2E-AF6B2FEF81F2}" type="pres">
      <dgm:prSet presAssocID="{0D9A3DAA-C766-46D0-8C3F-5A7B299BD34D}" presName="spaceRect" presStyleCnt="0"/>
      <dgm:spPr/>
    </dgm:pt>
    <dgm:pt modelId="{34BBE8B2-9091-4D55-B494-7538C261696A}" type="pres">
      <dgm:prSet presAssocID="{0D9A3DAA-C766-46D0-8C3F-5A7B299BD34D}" presName="parTx" presStyleLbl="revTx" presStyleIdx="5" presStyleCnt="6">
        <dgm:presLayoutVars>
          <dgm:chMax val="0"/>
          <dgm:chPref val="0"/>
        </dgm:presLayoutVars>
      </dgm:prSet>
      <dgm:spPr/>
    </dgm:pt>
  </dgm:ptLst>
  <dgm:cxnLst>
    <dgm:cxn modelId="{ABA8C70C-8773-4DFA-BDDD-37242364871A}" type="presOf" srcId="{FF054680-B140-4473-B27F-8F334A02873A}" destId="{8DD06917-970E-47E1-A011-1CD36741645F}" srcOrd="0" destOrd="0" presId="urn:microsoft.com/office/officeart/2018/2/layout/IconVerticalSolidList"/>
    <dgm:cxn modelId="{1A503910-B1BF-4148-A7BA-09CE813DF23B}" srcId="{FF054680-B140-4473-B27F-8F334A02873A}" destId="{17059472-6D3B-4C31-A6DA-A9A3F8C10098}" srcOrd="4" destOrd="0" parTransId="{436C0DCC-DE83-479D-9A23-ECA818E0EB54}" sibTransId="{8C7C96E8-A143-468E-9894-D3AAF924CE9A}"/>
    <dgm:cxn modelId="{5F091C1D-0DFA-4B10-9DE4-67BDFE66FEB4}" srcId="{FF054680-B140-4473-B27F-8F334A02873A}" destId="{83D62A31-8559-4B98-A24F-0614AE283031}" srcOrd="0" destOrd="0" parTransId="{D1381ED9-9325-45E0-81FA-1FDB26A95220}" sibTransId="{3FCAC7E6-7F74-4334-91DC-7928D3F46ACF}"/>
    <dgm:cxn modelId="{E4A6642F-6BD9-4BD3-9A89-2A5251A573AC}" type="presOf" srcId="{17059472-6D3B-4C31-A6DA-A9A3F8C10098}" destId="{84CC7339-8079-48B0-A0F6-E84AEC7F21C9}" srcOrd="0" destOrd="0" presId="urn:microsoft.com/office/officeart/2018/2/layout/IconVerticalSolidList"/>
    <dgm:cxn modelId="{6E901A6D-489D-4AC4-9466-B6BE208C81B7}" srcId="{FF054680-B140-4473-B27F-8F334A02873A}" destId="{A844ADDE-D867-42EC-98A2-E5C29FA5FC82}" srcOrd="1" destOrd="0" parTransId="{50782D75-209E-441B-B33F-F90FD5578229}" sibTransId="{22303A5D-85C2-4040-9688-11CDB9A29FF7}"/>
    <dgm:cxn modelId="{82793C52-FD66-470D-9A17-9133C5DAD037}" type="presOf" srcId="{304A4C54-EE72-4D78-A6BF-481E725B7561}" destId="{5A47C2FA-AF45-4453-85E3-2A0503DF2E0D}" srcOrd="0" destOrd="0" presId="urn:microsoft.com/office/officeart/2018/2/layout/IconVerticalSolidList"/>
    <dgm:cxn modelId="{BAD05380-4D1D-4F40-9B1B-C4354BF5709C}" srcId="{FF054680-B140-4473-B27F-8F334A02873A}" destId="{20EFD1C9-A3D4-4BB1-AEC7-71A184BF1A4F}" srcOrd="3" destOrd="0" parTransId="{69ECFA90-71F1-4BD8-9073-7C84D99339A2}" sibTransId="{8E5E91DE-292A-4B53-957C-EEBA3CEA9218}"/>
    <dgm:cxn modelId="{45995CAB-3A6E-4E9D-B42F-135A4AD5FD2C}" type="presOf" srcId="{83D62A31-8559-4B98-A24F-0614AE283031}" destId="{BCBD4DE4-D4F0-4E4F-91E6-BCA53329C3F0}" srcOrd="0" destOrd="0" presId="urn:microsoft.com/office/officeart/2018/2/layout/IconVerticalSolidList"/>
    <dgm:cxn modelId="{266968B2-47CD-4B61-88C9-FAE1BAEBC80B}" type="presOf" srcId="{0D9A3DAA-C766-46D0-8C3F-5A7B299BD34D}" destId="{34BBE8B2-9091-4D55-B494-7538C261696A}" srcOrd="0" destOrd="0" presId="urn:microsoft.com/office/officeart/2018/2/layout/IconVerticalSolidList"/>
    <dgm:cxn modelId="{B9E495BD-8E7B-4845-B8C0-8FD7A6BB96EF}" type="presOf" srcId="{20EFD1C9-A3D4-4BB1-AEC7-71A184BF1A4F}" destId="{886644B1-0D03-421D-8225-782452742660}" srcOrd="0" destOrd="0" presId="urn:microsoft.com/office/officeart/2018/2/layout/IconVerticalSolidList"/>
    <dgm:cxn modelId="{F90E6EDB-820F-4F36-AAA7-56D0F2A5CA57}" srcId="{FF054680-B140-4473-B27F-8F334A02873A}" destId="{304A4C54-EE72-4D78-A6BF-481E725B7561}" srcOrd="2" destOrd="0" parTransId="{C544F71A-0154-4857-8C9D-636EC04BBB82}" sibTransId="{0D12E17C-6DDE-4DAB-BC77-4A6BB2C2AB4A}"/>
    <dgm:cxn modelId="{A6A1A3F7-F49B-402F-9032-FB81A0611C10}" srcId="{FF054680-B140-4473-B27F-8F334A02873A}" destId="{0D9A3DAA-C766-46D0-8C3F-5A7B299BD34D}" srcOrd="5" destOrd="0" parTransId="{798982E8-74C1-4723-9440-83DF720B36C0}" sibTransId="{14DC4797-F3A2-4811-8B54-1E0A4A1301C6}"/>
    <dgm:cxn modelId="{5FF7B1FC-7217-43A3-937A-63EA3D124386}" type="presOf" srcId="{A844ADDE-D867-42EC-98A2-E5C29FA5FC82}" destId="{3E455880-3215-4E39-A02E-1A4C79836BC6}" srcOrd="0" destOrd="0" presId="urn:microsoft.com/office/officeart/2018/2/layout/IconVerticalSolidList"/>
    <dgm:cxn modelId="{623E27CA-6CE0-4053-8331-30339A14E6C6}" type="presParOf" srcId="{8DD06917-970E-47E1-A011-1CD36741645F}" destId="{6DC473C2-E5F5-4600-B597-85EA3B931CD9}" srcOrd="0" destOrd="0" presId="urn:microsoft.com/office/officeart/2018/2/layout/IconVerticalSolidList"/>
    <dgm:cxn modelId="{FA37B68E-3597-4C89-AB00-54E6C630CE61}" type="presParOf" srcId="{6DC473C2-E5F5-4600-B597-85EA3B931CD9}" destId="{FE032FCC-1F36-44B9-A5E0-D859260ED818}" srcOrd="0" destOrd="0" presId="urn:microsoft.com/office/officeart/2018/2/layout/IconVerticalSolidList"/>
    <dgm:cxn modelId="{23E830D4-1EE5-4054-A5BB-1EDBD446C42D}" type="presParOf" srcId="{6DC473C2-E5F5-4600-B597-85EA3B931CD9}" destId="{D7D5A8D8-888D-4429-8855-9107A479A530}" srcOrd="1" destOrd="0" presId="urn:microsoft.com/office/officeart/2018/2/layout/IconVerticalSolidList"/>
    <dgm:cxn modelId="{A3FE110C-1CFF-4EF4-A33D-7F20FD2BAFDB}" type="presParOf" srcId="{6DC473C2-E5F5-4600-B597-85EA3B931CD9}" destId="{261E26DD-D763-4763-BD64-A9BAB6DC781D}" srcOrd="2" destOrd="0" presId="urn:microsoft.com/office/officeart/2018/2/layout/IconVerticalSolidList"/>
    <dgm:cxn modelId="{47A2A8A8-2DBA-40DB-AAC7-CCA57A040DA9}" type="presParOf" srcId="{6DC473C2-E5F5-4600-B597-85EA3B931CD9}" destId="{BCBD4DE4-D4F0-4E4F-91E6-BCA53329C3F0}" srcOrd="3" destOrd="0" presId="urn:microsoft.com/office/officeart/2018/2/layout/IconVerticalSolidList"/>
    <dgm:cxn modelId="{472F7A01-4840-4677-A8C9-74C1EA41257F}" type="presParOf" srcId="{8DD06917-970E-47E1-A011-1CD36741645F}" destId="{24BEFA23-6E1E-4D4A-A754-EF75DF3B85DE}" srcOrd="1" destOrd="0" presId="urn:microsoft.com/office/officeart/2018/2/layout/IconVerticalSolidList"/>
    <dgm:cxn modelId="{F1BD4D37-E55B-4F48-8094-8EDC53E6F3EA}" type="presParOf" srcId="{8DD06917-970E-47E1-A011-1CD36741645F}" destId="{97BB99C1-2197-4657-8063-DEE7564E8D08}" srcOrd="2" destOrd="0" presId="urn:microsoft.com/office/officeart/2018/2/layout/IconVerticalSolidList"/>
    <dgm:cxn modelId="{6150F101-9EC2-48A3-9C54-AABC0D15C8BB}" type="presParOf" srcId="{97BB99C1-2197-4657-8063-DEE7564E8D08}" destId="{ECDA8C57-AA6A-4CE8-A5DF-9456165E07BF}" srcOrd="0" destOrd="0" presId="urn:microsoft.com/office/officeart/2018/2/layout/IconVerticalSolidList"/>
    <dgm:cxn modelId="{4772C24F-73DA-4CF7-8F49-BDA8EB6F96D9}" type="presParOf" srcId="{97BB99C1-2197-4657-8063-DEE7564E8D08}" destId="{ABABD316-6085-4F8F-B97E-0BF459BFDC4B}" srcOrd="1" destOrd="0" presId="urn:microsoft.com/office/officeart/2018/2/layout/IconVerticalSolidList"/>
    <dgm:cxn modelId="{33BCD37E-C597-41D4-9F83-58D0E39A6AC4}" type="presParOf" srcId="{97BB99C1-2197-4657-8063-DEE7564E8D08}" destId="{76A46C10-1462-4F9E-AAB1-57A84075C6F9}" srcOrd="2" destOrd="0" presId="urn:microsoft.com/office/officeart/2018/2/layout/IconVerticalSolidList"/>
    <dgm:cxn modelId="{CE86ACD6-1104-42AE-B13B-0A9F8B931FEF}" type="presParOf" srcId="{97BB99C1-2197-4657-8063-DEE7564E8D08}" destId="{3E455880-3215-4E39-A02E-1A4C79836BC6}" srcOrd="3" destOrd="0" presId="urn:microsoft.com/office/officeart/2018/2/layout/IconVerticalSolidList"/>
    <dgm:cxn modelId="{63D7DCE1-7597-4EB0-88BC-2EAC68B02B9F}" type="presParOf" srcId="{8DD06917-970E-47E1-A011-1CD36741645F}" destId="{BEC36DA2-5AEB-4C69-9EA5-C98AFEC56A36}" srcOrd="3" destOrd="0" presId="urn:microsoft.com/office/officeart/2018/2/layout/IconVerticalSolidList"/>
    <dgm:cxn modelId="{894C79E4-7634-4382-A3E5-370728EE7BA3}" type="presParOf" srcId="{8DD06917-970E-47E1-A011-1CD36741645F}" destId="{8E5716F3-C048-4166-A965-896094BC05DA}" srcOrd="4" destOrd="0" presId="urn:microsoft.com/office/officeart/2018/2/layout/IconVerticalSolidList"/>
    <dgm:cxn modelId="{9AA98E38-F0F4-42F9-A463-9813D962EC82}" type="presParOf" srcId="{8E5716F3-C048-4166-A965-896094BC05DA}" destId="{8C9C56BF-BD04-487D-BD2E-3F44F0F81FE0}" srcOrd="0" destOrd="0" presId="urn:microsoft.com/office/officeart/2018/2/layout/IconVerticalSolidList"/>
    <dgm:cxn modelId="{11E3D5D2-2879-49F4-9B35-BF935751128D}" type="presParOf" srcId="{8E5716F3-C048-4166-A965-896094BC05DA}" destId="{F3E443BD-1757-424D-A21A-54CF1FF4EA03}" srcOrd="1" destOrd="0" presId="urn:microsoft.com/office/officeart/2018/2/layout/IconVerticalSolidList"/>
    <dgm:cxn modelId="{006678D6-586E-4405-A861-2107A659CB9E}" type="presParOf" srcId="{8E5716F3-C048-4166-A965-896094BC05DA}" destId="{3A554306-003C-4636-8863-4AECB67787BC}" srcOrd="2" destOrd="0" presId="urn:microsoft.com/office/officeart/2018/2/layout/IconVerticalSolidList"/>
    <dgm:cxn modelId="{DC47486F-CBEE-412C-80C4-95688D4D0784}" type="presParOf" srcId="{8E5716F3-C048-4166-A965-896094BC05DA}" destId="{5A47C2FA-AF45-4453-85E3-2A0503DF2E0D}" srcOrd="3" destOrd="0" presId="urn:microsoft.com/office/officeart/2018/2/layout/IconVerticalSolidList"/>
    <dgm:cxn modelId="{E1BC543C-D785-495E-BC7B-1DB951FC3A3B}" type="presParOf" srcId="{8DD06917-970E-47E1-A011-1CD36741645F}" destId="{A90D39B7-C5FE-4EEF-A286-4645DB9C6F74}" srcOrd="5" destOrd="0" presId="urn:microsoft.com/office/officeart/2018/2/layout/IconVerticalSolidList"/>
    <dgm:cxn modelId="{4213902E-25B3-4FE1-B7B6-E9C0B50CC3F8}" type="presParOf" srcId="{8DD06917-970E-47E1-A011-1CD36741645F}" destId="{A0D2DBC6-5209-412A-908B-FA42D176A125}" srcOrd="6" destOrd="0" presId="urn:microsoft.com/office/officeart/2018/2/layout/IconVerticalSolidList"/>
    <dgm:cxn modelId="{F4F91B12-A361-4D2B-91A8-4472E2151DDD}" type="presParOf" srcId="{A0D2DBC6-5209-412A-908B-FA42D176A125}" destId="{F073450F-F060-4A8A-87FF-165C4F9E4897}" srcOrd="0" destOrd="0" presId="urn:microsoft.com/office/officeart/2018/2/layout/IconVerticalSolidList"/>
    <dgm:cxn modelId="{FD9F97B1-FAB6-4173-AA26-20CF9D4EBC64}" type="presParOf" srcId="{A0D2DBC6-5209-412A-908B-FA42D176A125}" destId="{F0B4B0BF-1CAD-4E66-BC53-A2D616E24E58}" srcOrd="1" destOrd="0" presId="urn:microsoft.com/office/officeart/2018/2/layout/IconVerticalSolidList"/>
    <dgm:cxn modelId="{3A91D2BC-4635-46E0-9CDB-9C17B45F1AFC}" type="presParOf" srcId="{A0D2DBC6-5209-412A-908B-FA42D176A125}" destId="{9FBFC55C-6703-447B-94F3-E896ECC80E1A}" srcOrd="2" destOrd="0" presId="urn:microsoft.com/office/officeart/2018/2/layout/IconVerticalSolidList"/>
    <dgm:cxn modelId="{00F70FDD-87D4-4D21-83A6-4505DA45066E}" type="presParOf" srcId="{A0D2DBC6-5209-412A-908B-FA42D176A125}" destId="{886644B1-0D03-421D-8225-782452742660}" srcOrd="3" destOrd="0" presId="urn:microsoft.com/office/officeart/2018/2/layout/IconVerticalSolidList"/>
    <dgm:cxn modelId="{502A43A6-DA8C-4663-AE2F-3D6624F0ED1C}" type="presParOf" srcId="{8DD06917-970E-47E1-A011-1CD36741645F}" destId="{1F8D6E90-0D25-41BB-8194-A217742AB834}" srcOrd="7" destOrd="0" presId="urn:microsoft.com/office/officeart/2018/2/layout/IconVerticalSolidList"/>
    <dgm:cxn modelId="{F92EEB92-96A1-4E2A-8704-5A89507B3B29}" type="presParOf" srcId="{8DD06917-970E-47E1-A011-1CD36741645F}" destId="{462EE932-9D4F-4EC6-BB55-F8FFB6952104}" srcOrd="8" destOrd="0" presId="urn:microsoft.com/office/officeart/2018/2/layout/IconVerticalSolidList"/>
    <dgm:cxn modelId="{1B28CB48-58E2-4E4A-B90B-8CCBFCB9FC0F}" type="presParOf" srcId="{462EE932-9D4F-4EC6-BB55-F8FFB6952104}" destId="{C168E3F9-DC8A-4A88-A668-0BA249D2595D}" srcOrd="0" destOrd="0" presId="urn:microsoft.com/office/officeart/2018/2/layout/IconVerticalSolidList"/>
    <dgm:cxn modelId="{CA6375C1-4FDF-4DFA-85AA-288C6DAB7205}" type="presParOf" srcId="{462EE932-9D4F-4EC6-BB55-F8FFB6952104}" destId="{AE5C534A-6473-4631-9CC1-0A00BDAB835B}" srcOrd="1" destOrd="0" presId="urn:microsoft.com/office/officeart/2018/2/layout/IconVerticalSolidList"/>
    <dgm:cxn modelId="{E44E1473-AF93-4B59-86A2-74182B2C8986}" type="presParOf" srcId="{462EE932-9D4F-4EC6-BB55-F8FFB6952104}" destId="{A0FD373B-C1CF-40C9-8257-B8C6823EF420}" srcOrd="2" destOrd="0" presId="urn:microsoft.com/office/officeart/2018/2/layout/IconVerticalSolidList"/>
    <dgm:cxn modelId="{B430B78E-A947-4968-85B0-4D9EE83F8FB6}" type="presParOf" srcId="{462EE932-9D4F-4EC6-BB55-F8FFB6952104}" destId="{84CC7339-8079-48B0-A0F6-E84AEC7F21C9}" srcOrd="3" destOrd="0" presId="urn:microsoft.com/office/officeart/2018/2/layout/IconVerticalSolidList"/>
    <dgm:cxn modelId="{4342C2F9-7DD6-415A-9B49-72A9631084C8}" type="presParOf" srcId="{8DD06917-970E-47E1-A011-1CD36741645F}" destId="{BAAB7B77-7D77-4739-8C63-397DF05CE530}" srcOrd="9" destOrd="0" presId="urn:microsoft.com/office/officeart/2018/2/layout/IconVerticalSolidList"/>
    <dgm:cxn modelId="{437235A1-406B-4705-BDCB-ACCE0EF284B6}" type="presParOf" srcId="{8DD06917-970E-47E1-A011-1CD36741645F}" destId="{FDDCC5AB-7767-4020-8A12-E2DEDC24C621}" srcOrd="10" destOrd="0" presId="urn:microsoft.com/office/officeart/2018/2/layout/IconVerticalSolidList"/>
    <dgm:cxn modelId="{5122721D-CF3A-47B0-809F-DE3B0690E4BE}" type="presParOf" srcId="{FDDCC5AB-7767-4020-8A12-E2DEDC24C621}" destId="{5E8CEE3B-A779-40EB-A239-A083614847E5}" srcOrd="0" destOrd="0" presId="urn:microsoft.com/office/officeart/2018/2/layout/IconVerticalSolidList"/>
    <dgm:cxn modelId="{8A34F057-1A0D-4CAF-A683-EB7F01BF8E56}" type="presParOf" srcId="{FDDCC5AB-7767-4020-8A12-E2DEDC24C621}" destId="{CA164834-6FED-4736-8A90-541D1BA11F68}" srcOrd="1" destOrd="0" presId="urn:microsoft.com/office/officeart/2018/2/layout/IconVerticalSolidList"/>
    <dgm:cxn modelId="{F825738D-1CFF-4D28-8ADD-BCB8207EF494}" type="presParOf" srcId="{FDDCC5AB-7767-4020-8A12-E2DEDC24C621}" destId="{3F98BFC3-A400-42CA-BD2E-AF6B2FEF81F2}" srcOrd="2" destOrd="0" presId="urn:microsoft.com/office/officeart/2018/2/layout/IconVerticalSolidList"/>
    <dgm:cxn modelId="{5702E2C6-D545-4CB1-8F3E-E3E123D17FB7}" type="presParOf" srcId="{FDDCC5AB-7767-4020-8A12-E2DEDC24C621}" destId="{34BBE8B2-9091-4D55-B494-7538C261696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55B14E-724F-40FB-BE75-C8F7C35DE221}"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7491BBA9-A956-470E-AFD9-9C8454E56143}">
      <dgm:prSet/>
      <dgm:spPr/>
      <dgm:t>
        <a:bodyPr/>
        <a:lstStyle/>
        <a:p>
          <a:r>
            <a:rPr lang="en-US"/>
            <a:t>How can users sign-up or login</a:t>
          </a:r>
        </a:p>
      </dgm:t>
    </dgm:pt>
    <dgm:pt modelId="{CC1AD951-CDCC-4C73-B129-AF17C2656C30}" type="parTrans" cxnId="{78D22EC5-E646-4CBB-ADC1-B7C443ACF8D6}">
      <dgm:prSet/>
      <dgm:spPr/>
      <dgm:t>
        <a:bodyPr/>
        <a:lstStyle/>
        <a:p>
          <a:endParaRPr lang="en-US"/>
        </a:p>
      </dgm:t>
    </dgm:pt>
    <dgm:pt modelId="{FA8F45A5-2321-4B75-997A-24260A5FB892}" type="sibTrans" cxnId="{78D22EC5-E646-4CBB-ADC1-B7C443ACF8D6}">
      <dgm:prSet/>
      <dgm:spPr/>
      <dgm:t>
        <a:bodyPr/>
        <a:lstStyle/>
        <a:p>
          <a:endParaRPr lang="en-US"/>
        </a:p>
      </dgm:t>
    </dgm:pt>
    <dgm:pt modelId="{B068463F-FD18-4015-9C69-5A7B62B5061A}">
      <dgm:prSet/>
      <dgm:spPr/>
      <dgm:t>
        <a:bodyPr/>
        <a:lstStyle/>
        <a:p>
          <a:r>
            <a:rPr lang="en-US"/>
            <a:t>What access do users get immediately </a:t>
          </a:r>
        </a:p>
      </dgm:t>
    </dgm:pt>
    <dgm:pt modelId="{CC2492D4-0AB5-4E08-858F-9803116FBF07}" type="parTrans" cxnId="{26CB3699-E07B-4428-95F1-72E60AA17AA3}">
      <dgm:prSet/>
      <dgm:spPr/>
      <dgm:t>
        <a:bodyPr/>
        <a:lstStyle/>
        <a:p>
          <a:endParaRPr lang="en-US"/>
        </a:p>
      </dgm:t>
    </dgm:pt>
    <dgm:pt modelId="{97CA3A16-2E89-48BB-A28A-8B5AC2DD994E}" type="sibTrans" cxnId="{26CB3699-E07B-4428-95F1-72E60AA17AA3}">
      <dgm:prSet/>
      <dgm:spPr/>
      <dgm:t>
        <a:bodyPr/>
        <a:lstStyle/>
        <a:p>
          <a:endParaRPr lang="en-US"/>
        </a:p>
      </dgm:t>
    </dgm:pt>
    <dgm:pt modelId="{E3DE1BD6-CEF4-4E09-BBA7-67242ABB2EA7}">
      <dgm:prSet/>
      <dgm:spPr/>
      <dgm:t>
        <a:bodyPr/>
        <a:lstStyle/>
        <a:p>
          <a:r>
            <a:rPr lang="en-US"/>
            <a:t>Do any tables have all rows accessible </a:t>
          </a:r>
        </a:p>
      </dgm:t>
    </dgm:pt>
    <dgm:pt modelId="{FDC68143-C0BC-4F15-9400-9508AA6B71A2}" type="parTrans" cxnId="{D60D7FE5-82DA-431B-B94F-1B2E447B96D2}">
      <dgm:prSet/>
      <dgm:spPr/>
      <dgm:t>
        <a:bodyPr/>
        <a:lstStyle/>
        <a:p>
          <a:endParaRPr lang="en-US"/>
        </a:p>
      </dgm:t>
    </dgm:pt>
    <dgm:pt modelId="{5BD48807-AA8E-43C7-8613-96D699A38694}" type="sibTrans" cxnId="{D60D7FE5-82DA-431B-B94F-1B2E447B96D2}">
      <dgm:prSet/>
      <dgm:spPr/>
      <dgm:t>
        <a:bodyPr/>
        <a:lstStyle/>
        <a:p>
          <a:endParaRPr lang="en-US"/>
        </a:p>
      </dgm:t>
    </dgm:pt>
    <dgm:pt modelId="{5FCD1B2C-5C03-477B-AB8A-B76994041230}">
      <dgm:prSet/>
      <dgm:spPr/>
      <dgm:t>
        <a:bodyPr/>
        <a:lstStyle/>
        <a:p>
          <a:r>
            <a:rPr lang="en-US" dirty="0"/>
            <a:t>If Web API is enabled for which columns</a:t>
          </a:r>
        </a:p>
      </dgm:t>
    </dgm:pt>
    <dgm:pt modelId="{972FBFF1-535C-4364-A133-281E81469901}" type="parTrans" cxnId="{083C60BC-46C1-4922-BDEA-9B9F800C6FED}">
      <dgm:prSet/>
      <dgm:spPr/>
      <dgm:t>
        <a:bodyPr/>
        <a:lstStyle/>
        <a:p>
          <a:endParaRPr lang="en-US"/>
        </a:p>
      </dgm:t>
    </dgm:pt>
    <dgm:pt modelId="{E4D5E028-C622-4725-A016-5EE1289BFF76}" type="sibTrans" cxnId="{083C60BC-46C1-4922-BDEA-9B9F800C6FED}">
      <dgm:prSet/>
      <dgm:spPr/>
      <dgm:t>
        <a:bodyPr/>
        <a:lstStyle/>
        <a:p>
          <a:endParaRPr lang="en-US"/>
        </a:p>
      </dgm:t>
    </dgm:pt>
    <dgm:pt modelId="{CC09CBBF-3833-40EB-A70B-1F31270B35A0}" type="pres">
      <dgm:prSet presAssocID="{3455B14E-724F-40FB-BE75-C8F7C35DE221}" presName="linear" presStyleCnt="0">
        <dgm:presLayoutVars>
          <dgm:animLvl val="lvl"/>
          <dgm:resizeHandles val="exact"/>
        </dgm:presLayoutVars>
      </dgm:prSet>
      <dgm:spPr/>
    </dgm:pt>
    <dgm:pt modelId="{60A44F79-1FE0-4712-B62F-27880C86EE61}" type="pres">
      <dgm:prSet presAssocID="{7491BBA9-A956-470E-AFD9-9C8454E56143}" presName="parentText" presStyleLbl="node1" presStyleIdx="0" presStyleCnt="4">
        <dgm:presLayoutVars>
          <dgm:chMax val="0"/>
          <dgm:bulletEnabled val="1"/>
        </dgm:presLayoutVars>
      </dgm:prSet>
      <dgm:spPr/>
    </dgm:pt>
    <dgm:pt modelId="{91F4FA12-7696-4EBC-92CA-E9DF5681D1E5}" type="pres">
      <dgm:prSet presAssocID="{FA8F45A5-2321-4B75-997A-24260A5FB892}" presName="spacer" presStyleCnt="0"/>
      <dgm:spPr/>
    </dgm:pt>
    <dgm:pt modelId="{9CAC2A84-35A2-42FD-B88B-6B54D9E5A9FD}" type="pres">
      <dgm:prSet presAssocID="{B068463F-FD18-4015-9C69-5A7B62B5061A}" presName="parentText" presStyleLbl="node1" presStyleIdx="1" presStyleCnt="4">
        <dgm:presLayoutVars>
          <dgm:chMax val="0"/>
          <dgm:bulletEnabled val="1"/>
        </dgm:presLayoutVars>
      </dgm:prSet>
      <dgm:spPr/>
    </dgm:pt>
    <dgm:pt modelId="{B182CA17-E605-4A90-AE5F-73FE099A207B}" type="pres">
      <dgm:prSet presAssocID="{97CA3A16-2E89-48BB-A28A-8B5AC2DD994E}" presName="spacer" presStyleCnt="0"/>
      <dgm:spPr/>
    </dgm:pt>
    <dgm:pt modelId="{8D6045AB-99C1-4703-AC54-570754AD8F41}" type="pres">
      <dgm:prSet presAssocID="{E3DE1BD6-CEF4-4E09-BBA7-67242ABB2EA7}" presName="parentText" presStyleLbl="node1" presStyleIdx="2" presStyleCnt="4">
        <dgm:presLayoutVars>
          <dgm:chMax val="0"/>
          <dgm:bulletEnabled val="1"/>
        </dgm:presLayoutVars>
      </dgm:prSet>
      <dgm:spPr/>
    </dgm:pt>
    <dgm:pt modelId="{910B9E41-D592-4BB2-AF84-2C709751D031}" type="pres">
      <dgm:prSet presAssocID="{5BD48807-AA8E-43C7-8613-96D699A38694}" presName="spacer" presStyleCnt="0"/>
      <dgm:spPr/>
    </dgm:pt>
    <dgm:pt modelId="{999E5CF9-7BCE-487A-9796-3EFF288FB186}" type="pres">
      <dgm:prSet presAssocID="{5FCD1B2C-5C03-477B-AB8A-B76994041230}" presName="parentText" presStyleLbl="node1" presStyleIdx="3" presStyleCnt="4">
        <dgm:presLayoutVars>
          <dgm:chMax val="0"/>
          <dgm:bulletEnabled val="1"/>
        </dgm:presLayoutVars>
      </dgm:prSet>
      <dgm:spPr/>
    </dgm:pt>
  </dgm:ptLst>
  <dgm:cxnLst>
    <dgm:cxn modelId="{B7F1CE12-2F17-4341-9385-C469F5AA7C75}" type="presOf" srcId="{E3DE1BD6-CEF4-4E09-BBA7-67242ABB2EA7}" destId="{8D6045AB-99C1-4703-AC54-570754AD8F41}" srcOrd="0" destOrd="0" presId="urn:microsoft.com/office/officeart/2005/8/layout/vList2"/>
    <dgm:cxn modelId="{21CACA19-4A7E-4A30-8585-AD8D7C841EE1}" type="presOf" srcId="{3455B14E-724F-40FB-BE75-C8F7C35DE221}" destId="{CC09CBBF-3833-40EB-A70B-1F31270B35A0}" srcOrd="0" destOrd="0" presId="urn:microsoft.com/office/officeart/2005/8/layout/vList2"/>
    <dgm:cxn modelId="{63D6E831-1050-495A-8960-9CF828AC5A7F}" type="presOf" srcId="{B068463F-FD18-4015-9C69-5A7B62B5061A}" destId="{9CAC2A84-35A2-42FD-B88B-6B54D9E5A9FD}" srcOrd="0" destOrd="0" presId="urn:microsoft.com/office/officeart/2005/8/layout/vList2"/>
    <dgm:cxn modelId="{D22EE38E-1B85-496E-B27C-5F85BAB78DFA}" type="presOf" srcId="{5FCD1B2C-5C03-477B-AB8A-B76994041230}" destId="{999E5CF9-7BCE-487A-9796-3EFF288FB186}" srcOrd="0" destOrd="0" presId="urn:microsoft.com/office/officeart/2005/8/layout/vList2"/>
    <dgm:cxn modelId="{E061AC93-449E-453B-A056-A5948574E08D}" type="presOf" srcId="{7491BBA9-A956-470E-AFD9-9C8454E56143}" destId="{60A44F79-1FE0-4712-B62F-27880C86EE61}" srcOrd="0" destOrd="0" presId="urn:microsoft.com/office/officeart/2005/8/layout/vList2"/>
    <dgm:cxn modelId="{26CB3699-E07B-4428-95F1-72E60AA17AA3}" srcId="{3455B14E-724F-40FB-BE75-C8F7C35DE221}" destId="{B068463F-FD18-4015-9C69-5A7B62B5061A}" srcOrd="1" destOrd="0" parTransId="{CC2492D4-0AB5-4E08-858F-9803116FBF07}" sibTransId="{97CA3A16-2E89-48BB-A28A-8B5AC2DD994E}"/>
    <dgm:cxn modelId="{083C60BC-46C1-4922-BDEA-9B9F800C6FED}" srcId="{3455B14E-724F-40FB-BE75-C8F7C35DE221}" destId="{5FCD1B2C-5C03-477B-AB8A-B76994041230}" srcOrd="3" destOrd="0" parTransId="{972FBFF1-535C-4364-A133-281E81469901}" sibTransId="{E4D5E028-C622-4725-A016-5EE1289BFF76}"/>
    <dgm:cxn modelId="{78D22EC5-E646-4CBB-ADC1-B7C443ACF8D6}" srcId="{3455B14E-724F-40FB-BE75-C8F7C35DE221}" destId="{7491BBA9-A956-470E-AFD9-9C8454E56143}" srcOrd="0" destOrd="0" parTransId="{CC1AD951-CDCC-4C73-B129-AF17C2656C30}" sibTransId="{FA8F45A5-2321-4B75-997A-24260A5FB892}"/>
    <dgm:cxn modelId="{D60D7FE5-82DA-431B-B94F-1B2E447B96D2}" srcId="{3455B14E-724F-40FB-BE75-C8F7C35DE221}" destId="{E3DE1BD6-CEF4-4E09-BBA7-67242ABB2EA7}" srcOrd="2" destOrd="0" parTransId="{FDC68143-C0BC-4F15-9400-9508AA6B71A2}" sibTransId="{5BD48807-AA8E-43C7-8613-96D699A38694}"/>
    <dgm:cxn modelId="{DA6B916D-B121-46FF-8475-671145871714}" type="presParOf" srcId="{CC09CBBF-3833-40EB-A70B-1F31270B35A0}" destId="{60A44F79-1FE0-4712-B62F-27880C86EE61}" srcOrd="0" destOrd="0" presId="urn:microsoft.com/office/officeart/2005/8/layout/vList2"/>
    <dgm:cxn modelId="{62DC2EC5-5976-449A-A332-BCB9FA77D183}" type="presParOf" srcId="{CC09CBBF-3833-40EB-A70B-1F31270B35A0}" destId="{91F4FA12-7696-4EBC-92CA-E9DF5681D1E5}" srcOrd="1" destOrd="0" presId="urn:microsoft.com/office/officeart/2005/8/layout/vList2"/>
    <dgm:cxn modelId="{500D7C23-92B9-42AA-91AA-47974130B717}" type="presParOf" srcId="{CC09CBBF-3833-40EB-A70B-1F31270B35A0}" destId="{9CAC2A84-35A2-42FD-B88B-6B54D9E5A9FD}" srcOrd="2" destOrd="0" presId="urn:microsoft.com/office/officeart/2005/8/layout/vList2"/>
    <dgm:cxn modelId="{C4E05A98-3A39-4941-9CD2-2F47D9746B07}" type="presParOf" srcId="{CC09CBBF-3833-40EB-A70B-1F31270B35A0}" destId="{B182CA17-E605-4A90-AE5F-73FE099A207B}" srcOrd="3" destOrd="0" presId="urn:microsoft.com/office/officeart/2005/8/layout/vList2"/>
    <dgm:cxn modelId="{B79EC01B-7E09-45AB-905D-4EC5082F8751}" type="presParOf" srcId="{CC09CBBF-3833-40EB-A70B-1F31270B35A0}" destId="{8D6045AB-99C1-4703-AC54-570754AD8F41}" srcOrd="4" destOrd="0" presId="urn:microsoft.com/office/officeart/2005/8/layout/vList2"/>
    <dgm:cxn modelId="{555A5010-5BD4-40BC-ACBC-91EF9CB4AB73}" type="presParOf" srcId="{CC09CBBF-3833-40EB-A70B-1F31270B35A0}" destId="{910B9E41-D592-4BB2-AF84-2C709751D031}" srcOrd="5" destOrd="0" presId="urn:microsoft.com/office/officeart/2005/8/layout/vList2"/>
    <dgm:cxn modelId="{3D188004-2942-49AD-A74F-877B1199928E}" type="presParOf" srcId="{CC09CBBF-3833-40EB-A70B-1F31270B35A0}" destId="{999E5CF9-7BCE-487A-9796-3EFF288FB18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E8A2A-9812-4251-ABEE-C7F720A5B68A}">
      <dsp:nvSpPr>
        <dsp:cNvPr id="0" name=""/>
        <dsp:cNvSpPr/>
      </dsp:nvSpPr>
      <dsp:spPr>
        <a:xfrm>
          <a:off x="0" y="541534"/>
          <a:ext cx="6666833" cy="135135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dirty="0"/>
            <a:t>Our Review Process </a:t>
          </a:r>
        </a:p>
      </dsp:txBody>
      <dsp:txXfrm>
        <a:off x="65967" y="607501"/>
        <a:ext cx="6534899" cy="1219416"/>
      </dsp:txXfrm>
    </dsp:sp>
    <dsp:sp modelId="{08014B95-A98F-481C-B0AD-378F5A17C63A}">
      <dsp:nvSpPr>
        <dsp:cNvPr id="0" name=""/>
        <dsp:cNvSpPr/>
      </dsp:nvSpPr>
      <dsp:spPr>
        <a:xfrm>
          <a:off x="0" y="2051284"/>
          <a:ext cx="6666833" cy="1351350"/>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dirty="0"/>
            <a:t>Demo</a:t>
          </a:r>
        </a:p>
      </dsp:txBody>
      <dsp:txXfrm>
        <a:off x="65967" y="2117251"/>
        <a:ext cx="6534899" cy="1219416"/>
      </dsp:txXfrm>
    </dsp:sp>
    <dsp:sp modelId="{C0B83322-D6FE-404A-AD00-0B55415727CE}">
      <dsp:nvSpPr>
        <dsp:cNvPr id="0" name=""/>
        <dsp:cNvSpPr/>
      </dsp:nvSpPr>
      <dsp:spPr>
        <a:xfrm>
          <a:off x="0" y="3561035"/>
          <a:ext cx="6666833" cy="135135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b="1" kern="1200" dirty="0"/>
            <a:t>Q&amp;A</a:t>
          </a:r>
          <a:endParaRPr lang="en-US" sz="5500" kern="1200" dirty="0"/>
        </a:p>
      </dsp:txBody>
      <dsp:txXfrm>
        <a:off x="65967" y="3627002"/>
        <a:ext cx="6534899" cy="1219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0E63B-C5EB-4032-9767-665783E65BB9}">
      <dsp:nvSpPr>
        <dsp:cNvPr id="0" name=""/>
        <dsp:cNvSpPr/>
      </dsp:nvSpPr>
      <dsp:spPr>
        <a:xfrm>
          <a:off x="0" y="152798"/>
          <a:ext cx="11130867" cy="43758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Week 1 : Alignment Kick-off Call </a:t>
          </a:r>
        </a:p>
      </dsp:txBody>
      <dsp:txXfrm>
        <a:off x="21361" y="174159"/>
        <a:ext cx="11088145" cy="394858"/>
      </dsp:txXfrm>
    </dsp:sp>
    <dsp:sp modelId="{50062848-9061-4CC5-B70E-6D1CE0D31172}">
      <dsp:nvSpPr>
        <dsp:cNvPr id="0" name=""/>
        <dsp:cNvSpPr/>
      </dsp:nvSpPr>
      <dsp:spPr>
        <a:xfrm>
          <a:off x="0" y="590378"/>
          <a:ext cx="11130867"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40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Present to business to align realistic expectations and required effort/inputs of Solution Review</a:t>
          </a:r>
        </a:p>
        <a:p>
          <a:pPr marL="114300" lvl="1" indent="-114300" algn="l" defTabSz="577850">
            <a:lnSpc>
              <a:spcPct val="90000"/>
            </a:lnSpc>
            <a:spcBef>
              <a:spcPct val="0"/>
            </a:spcBef>
            <a:spcAft>
              <a:spcPct val="20000"/>
            </a:spcAft>
            <a:buChar char="•"/>
          </a:pPr>
          <a:r>
            <a:rPr lang="en-US" sz="1300" kern="1200"/>
            <a:t>WHO: MSFT Power CAT Leads the call + Customer Business and Technical leadership</a:t>
          </a:r>
        </a:p>
        <a:p>
          <a:pPr marL="114300" lvl="1" indent="-114300" algn="l" defTabSz="577850">
            <a:lnSpc>
              <a:spcPct val="90000"/>
            </a:lnSpc>
            <a:spcBef>
              <a:spcPct val="0"/>
            </a:spcBef>
            <a:spcAft>
              <a:spcPct val="20000"/>
            </a:spcAft>
            <a:buChar char="•"/>
          </a:pPr>
          <a:r>
            <a:rPr lang="en-US" sz="1300" b="1" kern="1200"/>
            <a:t>Follow-up Homework : Customer is identifying team members and priority areas to focus the review</a:t>
          </a:r>
        </a:p>
      </dsp:txBody>
      <dsp:txXfrm>
        <a:off x="0" y="590378"/>
        <a:ext cx="11130867" cy="738990"/>
      </dsp:txXfrm>
    </dsp:sp>
    <dsp:sp modelId="{4C7DD24D-607E-4FE4-AEDC-84D4A1B13D4D}">
      <dsp:nvSpPr>
        <dsp:cNvPr id="0" name=""/>
        <dsp:cNvSpPr/>
      </dsp:nvSpPr>
      <dsp:spPr>
        <a:xfrm>
          <a:off x="0" y="1329368"/>
          <a:ext cx="11130867" cy="437580"/>
        </a:xfrm>
        <a:prstGeom prst="roundRect">
          <a:avLst/>
        </a:prstGeom>
        <a:solidFill>
          <a:schemeClr val="accent4">
            <a:hueOff val="2133002"/>
            <a:satOff val="-7713"/>
            <a:lumOff val="754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Week 2 : Reverse Demo</a:t>
          </a:r>
        </a:p>
      </dsp:txBody>
      <dsp:txXfrm>
        <a:off x="21361" y="1350729"/>
        <a:ext cx="11088145" cy="394858"/>
      </dsp:txXfrm>
    </dsp:sp>
    <dsp:sp modelId="{BC2036CC-E95D-482C-A209-4B2A1131209B}">
      <dsp:nvSpPr>
        <dsp:cNvPr id="0" name=""/>
        <dsp:cNvSpPr/>
      </dsp:nvSpPr>
      <dsp:spPr>
        <a:xfrm>
          <a:off x="0" y="1766948"/>
          <a:ext cx="11130867"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40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Present a functional demo portal to MSFT team to catchup everyone.</a:t>
          </a:r>
        </a:p>
        <a:p>
          <a:pPr marL="114300" lvl="1" indent="-114300" algn="l" defTabSz="577850">
            <a:lnSpc>
              <a:spcPct val="90000"/>
            </a:lnSpc>
            <a:spcBef>
              <a:spcPct val="0"/>
            </a:spcBef>
            <a:spcAft>
              <a:spcPct val="20000"/>
            </a:spcAft>
            <a:buChar char="•"/>
          </a:pPr>
          <a:r>
            <a:rPr lang="en-US" sz="1300" kern="1200"/>
            <a:t>WHO: Portal Dev (Leads the call) + MSFT Account &amp; Tech + Business team should join to address business questions </a:t>
          </a:r>
        </a:p>
        <a:p>
          <a:pPr marL="114300" lvl="1" indent="-114300" algn="l" defTabSz="577850">
            <a:lnSpc>
              <a:spcPct val="90000"/>
            </a:lnSpc>
            <a:spcBef>
              <a:spcPct val="0"/>
            </a:spcBef>
            <a:spcAft>
              <a:spcPct val="20000"/>
            </a:spcAft>
            <a:buChar char="•"/>
          </a:pPr>
          <a:r>
            <a:rPr lang="en-US" sz="1300" b="1" kern="1200"/>
            <a:t>Required for MSFT to understand the project and to understand the areas of focus</a:t>
          </a:r>
          <a:endParaRPr lang="en-US" sz="1300" kern="1200"/>
        </a:p>
      </dsp:txBody>
      <dsp:txXfrm>
        <a:off x="0" y="1766948"/>
        <a:ext cx="11130867" cy="738990"/>
      </dsp:txXfrm>
    </dsp:sp>
    <dsp:sp modelId="{7966C3EB-102F-4264-A5C3-ADF8D1840984}">
      <dsp:nvSpPr>
        <dsp:cNvPr id="0" name=""/>
        <dsp:cNvSpPr/>
      </dsp:nvSpPr>
      <dsp:spPr>
        <a:xfrm>
          <a:off x="0" y="2505938"/>
          <a:ext cx="11130867" cy="437580"/>
        </a:xfrm>
        <a:prstGeom prst="roundRect">
          <a:avLst/>
        </a:prstGeom>
        <a:solidFill>
          <a:schemeClr val="accent4">
            <a:hueOff val="4266005"/>
            <a:satOff val="-15426"/>
            <a:lumOff val="1509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Week 3&amp;4 : Tech Deep-Dives</a:t>
          </a:r>
        </a:p>
      </dsp:txBody>
      <dsp:txXfrm>
        <a:off x="21361" y="2527299"/>
        <a:ext cx="11088145" cy="394858"/>
      </dsp:txXfrm>
    </dsp:sp>
    <dsp:sp modelId="{153E8F19-B363-4811-A5D4-AEB0D17C4423}">
      <dsp:nvSpPr>
        <dsp:cNvPr id="0" name=""/>
        <dsp:cNvSpPr/>
      </dsp:nvSpPr>
      <dsp:spPr>
        <a:xfrm>
          <a:off x="0" y="2943518"/>
          <a:ext cx="11130867"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40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Follow-up behind-the-scenes code/configuration deep-dive review meetings </a:t>
          </a:r>
        </a:p>
        <a:p>
          <a:pPr marL="114300" lvl="1" indent="-114300" algn="l" defTabSz="577850">
            <a:lnSpc>
              <a:spcPct val="90000"/>
            </a:lnSpc>
            <a:spcBef>
              <a:spcPct val="0"/>
            </a:spcBef>
            <a:spcAft>
              <a:spcPct val="20000"/>
            </a:spcAft>
            <a:buChar char="•"/>
          </a:pPr>
          <a:r>
            <a:rPr lang="en-US" sz="1300" kern="1200"/>
            <a:t>Portal Dev (screenshares and opens Pages Studio, Management App, shows Code, </a:t>
          </a:r>
          <a:r>
            <a:rPr lang="en-US" sz="1300" kern="1200" err="1"/>
            <a:t>etc</a:t>
          </a:r>
          <a:r>
            <a:rPr lang="en-US" sz="1300" kern="1200"/>
            <a:t>) + MSFT Tech </a:t>
          </a:r>
        </a:p>
        <a:p>
          <a:pPr marL="114300" lvl="1" indent="-114300" algn="l" defTabSz="577850">
            <a:lnSpc>
              <a:spcPct val="90000"/>
            </a:lnSpc>
            <a:spcBef>
              <a:spcPct val="0"/>
            </a:spcBef>
            <a:spcAft>
              <a:spcPct val="20000"/>
            </a:spcAft>
            <a:buChar char="•"/>
          </a:pPr>
          <a:r>
            <a:rPr lang="en-US" sz="1300" b="1" kern="1200"/>
            <a:t>This is the core essential review motion – is this where the most impact happens</a:t>
          </a:r>
          <a:endParaRPr lang="en-US" sz="1300" kern="1200"/>
        </a:p>
      </dsp:txBody>
      <dsp:txXfrm>
        <a:off x="0" y="2943518"/>
        <a:ext cx="11130867" cy="738990"/>
      </dsp:txXfrm>
    </dsp:sp>
    <dsp:sp modelId="{06AE9E69-9D46-420F-96D2-5DD1317116A5}">
      <dsp:nvSpPr>
        <dsp:cNvPr id="0" name=""/>
        <dsp:cNvSpPr/>
      </dsp:nvSpPr>
      <dsp:spPr>
        <a:xfrm>
          <a:off x="0" y="3682508"/>
          <a:ext cx="11130867" cy="437580"/>
        </a:xfrm>
        <a:prstGeom prst="roundRect">
          <a:avLst/>
        </a:prstGeom>
        <a:solidFill>
          <a:schemeClr val="accent4">
            <a:hueOff val="6399007"/>
            <a:satOff val="-23139"/>
            <a:lumOff val="2264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Week 4&amp;5 : Draft Review Summary</a:t>
          </a:r>
        </a:p>
      </dsp:txBody>
      <dsp:txXfrm>
        <a:off x="21361" y="3703869"/>
        <a:ext cx="11088145" cy="394858"/>
      </dsp:txXfrm>
    </dsp:sp>
    <dsp:sp modelId="{32E3D90C-9786-42D6-BA3C-8A84DA499F5B}">
      <dsp:nvSpPr>
        <dsp:cNvPr id="0" name=""/>
        <dsp:cNvSpPr/>
      </dsp:nvSpPr>
      <dsp:spPr>
        <a:xfrm>
          <a:off x="0" y="4120088"/>
          <a:ext cx="11130867" cy="48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40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MSFT takes time to process the findings and consider recommendations </a:t>
          </a:r>
        </a:p>
        <a:p>
          <a:pPr marL="114300" lvl="1" indent="-114300" algn="l" defTabSz="577850">
            <a:lnSpc>
              <a:spcPct val="90000"/>
            </a:lnSpc>
            <a:spcBef>
              <a:spcPct val="0"/>
            </a:spcBef>
            <a:spcAft>
              <a:spcPct val="20000"/>
            </a:spcAft>
            <a:buChar char="•"/>
          </a:pPr>
          <a:r>
            <a:rPr lang="en-US" sz="1300" kern="1200"/>
            <a:t>Optional Draft Preview Call - Portal Dev + MSFT Account + Tech</a:t>
          </a:r>
        </a:p>
      </dsp:txBody>
      <dsp:txXfrm>
        <a:off x="0" y="4120088"/>
        <a:ext cx="11130867" cy="483862"/>
      </dsp:txXfrm>
    </dsp:sp>
    <dsp:sp modelId="{0D5C232F-ABC9-40A0-A54E-9D562BB93A38}">
      <dsp:nvSpPr>
        <dsp:cNvPr id="0" name=""/>
        <dsp:cNvSpPr/>
      </dsp:nvSpPr>
      <dsp:spPr>
        <a:xfrm>
          <a:off x="0" y="4603950"/>
          <a:ext cx="11130867" cy="437580"/>
        </a:xfrm>
        <a:prstGeom prst="roundRect">
          <a:avLst/>
        </a:prstGeom>
        <a:solidFill>
          <a:schemeClr val="accent4">
            <a:hueOff val="8532010"/>
            <a:satOff val="-30852"/>
            <a:lumOff val="3019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Week 6 : Final Solution Findings Presentation</a:t>
          </a:r>
        </a:p>
      </dsp:txBody>
      <dsp:txXfrm>
        <a:off x="21361" y="4625311"/>
        <a:ext cx="11088145" cy="394858"/>
      </dsp:txXfrm>
    </dsp:sp>
    <dsp:sp modelId="{02ACE507-4D07-4E7B-8A3A-8F59DB5661BE}">
      <dsp:nvSpPr>
        <dsp:cNvPr id="0" name=""/>
        <dsp:cNvSpPr/>
      </dsp:nvSpPr>
      <dsp:spPr>
        <a:xfrm>
          <a:off x="0" y="5041530"/>
          <a:ext cx="11130867"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40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Everyone joins the solutions findings and recommendations presentation</a:t>
          </a:r>
        </a:p>
      </dsp:txBody>
      <dsp:txXfrm>
        <a:off x="0" y="5041530"/>
        <a:ext cx="11130867" cy="281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4B84E-C7D4-4486-AF03-E09AB6A249C9}">
      <dsp:nvSpPr>
        <dsp:cNvPr id="0" name=""/>
        <dsp:cNvSpPr/>
      </dsp:nvSpPr>
      <dsp:spPr>
        <a:xfrm>
          <a:off x="6343628" y="4374784"/>
          <a:ext cx="3909698" cy="2058721"/>
        </a:xfrm>
        <a:prstGeom prst="roundRect">
          <a:avLst>
            <a:gd name="adj" fmla="val 10000"/>
          </a:avLst>
        </a:prstGeom>
        <a:solidFill>
          <a:schemeClr val="lt1">
            <a:alpha val="90000"/>
            <a:hueOff val="0"/>
            <a:satOff val="0"/>
            <a:lumOff val="0"/>
            <a:alphaOff val="0"/>
          </a:schemeClr>
        </a:solidFill>
        <a:ln w="10795" cap="flat" cmpd="sng" algn="ctr">
          <a:solidFill>
            <a:schemeClr val="accent4">
              <a:hueOff val="16935"/>
              <a:satOff val="-14879"/>
              <a:lumOff val="192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r" defTabSz="889000">
            <a:lnSpc>
              <a:spcPct val="90000"/>
            </a:lnSpc>
            <a:spcBef>
              <a:spcPct val="0"/>
            </a:spcBef>
            <a:spcAft>
              <a:spcPct val="15000"/>
            </a:spcAft>
            <a:buChar char="•"/>
          </a:pPr>
          <a:r>
            <a:rPr lang="en-US" sz="2000" kern="1200" dirty="0"/>
            <a:t>Monitor </a:t>
          </a:r>
          <a:br>
            <a:rPr lang="en-US" sz="2000" kern="1200" dirty="0"/>
          </a:br>
          <a:r>
            <a:rPr lang="en-US" sz="2000" kern="1200" dirty="0"/>
            <a:t>User Adoption</a:t>
          </a:r>
        </a:p>
        <a:p>
          <a:pPr marL="228600" lvl="1" indent="-228600" algn="r" defTabSz="889000">
            <a:lnSpc>
              <a:spcPct val="90000"/>
            </a:lnSpc>
            <a:spcBef>
              <a:spcPct val="0"/>
            </a:spcBef>
            <a:spcAft>
              <a:spcPct val="15000"/>
            </a:spcAft>
            <a:buChar char="•"/>
          </a:pPr>
          <a:r>
            <a:rPr lang="en-US" sz="2000" kern="1200" dirty="0"/>
            <a:t>Review Telemetry</a:t>
          </a:r>
        </a:p>
        <a:p>
          <a:pPr marL="228600" lvl="1" indent="-228600" algn="r" defTabSz="889000">
            <a:lnSpc>
              <a:spcPct val="90000"/>
            </a:lnSpc>
            <a:spcBef>
              <a:spcPct val="0"/>
            </a:spcBef>
            <a:spcAft>
              <a:spcPct val="15000"/>
            </a:spcAft>
            <a:buChar char="•"/>
          </a:pPr>
          <a:r>
            <a:rPr lang="en-US" sz="2000" kern="1200" dirty="0"/>
            <a:t>Review Error Logs</a:t>
          </a:r>
        </a:p>
      </dsp:txBody>
      <dsp:txXfrm>
        <a:off x="7561761" y="4934687"/>
        <a:ext cx="2646343" cy="1453595"/>
      </dsp:txXfrm>
    </dsp:sp>
    <dsp:sp modelId="{52D3E524-DE8E-4300-B7F8-84F2E6BDDEB4}">
      <dsp:nvSpPr>
        <dsp:cNvPr id="0" name=""/>
        <dsp:cNvSpPr/>
      </dsp:nvSpPr>
      <dsp:spPr>
        <a:xfrm>
          <a:off x="868232" y="4374784"/>
          <a:ext cx="4489679" cy="2058721"/>
        </a:xfrm>
        <a:prstGeom prst="roundRect">
          <a:avLst>
            <a:gd name="adj" fmla="val 10000"/>
          </a:avLst>
        </a:prstGeom>
        <a:solidFill>
          <a:schemeClr val="lt1">
            <a:alpha val="90000"/>
            <a:hueOff val="0"/>
            <a:satOff val="0"/>
            <a:lumOff val="0"/>
            <a:alphaOff val="0"/>
          </a:schemeClr>
        </a:solidFill>
        <a:ln w="10795" cap="flat" cmpd="sng" algn="ctr">
          <a:solidFill>
            <a:schemeClr val="accent4">
              <a:hueOff val="25402"/>
              <a:satOff val="-22318"/>
              <a:lumOff val="28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Performance Review </a:t>
          </a:r>
        </a:p>
        <a:p>
          <a:pPr marL="228600" lvl="1" indent="-228600" algn="l" defTabSz="889000">
            <a:lnSpc>
              <a:spcPct val="90000"/>
            </a:lnSpc>
            <a:spcBef>
              <a:spcPct val="0"/>
            </a:spcBef>
            <a:spcAft>
              <a:spcPct val="15000"/>
            </a:spcAft>
            <a:buChar char="•"/>
          </a:pPr>
          <a:r>
            <a:rPr lang="en-US" sz="2000" kern="1200" dirty="0"/>
            <a:t>Testing Automation</a:t>
          </a:r>
        </a:p>
        <a:p>
          <a:pPr marL="228600" lvl="1" indent="-228600" algn="l" defTabSz="889000">
            <a:lnSpc>
              <a:spcPct val="90000"/>
            </a:lnSpc>
            <a:spcBef>
              <a:spcPct val="0"/>
            </a:spcBef>
            <a:spcAft>
              <a:spcPct val="15000"/>
            </a:spcAft>
            <a:buChar char="•"/>
          </a:pPr>
          <a:r>
            <a:rPr lang="en-US" sz="2000" kern="1200" dirty="0"/>
            <a:t>Test Monthly Updates</a:t>
          </a:r>
        </a:p>
      </dsp:txBody>
      <dsp:txXfrm>
        <a:off x="913455" y="4934687"/>
        <a:ext cx="3052329" cy="1453595"/>
      </dsp:txXfrm>
    </dsp:sp>
    <dsp:sp modelId="{16BB94BC-29C5-44F5-A970-5FA0CE81F704}">
      <dsp:nvSpPr>
        <dsp:cNvPr id="0" name=""/>
        <dsp:cNvSpPr/>
      </dsp:nvSpPr>
      <dsp:spPr>
        <a:xfrm>
          <a:off x="6305713" y="0"/>
          <a:ext cx="3985529" cy="2058721"/>
        </a:xfrm>
        <a:prstGeom prst="roundRect">
          <a:avLst>
            <a:gd name="adj" fmla="val 10000"/>
          </a:avLst>
        </a:prstGeom>
        <a:solidFill>
          <a:schemeClr val="lt1">
            <a:alpha val="90000"/>
            <a:hueOff val="0"/>
            <a:satOff val="0"/>
            <a:lumOff val="0"/>
            <a:alphaOff val="0"/>
          </a:schemeClr>
        </a:solidFill>
        <a:ln w="10795" cap="flat" cmpd="sng" algn="ctr">
          <a:solidFill>
            <a:schemeClr val="accent4">
              <a:hueOff val="8467"/>
              <a:satOff val="-7439"/>
              <a:lumOff val="96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r" defTabSz="889000">
            <a:lnSpc>
              <a:spcPct val="90000"/>
            </a:lnSpc>
            <a:spcBef>
              <a:spcPct val="0"/>
            </a:spcBef>
            <a:spcAft>
              <a:spcPct val="15000"/>
            </a:spcAft>
            <a:buChar char="•"/>
          </a:pPr>
          <a:r>
            <a:rPr lang="en-US" sz="2000" kern="1200" dirty="0"/>
            <a:t>Performance Benchmark</a:t>
          </a:r>
        </a:p>
        <a:p>
          <a:pPr marL="228600" lvl="1" indent="-228600" algn="r" defTabSz="889000">
            <a:lnSpc>
              <a:spcPct val="90000"/>
            </a:lnSpc>
            <a:spcBef>
              <a:spcPct val="0"/>
            </a:spcBef>
            <a:spcAft>
              <a:spcPct val="15000"/>
            </a:spcAft>
            <a:buChar char="•"/>
          </a:pPr>
          <a:r>
            <a:rPr lang="en-US" sz="2000" kern="1200" dirty="0"/>
            <a:t>Setup Telemetry &amp; User Monitoring</a:t>
          </a:r>
        </a:p>
      </dsp:txBody>
      <dsp:txXfrm>
        <a:off x="7546595" y="45223"/>
        <a:ext cx="2699424" cy="1453595"/>
      </dsp:txXfrm>
    </dsp:sp>
    <dsp:sp modelId="{E055FA79-7F25-4E5D-BC55-60F6BDF8EB29}">
      <dsp:nvSpPr>
        <dsp:cNvPr id="0" name=""/>
        <dsp:cNvSpPr/>
      </dsp:nvSpPr>
      <dsp:spPr>
        <a:xfrm>
          <a:off x="1052072" y="0"/>
          <a:ext cx="4121999" cy="2058721"/>
        </a:xfrm>
        <a:prstGeom prst="roundRect">
          <a:avLst>
            <a:gd name="adj" fmla="val 10000"/>
          </a:avLst>
        </a:prstGeom>
        <a:solidFill>
          <a:schemeClr val="lt1">
            <a:alpha val="90000"/>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Documentation</a:t>
          </a:r>
        </a:p>
        <a:p>
          <a:pPr marL="228600" lvl="1" indent="-228600" algn="l" defTabSz="889000">
            <a:lnSpc>
              <a:spcPct val="90000"/>
            </a:lnSpc>
            <a:spcBef>
              <a:spcPct val="0"/>
            </a:spcBef>
            <a:spcAft>
              <a:spcPct val="15000"/>
            </a:spcAft>
            <a:buChar char="•"/>
          </a:pPr>
          <a:r>
            <a:rPr lang="en-US" sz="2000" kern="1200" dirty="0"/>
            <a:t>User Test Scripts</a:t>
          </a:r>
        </a:p>
        <a:p>
          <a:pPr marL="228600" lvl="1" indent="-228600" algn="l" defTabSz="889000">
            <a:lnSpc>
              <a:spcPct val="90000"/>
            </a:lnSpc>
            <a:spcBef>
              <a:spcPct val="0"/>
            </a:spcBef>
            <a:spcAft>
              <a:spcPct val="15000"/>
            </a:spcAft>
            <a:buChar char="•"/>
          </a:pPr>
          <a:r>
            <a:rPr lang="en-US" sz="2000" kern="1200" dirty="0"/>
            <a:t>Testing Automation</a:t>
          </a:r>
        </a:p>
      </dsp:txBody>
      <dsp:txXfrm>
        <a:off x="1097295" y="45223"/>
        <a:ext cx="2794953" cy="1453595"/>
      </dsp:txXfrm>
    </dsp:sp>
    <dsp:sp modelId="{FEE5FBFA-7B96-4539-9131-B5D062A5AA4C}">
      <dsp:nvSpPr>
        <dsp:cNvPr id="0" name=""/>
        <dsp:cNvSpPr/>
      </dsp:nvSpPr>
      <dsp:spPr>
        <a:xfrm>
          <a:off x="2729694" y="366709"/>
          <a:ext cx="2785708" cy="2785708"/>
        </a:xfrm>
        <a:prstGeom prst="pieWedge">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Build</a:t>
          </a:r>
        </a:p>
      </dsp:txBody>
      <dsp:txXfrm>
        <a:off x="3545609" y="1182624"/>
        <a:ext cx="1969793" cy="1969793"/>
      </dsp:txXfrm>
    </dsp:sp>
    <dsp:sp modelId="{18F6E69E-2474-407B-B7F0-DF2015D2C375}">
      <dsp:nvSpPr>
        <dsp:cNvPr id="0" name=""/>
        <dsp:cNvSpPr/>
      </dsp:nvSpPr>
      <dsp:spPr>
        <a:xfrm rot="5400000">
          <a:off x="5644072" y="366709"/>
          <a:ext cx="2785708" cy="2785708"/>
        </a:xfrm>
        <a:prstGeom prst="pieWedge">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Launch</a:t>
          </a:r>
        </a:p>
      </dsp:txBody>
      <dsp:txXfrm rot="-5400000">
        <a:off x="5644072" y="1182624"/>
        <a:ext cx="1969793" cy="1969793"/>
      </dsp:txXfrm>
    </dsp:sp>
    <dsp:sp modelId="{3B865961-4A95-46B2-BB2B-8C3BB21EDDBF}">
      <dsp:nvSpPr>
        <dsp:cNvPr id="0" name=""/>
        <dsp:cNvSpPr/>
      </dsp:nvSpPr>
      <dsp:spPr>
        <a:xfrm rot="10800000">
          <a:off x="5644072" y="3281088"/>
          <a:ext cx="2785708" cy="2785708"/>
        </a:xfrm>
        <a:prstGeom prst="pieWedge">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Operate</a:t>
          </a:r>
        </a:p>
      </dsp:txBody>
      <dsp:txXfrm rot="10800000">
        <a:off x="5644072" y="3281088"/>
        <a:ext cx="1969793" cy="1969793"/>
      </dsp:txXfrm>
    </dsp:sp>
    <dsp:sp modelId="{5A9F8E95-DCF7-47C2-AEAD-14BCF013D281}">
      <dsp:nvSpPr>
        <dsp:cNvPr id="0" name=""/>
        <dsp:cNvSpPr/>
      </dsp:nvSpPr>
      <dsp:spPr>
        <a:xfrm rot="16200000">
          <a:off x="2729694" y="3281088"/>
          <a:ext cx="2785708" cy="2785708"/>
        </a:xfrm>
        <a:prstGeom prst="pieWedge">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Update</a:t>
          </a:r>
        </a:p>
      </dsp:txBody>
      <dsp:txXfrm rot="5400000">
        <a:off x="3545609" y="3281088"/>
        <a:ext cx="1969793" cy="1969793"/>
      </dsp:txXfrm>
    </dsp:sp>
    <dsp:sp modelId="{7404CDD9-B3E9-49EA-A27A-D776A27D11B6}">
      <dsp:nvSpPr>
        <dsp:cNvPr id="0" name=""/>
        <dsp:cNvSpPr/>
      </dsp:nvSpPr>
      <dsp:spPr>
        <a:xfrm>
          <a:off x="5098832" y="2637737"/>
          <a:ext cx="961809" cy="836355"/>
        </a:xfrm>
        <a:prstGeom prst="circularArrow">
          <a:avLst/>
        </a:prstGeom>
        <a:solidFill>
          <a:schemeClr val="accent4">
            <a:tint val="4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255C3A-35EC-4BE1-B056-7256CA670127}">
      <dsp:nvSpPr>
        <dsp:cNvPr id="0" name=""/>
        <dsp:cNvSpPr/>
      </dsp:nvSpPr>
      <dsp:spPr>
        <a:xfrm rot="10800000">
          <a:off x="5098832" y="2959412"/>
          <a:ext cx="961809" cy="836355"/>
        </a:xfrm>
        <a:prstGeom prst="circularArrow">
          <a:avLst/>
        </a:prstGeom>
        <a:solidFill>
          <a:schemeClr val="accent4">
            <a:tint val="4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E267D-42D2-4A7A-8D4D-7C22DAD148AC}">
      <dsp:nvSpPr>
        <dsp:cNvPr id="0" name=""/>
        <dsp:cNvSpPr/>
      </dsp:nvSpPr>
      <dsp:spPr>
        <a:xfrm>
          <a:off x="0" y="3729463"/>
          <a:ext cx="11084767" cy="1425544"/>
        </a:xfrm>
        <a:prstGeom prst="rect">
          <a:avLst/>
        </a:prstGeom>
        <a:solidFill>
          <a:srgbClr val="9591E9"/>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Website Runtime</a:t>
          </a:r>
        </a:p>
      </dsp:txBody>
      <dsp:txXfrm>
        <a:off x="0" y="3729463"/>
        <a:ext cx="11084767" cy="769794"/>
      </dsp:txXfrm>
    </dsp:sp>
    <dsp:sp modelId="{E9FABFC4-432C-4502-B007-DE4118F33187}">
      <dsp:nvSpPr>
        <dsp:cNvPr id="0" name=""/>
        <dsp:cNvSpPr/>
      </dsp:nvSpPr>
      <dsp:spPr>
        <a:xfrm>
          <a:off x="0" y="4470746"/>
          <a:ext cx="11084767" cy="655750"/>
        </a:xfrm>
        <a:prstGeom prst="rect">
          <a:avLst/>
        </a:prstGeom>
        <a:solidFill>
          <a:schemeClr val="accent5">
            <a:alpha val="90000"/>
            <a:tint val="40000"/>
            <a:hueOff val="0"/>
            <a:satOff val="0"/>
            <a:lumOff val="0"/>
            <a:alphaOff val="0"/>
          </a:schemeClr>
        </a:solidFill>
        <a:ln w="1079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The “web app” that runs the website. All Features are </a:t>
          </a:r>
          <a:r>
            <a:rPr lang="en-US" sz="1300" b="0" kern="1200"/>
            <a:t>available </a:t>
          </a:r>
          <a:r>
            <a:rPr lang="en-US" sz="1300" kern="1200"/>
            <a:t>no matter source. </a:t>
          </a:r>
          <a:br>
            <a:rPr lang="en-US" sz="1300" kern="1200"/>
          </a:br>
          <a:r>
            <a:rPr lang="en-US" sz="1300" kern="1200"/>
            <a:t>This runtime is same no matter site template or when site was created.</a:t>
          </a:r>
        </a:p>
      </dsp:txBody>
      <dsp:txXfrm>
        <a:off x="0" y="4470746"/>
        <a:ext cx="11084767" cy="655750"/>
      </dsp:txXfrm>
    </dsp:sp>
    <dsp:sp modelId="{E48217F0-9D7B-472D-A72C-474E5BEE7CF7}">
      <dsp:nvSpPr>
        <dsp:cNvPr id="0" name=""/>
        <dsp:cNvSpPr/>
      </dsp:nvSpPr>
      <dsp:spPr>
        <a:xfrm rot="10800000">
          <a:off x="0" y="2174250"/>
          <a:ext cx="11084767" cy="1576595"/>
        </a:xfrm>
        <a:prstGeom prst="upArrowCallout">
          <a:avLst/>
        </a:prstGeom>
        <a:solidFill>
          <a:srgbClr val="00B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Website Configuration</a:t>
          </a:r>
        </a:p>
        <a:p>
          <a:pPr marL="0" lvl="0" indent="0" algn="ctr" defTabSz="889000">
            <a:lnSpc>
              <a:spcPct val="90000"/>
            </a:lnSpc>
            <a:spcBef>
              <a:spcPct val="0"/>
            </a:spcBef>
            <a:spcAft>
              <a:spcPct val="35000"/>
            </a:spcAft>
            <a:buNone/>
          </a:pPr>
          <a:r>
            <a:rPr lang="en-US" sz="2000" kern="1200" dirty="0"/>
            <a:t>(Configuration data is stored in Dataverse tables)</a:t>
          </a:r>
        </a:p>
      </dsp:txBody>
      <dsp:txXfrm rot="10800000">
        <a:off x="0" y="2174250"/>
        <a:ext cx="11084767" cy="1024424"/>
      </dsp:txXfrm>
    </dsp:sp>
    <dsp:sp modelId="{5E4AED0B-AA70-459A-84CB-B31A69BF436E}">
      <dsp:nvSpPr>
        <dsp:cNvPr id="0" name=""/>
        <dsp:cNvSpPr/>
      </dsp:nvSpPr>
      <dsp:spPr>
        <a:xfrm rot="10800000">
          <a:off x="0" y="3146"/>
          <a:ext cx="11084767" cy="2192487"/>
        </a:xfrm>
        <a:prstGeom prst="upArrowCallou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Editors &amp; Templates</a:t>
          </a:r>
        </a:p>
      </dsp:txBody>
      <dsp:txXfrm rot="-10800000">
        <a:off x="0" y="3146"/>
        <a:ext cx="11084767" cy="769563"/>
      </dsp:txXfrm>
    </dsp:sp>
    <dsp:sp modelId="{21966A29-3AB5-4AFA-A5C4-5390BF07C424}">
      <dsp:nvSpPr>
        <dsp:cNvPr id="0" name=""/>
        <dsp:cNvSpPr/>
      </dsp:nvSpPr>
      <dsp:spPr>
        <a:xfrm>
          <a:off x="6006" y="772709"/>
          <a:ext cx="2801490" cy="655553"/>
        </a:xfrm>
        <a:prstGeom prst="rect">
          <a:avLst/>
        </a:prstGeom>
        <a:solidFill>
          <a:schemeClr val="accent5">
            <a:alpha val="90000"/>
            <a:tint val="40000"/>
            <a:hueOff val="0"/>
            <a:satOff val="0"/>
            <a:lumOff val="0"/>
            <a:alphaOff val="0"/>
          </a:schemeClr>
        </a:solidFill>
        <a:ln w="1079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Portal Management App</a:t>
          </a:r>
        </a:p>
        <a:p>
          <a:pPr marL="0" lvl="0" indent="0" algn="ctr" defTabSz="577850">
            <a:lnSpc>
              <a:spcPct val="90000"/>
            </a:lnSpc>
            <a:spcBef>
              <a:spcPct val="0"/>
            </a:spcBef>
            <a:spcAft>
              <a:spcPct val="35000"/>
            </a:spcAft>
            <a:buNone/>
          </a:pPr>
          <a:r>
            <a:rPr lang="en-US" sz="1300" kern="1200" dirty="0"/>
            <a:t>Pages Management App</a:t>
          </a:r>
        </a:p>
      </dsp:txBody>
      <dsp:txXfrm>
        <a:off x="6006" y="772709"/>
        <a:ext cx="2801490" cy="655553"/>
      </dsp:txXfrm>
    </dsp:sp>
    <dsp:sp modelId="{8BC5CC0E-C038-46CC-A9E6-6CA3F05AA3B5}">
      <dsp:nvSpPr>
        <dsp:cNvPr id="0" name=""/>
        <dsp:cNvSpPr/>
      </dsp:nvSpPr>
      <dsp:spPr>
        <a:xfrm>
          <a:off x="2807496" y="772709"/>
          <a:ext cx="1796944" cy="655553"/>
        </a:xfrm>
        <a:prstGeom prst="rect">
          <a:avLst/>
        </a:prstGeom>
        <a:solidFill>
          <a:schemeClr val="accent5">
            <a:alpha val="90000"/>
            <a:tint val="40000"/>
            <a:hueOff val="0"/>
            <a:satOff val="0"/>
            <a:lumOff val="0"/>
            <a:alphaOff val="0"/>
          </a:schemeClr>
        </a:solidFill>
        <a:ln w="1079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err="1"/>
            <a:t>VSCode</a:t>
          </a:r>
          <a:r>
            <a:rPr lang="en-US" sz="1300" kern="1200" dirty="0"/>
            <a:t> Desktop</a:t>
          </a:r>
          <a:br>
            <a:rPr lang="en-US" sz="1300" kern="1200" dirty="0"/>
          </a:br>
          <a:r>
            <a:rPr lang="en-US" sz="1300" kern="1200" dirty="0"/>
            <a:t>PAC CLI</a:t>
          </a:r>
        </a:p>
      </dsp:txBody>
      <dsp:txXfrm>
        <a:off x="2807496" y="772709"/>
        <a:ext cx="1796944" cy="655553"/>
      </dsp:txXfrm>
    </dsp:sp>
    <dsp:sp modelId="{F90786BF-1CB9-435B-9CEA-00E9F46ADE61}">
      <dsp:nvSpPr>
        <dsp:cNvPr id="0" name=""/>
        <dsp:cNvSpPr/>
      </dsp:nvSpPr>
      <dsp:spPr>
        <a:xfrm>
          <a:off x="4604441" y="772709"/>
          <a:ext cx="2880430" cy="655553"/>
        </a:xfrm>
        <a:prstGeom prst="rect">
          <a:avLst/>
        </a:prstGeom>
        <a:solidFill>
          <a:schemeClr val="accent5">
            <a:alpha val="90000"/>
            <a:tint val="40000"/>
            <a:hueOff val="0"/>
            <a:satOff val="0"/>
            <a:lumOff val="0"/>
            <a:alphaOff val="0"/>
          </a:schemeClr>
        </a:solidFill>
        <a:ln w="1079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NEW ! </a:t>
          </a:r>
          <a:br>
            <a:rPr lang="en-US" sz="1300" b="1" kern="1200" dirty="0"/>
          </a:br>
          <a:r>
            <a:rPr lang="en-US" sz="1300" b="1" kern="1200" dirty="0"/>
            <a:t>Power Pages Studio</a:t>
          </a:r>
        </a:p>
      </dsp:txBody>
      <dsp:txXfrm>
        <a:off x="4604441" y="772709"/>
        <a:ext cx="2880430" cy="655553"/>
      </dsp:txXfrm>
    </dsp:sp>
    <dsp:sp modelId="{8778E045-9395-4AF0-9003-234F21BEE8D5}">
      <dsp:nvSpPr>
        <dsp:cNvPr id="0" name=""/>
        <dsp:cNvSpPr/>
      </dsp:nvSpPr>
      <dsp:spPr>
        <a:xfrm>
          <a:off x="7484871" y="772709"/>
          <a:ext cx="1796944" cy="655553"/>
        </a:xfrm>
        <a:prstGeom prst="rect">
          <a:avLst/>
        </a:prstGeom>
        <a:solidFill>
          <a:schemeClr val="accent5">
            <a:alpha val="90000"/>
            <a:tint val="40000"/>
            <a:hueOff val="0"/>
            <a:satOff val="0"/>
            <a:lumOff val="0"/>
            <a:alphaOff val="0"/>
          </a:schemeClr>
        </a:solidFill>
        <a:ln w="1079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b="1" kern="1200"/>
            <a:t>NEW! </a:t>
          </a:r>
          <a:r>
            <a:rPr lang="en-US" sz="1300" kern="1200" err="1"/>
            <a:t>VSCode.Dev</a:t>
          </a:r>
          <a:r>
            <a:rPr lang="en-US" sz="1300" kern="1200"/>
            <a:t> </a:t>
          </a:r>
          <a:br>
            <a:rPr lang="en-US" sz="1300" kern="1200"/>
          </a:br>
          <a:r>
            <a:rPr lang="en-US" sz="1300" kern="1200"/>
            <a:t>Online IDE</a:t>
          </a:r>
        </a:p>
      </dsp:txBody>
      <dsp:txXfrm>
        <a:off x="7484871" y="772709"/>
        <a:ext cx="1796944" cy="655553"/>
      </dsp:txXfrm>
    </dsp:sp>
    <dsp:sp modelId="{B5F20883-3B71-4ACE-A27A-481003FE7239}">
      <dsp:nvSpPr>
        <dsp:cNvPr id="0" name=""/>
        <dsp:cNvSpPr/>
      </dsp:nvSpPr>
      <dsp:spPr>
        <a:xfrm>
          <a:off x="9281816" y="772709"/>
          <a:ext cx="1796944" cy="655553"/>
        </a:xfrm>
        <a:prstGeom prst="rect">
          <a:avLst/>
        </a:prstGeom>
        <a:solidFill>
          <a:schemeClr val="accent5">
            <a:alpha val="90000"/>
            <a:tint val="40000"/>
            <a:hueOff val="0"/>
            <a:satOff val="0"/>
            <a:lumOff val="0"/>
            <a:alphaOff val="0"/>
          </a:schemeClr>
        </a:solidFill>
        <a:ln w="1079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b="1" kern="1200"/>
            <a:t>NEW! </a:t>
          </a:r>
          <a:br>
            <a:rPr lang="en-US" sz="1300" b="1" kern="1200"/>
          </a:br>
          <a:r>
            <a:rPr lang="en-US" sz="1300" b="1" kern="1200"/>
            <a:t>Solution Templates</a:t>
          </a:r>
        </a:p>
      </dsp:txBody>
      <dsp:txXfrm>
        <a:off x="9281816" y="772709"/>
        <a:ext cx="1796944" cy="6555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32FCC-1F36-44B9-A5E0-D859260ED818}">
      <dsp:nvSpPr>
        <dsp:cNvPr id="0" name=""/>
        <dsp:cNvSpPr/>
      </dsp:nvSpPr>
      <dsp:spPr>
        <a:xfrm>
          <a:off x="0" y="1548"/>
          <a:ext cx="11096625" cy="65998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D7D5A8D8-888D-4429-8855-9107A479A530}">
      <dsp:nvSpPr>
        <dsp:cNvPr id="0" name=""/>
        <dsp:cNvSpPr/>
      </dsp:nvSpPr>
      <dsp:spPr>
        <a:xfrm>
          <a:off x="199645" y="150045"/>
          <a:ext cx="362992" cy="3629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BD4DE4-D4F0-4E4F-91E6-BCA53329C3F0}">
      <dsp:nvSpPr>
        <dsp:cNvPr id="0" name=""/>
        <dsp:cNvSpPr/>
      </dsp:nvSpPr>
      <dsp:spPr>
        <a:xfrm>
          <a:off x="762284" y="1548"/>
          <a:ext cx="10334340" cy="659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49" tIns="69849" rIns="69849" bIns="69849" numCol="1" spcCol="1270" anchor="ctr" anchorCtr="0">
          <a:noAutofit/>
        </a:bodyPr>
        <a:lstStyle/>
        <a:p>
          <a:pPr marL="0" lvl="0" indent="0" algn="l" defTabSz="844550">
            <a:lnSpc>
              <a:spcPct val="100000"/>
            </a:lnSpc>
            <a:spcBef>
              <a:spcPct val="0"/>
            </a:spcBef>
            <a:spcAft>
              <a:spcPct val="35000"/>
            </a:spcAft>
            <a:buNone/>
          </a:pPr>
          <a:r>
            <a:rPr lang="en-US" sz="1900" kern="1200"/>
            <a:t>Network Web Traffic Control (Web Application Firewall and IP Range)</a:t>
          </a:r>
        </a:p>
      </dsp:txBody>
      <dsp:txXfrm>
        <a:off x="762284" y="1548"/>
        <a:ext cx="10334340" cy="659986"/>
      </dsp:txXfrm>
    </dsp:sp>
    <dsp:sp modelId="{ECDA8C57-AA6A-4CE8-A5DF-9456165E07BF}">
      <dsp:nvSpPr>
        <dsp:cNvPr id="0" name=""/>
        <dsp:cNvSpPr/>
      </dsp:nvSpPr>
      <dsp:spPr>
        <a:xfrm>
          <a:off x="0" y="826532"/>
          <a:ext cx="11096625" cy="65998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ABABD316-6085-4F8F-B97E-0BF459BFDC4B}">
      <dsp:nvSpPr>
        <dsp:cNvPr id="0" name=""/>
        <dsp:cNvSpPr/>
      </dsp:nvSpPr>
      <dsp:spPr>
        <a:xfrm>
          <a:off x="199645" y="975028"/>
          <a:ext cx="362992" cy="3629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455880-3215-4E39-A02E-1A4C79836BC6}">
      <dsp:nvSpPr>
        <dsp:cNvPr id="0" name=""/>
        <dsp:cNvSpPr/>
      </dsp:nvSpPr>
      <dsp:spPr>
        <a:xfrm>
          <a:off x="762284" y="826532"/>
          <a:ext cx="10334340" cy="659986"/>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69849" tIns="69849" rIns="69849" bIns="69849" numCol="1" spcCol="1270" anchor="ctr" anchorCtr="0">
          <a:noAutofit/>
        </a:bodyPr>
        <a:lstStyle/>
        <a:p>
          <a:pPr marL="0" lvl="0" indent="0" algn="l" defTabSz="844550">
            <a:lnSpc>
              <a:spcPct val="100000"/>
            </a:lnSpc>
            <a:spcBef>
              <a:spcPct val="0"/>
            </a:spcBef>
            <a:spcAft>
              <a:spcPct val="35000"/>
            </a:spcAft>
            <a:buNone/>
          </a:pPr>
          <a:r>
            <a:rPr lang="en-US" sz="1900" kern="1200" dirty="0"/>
            <a:t>Web Application Policies (Content Protection Policy)</a:t>
          </a:r>
        </a:p>
      </dsp:txBody>
      <dsp:txXfrm>
        <a:off x="762284" y="826532"/>
        <a:ext cx="10334340" cy="659986"/>
      </dsp:txXfrm>
    </dsp:sp>
    <dsp:sp modelId="{8C9C56BF-BD04-487D-BD2E-3F44F0F81FE0}">
      <dsp:nvSpPr>
        <dsp:cNvPr id="0" name=""/>
        <dsp:cNvSpPr/>
      </dsp:nvSpPr>
      <dsp:spPr>
        <a:xfrm>
          <a:off x="0" y="1651515"/>
          <a:ext cx="11096625" cy="65998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F3E443BD-1757-424D-A21A-54CF1FF4EA03}">
      <dsp:nvSpPr>
        <dsp:cNvPr id="0" name=""/>
        <dsp:cNvSpPr/>
      </dsp:nvSpPr>
      <dsp:spPr>
        <a:xfrm>
          <a:off x="199645" y="1800012"/>
          <a:ext cx="362992" cy="3629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47C2FA-AF45-4453-85E3-2A0503DF2E0D}">
      <dsp:nvSpPr>
        <dsp:cNvPr id="0" name=""/>
        <dsp:cNvSpPr/>
      </dsp:nvSpPr>
      <dsp:spPr>
        <a:xfrm>
          <a:off x="762284" y="1651515"/>
          <a:ext cx="10334340" cy="659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49" tIns="69849" rIns="69849" bIns="69849" numCol="1" spcCol="1270" anchor="ctr" anchorCtr="0">
          <a:noAutofit/>
        </a:bodyPr>
        <a:lstStyle/>
        <a:p>
          <a:pPr marL="0" lvl="0" indent="0" algn="l" defTabSz="844550">
            <a:lnSpc>
              <a:spcPct val="100000"/>
            </a:lnSpc>
            <a:spcBef>
              <a:spcPct val="0"/>
            </a:spcBef>
            <a:spcAft>
              <a:spcPct val="35000"/>
            </a:spcAft>
            <a:buNone/>
          </a:pPr>
          <a:r>
            <a:rPr lang="en-US" sz="1900" kern="1200"/>
            <a:t>User Access Modes &amp; Identity Providers (Site setup and what do users login with)</a:t>
          </a:r>
        </a:p>
      </dsp:txBody>
      <dsp:txXfrm>
        <a:off x="762284" y="1651515"/>
        <a:ext cx="10334340" cy="659986"/>
      </dsp:txXfrm>
    </dsp:sp>
    <dsp:sp modelId="{F073450F-F060-4A8A-87FF-165C4F9E4897}">
      <dsp:nvSpPr>
        <dsp:cNvPr id="0" name=""/>
        <dsp:cNvSpPr/>
      </dsp:nvSpPr>
      <dsp:spPr>
        <a:xfrm>
          <a:off x="0" y="2476498"/>
          <a:ext cx="11096625" cy="65998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F0B4B0BF-1CAD-4E66-BC53-A2D616E24E58}">
      <dsp:nvSpPr>
        <dsp:cNvPr id="0" name=""/>
        <dsp:cNvSpPr/>
      </dsp:nvSpPr>
      <dsp:spPr>
        <a:xfrm>
          <a:off x="199645" y="2624995"/>
          <a:ext cx="362992" cy="3629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6644B1-0D03-421D-8225-782452742660}">
      <dsp:nvSpPr>
        <dsp:cNvPr id="0" name=""/>
        <dsp:cNvSpPr/>
      </dsp:nvSpPr>
      <dsp:spPr>
        <a:xfrm>
          <a:off x="762284" y="2476498"/>
          <a:ext cx="10334340" cy="659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49" tIns="69849" rIns="69849" bIns="69849" numCol="1" spcCol="1270" anchor="ctr" anchorCtr="0">
          <a:noAutofit/>
        </a:bodyPr>
        <a:lstStyle/>
        <a:p>
          <a:pPr marL="0" lvl="0" indent="0" algn="l" defTabSz="844550">
            <a:lnSpc>
              <a:spcPct val="100000"/>
            </a:lnSpc>
            <a:spcBef>
              <a:spcPct val="0"/>
            </a:spcBef>
            <a:spcAft>
              <a:spcPct val="35000"/>
            </a:spcAft>
            <a:buNone/>
          </a:pPr>
          <a:r>
            <a:rPr lang="en-US" sz="1900" kern="1200"/>
            <a:t>Web Roles, Web Pages Access Permissions (Which users can access what pages) </a:t>
          </a:r>
        </a:p>
      </dsp:txBody>
      <dsp:txXfrm>
        <a:off x="762284" y="2476498"/>
        <a:ext cx="10334340" cy="659986"/>
      </dsp:txXfrm>
    </dsp:sp>
    <dsp:sp modelId="{C168E3F9-DC8A-4A88-A668-0BA249D2595D}">
      <dsp:nvSpPr>
        <dsp:cNvPr id="0" name=""/>
        <dsp:cNvSpPr/>
      </dsp:nvSpPr>
      <dsp:spPr>
        <a:xfrm>
          <a:off x="0" y="3301481"/>
          <a:ext cx="11096625" cy="65998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AE5C534A-6473-4631-9CC1-0A00BDAB835B}">
      <dsp:nvSpPr>
        <dsp:cNvPr id="0" name=""/>
        <dsp:cNvSpPr/>
      </dsp:nvSpPr>
      <dsp:spPr>
        <a:xfrm>
          <a:off x="199645" y="3449978"/>
          <a:ext cx="362992" cy="36299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CC7339-8079-48B0-A0F6-E84AEC7F21C9}">
      <dsp:nvSpPr>
        <dsp:cNvPr id="0" name=""/>
        <dsp:cNvSpPr/>
      </dsp:nvSpPr>
      <dsp:spPr>
        <a:xfrm>
          <a:off x="762284" y="3301481"/>
          <a:ext cx="10334340" cy="659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49" tIns="69849" rIns="69849" bIns="69849" numCol="1" spcCol="1270" anchor="ctr" anchorCtr="0">
          <a:noAutofit/>
        </a:bodyPr>
        <a:lstStyle/>
        <a:p>
          <a:pPr marL="0" lvl="0" indent="0" algn="l" defTabSz="844550">
            <a:lnSpc>
              <a:spcPct val="100000"/>
            </a:lnSpc>
            <a:spcBef>
              <a:spcPct val="0"/>
            </a:spcBef>
            <a:spcAft>
              <a:spcPct val="35000"/>
            </a:spcAft>
            <a:buNone/>
          </a:pPr>
          <a:r>
            <a:rPr lang="en-US" sz="1900" kern="1200"/>
            <a:t>Web Roles, Table Permissions (Which tables user can do what with) </a:t>
          </a:r>
        </a:p>
      </dsp:txBody>
      <dsp:txXfrm>
        <a:off x="762284" y="3301481"/>
        <a:ext cx="10334340" cy="659986"/>
      </dsp:txXfrm>
    </dsp:sp>
    <dsp:sp modelId="{5E8CEE3B-A779-40EB-A239-A083614847E5}">
      <dsp:nvSpPr>
        <dsp:cNvPr id="0" name=""/>
        <dsp:cNvSpPr/>
      </dsp:nvSpPr>
      <dsp:spPr>
        <a:xfrm>
          <a:off x="0" y="4126464"/>
          <a:ext cx="11096625" cy="65998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CA164834-6FED-4736-8A90-541D1BA11F68}">
      <dsp:nvSpPr>
        <dsp:cNvPr id="0" name=""/>
        <dsp:cNvSpPr/>
      </dsp:nvSpPr>
      <dsp:spPr>
        <a:xfrm>
          <a:off x="199645" y="4274961"/>
          <a:ext cx="362992" cy="36299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BBE8B2-9091-4D55-B494-7538C261696A}">
      <dsp:nvSpPr>
        <dsp:cNvPr id="0" name=""/>
        <dsp:cNvSpPr/>
      </dsp:nvSpPr>
      <dsp:spPr>
        <a:xfrm>
          <a:off x="762284" y="4126464"/>
          <a:ext cx="10334340" cy="659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49" tIns="69849" rIns="69849" bIns="69849" numCol="1" spcCol="1270" anchor="ctr" anchorCtr="0">
          <a:noAutofit/>
        </a:bodyPr>
        <a:lstStyle/>
        <a:p>
          <a:pPr marL="0" lvl="0" indent="0" algn="l" defTabSz="844550">
            <a:lnSpc>
              <a:spcPct val="100000"/>
            </a:lnSpc>
            <a:spcBef>
              <a:spcPct val="0"/>
            </a:spcBef>
            <a:spcAft>
              <a:spcPct val="35000"/>
            </a:spcAft>
            <a:buNone/>
          </a:pPr>
          <a:r>
            <a:rPr lang="en-US" sz="1900" kern="1200"/>
            <a:t>Power Pages Web API &amp; Power Automate &amp; File Storage &amp; Power BI Configurations</a:t>
          </a:r>
        </a:p>
      </dsp:txBody>
      <dsp:txXfrm>
        <a:off x="762284" y="4126464"/>
        <a:ext cx="10334340" cy="6599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44F79-1FE0-4712-B62F-27880C86EE61}">
      <dsp:nvSpPr>
        <dsp:cNvPr id="0" name=""/>
        <dsp:cNvSpPr/>
      </dsp:nvSpPr>
      <dsp:spPr>
        <a:xfrm>
          <a:off x="0" y="17569"/>
          <a:ext cx="11018837" cy="1106820"/>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How can users sign-up or login</a:t>
          </a:r>
        </a:p>
      </dsp:txBody>
      <dsp:txXfrm>
        <a:off x="54030" y="71599"/>
        <a:ext cx="10910777" cy="998760"/>
      </dsp:txXfrm>
    </dsp:sp>
    <dsp:sp modelId="{9CAC2A84-35A2-42FD-B88B-6B54D9E5A9FD}">
      <dsp:nvSpPr>
        <dsp:cNvPr id="0" name=""/>
        <dsp:cNvSpPr/>
      </dsp:nvSpPr>
      <dsp:spPr>
        <a:xfrm>
          <a:off x="0" y="1248229"/>
          <a:ext cx="11018837" cy="1106820"/>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What access do users get immediately </a:t>
          </a:r>
        </a:p>
      </dsp:txBody>
      <dsp:txXfrm>
        <a:off x="54030" y="1302259"/>
        <a:ext cx="10910777" cy="998760"/>
      </dsp:txXfrm>
    </dsp:sp>
    <dsp:sp modelId="{8D6045AB-99C1-4703-AC54-570754AD8F41}">
      <dsp:nvSpPr>
        <dsp:cNvPr id="0" name=""/>
        <dsp:cNvSpPr/>
      </dsp:nvSpPr>
      <dsp:spPr>
        <a:xfrm>
          <a:off x="0" y="2478889"/>
          <a:ext cx="11018837" cy="1106820"/>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Do any tables have all rows accessible </a:t>
          </a:r>
        </a:p>
      </dsp:txBody>
      <dsp:txXfrm>
        <a:off x="54030" y="2532919"/>
        <a:ext cx="10910777" cy="998760"/>
      </dsp:txXfrm>
    </dsp:sp>
    <dsp:sp modelId="{999E5CF9-7BCE-487A-9796-3EFF288FB186}">
      <dsp:nvSpPr>
        <dsp:cNvPr id="0" name=""/>
        <dsp:cNvSpPr/>
      </dsp:nvSpPr>
      <dsp:spPr>
        <a:xfrm>
          <a:off x="0" y="3709548"/>
          <a:ext cx="11018837" cy="1106820"/>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If Web API is enabled for which columns</a:t>
          </a:r>
        </a:p>
      </dsp:txBody>
      <dsp:txXfrm>
        <a:off x="54030" y="3763578"/>
        <a:ext cx="10910777" cy="9987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5C500-139D-4F88-A76B-3FFB8BB884B6}" type="datetimeFigureOut">
              <a:rPr lang="en-IN" smtClean="0"/>
              <a:t>21-05-2025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E1828F-C2FF-4CC7-AD01-A3FE8DD2051F}" type="slidenum">
              <a:rPr lang="en-IN" smtClean="0"/>
              <a:t>‹#›</a:t>
            </a:fld>
            <a:endParaRPr lang="en-IN"/>
          </a:p>
        </p:txBody>
      </p:sp>
    </p:spTree>
    <p:extLst>
      <p:ext uri="{BB962C8B-B14F-4D97-AF65-F5344CB8AC3E}">
        <p14:creationId xmlns:p14="http://schemas.microsoft.com/office/powerpoint/2010/main" val="3915513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microsoft.com/en-ca/power-platform/release-plan/2023wave1/power-pages/use-cloud-flows-power-pages-site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microsoft.com/en-us/power-pages/configure/devtools-addon"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ka.ms/PowerPagesInADay"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ka.ms/PPProDevIADPreReqs"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aka.ms/PowerPagesProDevIAD"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microsoft.com/en-ca/power-platform/release-plan/2023wave1/power-pages/use-cloud-flows-power-pages-site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buFont typeface="Arial" panose="020B0604020202020204" pitchFamily="34" charset="0"/>
              <a:buChar char="•"/>
            </a:pPr>
            <a:r>
              <a:rPr lang="en-US" sz="1800" dirty="0">
                <a:effectLst/>
                <a:latin typeface="var(--artdeco-reset-typography-"/>
              </a:rPr>
              <a:t>When to Configure, Customization or Code</a:t>
            </a:r>
            <a:endParaRPr lang="en-US" sz="1800" dirty="0">
              <a:effectLst/>
              <a:latin typeface="Calibri" panose="020F0502020204030204" pitchFamily="34" charset="0"/>
            </a:endParaRPr>
          </a:p>
          <a:p>
            <a:pPr rtl="0" fontAlgn="ctr">
              <a:buFont typeface="Arial" panose="020B0604020202020204" pitchFamily="34" charset="0"/>
              <a:buChar char="•"/>
            </a:pPr>
            <a:r>
              <a:rPr lang="en-US" sz="1800" dirty="0">
                <a:effectLst/>
                <a:latin typeface="var(--artdeco-reset-typography-"/>
              </a:rPr>
              <a:t>What are latest tools available and how to use them as a team</a:t>
            </a:r>
            <a:endParaRPr lang="en-US" sz="1800" dirty="0">
              <a:effectLst/>
              <a:latin typeface="Calibri" panose="020F0502020204030204" pitchFamily="34" charset="0"/>
            </a:endParaRPr>
          </a:p>
          <a:p>
            <a:pPr rtl="0" fontAlgn="ctr">
              <a:buFont typeface="Arial" panose="020B0604020202020204" pitchFamily="34" charset="0"/>
              <a:buChar char="•"/>
            </a:pPr>
            <a:r>
              <a:rPr lang="en-US" sz="1800" dirty="0">
                <a:effectLst/>
                <a:latin typeface="var(--artdeco-reset-typography-"/>
              </a:rPr>
              <a:t>How to plan and analyze your project web, user and data security</a:t>
            </a:r>
            <a:endParaRPr lang="en-US" sz="18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2CE1828F-C2FF-4CC7-AD01-A3FE8DD2051F}" type="slidenum">
              <a:rPr lang="en-IN" smtClean="0"/>
              <a:t>3</a:t>
            </a:fld>
            <a:endParaRPr lang="en-IN"/>
          </a:p>
        </p:txBody>
      </p:sp>
    </p:spTree>
    <p:extLst>
      <p:ext uri="{BB962C8B-B14F-4D97-AF65-F5344CB8AC3E}">
        <p14:creationId xmlns:p14="http://schemas.microsoft.com/office/powerpoint/2010/main" val="2911699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Use cloud flows with Power Pages sites | Microsoft Learn</a:t>
            </a:r>
            <a:endParaRPr lang="en-US" dirty="0"/>
          </a:p>
        </p:txBody>
      </p:sp>
      <p:sp>
        <p:nvSpPr>
          <p:cNvPr id="4" name="Slide Number Placeholder 3"/>
          <p:cNvSpPr>
            <a:spLocks noGrp="1"/>
          </p:cNvSpPr>
          <p:nvPr>
            <p:ph type="sldNum" sz="quarter" idx="5"/>
          </p:nvPr>
        </p:nvSpPr>
        <p:spPr/>
        <p:txBody>
          <a:bodyPr/>
          <a:lstStyle/>
          <a:p>
            <a:fld id="{558CC4B9-F3B2-4DE2-8045-DBE2622231C1}" type="slidenum">
              <a:rPr lang="en-US" smtClean="0"/>
              <a:t>28</a:t>
            </a:fld>
            <a:endParaRPr lang="en-US"/>
          </a:p>
        </p:txBody>
      </p:sp>
    </p:spTree>
    <p:extLst>
      <p:ext uri="{BB962C8B-B14F-4D97-AF65-F5344CB8AC3E}">
        <p14:creationId xmlns:p14="http://schemas.microsoft.com/office/powerpoint/2010/main" val="4231873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Debug your Power Pages site with the </a:t>
            </a:r>
            <a:r>
              <a:rPr lang="en-US" dirty="0" err="1">
                <a:hlinkClick r:id="rId3"/>
              </a:rPr>
              <a:t>DevTools</a:t>
            </a:r>
            <a:r>
              <a:rPr lang="en-US" dirty="0">
                <a:hlinkClick r:id="rId3"/>
              </a:rPr>
              <a:t> extension | Microsoft Learn</a:t>
            </a:r>
            <a:endParaRPr lang="en-US" dirty="0"/>
          </a:p>
        </p:txBody>
      </p:sp>
      <p:sp>
        <p:nvSpPr>
          <p:cNvPr id="4" name="Slide Number Placeholder 3"/>
          <p:cNvSpPr>
            <a:spLocks noGrp="1"/>
          </p:cNvSpPr>
          <p:nvPr>
            <p:ph type="sldNum" sz="quarter" idx="5"/>
          </p:nvPr>
        </p:nvSpPr>
        <p:spPr/>
        <p:txBody>
          <a:bodyPr/>
          <a:lstStyle/>
          <a:p>
            <a:fld id="{2CE1828F-C2FF-4CC7-AD01-A3FE8DD2051F}" type="slidenum">
              <a:rPr lang="en-IN" smtClean="0"/>
              <a:t>34</a:t>
            </a:fld>
            <a:endParaRPr lang="en-IN"/>
          </a:p>
        </p:txBody>
      </p:sp>
    </p:spTree>
    <p:extLst>
      <p:ext uri="{BB962C8B-B14F-4D97-AF65-F5344CB8AC3E}">
        <p14:creationId xmlns:p14="http://schemas.microsoft.com/office/powerpoint/2010/main" val="3850926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https://learn.microsoft.com/en-us/power-pages/security/site-visibility</a:t>
            </a:r>
          </a:p>
        </p:txBody>
      </p:sp>
      <p:sp>
        <p:nvSpPr>
          <p:cNvPr id="4" name="Slide Number Placeholder 3"/>
          <p:cNvSpPr>
            <a:spLocks noGrp="1"/>
          </p:cNvSpPr>
          <p:nvPr>
            <p:ph type="sldNum" sz="quarter" idx="5"/>
          </p:nvPr>
        </p:nvSpPr>
        <p:spPr/>
        <p:txBody>
          <a:bodyPr/>
          <a:lstStyle/>
          <a:p>
            <a:fld id="{2CE1828F-C2FF-4CC7-AD01-A3FE8DD2051F}" type="slidenum">
              <a:rPr lang="en-IN" smtClean="0"/>
              <a:t>40</a:t>
            </a:fld>
            <a:endParaRPr lang="en-IN"/>
          </a:p>
        </p:txBody>
      </p:sp>
    </p:spTree>
    <p:extLst>
      <p:ext uri="{BB962C8B-B14F-4D97-AF65-F5344CB8AC3E}">
        <p14:creationId xmlns:p14="http://schemas.microsoft.com/office/powerpoint/2010/main" val="169293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5/21/2025 12:49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678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MFA – Multi-factor Authentication</a:t>
            </a:r>
          </a:p>
          <a:p>
            <a:r>
              <a:rPr lang="en-US"/>
              <a:t>IdP – Identity Provider</a:t>
            </a:r>
          </a:p>
        </p:txBody>
      </p:sp>
      <p:sp>
        <p:nvSpPr>
          <p:cNvPr id="4" name="Slide Number Placeholder 3"/>
          <p:cNvSpPr>
            <a:spLocks noGrp="1"/>
          </p:cNvSpPr>
          <p:nvPr>
            <p:ph type="sldNum" sz="quarter" idx="5"/>
          </p:nvPr>
        </p:nvSpPr>
        <p:spPr/>
        <p:txBody>
          <a:bodyPr/>
          <a:lstStyle/>
          <a:p>
            <a:fld id="{BF2D0302-A12D-4EA1-865E-D14C144D17AF}" type="slidenum">
              <a:rPr lang="en-US" smtClean="0"/>
              <a:t>47</a:t>
            </a:fld>
            <a:endParaRPr lang="en-US"/>
          </a:p>
        </p:txBody>
      </p:sp>
    </p:spTree>
    <p:extLst>
      <p:ext uri="{BB962C8B-B14F-4D97-AF65-F5344CB8AC3E}">
        <p14:creationId xmlns:p14="http://schemas.microsoft.com/office/powerpoint/2010/main" val="377539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effectLst/>
                <a:latin typeface="-apple-system"/>
                <a:hlinkClick r:id="rId3" tooltip="https://aka.ms/powerpagesinaday"/>
              </a:rPr>
              <a:t>https://aka.ms/PowerPagesInADay</a:t>
            </a:r>
            <a:r>
              <a:rPr lang="en-US" dirty="0">
                <a:effectLst/>
                <a:latin typeface="-apple-system"/>
              </a:rPr>
              <a:t>  </a:t>
            </a:r>
          </a:p>
          <a:p>
            <a:pPr>
              <a:buNone/>
            </a:pPr>
            <a:r>
              <a:rPr lang="en-US" dirty="0">
                <a:effectLst/>
                <a:latin typeface="-apple-system"/>
              </a:rPr>
              <a:t> </a:t>
            </a:r>
            <a:endParaRPr lang="en-US" dirty="0"/>
          </a:p>
        </p:txBody>
      </p:sp>
      <p:sp>
        <p:nvSpPr>
          <p:cNvPr id="4" name="Slide Number Placeholder 3"/>
          <p:cNvSpPr>
            <a:spLocks noGrp="1"/>
          </p:cNvSpPr>
          <p:nvPr>
            <p:ph type="sldNum" sz="quarter" idx="5"/>
          </p:nvPr>
        </p:nvSpPr>
        <p:spPr/>
        <p:txBody>
          <a:bodyPr/>
          <a:lstStyle/>
          <a:p>
            <a:fld id="{2CE1828F-C2FF-4CC7-AD01-A3FE8DD2051F}" type="slidenum">
              <a:rPr lang="en-IN" smtClean="0"/>
              <a:t>53</a:t>
            </a:fld>
            <a:endParaRPr lang="en-IN"/>
          </a:p>
        </p:txBody>
      </p:sp>
    </p:spTree>
    <p:extLst>
      <p:ext uri="{BB962C8B-B14F-4D97-AF65-F5344CB8AC3E}">
        <p14:creationId xmlns:p14="http://schemas.microsoft.com/office/powerpoint/2010/main" val="1020032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effectLst/>
                <a:latin typeface="-apple-system"/>
              </a:rPr>
              <a:t>Power Pages Pro Dev  </a:t>
            </a:r>
            <a:endParaRPr lang="en-US" dirty="0"/>
          </a:p>
          <a:p>
            <a:r>
              <a:rPr lang="en-US" dirty="0">
                <a:effectLst/>
                <a:hlinkClick r:id="rId3" tooltip="https://aka.ms/ppprodeviadprereqs"/>
              </a:rPr>
              <a:t>https://aka.ms/PPProDevIADPreReqs</a:t>
            </a:r>
            <a:br>
              <a:rPr lang="en-US" dirty="0"/>
            </a:br>
            <a:r>
              <a:rPr lang="en-US" dirty="0">
                <a:effectLst/>
                <a:hlinkClick r:id="rId4" tooltip="https://aka.ms/powerpagesprodeviad"/>
              </a:rPr>
              <a:t>https://aka.ms/PowerPagesProDevIAD</a:t>
            </a:r>
            <a:endParaRPr lang="en-US" dirty="0"/>
          </a:p>
        </p:txBody>
      </p:sp>
      <p:sp>
        <p:nvSpPr>
          <p:cNvPr id="4" name="Slide Number Placeholder 3"/>
          <p:cNvSpPr>
            <a:spLocks noGrp="1"/>
          </p:cNvSpPr>
          <p:nvPr>
            <p:ph type="sldNum" sz="quarter" idx="5"/>
          </p:nvPr>
        </p:nvSpPr>
        <p:spPr/>
        <p:txBody>
          <a:bodyPr/>
          <a:lstStyle/>
          <a:p>
            <a:fld id="{2CE1828F-C2FF-4CC7-AD01-A3FE8DD2051F}" type="slidenum">
              <a:rPr lang="en-IN" smtClean="0"/>
              <a:t>54</a:t>
            </a:fld>
            <a:endParaRPr lang="en-IN"/>
          </a:p>
        </p:txBody>
      </p:sp>
    </p:spTree>
    <p:extLst>
      <p:ext uri="{BB962C8B-B14F-4D97-AF65-F5344CB8AC3E}">
        <p14:creationId xmlns:p14="http://schemas.microsoft.com/office/powerpoint/2010/main" val="1895299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spc="-50" dirty="0">
                <a:ln w="3175">
                  <a:noFill/>
                </a:ln>
                <a:solidFill>
                  <a:srgbClr val="FFFFFF"/>
                </a:solidFill>
                <a:latin typeface="+mj-lt"/>
                <a:ea typeface="+mj-ea"/>
                <a:cs typeface="+mj-cs"/>
              </a:rPr>
              <a:t>https://aka.ms/pasolutionreview</a:t>
            </a:r>
            <a:endParaRPr lang="en-US" dirty="0"/>
          </a:p>
        </p:txBody>
      </p:sp>
      <p:sp>
        <p:nvSpPr>
          <p:cNvPr id="4" name="Slide Number Placeholder 3"/>
          <p:cNvSpPr>
            <a:spLocks noGrp="1"/>
          </p:cNvSpPr>
          <p:nvPr>
            <p:ph type="sldNum" sz="quarter" idx="5"/>
          </p:nvPr>
        </p:nvSpPr>
        <p:spPr/>
        <p:txBody>
          <a:bodyPr/>
          <a:lstStyle/>
          <a:p>
            <a:fld id="{2CE1828F-C2FF-4CC7-AD01-A3FE8DD2051F}" type="slidenum">
              <a:rPr lang="en-IN" smtClean="0"/>
              <a:t>55</a:t>
            </a:fld>
            <a:endParaRPr lang="en-IN"/>
          </a:p>
        </p:txBody>
      </p:sp>
    </p:spTree>
    <p:extLst>
      <p:ext uri="{BB962C8B-B14F-4D97-AF65-F5344CB8AC3E}">
        <p14:creationId xmlns:p14="http://schemas.microsoft.com/office/powerpoint/2010/main" val="2762493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spc="-50" dirty="0">
                <a:ln w="3175">
                  <a:noFill/>
                </a:ln>
                <a:solidFill>
                  <a:srgbClr val="FFFFFF"/>
                </a:solidFill>
                <a:latin typeface="+mj-lt"/>
                <a:ea typeface="+mj-ea"/>
                <a:cs typeface="+mj-cs"/>
              </a:rPr>
              <a:t>https://appsource.microsoft.com/en-us/product/dynamics-365/microsoftpowercatarch.powercattools</a:t>
            </a:r>
            <a:endParaRPr lang="en-US" dirty="0"/>
          </a:p>
        </p:txBody>
      </p:sp>
      <p:sp>
        <p:nvSpPr>
          <p:cNvPr id="4" name="Slide Number Placeholder 3"/>
          <p:cNvSpPr>
            <a:spLocks noGrp="1"/>
          </p:cNvSpPr>
          <p:nvPr>
            <p:ph type="sldNum" sz="quarter" idx="5"/>
          </p:nvPr>
        </p:nvSpPr>
        <p:spPr/>
        <p:txBody>
          <a:bodyPr/>
          <a:lstStyle/>
          <a:p>
            <a:fld id="{2CE1828F-C2FF-4CC7-AD01-A3FE8DD2051F}" type="slidenum">
              <a:rPr lang="en-IN" smtClean="0"/>
              <a:t>56</a:t>
            </a:fld>
            <a:endParaRPr lang="en-IN"/>
          </a:p>
        </p:txBody>
      </p:sp>
    </p:spTree>
    <p:extLst>
      <p:ext uri="{BB962C8B-B14F-4D97-AF65-F5344CB8AC3E}">
        <p14:creationId xmlns:p14="http://schemas.microsoft.com/office/powerpoint/2010/main" val="1244842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altLang="en-US" sz="1200" b="0" i="0" u="none" strike="noStrike" cap="none" normalizeH="0" baseline="0" dirty="0">
                <a:ln>
                  <a:noFill/>
                </a:ln>
                <a:solidFill>
                  <a:schemeClr val="bg1"/>
                </a:solidFill>
                <a:effectLst/>
                <a:latin typeface="Arial" panose="020B0604020202020204" pitchFamily="34" charset="0"/>
              </a:rPr>
              <a:t>https://aka.ms/PoWA</a:t>
            </a:r>
            <a:endParaRPr kumimoji="0" lang="en-US" sz="12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spc="-50" dirty="0">
                <a:ln w="3175">
                  <a:noFill/>
                </a:ln>
                <a:solidFill>
                  <a:srgbClr val="FFFFFF"/>
                </a:solidFill>
                <a:latin typeface="+mj-lt"/>
                <a:ea typeface="+mj-ea"/>
                <a:cs typeface="+mj-cs"/>
              </a:rPr>
              <a:t>https://aka.ms/pasolutionreview</a:t>
            </a:r>
            <a:endParaRPr lang="en-US" dirty="0"/>
          </a:p>
          <a:p>
            <a:r>
              <a:rPr lang="en-US" sz="1200" b="1" kern="1200" spc="-50" dirty="0">
                <a:ln w="3175">
                  <a:noFill/>
                </a:ln>
                <a:solidFill>
                  <a:srgbClr val="FFFFFF"/>
                </a:solidFill>
                <a:latin typeface="+mj-lt"/>
                <a:ea typeface="+mj-ea"/>
                <a:cs typeface="+mj-cs"/>
              </a:rPr>
              <a:t>https://appsource.microsoft.com/en-us/product/dynamics-365/microsoftpowercatarch.powercattools</a:t>
            </a:r>
            <a:endParaRPr lang="en-US" dirty="0"/>
          </a:p>
          <a:p>
            <a:endParaRPr lang="en-US" dirty="0"/>
          </a:p>
        </p:txBody>
      </p:sp>
      <p:sp>
        <p:nvSpPr>
          <p:cNvPr id="4" name="Slide Number Placeholder 3"/>
          <p:cNvSpPr>
            <a:spLocks noGrp="1"/>
          </p:cNvSpPr>
          <p:nvPr>
            <p:ph type="sldNum" sz="quarter" idx="5"/>
          </p:nvPr>
        </p:nvSpPr>
        <p:spPr/>
        <p:txBody>
          <a:bodyPr/>
          <a:lstStyle/>
          <a:p>
            <a:fld id="{2CE1828F-C2FF-4CC7-AD01-A3FE8DD2051F}" type="slidenum">
              <a:rPr lang="en-IN" smtClean="0"/>
              <a:t>57</a:t>
            </a:fld>
            <a:endParaRPr lang="en-IN"/>
          </a:p>
        </p:txBody>
      </p:sp>
    </p:spTree>
    <p:extLst>
      <p:ext uri="{BB962C8B-B14F-4D97-AF65-F5344CB8AC3E}">
        <p14:creationId xmlns:p14="http://schemas.microsoft.com/office/powerpoint/2010/main" val="3601179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Phil</a:t>
            </a:r>
          </a:p>
          <a:p>
            <a:r>
              <a:rPr lang="en-US"/>
              <a:t>Prepping the PM’s</a:t>
            </a:r>
          </a:p>
          <a:p>
            <a:r>
              <a:rPr lang="en-US"/>
              <a:t>Each been working with the product for </a:t>
            </a:r>
            <a:r>
              <a:rPr lang="en-US" u="sng"/>
              <a:t>over</a:t>
            </a:r>
            <a:r>
              <a:rPr lang="en-US"/>
              <a:t> decade </a:t>
            </a:r>
          </a:p>
          <a:p>
            <a:r>
              <a:rPr lang="en-US" b="0" i="0">
                <a:solidFill>
                  <a:srgbClr val="666666"/>
                </a:solidFill>
                <a:effectLst/>
                <a:latin typeface="Roboto" panose="02000000000000000000" pitchFamily="2" charset="0"/>
              </a:rPr>
              <a:t>On September 28, 2015, Microsoft announced the acquisition of Adxstudio Inc.</a:t>
            </a:r>
            <a:endParaRPr lang="en-US"/>
          </a:p>
        </p:txBody>
      </p:sp>
      <p:sp>
        <p:nvSpPr>
          <p:cNvPr id="4" name="Slide Number Placeholder 3"/>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4428728E-E154-4C68-8274-8B7B69A25A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3899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important key information for both partners and customers. </a:t>
            </a:r>
          </a:p>
        </p:txBody>
      </p:sp>
      <p:sp>
        <p:nvSpPr>
          <p:cNvPr id="4" name="Slide Number Placeholder 3"/>
          <p:cNvSpPr>
            <a:spLocks noGrp="1"/>
          </p:cNvSpPr>
          <p:nvPr>
            <p:ph type="sldNum" sz="quarter" idx="10"/>
          </p:nvPr>
        </p:nvSpPr>
        <p:spPr/>
        <p:txBody>
          <a:bodyPr/>
          <a:lstStyle/>
          <a:p>
            <a:fld id="{707A1948-F3C0-FB4E-83EE-48577BCD088B}" type="slidenum">
              <a:rPr lang="en-US" smtClean="0"/>
              <a:t>13</a:t>
            </a:fld>
            <a:endParaRPr lang="en-US"/>
          </a:p>
        </p:txBody>
      </p:sp>
    </p:spTree>
    <p:extLst>
      <p:ext uri="{BB962C8B-B14F-4D97-AF65-F5344CB8AC3E}">
        <p14:creationId xmlns:p14="http://schemas.microsoft.com/office/powerpoint/2010/main" val="1889961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5/21/2025 12:49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678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5/21/2025 12:49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600245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our technology makes it easy to get started and gain value rapidly; it’s important to apply common best practices to any technology solution. </a:t>
            </a:r>
          </a:p>
          <a:p>
            <a:endParaRPr lang="en-US" dirty="0"/>
          </a:p>
          <a:p>
            <a:r>
              <a:rPr lang="en-US" dirty="0"/>
              <a:t>Here are a few things that are important to ensure are part of your Portal implementation and operation lifecycle.</a:t>
            </a:r>
          </a:p>
          <a:p>
            <a:endParaRPr lang="en-US" dirty="0"/>
          </a:p>
          <a:p>
            <a:r>
              <a:rPr lang="en-US" dirty="0"/>
              <a:t>Note that all of these activities produce services revenue and increase customer success rate! So win-win!!!</a:t>
            </a:r>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5/21/2025 12:49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625991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b="1" kern="1200" dirty="0">
                <a:solidFill>
                  <a:schemeClr val="tx1"/>
                </a:solidFill>
                <a:latin typeface="Segoe UI" pitchFamily="34" charset="0"/>
                <a:ea typeface="+mn-ea"/>
                <a:cs typeface="+mn-cs"/>
              </a:rPr>
              <a:t>This slide is required. </a:t>
            </a:r>
            <a:r>
              <a:rPr lang="en-US" sz="900" b="1" u="sng" kern="1200" dirty="0">
                <a:solidFill>
                  <a:schemeClr val="tx1"/>
                </a:solidFill>
                <a:latin typeface="Segoe UI" pitchFamily="34" charset="0"/>
                <a:ea typeface="+mn-ea"/>
                <a:cs typeface="+mn-cs"/>
              </a:rPr>
              <a:t>Do NOT delete</a:t>
            </a:r>
            <a:r>
              <a:rPr lang="en-US" sz="900" b="1" kern="1200" dirty="0">
                <a:solidFill>
                  <a:schemeClr val="tx1"/>
                </a:solidFill>
                <a:latin typeface="Segoe UI" pitchFamily="34" charset="0"/>
                <a:ea typeface="+mn-ea"/>
                <a:cs typeface="+mn-cs"/>
              </a:rPr>
              <a:t>. This slide is</a:t>
            </a:r>
            <a:r>
              <a:rPr lang="en-US" sz="900" b="1" kern="1200" baseline="0" dirty="0">
                <a:solidFill>
                  <a:schemeClr val="tx1"/>
                </a:solidFill>
                <a:latin typeface="Segoe UI" pitchFamily="34" charset="0"/>
                <a:ea typeface="+mn-ea"/>
                <a:cs typeface="+mn-cs"/>
              </a:rPr>
              <a:t> required just prior to the “session resources” slide</a:t>
            </a:r>
          </a:p>
          <a:p>
            <a:pPr marL="0" marR="0" indent="0" algn="l" defTabSz="914363" rtl="0" eaLnBrk="1" fontAlgn="auto" latinLnBrk="0" hangingPunct="1">
              <a:lnSpc>
                <a:spcPct val="90000"/>
              </a:lnSpc>
              <a:spcBef>
                <a:spcPts val="0"/>
              </a:spcBef>
              <a:spcAft>
                <a:spcPts val="333"/>
              </a:spcAft>
              <a:buClrTx/>
              <a:buSzTx/>
              <a:buFontTx/>
              <a:buNone/>
              <a:tabLst/>
              <a:defRPr/>
            </a:pPr>
            <a:endParaRPr lang="en-US" sz="900" b="0" kern="1200" baseline="0" dirty="0">
              <a:solidFill>
                <a:schemeClr val="tx1"/>
              </a:solidFill>
              <a:latin typeface="Segoe UI" pitchFamily="34" charset="0"/>
              <a:ea typeface="+mn-ea"/>
              <a:cs typeface="+mn-cs"/>
            </a:endParaRPr>
          </a:p>
          <a:p>
            <a:pPr marL="0" marR="0" lvl="0" indent="0" algn="l" defTabSz="932472" rtl="0" eaLnBrk="1" fontAlgn="base" latinLnBrk="0" hangingPunct="1">
              <a:lnSpc>
                <a:spcPct val="90000"/>
              </a:lnSpc>
              <a:spcBef>
                <a:spcPts val="0"/>
              </a:spcBef>
              <a:spcAft>
                <a:spcPct val="0"/>
              </a:spcAft>
              <a:buClrTx/>
              <a:buSzTx/>
              <a:buFontTx/>
              <a:buNone/>
              <a:tabLst/>
              <a:defRPr/>
            </a:pPr>
            <a:r>
              <a:rPr kumimoji="0" lang="en-US" sz="9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mn-ea"/>
                <a:cs typeface="+mn-cs"/>
              </a:rPr>
              <a:t>SESSION TAKEAWAYS &amp; ACTIONS:</a:t>
            </a:r>
            <a:br>
              <a:rPr kumimoji="0" lang="en-US" sz="9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mn-ea"/>
                <a:cs typeface="+mn-cs"/>
              </a:rPr>
            </a:br>
            <a:r>
              <a:rPr kumimoji="0" lang="en-US" sz="9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mn-ea"/>
                <a:cs typeface="+mn-cs"/>
              </a:rPr>
              <a:t>Bullet points highlighting the </a:t>
            </a:r>
            <a:r>
              <a:rPr kumimoji="0" lang="en-US" sz="900" b="0" i="1"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mn-ea"/>
                <a:cs typeface="+mn-cs"/>
              </a:rPr>
              <a:t>primary actions learners should take away or knowledge learners should recall </a:t>
            </a:r>
            <a:r>
              <a:rPr kumimoji="0" lang="en-US" sz="9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mn-ea"/>
                <a:cs typeface="+mn-cs"/>
              </a:rPr>
              <a:t>to help them successfully perform in role (e.g. practical guidance, tips, suggested behavior changes.)</a:t>
            </a:r>
          </a:p>
          <a:p>
            <a:pPr marL="0" marR="0" lvl="0" indent="0" algn="l" defTabSz="932472" rtl="0" eaLnBrk="1" fontAlgn="base" latinLnBrk="0" hangingPunct="1">
              <a:lnSpc>
                <a:spcPct val="90000"/>
              </a:lnSpc>
              <a:spcBef>
                <a:spcPts val="0"/>
              </a:spcBef>
              <a:spcAft>
                <a:spcPct val="0"/>
              </a:spcAft>
              <a:buClrTx/>
              <a:buSzTx/>
              <a:buFontTx/>
              <a:buNone/>
              <a:tabLst/>
              <a:defRPr/>
            </a:pPr>
            <a:endParaRPr kumimoji="0" lang="en-US" sz="9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mn-ea"/>
              <a:cs typeface="+mn-cs"/>
            </a:endParaRPr>
          </a:p>
          <a:p>
            <a:pPr marL="0" marR="0" lvl="0" indent="0" algn="l" defTabSz="932472" rtl="0" eaLnBrk="1" fontAlgn="base" latinLnBrk="0" hangingPunct="1">
              <a:lnSpc>
                <a:spcPct val="90000"/>
              </a:lnSpc>
              <a:spcBef>
                <a:spcPts val="0"/>
              </a:spcBef>
              <a:spcAft>
                <a:spcPct val="0"/>
              </a:spcAft>
              <a:buClrTx/>
              <a:buSzTx/>
              <a:buFontTx/>
              <a:buNone/>
              <a:tabLst/>
              <a:defRPr/>
            </a:pPr>
            <a:r>
              <a:rPr kumimoji="0" lang="en-US" sz="900" b="0" i="0" u="none" strike="noStrike" kern="1200" cap="none" spc="0" normalizeH="0" baseline="0" dirty="0">
                <a:ln>
                  <a:noFill/>
                </a:ln>
                <a:gradFill>
                  <a:gsLst>
                    <a:gs pos="0">
                      <a:srgbClr val="FFFFFF"/>
                    </a:gs>
                    <a:gs pos="100000">
                      <a:srgbClr val="FFFFFF"/>
                    </a:gs>
                  </a:gsLst>
                  <a:lin ang="5400000" scaled="0"/>
                </a:gradFill>
                <a:effectLst/>
                <a:uLnTx/>
                <a:uFillTx/>
                <a:latin typeface="Segoe UI Semilight"/>
                <a:ea typeface="+mn-ea"/>
                <a:cs typeface="+mn-cs"/>
              </a:rPr>
              <a:t>Please Note: Session Takeaways are not required for Group Discussions; however, takeaways should be captured real time by the facilitator during the session and those key points should be emphasized during the discussion or workshop. </a:t>
            </a:r>
            <a:r>
              <a:rPr lang="en-US" sz="900" kern="1200" dirty="0">
                <a:solidFill>
                  <a:schemeClr val="tx1"/>
                </a:solidFill>
                <a:latin typeface="Segoe UI" pitchFamily="34" charset="0"/>
                <a:ea typeface="+mn-ea"/>
                <a:cs typeface="+mn-cs"/>
              </a:rPr>
              <a:t>If you have questions, please contact your Track Content Lead.</a:t>
            </a:r>
          </a:p>
        </p:txBody>
      </p:sp>
      <p:sp>
        <p:nvSpPr>
          <p:cNvPr id="5" name="Date Placeholder 4"/>
          <p:cNvSpPr>
            <a:spLocks noGrp="1"/>
          </p:cNvSpPr>
          <p:nvPr>
            <p:ph type="dt" idx="10"/>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F22B3E36-5CE0-4CB7-82DE-38A88C71BFA8}"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5/21/2025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Footer Placeholder 5"/>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b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8" name="Header Placeholder 7"/>
          <p:cNvSpPr>
            <a:spLocks noGrp="1"/>
          </p:cNvSpPr>
          <p:nvPr>
            <p:ph type="hdr" sz="quarter" idx="13"/>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rPr>
              <a:t>Tech Ready 15</a:t>
            </a:r>
          </a:p>
        </p:txBody>
      </p:sp>
    </p:spTree>
    <p:extLst>
      <p:ext uri="{BB962C8B-B14F-4D97-AF65-F5344CB8AC3E}">
        <p14:creationId xmlns:p14="http://schemas.microsoft.com/office/powerpoint/2010/main" val="1393519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A81FA-F8C8-C9F8-06B4-536EE7B85E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DA0072-5D39-E27E-64C3-F8DA36DF65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D20A8A-674D-072F-5CE3-D09ACE344D20}"/>
              </a:ext>
            </a:extLst>
          </p:cNvPr>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sz="900" kern="1200" dirty="0">
              <a:solidFill>
                <a:schemeClr val="tx1"/>
              </a:solidFill>
              <a:latin typeface="Segoe UI" pitchFamily="34" charset="0"/>
              <a:ea typeface="+mn-ea"/>
              <a:cs typeface="+mn-cs"/>
            </a:endParaRPr>
          </a:p>
        </p:txBody>
      </p:sp>
      <p:sp>
        <p:nvSpPr>
          <p:cNvPr id="5" name="Date Placeholder 4">
            <a:extLst>
              <a:ext uri="{FF2B5EF4-FFF2-40B4-BE49-F238E27FC236}">
                <a16:creationId xmlns:a16="http://schemas.microsoft.com/office/drawing/2014/main" id="{40C9918A-937A-CC54-93EA-3F77B520EA69}"/>
              </a:ext>
            </a:extLst>
          </p:cNvPr>
          <p:cNvSpPr>
            <a:spLocks noGrp="1"/>
          </p:cNvSpPr>
          <p:nvPr>
            <p:ph type="dt" idx="10"/>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F22B3E36-5CE0-4CB7-82DE-38A88C71BFA8}"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5/21/2025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Footer Placeholder 5">
            <a:extLst>
              <a:ext uri="{FF2B5EF4-FFF2-40B4-BE49-F238E27FC236}">
                <a16:creationId xmlns:a16="http://schemas.microsoft.com/office/drawing/2014/main" id="{13ABF163-CB7B-583E-2F23-39931C6C9342}"/>
              </a:ext>
            </a:extLst>
          </p:cNvPr>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b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a:extLst>
              <a:ext uri="{FF2B5EF4-FFF2-40B4-BE49-F238E27FC236}">
                <a16:creationId xmlns:a16="http://schemas.microsoft.com/office/drawing/2014/main" id="{13B0E869-512B-7B20-C489-03815404B0D6}"/>
              </a:ext>
            </a:extLst>
          </p:cNvPr>
          <p:cNvSpPr>
            <a:spLocks noGrp="1"/>
          </p:cNvSpPr>
          <p:nvPr>
            <p:ph type="sldNum" sz="quarter"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8" name="Header Placeholder 7">
            <a:extLst>
              <a:ext uri="{FF2B5EF4-FFF2-40B4-BE49-F238E27FC236}">
                <a16:creationId xmlns:a16="http://schemas.microsoft.com/office/drawing/2014/main" id="{D37B4931-0F3A-1896-5788-017C8F202905}"/>
              </a:ext>
            </a:extLst>
          </p:cNvPr>
          <p:cNvSpPr>
            <a:spLocks noGrp="1"/>
          </p:cNvSpPr>
          <p:nvPr>
            <p:ph type="hdr" sz="quarter" idx="13"/>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rPr>
              <a:t>Tech Ready 15</a:t>
            </a:r>
          </a:p>
        </p:txBody>
      </p:sp>
    </p:spTree>
    <p:extLst>
      <p:ext uri="{BB962C8B-B14F-4D97-AF65-F5344CB8AC3E}">
        <p14:creationId xmlns:p14="http://schemas.microsoft.com/office/powerpoint/2010/main" val="3304336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Use cloud flows with Power Pages sites | Microsoft Learn</a:t>
            </a:r>
            <a:endParaRPr lang="en-US"/>
          </a:p>
        </p:txBody>
      </p:sp>
      <p:sp>
        <p:nvSpPr>
          <p:cNvPr id="4" name="Slide Number Placeholder 3"/>
          <p:cNvSpPr>
            <a:spLocks noGrp="1"/>
          </p:cNvSpPr>
          <p:nvPr>
            <p:ph type="sldNum" sz="quarter" idx="5"/>
          </p:nvPr>
        </p:nvSpPr>
        <p:spPr/>
        <p:txBody>
          <a:bodyPr/>
          <a:lstStyle/>
          <a:p>
            <a:fld id="{558CC4B9-F3B2-4DE2-8045-DBE2622231C1}" type="slidenum">
              <a:rPr lang="en-US" smtClean="0"/>
              <a:t>27</a:t>
            </a:fld>
            <a:endParaRPr lang="en-US"/>
          </a:p>
        </p:txBody>
      </p:sp>
    </p:spTree>
    <p:extLst>
      <p:ext uri="{BB962C8B-B14F-4D97-AF65-F5344CB8AC3E}">
        <p14:creationId xmlns:p14="http://schemas.microsoft.com/office/powerpoint/2010/main" val="2068838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Master" Target="../slideMasters/slideMaster4.xml"/><Relationship Id="rId4" Type="http://schemas.openxmlformats.org/officeDocument/2006/relationships/image" Target="../media/image85.jpe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Master" Target="../slideMasters/slideMaster4.xml"/><Relationship Id="rId5" Type="http://schemas.openxmlformats.org/officeDocument/2006/relationships/image" Target="../media/image89.jpeg"/><Relationship Id="rId4" Type="http://schemas.openxmlformats.org/officeDocument/2006/relationships/image" Target="../media/image88.jpe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Master" Target="../slideMasters/slideMaster4.xml"/><Relationship Id="rId4" Type="http://schemas.openxmlformats.org/officeDocument/2006/relationships/image" Target="../media/image9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Master" Target="../slideMasters/slideMaster4.xml"/><Relationship Id="rId5" Type="http://schemas.openxmlformats.org/officeDocument/2006/relationships/image" Target="../media/image98.jpeg"/><Relationship Id="rId4" Type="http://schemas.openxmlformats.org/officeDocument/2006/relationships/image" Target="../media/image97.jpe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Master" Target="../slideMasters/slideMaster4.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Master" Target="../slideMasters/slideMaster4.xml"/><Relationship Id="rId4" Type="http://schemas.openxmlformats.org/officeDocument/2006/relationships/image" Target="../media/image106.jpe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Master" Target="../slideMasters/slideMaster4.xml"/><Relationship Id="rId5" Type="http://schemas.openxmlformats.org/officeDocument/2006/relationships/image" Target="../media/image107.jpeg"/><Relationship Id="rId4" Type="http://schemas.openxmlformats.org/officeDocument/2006/relationships/image" Target="../media/image106.jpe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Master" Target="../slideMasters/slideMaster4.xml"/><Relationship Id="rId6" Type="http://schemas.openxmlformats.org/officeDocument/2006/relationships/image" Target="../media/image112.jpeg"/><Relationship Id="rId5" Type="http://schemas.openxmlformats.org/officeDocument/2006/relationships/image" Target="../media/image111.jpeg"/><Relationship Id="rId4" Type="http://schemas.openxmlformats.org/officeDocument/2006/relationships/image" Target="../media/image110.jpe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17.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Master" Target="../slideMasters/slideMaster5.xml"/><Relationship Id="rId4" Type="http://schemas.openxmlformats.org/officeDocument/2006/relationships/image" Target="../media/image10.emf"/></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125.svg"/><Relationship Id="rId2" Type="http://schemas.openxmlformats.org/officeDocument/2006/relationships/image" Target="../media/image124.png"/><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jpeg"/><Relationship Id="rId1" Type="http://schemas.openxmlformats.org/officeDocument/2006/relationships/slideMaster" Target="../slideMasters/slideMaster6.xml"/><Relationship Id="rId4" Type="http://schemas.openxmlformats.org/officeDocument/2006/relationships/image" Target="../media/image128.pn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9.png"/><Relationship Id="rId1" Type="http://schemas.openxmlformats.org/officeDocument/2006/relationships/slideMaster" Target="../slideMasters/slideMaster6.xml"/><Relationship Id="rId4" Type="http://schemas.openxmlformats.org/officeDocument/2006/relationships/image" Target="../media/image128.pn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30.png"/><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4.jpeg"/><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5.jpeg"/><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6.jpeg"/><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image" Target="../media/image137.jpeg"/><Relationship Id="rId1" Type="http://schemas.openxmlformats.org/officeDocument/2006/relationships/slideMaster" Target="../slideMasters/slideMaster8.xml"/><Relationship Id="rId4" Type="http://schemas.openxmlformats.org/officeDocument/2006/relationships/image" Target="../media/image139.jpeg"/></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141.jpe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42.jpeg"/><Relationship Id="rId1" Type="http://schemas.openxmlformats.org/officeDocument/2006/relationships/slideMaster" Target="../slideMasters/slideMaster8.xml"/><Relationship Id="rId4" Type="http://schemas.openxmlformats.org/officeDocument/2006/relationships/image" Target="../media/image144.jpeg"/></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Master" Target="../slideMasters/slideMaster8.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9" Type="http://schemas.openxmlformats.org/officeDocument/2006/relationships/image" Target="../media/image57.png"/><Relationship Id="rId21" Type="http://schemas.openxmlformats.org/officeDocument/2006/relationships/image" Target="../media/image40.png"/><Relationship Id="rId34" Type="http://schemas.openxmlformats.org/officeDocument/2006/relationships/image" Target="../media/image52.png"/><Relationship Id="rId42" Type="http://schemas.openxmlformats.org/officeDocument/2006/relationships/image" Target="../media/image60.png"/><Relationship Id="rId47" Type="http://schemas.openxmlformats.org/officeDocument/2006/relationships/image" Target="../media/image64.png"/><Relationship Id="rId50" Type="http://schemas.openxmlformats.org/officeDocument/2006/relationships/image" Target="../media/image67.png"/><Relationship Id="rId7" Type="http://schemas.openxmlformats.org/officeDocument/2006/relationships/image" Target="../media/image26.png"/><Relationship Id="rId2" Type="http://schemas.openxmlformats.org/officeDocument/2006/relationships/image" Target="../media/image21.png"/><Relationship Id="rId16" Type="http://schemas.openxmlformats.org/officeDocument/2006/relationships/image" Target="../media/image35.tiff"/><Relationship Id="rId29" Type="http://schemas.openxmlformats.org/officeDocument/2006/relationships/image" Target="../media/image48.png"/><Relationship Id="rId11" Type="http://schemas.openxmlformats.org/officeDocument/2006/relationships/image" Target="../media/image30.png"/><Relationship Id="rId24" Type="http://schemas.openxmlformats.org/officeDocument/2006/relationships/image" Target="../media/image43.jpeg"/><Relationship Id="rId32" Type="http://schemas.microsoft.com/office/2007/relationships/hdphoto" Target="../media/hdphoto1.wdp"/><Relationship Id="rId37" Type="http://schemas.openxmlformats.org/officeDocument/2006/relationships/image" Target="../media/image55.png"/><Relationship Id="rId40" Type="http://schemas.openxmlformats.org/officeDocument/2006/relationships/image" Target="../media/image58.png"/><Relationship Id="rId45" Type="http://schemas.openxmlformats.org/officeDocument/2006/relationships/image" Target="../media/image62.png"/><Relationship Id="rId5" Type="http://schemas.openxmlformats.org/officeDocument/2006/relationships/image" Target="../media/image24.jpe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4.png"/><Relationship Id="rId49" Type="http://schemas.openxmlformats.org/officeDocument/2006/relationships/image" Target="../media/image66.png"/><Relationship Id="rId10" Type="http://schemas.openxmlformats.org/officeDocument/2006/relationships/image" Target="../media/image29.png"/><Relationship Id="rId19" Type="http://schemas.openxmlformats.org/officeDocument/2006/relationships/image" Target="../media/image38.png"/><Relationship Id="rId31" Type="http://schemas.openxmlformats.org/officeDocument/2006/relationships/image" Target="../media/image50.png"/><Relationship Id="rId44" Type="http://schemas.microsoft.com/office/2007/relationships/hdphoto" Target="../media/hdphoto2.wdp"/><Relationship Id="rId52" Type="http://schemas.openxmlformats.org/officeDocument/2006/relationships/image" Target="../media/image6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jpeg"/><Relationship Id="rId27" Type="http://schemas.openxmlformats.org/officeDocument/2006/relationships/image" Target="../media/image46.png"/><Relationship Id="rId30" Type="http://schemas.openxmlformats.org/officeDocument/2006/relationships/image" Target="../media/image49.png"/><Relationship Id="rId35" Type="http://schemas.openxmlformats.org/officeDocument/2006/relationships/image" Target="../media/image53.png"/><Relationship Id="rId43" Type="http://schemas.openxmlformats.org/officeDocument/2006/relationships/image" Target="../media/image61.png"/><Relationship Id="rId48" Type="http://schemas.openxmlformats.org/officeDocument/2006/relationships/image" Target="../media/image65.png"/><Relationship Id="rId8" Type="http://schemas.openxmlformats.org/officeDocument/2006/relationships/image" Target="../media/image27.png"/><Relationship Id="rId51" Type="http://schemas.openxmlformats.org/officeDocument/2006/relationships/image" Target="../media/image68.png"/><Relationship Id="rId3" Type="http://schemas.openxmlformats.org/officeDocument/2006/relationships/image" Target="../media/image22.png"/><Relationship Id="rId12" Type="http://schemas.openxmlformats.org/officeDocument/2006/relationships/image" Target="../media/image31.png"/><Relationship Id="rId17" Type="http://schemas.openxmlformats.org/officeDocument/2006/relationships/image" Target="../media/image36.jpeg"/><Relationship Id="rId25" Type="http://schemas.openxmlformats.org/officeDocument/2006/relationships/image" Target="../media/image44.png"/><Relationship Id="rId33" Type="http://schemas.openxmlformats.org/officeDocument/2006/relationships/image" Target="../media/image51.png"/><Relationship Id="rId38" Type="http://schemas.openxmlformats.org/officeDocument/2006/relationships/image" Target="../media/image56.png"/><Relationship Id="rId46" Type="http://schemas.openxmlformats.org/officeDocument/2006/relationships/image" Target="../media/image63.png"/><Relationship Id="rId20" Type="http://schemas.openxmlformats.org/officeDocument/2006/relationships/image" Target="../media/image39.png"/><Relationship Id="rId41" Type="http://schemas.openxmlformats.org/officeDocument/2006/relationships/image" Target="../media/image59.png"/><Relationship Id="rId1" Type="http://schemas.openxmlformats.org/officeDocument/2006/relationships/slideMaster" Target="../slideMasters/slideMaster3.xml"/><Relationship Id="rId6" Type="http://schemas.openxmlformats.org/officeDocument/2006/relationships/image" Target="../media/image25.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0.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7.jpe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7.jpe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0CEF0-FB80-0556-302F-A82AC40935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5E129B9-4E21-F521-DF36-A4CEA57D58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399402B-197A-4854-B2C2-7A5204DEF8DE}"/>
              </a:ext>
            </a:extLst>
          </p:cNvPr>
          <p:cNvSpPr>
            <a:spLocks noGrp="1"/>
          </p:cNvSpPr>
          <p:nvPr>
            <p:ph type="dt" sz="half" idx="10"/>
          </p:nvPr>
        </p:nvSpPr>
        <p:spPr/>
        <p:txBody>
          <a:bodyPr/>
          <a:lstStyle/>
          <a:p>
            <a:fld id="{A0902A29-29AE-4513-9904-33CF1C9261FD}" type="datetimeFigureOut">
              <a:rPr lang="en-IN" smtClean="0"/>
              <a:t>21-05-2025</a:t>
            </a:fld>
            <a:endParaRPr lang="en-IN"/>
          </a:p>
        </p:txBody>
      </p:sp>
      <p:sp>
        <p:nvSpPr>
          <p:cNvPr id="5" name="Footer Placeholder 4">
            <a:extLst>
              <a:ext uri="{FF2B5EF4-FFF2-40B4-BE49-F238E27FC236}">
                <a16:creationId xmlns:a16="http://schemas.microsoft.com/office/drawing/2014/main" id="{0562B8C0-BC0C-619E-67E6-FCA50C69D4A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E6FA7B0-A40E-B13F-0B05-2A332C677F02}"/>
              </a:ext>
            </a:extLst>
          </p:cNvPr>
          <p:cNvSpPr>
            <a:spLocks noGrp="1"/>
          </p:cNvSpPr>
          <p:nvPr>
            <p:ph type="sldNum" sz="quarter" idx="12"/>
          </p:nvPr>
        </p:nvSpPr>
        <p:spPr/>
        <p:txBody>
          <a:bodyPr/>
          <a:lstStyle/>
          <a:p>
            <a:fld id="{F0EFF630-11EC-475C-96FA-A064CADB2E06}" type="slidenum">
              <a:rPr lang="en-IN" smtClean="0"/>
              <a:t>‹#›</a:t>
            </a:fld>
            <a:endParaRPr lang="en-IN"/>
          </a:p>
        </p:txBody>
      </p:sp>
    </p:spTree>
    <p:extLst>
      <p:ext uri="{BB962C8B-B14F-4D97-AF65-F5344CB8AC3E}">
        <p14:creationId xmlns:p14="http://schemas.microsoft.com/office/powerpoint/2010/main" val="296855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737EB-9222-596D-A521-791444B4710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3799068-9DB9-5C44-CD0B-01ED3834FF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2B1942E-D575-9075-E385-A506183D1116}"/>
              </a:ext>
            </a:extLst>
          </p:cNvPr>
          <p:cNvSpPr>
            <a:spLocks noGrp="1"/>
          </p:cNvSpPr>
          <p:nvPr>
            <p:ph type="dt" sz="half" idx="10"/>
          </p:nvPr>
        </p:nvSpPr>
        <p:spPr/>
        <p:txBody>
          <a:bodyPr/>
          <a:lstStyle/>
          <a:p>
            <a:fld id="{A0902A29-29AE-4513-9904-33CF1C9261FD}" type="datetimeFigureOut">
              <a:rPr lang="en-IN" smtClean="0"/>
              <a:t>21-05-2025</a:t>
            </a:fld>
            <a:endParaRPr lang="en-IN"/>
          </a:p>
        </p:txBody>
      </p:sp>
      <p:sp>
        <p:nvSpPr>
          <p:cNvPr id="5" name="Footer Placeholder 4">
            <a:extLst>
              <a:ext uri="{FF2B5EF4-FFF2-40B4-BE49-F238E27FC236}">
                <a16:creationId xmlns:a16="http://schemas.microsoft.com/office/drawing/2014/main" id="{64AF1F59-46E6-63AB-22FB-28624B66789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5D8D97C-9A4B-9E88-81E1-E33BA71AB9EF}"/>
              </a:ext>
            </a:extLst>
          </p:cNvPr>
          <p:cNvSpPr>
            <a:spLocks noGrp="1"/>
          </p:cNvSpPr>
          <p:nvPr>
            <p:ph type="sldNum" sz="quarter" idx="12"/>
          </p:nvPr>
        </p:nvSpPr>
        <p:spPr/>
        <p:txBody>
          <a:bodyPr/>
          <a:lstStyle/>
          <a:p>
            <a:fld id="{F0EFF630-11EC-475C-96FA-A064CADB2E06}" type="slidenum">
              <a:rPr lang="en-IN" smtClean="0"/>
              <a:t>‹#›</a:t>
            </a:fld>
            <a:endParaRPr lang="en-IN"/>
          </a:p>
        </p:txBody>
      </p:sp>
    </p:spTree>
    <p:extLst>
      <p:ext uri="{BB962C8B-B14F-4D97-AF65-F5344CB8AC3E}">
        <p14:creationId xmlns:p14="http://schemas.microsoft.com/office/powerpoint/2010/main" val="3377267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4"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1" y="1436690"/>
            <a:ext cx="5219700" cy="430887"/>
          </a:xfrm>
        </p:spPr>
        <p:txBody>
          <a:bodyPr anchor="t"/>
          <a:lstStyle>
            <a:lvl1pPr marL="0" indent="0">
              <a:spcBef>
                <a:spcPts val="0"/>
              </a:spcBef>
              <a:buNone/>
              <a:defRPr sz="2799">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4" y="2081214"/>
            <a:ext cx="5214937" cy="1550937"/>
          </a:xfrm>
        </p:spPr>
        <p:txBody>
          <a:bodyPr/>
          <a:lstStyle>
            <a:lvl1pPr>
              <a:defRPr sz="2399"/>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6" y="1436690"/>
            <a:ext cx="5219700" cy="430887"/>
          </a:xfrm>
        </p:spPr>
        <p:txBody>
          <a:bodyPr anchor="t"/>
          <a:lstStyle>
            <a:lvl1pPr marL="0" indent="0">
              <a:spcBef>
                <a:spcPts val="0"/>
              </a:spcBef>
              <a:buNone/>
              <a:defRPr sz="2799">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2" y="2081214"/>
            <a:ext cx="5214937" cy="1550937"/>
          </a:xfrm>
        </p:spPr>
        <p:txBody>
          <a:bodyPr/>
          <a:lstStyle>
            <a:lvl1pPr>
              <a:defRPr sz="2399"/>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807CBEB8-AFEF-362F-CB36-DC00FA4C6C8A}"/>
              </a:ext>
              <a:ext uri="{C183D7F6-B498-43B3-948B-1728B52AA6E4}">
                <adec:decorative xmlns:adec="http://schemas.microsoft.com/office/drawing/2017/decorative" val="1"/>
              </a:ext>
            </a:extLst>
          </p:cNvPr>
          <p:cNvSpPr txBox="1"/>
          <p:nvPr userDrawn="1"/>
        </p:nvSpPr>
        <p:spPr>
          <a:xfrm>
            <a:off x="12355722"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2333220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4"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199">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160" indent="-176160">
              <a:defRPr lang="en-US" sz="1999" dirty="0"/>
            </a:lvl1pPr>
            <a:lvl2pPr marL="322166" indent="-150768">
              <a:defRPr lang="en-US" sz="1799" dirty="0"/>
            </a:lvl2pPr>
            <a:lvl3pPr marL="466585" indent="-138072">
              <a:defRPr lang="en-US" dirty="0"/>
            </a:lvl3pPr>
            <a:lvl4pPr marL="595134" indent="-128549">
              <a:defRPr lang="en-US" dirty="0"/>
            </a:lvl4pPr>
            <a:lvl5pPr marL="731618" indent="-122201">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7" y="1438275"/>
            <a:ext cx="3264408" cy="677108"/>
          </a:xfrm>
        </p:spPr>
        <p:txBody>
          <a:bodyPr anchor="t"/>
          <a:lstStyle>
            <a:lvl1pPr marL="0" indent="0">
              <a:spcBef>
                <a:spcPts val="0"/>
              </a:spcBef>
              <a:buNone/>
              <a:defRPr sz="2199">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7" y="2384135"/>
            <a:ext cx="3264408" cy="1760482"/>
          </a:xfrm>
        </p:spPr>
        <p:txBody>
          <a:bodyPr wrap="square">
            <a:spAutoFit/>
          </a:bodyPr>
          <a:lstStyle>
            <a:lvl1pPr marL="176160" indent="-176160">
              <a:defRPr lang="en-US" sz="1999" dirty="0"/>
            </a:lvl1pPr>
            <a:lvl2pPr marL="398343" indent="-169812">
              <a:defRPr lang="en-US" sz="1799" dirty="0"/>
            </a:lvl2pPr>
            <a:lvl3pPr marL="555458" indent="-157116">
              <a:defRPr lang="en-US" dirty="0"/>
            </a:lvl3pPr>
            <a:lvl4pPr marL="685594" indent="-136484">
              <a:defRPr lang="en-US" dirty="0"/>
            </a:lvl4pPr>
            <a:lvl5pPr marL="799860" indent="-111092">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199">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160" indent="-176160">
              <a:defRPr lang="en-US" sz="1999" dirty="0"/>
            </a:lvl1pPr>
            <a:lvl2pPr marL="398343" indent="-169812">
              <a:defRPr lang="en-US" sz="1799" dirty="0"/>
            </a:lvl2pPr>
            <a:lvl3pPr marL="555458" indent="-157116">
              <a:defRPr lang="en-US" dirty="0"/>
            </a:lvl3pPr>
            <a:lvl4pPr marL="685594" indent="-136484">
              <a:defRPr lang="en-US" dirty="0"/>
            </a:lvl4pPr>
            <a:lvl5pPr marL="799860" indent="-111092">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1227742"/>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4"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1999">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7"/>
            <a:ext cx="2532063" cy="1698927"/>
          </a:xfrm>
        </p:spPr>
        <p:txBody>
          <a:bodyPr wrap="square">
            <a:spAutoFit/>
          </a:bodyPr>
          <a:lstStyle>
            <a:lvl1pPr marL="141246" indent="-141246">
              <a:defRPr lang="en-US" sz="1799" dirty="0"/>
            </a:lvl1pPr>
            <a:lvl2pPr marL="285664" indent="-125375">
              <a:defRPr lang="en-US" sz="1600" dirty="0"/>
            </a:lvl2pPr>
            <a:lvl3pPr marL="438019" indent="-133310">
              <a:defRPr lang="en-US" dirty="0"/>
            </a:lvl3pPr>
            <a:lvl4pPr marL="566568" indent="-114266">
              <a:defRPr lang="en-US" dirty="0"/>
            </a:lvl4pPr>
            <a:lvl5pPr marL="685594" indent="-10950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1999">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7"/>
            <a:ext cx="2532063" cy="1698927"/>
          </a:xfrm>
        </p:spPr>
        <p:txBody>
          <a:bodyPr wrap="square">
            <a:spAutoFit/>
          </a:bodyPr>
          <a:lstStyle>
            <a:lvl1pPr marL="141246" indent="-141246">
              <a:defRPr lang="en-US" sz="1799" dirty="0"/>
            </a:lvl1pPr>
            <a:lvl2pPr marL="285664" indent="-125375">
              <a:defRPr lang="en-US" sz="1600" dirty="0"/>
            </a:lvl2pPr>
            <a:lvl3pPr marL="438019" indent="-133310">
              <a:defRPr lang="en-US" dirty="0"/>
            </a:lvl3pPr>
            <a:lvl4pPr marL="566568" indent="-114266">
              <a:defRPr lang="en-US" dirty="0"/>
            </a:lvl4pPr>
            <a:lvl5pPr marL="685594" indent="-10950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1999">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7"/>
            <a:ext cx="2532063" cy="1698927"/>
          </a:xfrm>
        </p:spPr>
        <p:txBody>
          <a:bodyPr wrap="square">
            <a:spAutoFit/>
          </a:bodyPr>
          <a:lstStyle>
            <a:lvl1pPr marL="141246" indent="-141246">
              <a:defRPr lang="en-US" sz="1799" dirty="0"/>
            </a:lvl1pPr>
            <a:lvl2pPr marL="285664" indent="-125375">
              <a:defRPr lang="en-US" sz="1600" dirty="0"/>
            </a:lvl2pPr>
            <a:lvl3pPr marL="438019" indent="-133310">
              <a:defRPr lang="en-US" dirty="0"/>
            </a:lvl3pPr>
            <a:lvl4pPr marL="566568" indent="-114266">
              <a:defRPr lang="en-US" dirty="0"/>
            </a:lvl4pPr>
            <a:lvl5pPr marL="685594" indent="-10950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1999">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4" y="2276477"/>
            <a:ext cx="2532063" cy="1698927"/>
          </a:xfrm>
        </p:spPr>
        <p:txBody>
          <a:bodyPr wrap="square">
            <a:spAutoFit/>
          </a:bodyPr>
          <a:lstStyle>
            <a:lvl1pPr marL="141246" indent="-141246">
              <a:defRPr lang="en-US" sz="1799" dirty="0"/>
            </a:lvl1pPr>
            <a:lvl2pPr marL="285664" indent="-125375">
              <a:defRPr lang="en-US" sz="1600" dirty="0"/>
            </a:lvl2pPr>
            <a:lvl3pPr marL="438019" indent="-133310">
              <a:defRPr lang="en-US" dirty="0"/>
            </a:lvl3pPr>
            <a:lvl4pPr marL="566568" indent="-114266">
              <a:defRPr lang="en-US" dirty="0"/>
            </a:lvl4pPr>
            <a:lvl5pPr marL="685594" indent="-10950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6068523"/>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4"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7"/>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7"/>
            <a:ext cx="1965960" cy="1452705"/>
          </a:xfrm>
        </p:spPr>
        <p:txBody>
          <a:bodyPr wrap="square">
            <a:spAutoFit/>
          </a:bodyPr>
          <a:lstStyle>
            <a:lvl1pPr marL="141246" indent="-141246">
              <a:defRPr lang="en-US" sz="1500" dirty="0"/>
            </a:lvl1pPr>
            <a:lvl2pPr marL="285664" indent="-125375">
              <a:defRPr lang="en-US" sz="1400" dirty="0"/>
            </a:lvl2pPr>
            <a:lvl3pPr marL="438019" indent="-133310">
              <a:defRPr lang="en-US" sz="1400" dirty="0"/>
            </a:lvl3pPr>
            <a:lvl4pPr marL="566568" indent="-114266">
              <a:defRPr lang="en-US" sz="1200" dirty="0"/>
            </a:lvl4pPr>
            <a:lvl5pPr marL="685594" indent="-109505">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7"/>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7"/>
            <a:ext cx="1965960" cy="1452705"/>
          </a:xfrm>
        </p:spPr>
        <p:txBody>
          <a:bodyPr wrap="square">
            <a:spAutoFit/>
          </a:bodyPr>
          <a:lstStyle>
            <a:lvl1pPr marL="141246" indent="-141246">
              <a:defRPr lang="en-US" sz="1500" dirty="0"/>
            </a:lvl1pPr>
            <a:lvl2pPr marL="285664" indent="-125375">
              <a:defRPr lang="en-US" sz="1400" dirty="0"/>
            </a:lvl2pPr>
            <a:lvl3pPr marL="438019" indent="-133310">
              <a:defRPr lang="en-US" sz="1400" dirty="0"/>
            </a:lvl3pPr>
            <a:lvl4pPr marL="566568" indent="-114266">
              <a:defRPr lang="en-US" sz="1200" dirty="0"/>
            </a:lvl4pPr>
            <a:lvl5pPr marL="685594" indent="-109505">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7"/>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7"/>
            <a:ext cx="1965960" cy="1452705"/>
          </a:xfrm>
        </p:spPr>
        <p:txBody>
          <a:bodyPr wrap="square">
            <a:spAutoFit/>
          </a:bodyPr>
          <a:lstStyle>
            <a:lvl1pPr marL="141246" indent="-141246">
              <a:defRPr lang="en-US" sz="1500" dirty="0"/>
            </a:lvl1pPr>
            <a:lvl2pPr marL="285664" indent="-125375">
              <a:defRPr lang="en-US" sz="1400" dirty="0"/>
            </a:lvl2pPr>
            <a:lvl3pPr marL="438019" indent="-133310">
              <a:defRPr lang="en-US" sz="1400" dirty="0"/>
            </a:lvl3pPr>
            <a:lvl4pPr marL="566568" indent="-114266">
              <a:defRPr lang="en-US" sz="1200" dirty="0"/>
            </a:lvl4pPr>
            <a:lvl5pPr marL="685594" indent="-109505">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7"/>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7"/>
            <a:ext cx="1965960" cy="1452705"/>
          </a:xfrm>
        </p:spPr>
        <p:txBody>
          <a:bodyPr wrap="square">
            <a:spAutoFit/>
          </a:bodyPr>
          <a:lstStyle>
            <a:lvl1pPr marL="141246" indent="-141246">
              <a:defRPr lang="en-US" sz="1500" dirty="0"/>
            </a:lvl1pPr>
            <a:lvl2pPr marL="285664" indent="-125375">
              <a:defRPr lang="en-US" sz="1400" dirty="0"/>
            </a:lvl2pPr>
            <a:lvl3pPr marL="438019" indent="-133310">
              <a:defRPr lang="en-US" sz="1400" dirty="0"/>
            </a:lvl3pPr>
            <a:lvl4pPr marL="566568" indent="-114266">
              <a:defRPr lang="en-US" sz="1200" dirty="0"/>
            </a:lvl4pPr>
            <a:lvl5pPr marL="685594" indent="-109505">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7"/>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7"/>
            <a:ext cx="1965960" cy="1452705"/>
          </a:xfrm>
        </p:spPr>
        <p:txBody>
          <a:bodyPr wrap="square">
            <a:spAutoFit/>
          </a:bodyPr>
          <a:lstStyle>
            <a:lvl1pPr marL="141246" indent="-141246">
              <a:defRPr lang="en-US" sz="1500" dirty="0"/>
            </a:lvl1pPr>
            <a:lvl2pPr marL="285664" indent="-125375">
              <a:defRPr lang="en-US" sz="1400" dirty="0"/>
            </a:lvl2pPr>
            <a:lvl3pPr marL="438019" indent="-133310">
              <a:defRPr lang="en-US" sz="1400" dirty="0"/>
            </a:lvl3pPr>
            <a:lvl4pPr marL="566568" indent="-114266">
              <a:defRPr lang="en-US" sz="1200" dirty="0"/>
            </a:lvl4pPr>
            <a:lvl5pPr marL="685594" indent="-109505">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368223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494608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5"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24563621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1" y="457200"/>
            <a:ext cx="5508419" cy="372410"/>
          </a:xfrm>
        </p:spPr>
        <p:txBody>
          <a:bodyPr tIns="64008"/>
          <a:lstStyle>
            <a:lvl1pPr>
              <a:defRPr sz="1999"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8878527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4" y="2016461"/>
            <a:ext cx="4158362" cy="1107739"/>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1" y="3535541"/>
            <a:ext cx="4162425" cy="338426"/>
          </a:xfrm>
        </p:spPr>
        <p:txBody>
          <a:bodyPr/>
          <a:lstStyle>
            <a:lvl1pPr marL="0" indent="0">
              <a:buNone/>
              <a:defRPr sz="2199">
                <a:latin typeface="+mn-lt"/>
              </a:defRPr>
            </a:lvl1pPr>
            <a:lvl2pPr marL="228531" indent="0">
              <a:buNone/>
              <a:defRPr/>
            </a:lvl2pPr>
            <a:lvl3pPr marL="457063" indent="0">
              <a:buNone/>
              <a:defRPr/>
            </a:lvl3pPr>
            <a:lvl4pPr marL="661789" indent="0">
              <a:buNone/>
              <a:defRPr/>
            </a:lvl4pPr>
            <a:lvl5pPr marL="855406"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p:nvSpPr>
        <p:spPr>
          <a:xfrm>
            <a:off x="12355722"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67386595"/>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4" y="2873545"/>
            <a:ext cx="4159950" cy="110773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p:nvSpPr>
        <p:spPr>
          <a:xfrm>
            <a:off x="12355722"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77257807"/>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4" y="2979738"/>
            <a:ext cx="4163125" cy="861518"/>
          </a:xfrm>
        </p:spPr>
        <p:txBody>
          <a:bodyPr anchor="t"/>
          <a:lstStyle>
            <a:lvl1pPr>
              <a:defRPr sz="2799"/>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p:nvSpPr>
        <p:spPr>
          <a:xfrm>
            <a:off x="12355722"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74354653"/>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22A5E-7151-4FB7-1621-B7486A7D0C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8FB7981-53B7-8AA3-FE63-A78566F0CF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DB680B3-14BB-C9CD-FB72-957D5B97E63B}"/>
              </a:ext>
            </a:extLst>
          </p:cNvPr>
          <p:cNvSpPr>
            <a:spLocks noGrp="1"/>
          </p:cNvSpPr>
          <p:nvPr>
            <p:ph type="dt" sz="half" idx="10"/>
          </p:nvPr>
        </p:nvSpPr>
        <p:spPr/>
        <p:txBody>
          <a:bodyPr/>
          <a:lstStyle/>
          <a:p>
            <a:fld id="{A0902A29-29AE-4513-9904-33CF1C9261FD}" type="datetimeFigureOut">
              <a:rPr lang="en-IN" smtClean="0"/>
              <a:t>21-05-2025</a:t>
            </a:fld>
            <a:endParaRPr lang="en-IN"/>
          </a:p>
        </p:txBody>
      </p:sp>
      <p:sp>
        <p:nvSpPr>
          <p:cNvPr id="5" name="Footer Placeholder 4">
            <a:extLst>
              <a:ext uri="{FF2B5EF4-FFF2-40B4-BE49-F238E27FC236}">
                <a16:creationId xmlns:a16="http://schemas.microsoft.com/office/drawing/2014/main" id="{47860C84-C2A1-C9F9-60D0-F7B4A8C9B2F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F7F29E9-18C8-0398-422A-7FC2E97009A1}"/>
              </a:ext>
            </a:extLst>
          </p:cNvPr>
          <p:cNvSpPr>
            <a:spLocks noGrp="1"/>
          </p:cNvSpPr>
          <p:nvPr>
            <p:ph type="sldNum" sz="quarter" idx="12"/>
          </p:nvPr>
        </p:nvSpPr>
        <p:spPr/>
        <p:txBody>
          <a:bodyPr/>
          <a:lstStyle/>
          <a:p>
            <a:fld id="{F0EFF630-11EC-475C-96FA-A064CADB2E06}" type="slidenum">
              <a:rPr lang="en-IN" smtClean="0"/>
              <a:t>‹#›</a:t>
            </a:fld>
            <a:endParaRPr lang="en-IN"/>
          </a:p>
        </p:txBody>
      </p:sp>
    </p:spTree>
    <p:extLst>
      <p:ext uri="{BB962C8B-B14F-4D97-AF65-F5344CB8AC3E}">
        <p14:creationId xmlns:p14="http://schemas.microsoft.com/office/powerpoint/2010/main" val="11630242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1" y="0"/>
            <a:ext cx="12192000" cy="6858000"/>
          </a:xfrm>
          <a:blipFill>
            <a:blip r:embed="rId2" cstate="email">
              <a:extLst>
                <a:ext uri="{28A0092B-C50C-407E-A947-70E740481C1C}">
                  <a14:useLocalDpi xmlns:a14="http://schemas.microsoft.com/office/drawing/2010/main"/>
                </a:ext>
              </a:extLst>
            </a:blip>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1"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599"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p:nvSpPr>
        <p:spPr>
          <a:xfrm>
            <a:off x="12355722"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32000965"/>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1" y="0"/>
            <a:ext cx="12192000" cy="6858000"/>
          </a:xfrm>
          <a:blipFill>
            <a:blip r:embed="rId2" cstate="email">
              <a:extLst>
                <a:ext uri="{28A0092B-C50C-407E-A947-70E740481C1C}">
                  <a14:useLocalDpi xmlns:a14="http://schemas.microsoft.com/office/drawing/2010/main"/>
                </a:ext>
              </a:extLst>
            </a:blip>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599"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p:nvSpPr>
        <p:spPr>
          <a:xfrm>
            <a:off x="12355722"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48119027"/>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1" y="0"/>
            <a:ext cx="12192000" cy="6858000"/>
          </a:xfrm>
          <a:blipFill>
            <a:blip r:embed="rId2" cstate="email">
              <a:extLst>
                <a:ext uri="{28A0092B-C50C-407E-A947-70E740481C1C}">
                  <a14:useLocalDpi xmlns:a14="http://schemas.microsoft.com/office/drawing/2010/main"/>
                </a:ext>
              </a:extLst>
            </a:blip>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599"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p:nvSpPr>
        <p:spPr>
          <a:xfrm>
            <a:off x="12355722"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1501090"/>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4" y="5436192"/>
            <a:ext cx="11018520" cy="553870"/>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1" y="0"/>
            <a:ext cx="12192000" cy="4572000"/>
          </a:xfrm>
          <a:blipFill>
            <a:blip r:embed="rId2" cstate="email">
              <a:extLst>
                <a:ext uri="{28A0092B-C50C-407E-A947-70E740481C1C}">
                  <a14:useLocalDpi xmlns:a14="http://schemas.microsoft.com/office/drawing/2010/main"/>
                </a:ext>
              </a:extLst>
            </a:blip>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531" lvl="0" indent="-228531"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p:nvSpPr>
        <p:spPr>
          <a:xfrm>
            <a:off x="12355722"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54412759"/>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4" y="866351"/>
            <a:ext cx="11018520" cy="553870"/>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0" y="2286000"/>
            <a:ext cx="12192000" cy="4572000"/>
          </a:xfrm>
          <a:blipFill>
            <a:blip r:embed="rId2" cstate="email">
              <a:extLst>
                <a:ext uri="{28A0092B-C50C-407E-A947-70E740481C1C}">
                  <a14:useLocalDpi xmlns:a14="http://schemas.microsoft.com/office/drawing/2010/main"/>
                </a:ext>
              </a:extLst>
            </a:blip>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531" lvl="0" indent="-228531"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p:nvSpPr>
        <p:spPr>
          <a:xfrm>
            <a:off x="12355722"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83062350"/>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4" y="457200"/>
            <a:ext cx="11018520" cy="553870"/>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1"/>
            <a:ext cx="5367528" cy="276871"/>
          </a:xfrm>
        </p:spPr>
        <p:txBody>
          <a:bodyPr/>
          <a:lstStyle>
            <a:lvl1pPr marL="0" indent="0" algn="l">
              <a:spcBef>
                <a:spcPts val="0"/>
              </a:spcBef>
              <a:buNone/>
              <a:defRPr sz="1799">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cstate="email">
              <a:extLst>
                <a:ext uri="{28A0092B-C50C-407E-A947-70E740481C1C}">
                  <a14:useLocalDpi xmlns:a14="http://schemas.microsoft.com/office/drawing/2010/main"/>
                </a:ext>
              </a:extLst>
            </a:blip>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531" lvl="0" indent="-228531"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1"/>
            <a:ext cx="5367528" cy="276871"/>
          </a:xfrm>
        </p:spPr>
        <p:txBody>
          <a:bodyPr/>
          <a:lstStyle>
            <a:lvl1pPr marL="0" indent="0" algn="l">
              <a:spcBef>
                <a:spcPts val="0"/>
              </a:spcBef>
              <a:buNone/>
              <a:defRPr sz="1799">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cstate="email">
              <a:extLst>
                <a:ext uri="{28A0092B-C50C-407E-A947-70E740481C1C}">
                  <a14:useLocalDpi xmlns:a14="http://schemas.microsoft.com/office/drawing/2010/main"/>
                </a:ext>
              </a:extLst>
            </a:blip>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531" lvl="0" indent="-228531"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p:nvSpPr>
        <p:spPr>
          <a:xfrm>
            <a:off x="12355722"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4963598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4" y="457200"/>
            <a:ext cx="11018520" cy="553870"/>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4" y="5689601"/>
            <a:ext cx="3475037" cy="276871"/>
          </a:xfrm>
        </p:spPr>
        <p:txBody>
          <a:bodyPr/>
          <a:lstStyle>
            <a:lvl1pPr marL="0" indent="0" algn="l">
              <a:spcBef>
                <a:spcPts val="0"/>
              </a:spcBef>
              <a:buNone/>
              <a:defRPr sz="1799">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cstate="email">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1"/>
            <a:ext cx="3475037" cy="276871"/>
          </a:xfrm>
        </p:spPr>
        <p:txBody>
          <a:bodyPr/>
          <a:lstStyle>
            <a:lvl1pPr marL="0" indent="0" algn="l">
              <a:spcBef>
                <a:spcPts val="0"/>
              </a:spcBef>
              <a:buNone/>
              <a:defRPr sz="1799">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1" y="2025650"/>
            <a:ext cx="3474720" cy="3474720"/>
          </a:xfrm>
          <a:blipFill>
            <a:blip r:embed="rId3" cstate="email">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1"/>
            <a:ext cx="3475037" cy="276871"/>
          </a:xfrm>
        </p:spPr>
        <p:txBody>
          <a:bodyPr/>
          <a:lstStyle>
            <a:lvl1pPr marL="0" indent="0" algn="l">
              <a:spcBef>
                <a:spcPts val="0"/>
              </a:spcBef>
              <a:buNone/>
              <a:defRPr sz="1799">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cstate="email">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p:nvSpPr>
        <p:spPr>
          <a:xfrm>
            <a:off x="12355722"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6653295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4" y="457200"/>
            <a:ext cx="11018520" cy="553870"/>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9"/>
            <a:ext cx="2532888" cy="553741"/>
          </a:xfrm>
        </p:spPr>
        <p:txBody>
          <a:bodyPr/>
          <a:lstStyle>
            <a:lvl1pPr marL="0" indent="0" algn="l">
              <a:spcBef>
                <a:spcPts val="0"/>
              </a:spcBef>
              <a:buNone/>
              <a:defRPr sz="1799">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9"/>
            <a:ext cx="2532888" cy="553741"/>
          </a:xfrm>
        </p:spPr>
        <p:txBody>
          <a:bodyPr/>
          <a:lstStyle>
            <a:lvl1pPr marL="0" indent="0" algn="l">
              <a:spcBef>
                <a:spcPts val="0"/>
              </a:spcBef>
              <a:buNone/>
              <a:defRPr sz="1799">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9"/>
            <a:ext cx="2532888" cy="553741"/>
          </a:xfrm>
        </p:spPr>
        <p:txBody>
          <a:bodyPr/>
          <a:lstStyle>
            <a:lvl1pPr marL="0" indent="0" algn="l">
              <a:spcBef>
                <a:spcPts val="0"/>
              </a:spcBef>
              <a:buNone/>
              <a:defRPr sz="1799">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9"/>
            <a:ext cx="2532888" cy="553741"/>
          </a:xfrm>
        </p:spPr>
        <p:txBody>
          <a:bodyPr/>
          <a:lstStyle>
            <a:lvl1pPr marL="0" indent="0" algn="l">
              <a:spcBef>
                <a:spcPts val="0"/>
              </a:spcBef>
              <a:buNone/>
              <a:defRPr sz="1799">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p:nvSpPr>
        <p:spPr>
          <a:xfrm>
            <a:off x="12355722"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11233733"/>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4" y="866637"/>
            <a:ext cx="11018520" cy="553870"/>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2"/>
            <a:ext cx="4892040" cy="276871"/>
          </a:xfrm>
        </p:spPr>
        <p:txBody>
          <a:bodyPr/>
          <a:lstStyle>
            <a:lvl1pPr marL="0" indent="0" algn="ctr">
              <a:spcBef>
                <a:spcPts val="0"/>
              </a:spcBef>
              <a:buNone/>
              <a:defRPr sz="1799">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1"/>
            <a:ext cx="4892040" cy="276871"/>
          </a:xfrm>
        </p:spPr>
        <p:txBody>
          <a:bodyPr/>
          <a:lstStyle>
            <a:lvl1pPr marL="0" indent="0" algn="ctr">
              <a:spcBef>
                <a:spcPts val="0"/>
              </a:spcBef>
              <a:buNone/>
              <a:defRPr sz="1799">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9" y="2286000"/>
            <a:ext cx="6062472" cy="2807208"/>
          </a:xfrm>
          <a:blipFill>
            <a:blip r:embed="rId3"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4" name="TextBox 3">
            <a:extLst>
              <a:ext uri="{FF2B5EF4-FFF2-40B4-BE49-F238E27FC236}">
                <a16:creationId xmlns:a16="http://schemas.microsoft.com/office/drawing/2014/main" id="{6AAE597A-BE1E-6B1F-960D-A90DC95443AC}"/>
              </a:ext>
              <a:ext uri="{C183D7F6-B498-43B3-948B-1728B52AA6E4}">
                <adec:decorative xmlns:adec="http://schemas.microsoft.com/office/drawing/2017/decorative" val="1"/>
              </a:ext>
            </a:extLst>
          </p:cNvPr>
          <p:cNvSpPr txBox="1"/>
          <p:nvPr/>
        </p:nvSpPr>
        <p:spPr>
          <a:xfrm>
            <a:off x="12355722"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589288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4" y="866636"/>
            <a:ext cx="11018520" cy="553870"/>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7" y="4800602"/>
            <a:ext cx="2852928" cy="553741"/>
          </a:xfrm>
        </p:spPr>
        <p:txBody>
          <a:bodyPr/>
          <a:lstStyle>
            <a:lvl1pPr marL="0" indent="0" algn="ctr">
              <a:spcBef>
                <a:spcPts val="0"/>
              </a:spcBef>
              <a:buNone/>
              <a:defRPr sz="1799">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7" y="4799411"/>
            <a:ext cx="2852928" cy="553741"/>
          </a:xfrm>
        </p:spPr>
        <p:txBody>
          <a:bodyPr/>
          <a:lstStyle>
            <a:lvl1pPr marL="0" indent="0" algn="ctr">
              <a:spcBef>
                <a:spcPts val="0"/>
              </a:spcBef>
              <a:buNone/>
              <a:defRPr sz="1799">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1" y="2286000"/>
            <a:ext cx="4023360" cy="2286000"/>
          </a:xfrm>
          <a:blipFill>
            <a:blip r:embed="rId3"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1"/>
            <a:ext cx="2852928" cy="553741"/>
          </a:xfrm>
        </p:spPr>
        <p:txBody>
          <a:bodyPr/>
          <a:lstStyle>
            <a:lvl1pPr marL="0" indent="0" algn="ctr">
              <a:spcBef>
                <a:spcPts val="0"/>
              </a:spcBef>
              <a:buNone/>
              <a:defRPr sz="1799">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p:nvSpPr>
        <p:spPr>
          <a:xfrm>
            <a:off x="12355722"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763546052"/>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banner">
            <a:extLst>
              <a:ext uri="{FF2B5EF4-FFF2-40B4-BE49-F238E27FC236}">
                <a16:creationId xmlns:a16="http://schemas.microsoft.com/office/drawing/2014/main" id="{8403E252-8A4C-4EF0-8F18-DABEB33BE4B8}"/>
              </a:ext>
              <a:ext uri="{C183D7F6-B498-43B3-948B-1728B52AA6E4}">
                <adec:decorative xmlns:adec="http://schemas.microsoft.com/office/drawing/2017/decorative" val="1"/>
              </a:ext>
            </a:extLst>
          </p:cNvPr>
          <p:cNvSpPr/>
          <p:nvPr userDrawn="1"/>
        </p:nvSpPr>
        <p:spPr>
          <a:xfrm>
            <a:off x="0" y="0"/>
            <a:ext cx="12193200" cy="174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mn-lt"/>
            </a:endParaRPr>
          </a:p>
        </p:txBody>
      </p:sp>
      <p:sp>
        <p:nvSpPr>
          <p:cNvPr id="2" name="Title">
            <a:extLst>
              <a:ext uri="{FF2B5EF4-FFF2-40B4-BE49-F238E27FC236}">
                <a16:creationId xmlns:a16="http://schemas.microsoft.com/office/drawing/2014/main" id="{7352B382-F4A6-4994-ADD6-52FBB912EB38}"/>
              </a:ext>
            </a:extLst>
          </p:cNvPr>
          <p:cNvSpPr>
            <a:spLocks noGrp="1"/>
          </p:cNvSpPr>
          <p:nvPr>
            <p:ph type="title" hasCustomPrompt="1"/>
          </p:nvPr>
        </p:nvSpPr>
        <p:spPr>
          <a:xfrm>
            <a:off x="457200" y="385199"/>
            <a:ext cx="11235600" cy="694800"/>
          </a:xfrm>
        </p:spPr>
        <p:txBody>
          <a:bodyPr anchor="t" anchorCtr="0">
            <a:noAutofit/>
          </a:bodyPr>
          <a:lstStyle>
            <a:lvl1pPr>
              <a:defRPr>
                <a:solidFill>
                  <a:schemeClr val="bg1"/>
                </a:solidFill>
              </a:defRPr>
            </a:lvl1pPr>
          </a:lstStyle>
          <a:p>
            <a:r>
              <a:rPr lang="en-US"/>
              <a:t>Title text</a:t>
            </a:r>
          </a:p>
        </p:txBody>
      </p:sp>
      <p:sp>
        <p:nvSpPr>
          <p:cNvPr id="9" name="Subtitle">
            <a:extLst>
              <a:ext uri="{FF2B5EF4-FFF2-40B4-BE49-F238E27FC236}">
                <a16:creationId xmlns:a16="http://schemas.microsoft.com/office/drawing/2014/main" id="{71DCE4DC-A621-4C81-9B88-F3A8D6C80ECC}"/>
              </a:ext>
            </a:extLst>
          </p:cNvPr>
          <p:cNvSpPr>
            <a:spLocks noGrp="1"/>
          </p:cNvSpPr>
          <p:nvPr>
            <p:ph type="body" sz="quarter" idx="10" hasCustomPrompt="1"/>
          </p:nvPr>
        </p:nvSpPr>
        <p:spPr>
          <a:xfrm>
            <a:off x="457200" y="1080000"/>
            <a:ext cx="11235600" cy="540000"/>
          </a:xfrm>
        </p:spPr>
        <p:txBody>
          <a:bodyPr anchor="ctr">
            <a:noAutofit/>
          </a:bodyPr>
          <a:lstStyle>
            <a:lvl1pPr marL="0" indent="0">
              <a:buFontTx/>
              <a:buNone/>
              <a:defRPr>
                <a:solidFill>
                  <a:schemeClr val="accent1"/>
                </a:solidFill>
              </a:defRPr>
            </a:lvl1pPr>
            <a:lvl2pPr marL="262800" indent="0">
              <a:buFontTx/>
              <a:buNone/>
              <a:defRPr>
                <a:solidFill>
                  <a:schemeClr val="accent1"/>
                </a:solidFill>
              </a:defRPr>
            </a:lvl2pPr>
            <a:lvl3pPr marL="446400" indent="0">
              <a:buFontTx/>
              <a:buNone/>
              <a:defRPr>
                <a:solidFill>
                  <a:schemeClr val="accent1"/>
                </a:solidFill>
              </a:defRPr>
            </a:lvl3pPr>
            <a:lvl4pPr marL="626400" indent="0">
              <a:buFontTx/>
              <a:buNone/>
              <a:defRPr>
                <a:solidFill>
                  <a:schemeClr val="accent1"/>
                </a:solidFill>
              </a:defRPr>
            </a:lvl4pPr>
            <a:lvl5pPr marL="810000" indent="0">
              <a:buFontTx/>
              <a:buNone/>
              <a:defRPr>
                <a:solidFill>
                  <a:schemeClr val="accent1"/>
                </a:solidFill>
              </a:defRPr>
            </a:lvl5pPr>
          </a:lstStyle>
          <a:p>
            <a:pPr lvl="0"/>
            <a:r>
              <a:rPr lang="en-US"/>
              <a:t>Subtitle text (hide in Selection pane if not required)</a:t>
            </a:r>
          </a:p>
        </p:txBody>
      </p:sp>
      <p:sp>
        <p:nvSpPr>
          <p:cNvPr id="3" name="Content Placeholder">
            <a:extLst>
              <a:ext uri="{FF2B5EF4-FFF2-40B4-BE49-F238E27FC236}">
                <a16:creationId xmlns:a16="http://schemas.microsoft.com/office/drawing/2014/main" id="{7527CC3A-9865-44A2-8C7C-750E2328C1C0}"/>
              </a:ext>
            </a:extLst>
          </p:cNvPr>
          <p:cNvSpPr>
            <a:spLocks noGrp="1"/>
          </p:cNvSpPr>
          <p:nvPr>
            <p:ph idx="1" hasCustomPrompt="1"/>
          </p:nvPr>
        </p:nvSpPr>
        <p:spPr>
          <a:xfrm>
            <a:off x="457200" y="2070000"/>
            <a:ext cx="11235600" cy="4788000"/>
          </a:xfrm>
        </p:spPr>
        <p:txBody>
          <a:bodyPr>
            <a:noAutofit/>
          </a:bodyPr>
          <a:lstStyle>
            <a:lvl1pPr>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F18CCA1E-5C70-4558-89D4-B730694DE847}"/>
              </a:ext>
            </a:extLst>
          </p:cNvPr>
          <p:cNvSpPr>
            <a:spLocks noGrp="1"/>
          </p:cNvSpPr>
          <p:nvPr>
            <p:ph type="ftr" sz="quarter" idx="11"/>
          </p:nvPr>
        </p:nvSpPr>
        <p:spPr/>
        <p:txBody>
          <a:bodyPr/>
          <a:lstStyle/>
          <a:p>
            <a:r>
              <a:rPr lang="en-AU"/>
              <a:t>© 2021 Microsoft. All rights reserved. </a:t>
            </a:r>
          </a:p>
        </p:txBody>
      </p:sp>
    </p:spTree>
    <p:extLst>
      <p:ext uri="{BB962C8B-B14F-4D97-AF65-F5344CB8AC3E}">
        <p14:creationId xmlns:p14="http://schemas.microsoft.com/office/powerpoint/2010/main" val="162353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4" y="866637"/>
            <a:ext cx="11018520" cy="553870"/>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2"/>
            <a:ext cx="1828800" cy="553741"/>
          </a:xfrm>
        </p:spPr>
        <p:txBody>
          <a:bodyPr/>
          <a:lstStyle>
            <a:lvl1pPr marL="0" indent="0" algn="ctr">
              <a:spcBef>
                <a:spcPts val="0"/>
              </a:spcBef>
              <a:buNone/>
              <a:defRPr sz="1799">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1" y="2286000"/>
            <a:ext cx="2999232" cy="2286000"/>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11"/>
            <a:ext cx="1828800" cy="553741"/>
          </a:xfrm>
        </p:spPr>
        <p:txBody>
          <a:bodyPr/>
          <a:lstStyle>
            <a:lvl1pPr marL="0" indent="0" algn="ctr">
              <a:spcBef>
                <a:spcPts val="0"/>
              </a:spcBef>
              <a:buNone/>
              <a:defRPr sz="1799">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7" y="2286000"/>
            <a:ext cx="2999232" cy="2286000"/>
          </a:xfrm>
          <a:blipFill>
            <a:blip r:embed="rId3"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1"/>
            <a:ext cx="1828800" cy="553741"/>
          </a:xfrm>
        </p:spPr>
        <p:txBody>
          <a:bodyPr/>
          <a:lstStyle>
            <a:lvl1pPr marL="0" indent="0" algn="ctr">
              <a:spcBef>
                <a:spcPts val="0"/>
              </a:spcBef>
              <a:buNone/>
              <a:defRPr sz="1799">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11"/>
            <a:ext cx="1828800" cy="553741"/>
          </a:xfrm>
        </p:spPr>
        <p:txBody>
          <a:bodyPr/>
          <a:lstStyle>
            <a:lvl1pPr marL="0" indent="0" algn="ctr">
              <a:spcBef>
                <a:spcPts val="0"/>
              </a:spcBef>
              <a:buNone/>
              <a:defRPr sz="1799">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2"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71948332"/>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4" y="866637"/>
            <a:ext cx="11018520" cy="553870"/>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9" y="4800601"/>
            <a:ext cx="1801368" cy="830612"/>
          </a:xfrm>
        </p:spPr>
        <p:txBody>
          <a:bodyPr/>
          <a:lstStyle>
            <a:lvl1pPr marL="0" indent="0" algn="ctr">
              <a:spcBef>
                <a:spcPts val="0"/>
              </a:spcBef>
              <a:buNone/>
              <a:defRPr sz="1799">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10"/>
            <a:ext cx="1801368" cy="830612"/>
          </a:xfrm>
        </p:spPr>
        <p:txBody>
          <a:bodyPr/>
          <a:lstStyle>
            <a:lvl1pPr marL="0" indent="0" algn="ctr">
              <a:spcBef>
                <a:spcPts val="0"/>
              </a:spcBef>
              <a:buNone/>
              <a:defRPr sz="1799">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7" y="4799410"/>
            <a:ext cx="1801368" cy="830612"/>
          </a:xfrm>
        </p:spPr>
        <p:txBody>
          <a:bodyPr/>
          <a:lstStyle>
            <a:lvl1pPr marL="0" indent="0" algn="ctr">
              <a:spcBef>
                <a:spcPts val="0"/>
              </a:spcBef>
              <a:buNone/>
              <a:defRPr sz="1799">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9" y="2286000"/>
            <a:ext cx="2386584" cy="2286000"/>
          </a:xfrm>
          <a:blipFill>
            <a:blip r:embed="rId4"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1" y="4799410"/>
            <a:ext cx="1801368" cy="830612"/>
          </a:xfrm>
        </p:spPr>
        <p:txBody>
          <a:bodyPr/>
          <a:lstStyle>
            <a:lvl1pPr marL="0" indent="0" algn="ctr">
              <a:spcBef>
                <a:spcPts val="0"/>
              </a:spcBef>
              <a:buNone/>
              <a:defRPr sz="1799">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10"/>
            <a:ext cx="1801368" cy="830612"/>
          </a:xfrm>
        </p:spPr>
        <p:txBody>
          <a:bodyPr/>
          <a:lstStyle>
            <a:lvl1pPr marL="0" indent="0" algn="ctr">
              <a:spcBef>
                <a:spcPts val="0"/>
              </a:spcBef>
              <a:buNone/>
              <a:defRPr sz="1799">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2"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83115822"/>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4" y="869811"/>
            <a:ext cx="11018520" cy="553870"/>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cstate="email">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1"/>
            <a:ext cx="2313432" cy="553741"/>
          </a:xfrm>
        </p:spPr>
        <p:txBody>
          <a:bodyPr/>
          <a:lstStyle>
            <a:lvl1pPr marL="0" indent="0" algn="ctr">
              <a:spcBef>
                <a:spcPts val="0"/>
              </a:spcBef>
              <a:buNone/>
              <a:defRPr sz="1799">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5" y="2286000"/>
            <a:ext cx="2313432" cy="2313432"/>
          </a:xfrm>
          <a:prstGeom prst="ellipse">
            <a:avLst/>
          </a:prstGeom>
          <a:blipFill>
            <a:blip r:embed="rId3" cstate="email">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5" y="4800601"/>
            <a:ext cx="2313432" cy="553741"/>
          </a:xfrm>
        </p:spPr>
        <p:txBody>
          <a:bodyPr/>
          <a:lstStyle>
            <a:lvl1pPr marL="0" indent="0" algn="ctr">
              <a:spcBef>
                <a:spcPts val="0"/>
              </a:spcBef>
              <a:buNone/>
              <a:defRPr sz="1799">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cstate="email">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1"/>
            <a:ext cx="2313432" cy="553741"/>
          </a:xfrm>
        </p:spPr>
        <p:txBody>
          <a:bodyPr/>
          <a:lstStyle>
            <a:lvl1pPr marL="0" indent="0" algn="ctr">
              <a:spcBef>
                <a:spcPts val="0"/>
              </a:spcBef>
              <a:buNone/>
              <a:defRPr sz="1799">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p:nvSpPr>
        <p:spPr>
          <a:xfrm>
            <a:off x="12355722"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6085302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4" y="863856"/>
            <a:ext cx="11018520" cy="553870"/>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cstate="email">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1"/>
            <a:ext cx="2313432" cy="553741"/>
          </a:xfrm>
        </p:spPr>
        <p:txBody>
          <a:bodyPr/>
          <a:lstStyle>
            <a:lvl1pPr marL="0" indent="0" algn="ctr">
              <a:spcBef>
                <a:spcPts val="0"/>
              </a:spcBef>
              <a:buNone/>
              <a:defRPr sz="1799">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cstate="email">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1"/>
            <a:ext cx="2313432" cy="553741"/>
          </a:xfrm>
        </p:spPr>
        <p:txBody>
          <a:bodyPr/>
          <a:lstStyle>
            <a:lvl1pPr marL="0" indent="0" algn="ctr">
              <a:spcBef>
                <a:spcPts val="0"/>
              </a:spcBef>
              <a:buNone/>
              <a:defRPr sz="1799">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cstate="email">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1"/>
            <a:ext cx="2313432" cy="553741"/>
          </a:xfrm>
        </p:spPr>
        <p:txBody>
          <a:bodyPr/>
          <a:lstStyle>
            <a:lvl1pPr marL="0" indent="0" algn="ctr">
              <a:spcBef>
                <a:spcPts val="0"/>
              </a:spcBef>
              <a:buNone/>
              <a:defRPr sz="1799">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cstate="email">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1"/>
            <a:ext cx="2313432" cy="553741"/>
          </a:xfrm>
        </p:spPr>
        <p:txBody>
          <a:bodyPr/>
          <a:lstStyle>
            <a:lvl1pPr marL="0" indent="0" algn="ctr">
              <a:spcBef>
                <a:spcPts val="0"/>
              </a:spcBef>
              <a:buNone/>
              <a:defRPr sz="1799">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2"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77931475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4" y="863856"/>
            <a:ext cx="11018520" cy="553870"/>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cstate="email">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830612"/>
          </a:xfrm>
        </p:spPr>
        <p:txBody>
          <a:bodyPr/>
          <a:lstStyle>
            <a:lvl1pPr marL="0" indent="0" algn="ctr">
              <a:spcBef>
                <a:spcPts val="0"/>
              </a:spcBef>
              <a:buNone/>
              <a:defRPr sz="1799">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cstate="email">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830612"/>
          </a:xfrm>
        </p:spPr>
        <p:txBody>
          <a:bodyPr/>
          <a:lstStyle>
            <a:lvl1pPr marL="0" indent="0" algn="ctr">
              <a:spcBef>
                <a:spcPts val="0"/>
              </a:spcBef>
              <a:buNone/>
              <a:defRPr sz="1799">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1" y="2286000"/>
            <a:ext cx="1737360" cy="1737360"/>
          </a:xfrm>
          <a:prstGeom prst="ellipse">
            <a:avLst/>
          </a:prstGeom>
          <a:blipFill>
            <a:blip r:embed="rId4" cstate="email">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1" y="4235451"/>
            <a:ext cx="1737360" cy="830612"/>
          </a:xfrm>
        </p:spPr>
        <p:txBody>
          <a:bodyPr/>
          <a:lstStyle>
            <a:lvl1pPr marL="0" indent="0" algn="ctr">
              <a:spcBef>
                <a:spcPts val="0"/>
              </a:spcBef>
              <a:buNone/>
              <a:defRPr sz="1799">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cstate="email">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830612"/>
          </a:xfrm>
        </p:spPr>
        <p:txBody>
          <a:bodyPr/>
          <a:lstStyle>
            <a:lvl1pPr marL="0" indent="0" algn="ctr">
              <a:spcBef>
                <a:spcPts val="0"/>
              </a:spcBef>
              <a:buNone/>
              <a:defRPr sz="1799">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cstate="email">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830612"/>
          </a:xfrm>
        </p:spPr>
        <p:txBody>
          <a:bodyPr/>
          <a:lstStyle>
            <a:lvl1pPr marL="0" indent="0" algn="ctr">
              <a:spcBef>
                <a:spcPts val="0"/>
              </a:spcBef>
              <a:buNone/>
              <a:defRPr sz="1799">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2"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66758688"/>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3"/>
            <a:ext cx="3182027" cy="553870"/>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1" y="2309814"/>
            <a:ext cx="7253288" cy="430759"/>
          </a:xfrm>
        </p:spPr>
        <p:txBody>
          <a:bodyPr anchor="t"/>
          <a:lstStyle>
            <a:lvl1pPr marL="231705" indent="-23170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p:nvCxnSpPr>
        <p:spPr>
          <a:xfrm>
            <a:off x="585217"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p:nvSpPr>
        <p:spPr>
          <a:xfrm>
            <a:off x="12355722"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06962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3150478"/>
            <a:ext cx="3182027" cy="55387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2035"/>
            <a:ext cx="6667500" cy="430759"/>
          </a:xfrm>
        </p:spPr>
        <p:txBody>
          <a:bodyPr anchor="ctr"/>
          <a:lstStyle>
            <a:lvl1pPr marL="231705" indent="-23170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p:nvSpPr>
        <p:spPr>
          <a:xfrm>
            <a:off x="12355722"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0926697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p:nvSpPr>
        <p:spPr bwMode="auto">
          <a:xfrm>
            <a:off x="1"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l" defTabSz="932192" fontAlgn="base">
              <a:spcBef>
                <a:spcPct val="0"/>
              </a:spcBef>
              <a:spcAft>
                <a:spcPct val="0"/>
              </a:spcAft>
            </a:pPr>
            <a:endParaRPr lang="en-US" sz="1999">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8">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4" y="2099310"/>
            <a:ext cx="11018520" cy="369332"/>
          </a:xfrm>
        </p:spPr>
        <p:txBody>
          <a:bodyPr/>
          <a:lstStyle>
            <a:lvl1pPr marL="0" indent="0">
              <a:buNone/>
              <a:tabLst/>
              <a:defRPr sz="2399">
                <a:solidFill>
                  <a:srgbClr val="000000"/>
                </a:solidFill>
                <a:latin typeface="Consolas" panose="020B0609020204030204" pitchFamily="49" charset="0"/>
                <a:cs typeface="Consolas" panose="020B0609020204030204" pitchFamily="49" charset="0"/>
              </a:defRPr>
            </a:lvl1pPr>
            <a:lvl2pPr marL="346449" indent="0">
              <a:buNone/>
              <a:tabLst>
                <a:tab pos="344385" algn="l"/>
              </a:tabLst>
              <a:defRPr sz="2399">
                <a:solidFill>
                  <a:schemeClr val="tx1"/>
                </a:solidFill>
                <a:latin typeface="Consolas" panose="020B0609020204030204" pitchFamily="49" charset="0"/>
                <a:cs typeface="Consolas" panose="020B0609020204030204" pitchFamily="49" charset="0"/>
              </a:defRPr>
            </a:lvl2pPr>
            <a:lvl3pPr marL="584432" indent="0">
              <a:buNone/>
              <a:tabLst>
                <a:tab pos="569742" algn="l"/>
              </a:tabLst>
              <a:defRPr sz="2399">
                <a:solidFill>
                  <a:schemeClr val="tx1"/>
                </a:solidFill>
                <a:latin typeface="Consolas" panose="020B0609020204030204" pitchFamily="49" charset="0"/>
                <a:cs typeface="Consolas" panose="020B0609020204030204" pitchFamily="49" charset="0"/>
              </a:defRPr>
            </a:lvl3pPr>
            <a:lvl4pPr marL="814319" indent="0">
              <a:buNone/>
              <a:tabLst>
                <a:tab pos="799860" algn="l"/>
              </a:tabLst>
              <a:defRPr sz="2399">
                <a:solidFill>
                  <a:schemeClr val="tx1"/>
                </a:solidFill>
                <a:latin typeface="Consolas" panose="020B0609020204030204" pitchFamily="49" charset="0"/>
                <a:cs typeface="Consolas" panose="020B0609020204030204" pitchFamily="49" charset="0"/>
              </a:defRPr>
            </a:lvl4pPr>
            <a:lvl5pPr marL="1050682" indent="0">
              <a:buNone/>
              <a:tabLst>
                <a:tab pos="1028391" algn="l"/>
              </a:tabLst>
              <a:defRPr sz="2399">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109895931"/>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399">
                <a:solidFill>
                  <a:schemeClr val="tx1"/>
                </a:solidFill>
                <a:latin typeface="+mn-lt"/>
                <a:cs typeface="Segoe UI" panose="020B0502040204020203" pitchFamily="34" charset="0"/>
              </a:defRPr>
            </a:lvl1pPr>
            <a:lvl2pPr marL="228462" indent="0">
              <a:buNone/>
              <a:defRPr sz="2399">
                <a:solidFill>
                  <a:srgbClr val="2F2F2F"/>
                </a:solidFill>
                <a:latin typeface="Segoe UI" panose="020B0502040204020203" pitchFamily="34" charset="0"/>
                <a:cs typeface="Segoe UI" panose="020B0502040204020203" pitchFamily="34" charset="0"/>
              </a:defRPr>
            </a:lvl2pPr>
            <a:lvl3pPr marL="456926" indent="0">
              <a:buNone/>
              <a:defRPr/>
            </a:lvl3pPr>
            <a:lvl4pPr marL="685388" indent="0">
              <a:buNone/>
              <a:defRPr/>
            </a:lvl4pPr>
            <a:lvl5pPr marL="913852"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1"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l" defTabSz="932192" fontAlgn="base">
              <a:spcBef>
                <a:spcPct val="0"/>
              </a:spcBef>
              <a:spcAft>
                <a:spcPct val="0"/>
              </a:spcAft>
            </a:pPr>
            <a:endParaRPr lang="en-US" sz="1999">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8">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399">
                <a:solidFill>
                  <a:srgbClr val="000000"/>
                </a:solidFill>
                <a:latin typeface="Consolas" panose="020B0609020204030204" pitchFamily="49" charset="0"/>
                <a:cs typeface="Consolas" panose="020B0609020204030204" pitchFamily="49" charset="0"/>
              </a:defRPr>
            </a:lvl1pPr>
            <a:lvl2pPr marL="346345" indent="0">
              <a:buNone/>
              <a:defRPr sz="2398">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257" indent="0">
              <a:buNone/>
              <a:defRPr sz="1998">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075" indent="0">
              <a:buNone/>
              <a:defRPr sz="1798">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367" indent="0">
              <a:buNone/>
              <a:defRPr sz="1798">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99935234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1"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l" defTabSz="932192" fontAlgn="base">
              <a:spcBef>
                <a:spcPct val="0"/>
              </a:spcBef>
              <a:spcAft>
                <a:spcPct val="0"/>
              </a:spcAft>
            </a:pPr>
            <a:endParaRPr lang="en-US" sz="1999">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4" y="4224582"/>
            <a:ext cx="11018520" cy="492443"/>
          </a:xfrm>
        </p:spPr>
        <p:txBody>
          <a:bodyPr/>
          <a:lstStyle>
            <a:lvl1pPr>
              <a:defRPr sz="3199">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8">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399">
                <a:solidFill>
                  <a:srgbClr val="000000"/>
                </a:solidFill>
                <a:latin typeface="Consolas" panose="020B0609020204030204" pitchFamily="49" charset="0"/>
                <a:cs typeface="Consolas" panose="020B0609020204030204" pitchFamily="49" charset="0"/>
              </a:defRPr>
            </a:lvl1pPr>
            <a:lvl2pPr marL="346345" indent="0">
              <a:buNone/>
              <a:defRPr sz="2398">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257" indent="0">
              <a:buNone/>
              <a:defRPr sz="1998">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075" indent="0">
              <a:buNone/>
              <a:defRPr sz="1798">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367" indent="0">
              <a:buNone/>
              <a:defRPr sz="1798">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3" y="4996505"/>
            <a:ext cx="11018520" cy="369332"/>
          </a:xfrm>
        </p:spPr>
        <p:txBody>
          <a:bodyPr wrap="square">
            <a:spAutoFit/>
          </a:bodyPr>
          <a:lstStyle>
            <a:lvl1pPr marL="0" indent="0">
              <a:spcBef>
                <a:spcPts val="600"/>
              </a:spcBef>
              <a:spcAft>
                <a:spcPts val="0"/>
              </a:spcAft>
              <a:buNone/>
              <a:defRPr sz="2399">
                <a:solidFill>
                  <a:schemeClr val="tx1"/>
                </a:solidFill>
                <a:latin typeface="+mn-lt"/>
                <a:cs typeface="Segoe UI" panose="020B0502040204020203" pitchFamily="34" charset="0"/>
              </a:defRPr>
            </a:lvl1pPr>
            <a:lvl2pPr marL="228462" indent="0">
              <a:buNone/>
              <a:defRPr sz="2399">
                <a:solidFill>
                  <a:srgbClr val="2F2F2F"/>
                </a:solidFill>
                <a:latin typeface="Segoe UI" panose="020B0502040204020203" pitchFamily="34" charset="0"/>
                <a:cs typeface="Segoe UI" panose="020B0502040204020203" pitchFamily="34" charset="0"/>
              </a:defRPr>
            </a:lvl2pPr>
            <a:lvl3pPr marL="456926" indent="0">
              <a:buNone/>
              <a:defRPr/>
            </a:lvl3pPr>
            <a:lvl4pPr marL="685388" indent="0">
              <a:buNone/>
              <a:defRPr/>
            </a:lvl4pPr>
            <a:lvl5pPr marL="913852" indent="0">
              <a:buNone/>
              <a:defRPr/>
            </a:lvl5pPr>
          </a:lstStyle>
          <a:p>
            <a:pPr lvl="0"/>
            <a:r>
              <a:rPr lang="en-US"/>
              <a:t>Click to edit text</a:t>
            </a:r>
          </a:p>
        </p:txBody>
      </p:sp>
    </p:spTree>
    <p:extLst>
      <p:ext uri="{BB962C8B-B14F-4D97-AF65-F5344CB8AC3E}">
        <p14:creationId xmlns:p14="http://schemas.microsoft.com/office/powerpoint/2010/main" val="74311728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cstate="email">
              <a:extLst>
                <a:ext uri="{28A0092B-C50C-407E-A947-70E740481C1C}">
                  <a14:useLocalDpi xmlns:a14="http://schemas.microsoft.com/office/drawing/2010/main"/>
                </a:ext>
              </a:extLst>
            </a:blip>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01515222"/>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Code Right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4" y="457202"/>
            <a:ext cx="4040887" cy="492443"/>
          </a:xfrm>
        </p:spPr>
        <p:txBody>
          <a:bodyPr/>
          <a:lstStyle>
            <a:lvl1pPr>
              <a:defRPr sz="3199">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6" y="1338139"/>
            <a:ext cx="4040185" cy="369332"/>
          </a:xfrm>
        </p:spPr>
        <p:txBody>
          <a:bodyPr wrap="square">
            <a:spAutoFit/>
          </a:bodyPr>
          <a:lstStyle>
            <a:lvl1pPr marL="0" indent="0">
              <a:lnSpc>
                <a:spcPct val="100000"/>
              </a:lnSpc>
              <a:spcBef>
                <a:spcPts val="600"/>
              </a:spcBef>
              <a:spcAft>
                <a:spcPts val="0"/>
              </a:spcAft>
              <a:buNone/>
              <a:defRPr sz="2399"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399" b="0" i="0">
                <a:solidFill>
                  <a:srgbClr val="2F2F2F"/>
                </a:solidFill>
                <a:latin typeface="Segoe UI" panose="020B0502040204020203" pitchFamily="34" charset="0"/>
                <a:cs typeface="Segoe UI" panose="020B0502040204020203" pitchFamily="34" charset="0"/>
              </a:defRPr>
            </a:lvl2pPr>
            <a:lvl3pPr marL="456926" indent="0">
              <a:buNone/>
              <a:defRPr/>
            </a:lvl3pPr>
            <a:lvl4pPr marL="685388" indent="0">
              <a:buNone/>
              <a:defRPr/>
            </a:lvl4pPr>
            <a:lvl5pPr marL="913852"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l" defTabSz="932192" fontAlgn="base">
              <a:spcBef>
                <a:spcPct val="0"/>
              </a:spcBef>
              <a:spcAft>
                <a:spcPct val="0"/>
              </a:spcAft>
            </a:pPr>
            <a:endParaRPr lang="en-US" sz="1999">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4"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8">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6" y="709187"/>
            <a:ext cx="5801961" cy="369332"/>
          </a:xfrm>
        </p:spPr>
        <p:txBody>
          <a:bodyPr/>
          <a:lstStyle>
            <a:lvl1pPr marL="0" indent="0">
              <a:buNone/>
              <a:tabLst/>
              <a:defRPr sz="2399">
                <a:solidFill>
                  <a:srgbClr val="2F2F2F"/>
                </a:solidFill>
                <a:latin typeface="Consolas" panose="020B0609020204030204" pitchFamily="49" charset="0"/>
                <a:cs typeface="Consolas" panose="020B0609020204030204" pitchFamily="49" charset="0"/>
              </a:defRPr>
            </a:lvl1pPr>
            <a:lvl2pPr marL="346345" indent="0">
              <a:buNone/>
              <a:defRPr sz="2398">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257" indent="0">
              <a:buNone/>
              <a:defRPr sz="1998">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075" indent="0">
              <a:buNone/>
              <a:defRPr sz="1798">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367" indent="0">
              <a:buNone/>
              <a:defRPr sz="1798">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34832669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Code Left s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1"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l" defTabSz="932192" fontAlgn="base">
              <a:spcBef>
                <a:spcPct val="0"/>
              </a:spcBef>
              <a:spcAft>
                <a:spcPct val="0"/>
              </a:spcAft>
            </a:pPr>
            <a:endParaRPr lang="en-US" sz="1999">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50" y="457202"/>
            <a:ext cx="4031233" cy="492443"/>
          </a:xfrm>
        </p:spPr>
        <p:txBody>
          <a:bodyPr/>
          <a:lstStyle>
            <a:lvl1pPr>
              <a:defRPr sz="3199">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8">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200" y="706011"/>
            <a:ext cx="5819775" cy="369332"/>
          </a:xfrm>
        </p:spPr>
        <p:txBody>
          <a:bodyPr/>
          <a:lstStyle>
            <a:lvl1pPr marL="0" indent="0">
              <a:buNone/>
              <a:defRPr sz="2399">
                <a:solidFill>
                  <a:srgbClr val="2F2F2F"/>
                </a:solidFill>
                <a:latin typeface="Consolas" panose="020B0609020204030204" pitchFamily="49" charset="0"/>
                <a:cs typeface="Consolas" panose="020B0609020204030204" pitchFamily="49" charset="0"/>
              </a:defRPr>
            </a:lvl1pPr>
            <a:lvl2pPr marL="346345" indent="0">
              <a:buNone/>
              <a:defRPr sz="2398">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257" indent="0">
              <a:buNone/>
              <a:defRPr sz="1998">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075" indent="0">
              <a:buNone/>
              <a:defRPr sz="1798">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367" indent="0">
              <a:buNone/>
              <a:defRPr sz="1798">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399"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399" b="0" i="0">
                <a:solidFill>
                  <a:srgbClr val="2F2F2F"/>
                </a:solidFill>
                <a:latin typeface="Segoe UI" panose="020B0502040204020203" pitchFamily="34" charset="0"/>
                <a:cs typeface="Segoe UI" panose="020B0502040204020203" pitchFamily="34" charset="0"/>
              </a:defRPr>
            </a:lvl2pPr>
            <a:lvl3pPr marL="456926" indent="0">
              <a:buNone/>
              <a:defRPr/>
            </a:lvl3pPr>
            <a:lvl4pPr marL="685388" indent="0">
              <a:buNone/>
              <a:defRPr/>
            </a:lvl4pPr>
            <a:lvl5pPr marL="913852" indent="0">
              <a:buNone/>
              <a:defRPr/>
            </a:lvl5pPr>
          </a:lstStyle>
          <a:p>
            <a:pPr lvl="0"/>
            <a:r>
              <a:rPr lang="en-US"/>
              <a:t>Click to edit text</a:t>
            </a:r>
          </a:p>
        </p:txBody>
      </p:sp>
    </p:spTree>
    <p:extLst>
      <p:ext uri="{BB962C8B-B14F-4D97-AF65-F5344CB8AC3E}">
        <p14:creationId xmlns:p14="http://schemas.microsoft.com/office/powerpoint/2010/main" val="428198626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Demo slide">
    <p:bg>
      <p:bgPr>
        <a:solidFill>
          <a:srgbClr val="2A446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A1F847-CE64-A34B-15E6-0B12962D9A5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itle 1"/>
          <p:cNvSpPr>
            <a:spLocks noGrp="1"/>
          </p:cNvSpPr>
          <p:nvPr>
            <p:ph type="title" hasCustomPrompt="1"/>
          </p:nvPr>
        </p:nvSpPr>
        <p:spPr>
          <a:xfrm>
            <a:off x="585216" y="2977823"/>
            <a:ext cx="6217920" cy="553998"/>
          </a:xfrm>
          <a:noFill/>
        </p:spPr>
        <p:txBody>
          <a:bodyPr lIns="0" tIns="0" rIns="0" bIns="0" anchor="b" anchorCtr="0">
            <a:spAutoFit/>
          </a:bodyPr>
          <a:lstStyle>
            <a:lvl1pPr algn="l" defTabSz="932462" rtl="0" eaLnBrk="1" latinLnBrk="0" hangingPunct="1">
              <a:lnSpc>
                <a:spcPct val="90000"/>
              </a:lnSpc>
              <a:spcBef>
                <a:spcPct val="0"/>
              </a:spcBef>
              <a:buNone/>
              <a:defRPr lang="en-US" sz="3999" b="0" kern="1200" cap="none" spc="-50" baseline="0" dirty="0">
                <a:ln w="3175">
                  <a:noFill/>
                </a:ln>
                <a:solidFill>
                  <a:srgbClr val="E5DEF2"/>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21"/>
            <a:ext cx="6217920" cy="276999"/>
          </a:xfrm>
          <a:noFill/>
        </p:spPr>
        <p:txBody>
          <a:bodyPr lIns="0" tIns="0" rIns="0" bIns="0">
            <a:spAutoFit/>
          </a:bodyPr>
          <a:lstStyle>
            <a:lvl1pPr marL="0" indent="0">
              <a:spcBef>
                <a:spcPts val="0"/>
              </a:spcBef>
              <a:spcAft>
                <a:spcPts val="0"/>
              </a:spcAft>
              <a:buFont typeface="Arial" panose="020B0604020202020204" pitchFamily="34" charset="0"/>
              <a:buNone/>
              <a:defRPr sz="1799"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5718048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462" rtl="0" eaLnBrk="1" latinLnBrk="0" hangingPunct="1">
              <a:lnSpc>
                <a:spcPct val="90000"/>
              </a:lnSpc>
              <a:spcBef>
                <a:spcPct val="0"/>
              </a:spcBef>
              <a:buNone/>
              <a:defRPr lang="en-US" sz="3999"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21"/>
            <a:ext cx="9144000" cy="276999"/>
          </a:xfrm>
          <a:noFill/>
        </p:spPr>
        <p:txBody>
          <a:bodyPr lIns="0" tIns="0" rIns="0" bIns="0">
            <a:spAutoFit/>
          </a:bodyPr>
          <a:lstStyle>
            <a:lvl1pPr marL="0" indent="0">
              <a:spcBef>
                <a:spcPts val="0"/>
              </a:spcBef>
              <a:spcAft>
                <a:spcPts val="0"/>
              </a:spcAft>
              <a:buFont typeface="Arial" panose="020B0604020202020204" pitchFamily="34" charset="0"/>
              <a:buNone/>
              <a:defRPr sz="1799"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39466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Section Title">
    <p:bg>
      <p:bgPr>
        <a:solidFill>
          <a:srgbClr val="2A446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280CCC-ED0A-7299-2F0C-04B3B632D26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itle 1"/>
          <p:cNvSpPr>
            <a:spLocks noGrp="1"/>
          </p:cNvSpPr>
          <p:nvPr>
            <p:ph type="title" hasCustomPrompt="1"/>
          </p:nvPr>
        </p:nvSpPr>
        <p:spPr>
          <a:xfrm>
            <a:off x="585216" y="2980408"/>
            <a:ext cx="6675120" cy="553998"/>
          </a:xfrm>
          <a:noFill/>
        </p:spPr>
        <p:txBody>
          <a:bodyPr lIns="0" tIns="0" rIns="0" bIns="0" anchor="b" anchorCtr="0">
            <a:spAutoFit/>
          </a:bodyPr>
          <a:lstStyle>
            <a:lvl1pPr algn="l" defTabSz="932462" rtl="0" eaLnBrk="1" latinLnBrk="0" hangingPunct="1">
              <a:lnSpc>
                <a:spcPct val="90000"/>
              </a:lnSpc>
              <a:spcBef>
                <a:spcPct val="0"/>
              </a:spcBef>
              <a:buNone/>
              <a:defRPr lang="en-US" sz="3999" b="0" kern="1200" cap="none" spc="-50" baseline="0" dirty="0">
                <a:ln w="3175">
                  <a:noFill/>
                </a:ln>
                <a:solidFill>
                  <a:srgbClr val="E5DEF2"/>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2082828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462" rtl="0" eaLnBrk="1" latinLnBrk="0" hangingPunct="1">
              <a:lnSpc>
                <a:spcPct val="90000"/>
              </a:lnSpc>
              <a:spcBef>
                <a:spcPct val="0"/>
              </a:spcBef>
              <a:buNone/>
              <a:defRPr lang="en-US" sz="3999"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26359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7574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18983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p:nvSpPr>
        <p:spPr bwMode="blackWhite">
          <a:xfrm>
            <a:off x="584201"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01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584201" y="585788"/>
            <a:ext cx="1366245" cy="292608"/>
          </a:xfrm>
          <a:prstGeom prst="rect">
            <a:avLst/>
          </a:prstGeom>
        </p:spPr>
      </p:pic>
    </p:spTree>
    <p:extLst>
      <p:ext uri="{BB962C8B-B14F-4D97-AF65-F5344CB8AC3E}">
        <p14:creationId xmlns:p14="http://schemas.microsoft.com/office/powerpoint/2010/main" val="80313546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1" y="1436690"/>
            <a:ext cx="11018838" cy="2215991"/>
          </a:xfrm>
        </p:spPr>
        <p:txBody>
          <a:bodyPr>
            <a:spAutoFit/>
          </a:bodyPr>
          <a:lstStyle>
            <a:lvl1pPr>
              <a:defRPr sz="3599">
                <a:latin typeface="+mn-lt"/>
              </a:defRPr>
            </a:lvl1pPr>
            <a:lvl2pPr>
              <a:defRPr sz="2799">
                <a:latin typeface="+mn-lt"/>
              </a:defRPr>
            </a:lvl2pPr>
            <a:lvl3pPr>
              <a:defRPr sz="2399">
                <a:latin typeface="+mn-lt"/>
              </a:defRPr>
            </a:lvl3pPr>
            <a:lvl4pPr>
              <a:defRPr sz="1999">
                <a:latin typeface="+mn-lt"/>
              </a:defRPr>
            </a:lvl4pPr>
            <a:lvl5pPr>
              <a:defRPr sz="1799">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40"/>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699"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4137267806"/>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abl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28"/>
            <a:ext cx="11306469" cy="403137"/>
          </a:xfrm>
        </p:spPr>
        <p:txBody>
          <a:bodyPr wrap="square" lIns="0" tIns="0" rIns="0" bIns="0">
            <a:spAutoFit/>
          </a:bodyPr>
          <a:lstStyle>
            <a:lvl1pPr>
              <a:lnSpc>
                <a:spcPts val="3137"/>
              </a:lnSpc>
              <a:defRPr sz="2745">
                <a:solidFill>
                  <a:schemeClr val="tx1"/>
                </a:solidFill>
              </a:defRPr>
            </a:lvl1pPr>
          </a:lstStyle>
          <a:p>
            <a:r>
              <a:rPr lang="en-US" dirty="0"/>
              <a:t>Table styling</a:t>
            </a:r>
          </a:p>
        </p:txBody>
      </p:sp>
      <p:sp>
        <p:nvSpPr>
          <p:cNvPr id="4" name="Table Placeholder 3"/>
          <p:cNvSpPr>
            <a:spLocks noGrp="1"/>
          </p:cNvSpPr>
          <p:nvPr>
            <p:ph type="tbl" sz="quarter" idx="10"/>
          </p:nvPr>
        </p:nvSpPr>
        <p:spPr>
          <a:xfrm>
            <a:off x="455995" y="2158885"/>
            <a:ext cx="11306469" cy="4078687"/>
          </a:xfrm>
        </p:spPr>
        <p:txBody>
          <a:bodyPr anchor="ctr" anchorCtr="0"/>
          <a:lstStyle>
            <a:lvl1pPr algn="ctr">
              <a:defRPr/>
            </a:lvl1pPr>
          </a:lstStyle>
          <a:p>
            <a:r>
              <a:rPr lang="en-US"/>
              <a:t>Click icon to add table</a:t>
            </a:r>
          </a:p>
        </p:txBody>
      </p:sp>
      <p:sp>
        <p:nvSpPr>
          <p:cNvPr id="5" name="Footer Placeholder 14">
            <a:extLst>
              <a:ext uri="{FF2B5EF4-FFF2-40B4-BE49-F238E27FC236}">
                <a16:creationId xmlns:a16="http://schemas.microsoft.com/office/drawing/2014/main" id="{0C46E0E1-3C9A-40D4-B021-A6836C885DA5}"/>
              </a:ext>
            </a:extLst>
          </p:cNvPr>
          <p:cNvSpPr>
            <a:spLocks noGrp="1"/>
          </p:cNvSpPr>
          <p:nvPr>
            <p:ph type="ftr" sz="quarter" idx="3"/>
          </p:nvPr>
        </p:nvSpPr>
        <p:spPr>
          <a:xfrm>
            <a:off x="361838" y="6450194"/>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r>
              <a:rPr lang="en-US" dirty="0">
                <a:solidFill>
                  <a:schemeClr val="bg1">
                    <a:lumMod val="65000"/>
                  </a:schemeClr>
                </a:solidFill>
              </a:rPr>
              <a:t>© Microsoft Corporation                                                                                  								                      Dynamics 365 </a:t>
            </a:r>
          </a:p>
        </p:txBody>
      </p:sp>
    </p:spTree>
    <p:extLst>
      <p:ext uri="{BB962C8B-B14F-4D97-AF65-F5344CB8AC3E}">
        <p14:creationId xmlns:p14="http://schemas.microsoft.com/office/powerpoint/2010/main" val="775551936"/>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st patter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530C24-163F-15BF-3D01-A8CA8BF2688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1885621719"/>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3BA7D-A96A-46BA-14CC-674E2A63811B}"/>
              </a:ext>
            </a:extLst>
          </p:cNvPr>
          <p:cNvSpPr>
            <a:spLocks noGrp="1"/>
          </p:cNvSpPr>
          <p:nvPr>
            <p:ph type="title"/>
          </p:nvPr>
        </p:nvSpPr>
        <p:spPr>
          <a:xfrm>
            <a:off x="831850" y="3639466"/>
            <a:ext cx="10515600" cy="923010"/>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FBB432C1-E91D-3538-6819-F7E519245CC1}"/>
              </a:ext>
            </a:extLst>
          </p:cNvPr>
          <p:cNvSpPr>
            <a:spLocks noGrp="1"/>
          </p:cNvSpPr>
          <p:nvPr>
            <p:ph type="body" idx="1"/>
          </p:nvPr>
        </p:nvSpPr>
        <p:spPr>
          <a:xfrm>
            <a:off x="831850" y="4589464"/>
            <a:ext cx="10515600" cy="369204"/>
          </a:xfrm>
        </p:spPr>
        <p:txBody>
          <a:bodyPr/>
          <a:lstStyle>
            <a:lvl1pPr marL="0" indent="0">
              <a:buNone/>
              <a:defRPr sz="2399">
                <a:solidFill>
                  <a:schemeClr val="tx1">
                    <a:tint val="82000"/>
                  </a:schemeClr>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D40F34-C45F-4745-2482-3730F5D4A0EC}"/>
              </a:ext>
            </a:extLst>
          </p:cNvPr>
          <p:cNvSpPr>
            <a:spLocks noGrp="1"/>
          </p:cNvSpPr>
          <p:nvPr>
            <p:ph type="dt" sz="half" idx="10"/>
          </p:nvPr>
        </p:nvSpPr>
        <p:spPr/>
        <p:txBody>
          <a:bodyPr/>
          <a:lstStyle/>
          <a:p>
            <a:fld id="{B7088752-DBAA-4E87-9818-C0DC55DA0285}" type="datetimeFigureOut">
              <a:rPr lang="en-US" smtClean="0"/>
              <a:t>5/21/2025</a:t>
            </a:fld>
            <a:endParaRPr lang="en-US"/>
          </a:p>
        </p:txBody>
      </p:sp>
      <p:sp>
        <p:nvSpPr>
          <p:cNvPr id="5" name="Footer Placeholder 4">
            <a:extLst>
              <a:ext uri="{FF2B5EF4-FFF2-40B4-BE49-F238E27FC236}">
                <a16:creationId xmlns:a16="http://schemas.microsoft.com/office/drawing/2014/main" id="{65AABD00-00E0-336C-B1F7-2876C03BC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C98E91-2BFD-5A8D-1AEC-D636A2F6C931}"/>
              </a:ext>
            </a:extLst>
          </p:cNvPr>
          <p:cNvSpPr>
            <a:spLocks noGrp="1"/>
          </p:cNvSpPr>
          <p:nvPr>
            <p:ph type="sldNum" sz="quarter" idx="12"/>
          </p:nvPr>
        </p:nvSpPr>
        <p:spPr/>
        <p:txBody>
          <a:bodyPr/>
          <a:lstStyle/>
          <a:p>
            <a:fld id="{A8E4F191-49F4-431D-A42D-BA0DD5CD788D}" type="slidenum">
              <a:rPr lang="en-US" smtClean="0"/>
              <a:t>‹#›</a:t>
            </a:fld>
            <a:endParaRPr lang="en-US"/>
          </a:p>
        </p:txBody>
      </p:sp>
    </p:spTree>
    <p:extLst>
      <p:ext uri="{BB962C8B-B14F-4D97-AF65-F5344CB8AC3E}">
        <p14:creationId xmlns:p14="http://schemas.microsoft.com/office/powerpoint/2010/main" val="259424147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C9C5B2-E9B4-7DDE-F1E3-96ED171C64E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69682" y="-135215"/>
            <a:ext cx="12672768" cy="7128432"/>
          </a:xfrm>
          <a:prstGeom prst="rect">
            <a:avLst/>
          </a:prstGeom>
        </p:spPr>
      </p:pic>
      <p:sp>
        <p:nvSpPr>
          <p:cNvPr id="10" name="Title 1">
            <a:extLst>
              <a:ext uri="{FF2B5EF4-FFF2-40B4-BE49-F238E27FC236}">
                <a16:creationId xmlns:a16="http://schemas.microsoft.com/office/drawing/2014/main" id="{E1A140F8-9092-8E4F-986C-E73CB7FF04A4}"/>
              </a:ext>
            </a:extLst>
          </p:cNvPr>
          <p:cNvSpPr>
            <a:spLocks noGrp="1"/>
          </p:cNvSpPr>
          <p:nvPr>
            <p:ph type="title"/>
          </p:nvPr>
        </p:nvSpPr>
        <p:spPr>
          <a:xfrm>
            <a:off x="740430" y="799723"/>
            <a:ext cx="5574310" cy="5346555"/>
          </a:xfrm>
        </p:spPr>
        <p:txBody>
          <a:bodyPr lIns="0" tIns="0" bIns="0" anchor="t">
            <a:noAutofit/>
          </a:bodyPr>
          <a:lstStyle>
            <a:lvl1pPr>
              <a:defRPr sz="5998">
                <a:solidFill>
                  <a:schemeClr val="tx1"/>
                </a:solidFill>
                <a:latin typeface="Segoe Sans Display Semibold" pitchFamily="2" charset="0"/>
                <a:cs typeface="Segoe Sans Display Semibold" pitchFamily="2" charset="0"/>
              </a:defRPr>
            </a:lvl1pPr>
          </a:lstStyle>
          <a:p>
            <a:r>
              <a:rPr lang="en-US"/>
              <a:t>Click to edit Master title style</a:t>
            </a:r>
          </a:p>
        </p:txBody>
      </p:sp>
    </p:spTree>
    <p:extLst>
      <p:ext uri="{BB962C8B-B14F-4D97-AF65-F5344CB8AC3E}">
        <p14:creationId xmlns:p14="http://schemas.microsoft.com/office/powerpoint/2010/main" val="240317685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a:spLocks/>
          </p:cNvSpPr>
          <p:nvPr userDrawn="1"/>
        </p:nvSpPr>
        <p:spPr>
          <a:xfrm>
            <a:off x="568960" y="6259684"/>
            <a:ext cx="4163498" cy="307777"/>
          </a:xfrm>
          <a:prstGeom prst="rect">
            <a:avLst/>
          </a:prstGeom>
          <a:noFill/>
        </p:spPr>
        <p:txBody>
          <a:bodyPr wrap="square" lIns="0" tIns="0" rIns="0" bIns="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0" baseline="0">
                <a:solidFill>
                  <a:srgbClr val="0078D4"/>
                </a:solidFill>
                <a:latin typeface="+mj-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83272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30979154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83588856"/>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9665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9042402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p15:clr>
            <a:srgbClr val="5ACBF0"/>
          </p15:clr>
        </p15:guide>
        <p15:guide id="4" pos="3660">
          <p15:clr>
            <a:srgbClr val="5ACBF0"/>
          </p15:clr>
        </p15:guide>
        <p15:guide id="5" pos="4024">
          <p15:clr>
            <a:srgbClr val="5ACBF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192427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p15:clr>
            <a:srgbClr val="5ACBF0"/>
          </p15:clr>
        </p15:guide>
        <p15:guide id="4" pos="3656">
          <p15:clr>
            <a:srgbClr val="5ACBF0"/>
          </p15:clr>
        </p15:guide>
        <p15:guide id="5" pos="4024">
          <p15:clr>
            <a:srgbClr val="5ACBF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523445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9DBA28-4A88-8FEC-5975-51748A7C2B34}"/>
              </a:ext>
            </a:extLst>
          </p:cNvPr>
          <p:cNvSpPr/>
          <p:nvPr userDrawn="1"/>
        </p:nvSpPr>
        <p:spPr>
          <a:xfrm>
            <a:off x="0" y="1"/>
            <a:ext cx="12192000" cy="3840480"/>
          </a:xfrm>
          <a:prstGeom prst="rect">
            <a:avLst/>
          </a:prstGeom>
          <a:gradFill flip="none" rotWithShape="1">
            <a:gsLst>
              <a:gs pos="0">
                <a:srgbClr val="9C3C9A"/>
              </a:gs>
              <a:gs pos="40000">
                <a:srgbClr val="ED3F7B"/>
              </a:gs>
              <a:gs pos="80000">
                <a:srgbClr val="F9ED4E"/>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ity skyline with many blue lights&#10;&#10;AI-generated content may be incorrect.">
            <a:extLst>
              <a:ext uri="{FF2B5EF4-FFF2-40B4-BE49-F238E27FC236}">
                <a16:creationId xmlns:a16="http://schemas.microsoft.com/office/drawing/2014/main" id="{6A399047-29B9-4A00-1B29-747FCE260DCE}"/>
              </a:ext>
            </a:extLst>
          </p:cNvPr>
          <p:cNvPicPr>
            <a:picLocks noChangeAspect="1"/>
          </p:cNvPicPr>
          <p:nvPr userDrawn="1"/>
        </p:nvPicPr>
        <p:blipFill>
          <a:blip r:embed="rId2"/>
          <a:srcRect l="1808" r="1663"/>
          <a:stretch/>
        </p:blipFill>
        <p:spPr>
          <a:xfrm>
            <a:off x="-1" y="586839"/>
            <a:ext cx="12191999" cy="4238039"/>
          </a:xfrm>
          <a:prstGeom prst="rect">
            <a:avLst/>
          </a:prstGeom>
        </p:spPr>
      </p:pic>
      <p:pic>
        <p:nvPicPr>
          <p:cNvPr id="15" name="Picture 14" descr="A purple and yellow city skyline&#10;&#10;AI-generated content may be incorrect.">
            <a:extLst>
              <a:ext uri="{FF2B5EF4-FFF2-40B4-BE49-F238E27FC236}">
                <a16:creationId xmlns:a16="http://schemas.microsoft.com/office/drawing/2014/main" id="{261BE470-0F59-AC23-6494-86C4E29710A4}"/>
              </a:ext>
            </a:extLst>
          </p:cNvPr>
          <p:cNvPicPr>
            <a:picLocks noChangeAspect="1"/>
          </p:cNvPicPr>
          <p:nvPr userDrawn="1"/>
        </p:nvPicPr>
        <p:blipFill>
          <a:blip r:embed="rId3"/>
          <a:srcRect l="3124" r="5642"/>
          <a:stretch/>
        </p:blipFill>
        <p:spPr>
          <a:xfrm flipH="1">
            <a:off x="0" y="777698"/>
            <a:ext cx="12192000" cy="4484011"/>
          </a:xfrm>
          <a:prstGeom prst="rect">
            <a:avLst/>
          </a:prstGeom>
        </p:spPr>
      </p:pic>
      <p:pic>
        <p:nvPicPr>
          <p:cNvPr id="19" name="Picture 18" descr="A city skyline at night&#10;&#10;AI-generated content may be incorrect.">
            <a:extLst>
              <a:ext uri="{FF2B5EF4-FFF2-40B4-BE49-F238E27FC236}">
                <a16:creationId xmlns:a16="http://schemas.microsoft.com/office/drawing/2014/main" id="{00653E19-581D-5710-3AA1-6B3CF3917ED5}"/>
              </a:ext>
            </a:extLst>
          </p:cNvPr>
          <p:cNvPicPr>
            <a:picLocks noChangeAspect="1"/>
          </p:cNvPicPr>
          <p:nvPr userDrawn="1"/>
        </p:nvPicPr>
        <p:blipFill>
          <a:blip r:embed="rId4" cstate="email">
            <a:extLst>
              <a:ext uri="{28A0092B-C50C-407E-A947-70E740481C1C}">
                <a14:useLocalDpi xmlns:a14="http://schemas.microsoft.com/office/drawing/2010/main"/>
              </a:ext>
            </a:extLst>
          </a:blip>
          <a:srcRect l="2867" t="22029" r="2494" b="5361"/>
          <a:stretch/>
        </p:blipFill>
        <p:spPr>
          <a:xfrm>
            <a:off x="0" y="1596290"/>
            <a:ext cx="12191998" cy="5261709"/>
          </a:xfrm>
          <a:prstGeom prst="rect">
            <a:avLst/>
          </a:prstGeom>
        </p:spPr>
      </p:pic>
      <p:sp>
        <p:nvSpPr>
          <p:cNvPr id="7" name="TextBox 6">
            <a:extLst>
              <a:ext uri="{FF2B5EF4-FFF2-40B4-BE49-F238E27FC236}">
                <a16:creationId xmlns:a16="http://schemas.microsoft.com/office/drawing/2014/main" id="{A2B1DF37-A950-0B8C-2DB0-35007DB17288}"/>
              </a:ext>
            </a:extLst>
          </p:cNvPr>
          <p:cNvSpPr txBox="1"/>
          <p:nvPr userDrawn="1"/>
        </p:nvSpPr>
        <p:spPr>
          <a:xfrm>
            <a:off x="94521" y="6369700"/>
            <a:ext cx="183896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sng" err="1">
                <a:solidFill>
                  <a:schemeClr val="bg1"/>
                </a:solidFill>
                <a:latin typeface="Open Sans ExtraBold" pitchFamily="2" charset="0"/>
                <a:ea typeface="Open Sans ExtraBold" pitchFamily="2" charset="0"/>
                <a:cs typeface="Open Sans ExtraBold" pitchFamily="2" charset="0"/>
              </a:rPr>
              <a:t>dynamicscon.com</a:t>
            </a:r>
            <a:endParaRPr lang="en-US" sz="1400" b="1" i="0" u="sng">
              <a:solidFill>
                <a:schemeClr val="bg1"/>
              </a:solidFill>
              <a:latin typeface="Open Sans ExtraBold" pitchFamily="2" charset="0"/>
              <a:ea typeface="Open Sans ExtraBold" pitchFamily="2" charset="0"/>
              <a:cs typeface="Open Sans ExtraBold" pitchFamily="2" charset="0"/>
            </a:endParaRPr>
          </a:p>
        </p:txBody>
      </p:sp>
      <p:grpSp>
        <p:nvGrpSpPr>
          <p:cNvPr id="8" name="Group 7">
            <a:extLst>
              <a:ext uri="{FF2B5EF4-FFF2-40B4-BE49-F238E27FC236}">
                <a16:creationId xmlns:a16="http://schemas.microsoft.com/office/drawing/2014/main" id="{0418F232-04F8-4E2E-F9AF-7253BF82138A}"/>
              </a:ext>
            </a:extLst>
          </p:cNvPr>
          <p:cNvGrpSpPr/>
          <p:nvPr userDrawn="1"/>
        </p:nvGrpSpPr>
        <p:grpSpPr>
          <a:xfrm>
            <a:off x="1601913" y="958184"/>
            <a:ext cx="8988174" cy="5443417"/>
            <a:chOff x="1601913" y="958184"/>
            <a:chExt cx="8988174" cy="5443417"/>
          </a:xfrm>
        </p:grpSpPr>
        <p:pic>
          <p:nvPicPr>
            <p:cNvPr id="3" name="Picture 2" descr="A logo of a city&#10;&#10;AI-generated content may be incorrect.">
              <a:extLst>
                <a:ext uri="{FF2B5EF4-FFF2-40B4-BE49-F238E27FC236}">
                  <a16:creationId xmlns:a16="http://schemas.microsoft.com/office/drawing/2014/main" id="{4772473F-1BC2-B356-662E-EAFC4C164EAF}"/>
                </a:ext>
              </a:extLst>
            </p:cNvPr>
            <p:cNvPicPr>
              <a:picLocks noChangeAspect="1"/>
            </p:cNvPicPr>
            <p:nvPr userDrawn="1"/>
          </p:nvPicPr>
          <p:blipFill>
            <a:blip r:embed="rId5"/>
            <a:stretch>
              <a:fillRect/>
            </a:stretch>
          </p:blipFill>
          <p:spPr>
            <a:xfrm>
              <a:off x="2028007" y="3847837"/>
              <a:ext cx="4224746" cy="2553764"/>
            </a:xfrm>
            <a:prstGeom prst="rect">
              <a:avLst/>
            </a:prstGeom>
          </p:spPr>
        </p:pic>
        <p:pic>
          <p:nvPicPr>
            <p:cNvPr id="6" name="Picture 5" descr="A yellow text on a black background&#10;&#10;AI-generated content may be incorrect.">
              <a:extLst>
                <a:ext uri="{FF2B5EF4-FFF2-40B4-BE49-F238E27FC236}">
                  <a16:creationId xmlns:a16="http://schemas.microsoft.com/office/drawing/2014/main" id="{6DFF3C90-20D3-7E53-F389-45BBC1E09FA2}"/>
                </a:ext>
              </a:extLst>
            </p:cNvPr>
            <p:cNvPicPr>
              <a:picLocks noChangeAspect="1"/>
            </p:cNvPicPr>
            <p:nvPr userDrawn="1"/>
          </p:nvPicPr>
          <p:blipFill>
            <a:blip r:embed="rId6"/>
            <a:stretch>
              <a:fillRect/>
            </a:stretch>
          </p:blipFill>
          <p:spPr>
            <a:xfrm>
              <a:off x="1601913" y="958184"/>
              <a:ext cx="8988174" cy="4644391"/>
            </a:xfrm>
            <a:prstGeom prst="rect">
              <a:avLst/>
            </a:prstGeom>
          </p:spPr>
        </p:pic>
      </p:grpSp>
      <p:pic>
        <p:nvPicPr>
          <p:cNvPr id="4" name="Picture 3">
            <a:extLst>
              <a:ext uri="{FF2B5EF4-FFF2-40B4-BE49-F238E27FC236}">
                <a16:creationId xmlns:a16="http://schemas.microsoft.com/office/drawing/2014/main" id="{8B9F7B16-B410-A365-F137-A120E7389A82}"/>
              </a:ext>
            </a:extLst>
          </p:cNvPr>
          <p:cNvPicPr>
            <a:picLocks noChangeAspect="1"/>
          </p:cNvPicPr>
          <p:nvPr userDrawn="1"/>
        </p:nvPicPr>
        <p:blipFill>
          <a:blip r:embed="rId7"/>
          <a:stretch>
            <a:fillRect/>
          </a:stretch>
        </p:blipFill>
        <p:spPr>
          <a:xfrm>
            <a:off x="-923279" y="616079"/>
            <a:ext cx="4433677" cy="342105"/>
          </a:xfrm>
          <a:prstGeom prst="rect">
            <a:avLst/>
          </a:prstGeom>
        </p:spPr>
      </p:pic>
      <p:pic>
        <p:nvPicPr>
          <p:cNvPr id="11" name="Picture 10" descr="A couple of superheroes sitting on a fountain&#10;&#10;AI-generated content may be incorrect.">
            <a:extLst>
              <a:ext uri="{FF2B5EF4-FFF2-40B4-BE49-F238E27FC236}">
                <a16:creationId xmlns:a16="http://schemas.microsoft.com/office/drawing/2014/main" id="{54F15541-A593-CDD9-2CC1-59DE0D0C70D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036293" y="3881406"/>
            <a:ext cx="2986058" cy="2986058"/>
          </a:xfrm>
          <a:prstGeom prst="rect">
            <a:avLst/>
          </a:prstGeom>
        </p:spPr>
      </p:pic>
    </p:spTree>
    <p:extLst>
      <p:ext uri="{BB962C8B-B14F-4D97-AF65-F5344CB8AC3E}">
        <p14:creationId xmlns:p14="http://schemas.microsoft.com/office/powerpoint/2010/main" val="89711301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ts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ts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ts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1228641"/>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7327988"/>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001519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49956831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p15:clr>
            <a:srgbClr val="FBAE40"/>
          </p15:clr>
        </p15:guide>
        <p15:guide id="32" orient="horz" pos="2160">
          <p15:clr>
            <a:srgbClr val="5ACBF0"/>
          </p15:clr>
        </p15:guide>
        <p15:guide id="33" pos="2994">
          <p15:clr>
            <a:srgbClr val="5ACBF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2650070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5089862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99512688"/>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6436943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1487072"/>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p15:clr>
            <a:srgbClr val="5ACBF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7641144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22053755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cstate="email">
              <a:extLst>
                <a:ext uri="{28A0092B-C50C-407E-A947-70E740481C1C}">
                  <a14:useLocalDpi xmlns:a14="http://schemas.microsoft.com/office/drawing/2010/main"/>
                </a:ext>
              </a:extLst>
            </a:blip>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0675195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cstate="email">
              <a:extLst>
                <a:ext uri="{28A0092B-C50C-407E-A947-70E740481C1C}">
                  <a14:useLocalDpi xmlns:a14="http://schemas.microsoft.com/office/drawing/2010/main"/>
                </a:ext>
              </a:extLst>
            </a:blip>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78403395"/>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cstate="email">
              <a:extLst>
                <a:ext uri="{28A0092B-C50C-407E-A947-70E740481C1C}">
                  <a14:useLocalDpi xmlns:a14="http://schemas.microsoft.com/office/drawing/2010/main"/>
                </a:ext>
              </a:extLst>
            </a:blip>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338027450"/>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cstate="email">
              <a:extLst>
                <a:ext uri="{28A0092B-C50C-407E-A947-70E740481C1C}">
                  <a14:useLocalDpi xmlns:a14="http://schemas.microsoft.com/office/drawing/2010/main"/>
                </a:ext>
              </a:extLst>
            </a:blip>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09821828"/>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cstate="email">
              <a:extLst>
                <a:ext uri="{28A0092B-C50C-407E-A947-70E740481C1C}">
                  <a14:useLocalDpi xmlns:a14="http://schemas.microsoft.com/office/drawing/2010/main"/>
                </a:ext>
              </a:extLst>
            </a:blip>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25139904"/>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cstate="email">
              <a:extLst>
                <a:ext uri="{28A0092B-C50C-407E-A947-70E740481C1C}">
                  <a14:useLocalDpi xmlns:a14="http://schemas.microsoft.com/office/drawing/2010/main"/>
                </a:ext>
              </a:extLst>
            </a:blip>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cstate="email">
              <a:extLst>
                <a:ext uri="{28A0092B-C50C-407E-A947-70E740481C1C}">
                  <a14:useLocalDpi xmlns:a14="http://schemas.microsoft.com/office/drawing/2010/main"/>
                </a:ext>
              </a:extLst>
            </a:blip>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3003305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cstate="email">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cstate="email">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cstate="email">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292996"/>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3265859"/>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cstate="email">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cstate="email">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ts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cstate="email">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0573311"/>
      </p:ext>
    </p:extLst>
  </p:cSld>
  <p:clrMapOvr>
    <a:masterClrMapping/>
  </p:clrMapOvr>
  <p:transition>
    <p:fade/>
  </p:transition>
  <p:extLst>
    <p:ext uri="{DCECCB84-F9BA-43D5-87BE-67443E8EF086}">
      <p15:sldGuideLst xmlns:p15="http://schemas.microsoft.com/office/powerpoint/2012/main">
        <p15:guide id="1" orient="horz" pos="751">
          <p15:clr>
            <a:srgbClr val="FBAE40"/>
          </p15:clr>
        </p15:guide>
        <p15:guide id="2" orient="horz" pos="3131">
          <p15:clr>
            <a:srgbClr val="5ACBF0"/>
          </p15:clr>
        </p15:guide>
        <p15:guide id="3" pos="3840">
          <p15:clr>
            <a:srgbClr val="5ACBF0"/>
          </p15:clr>
        </p15:guide>
        <p15:guide id="4" pos="1904">
          <p15:clr>
            <a:srgbClr val="5ACBF0"/>
          </p15:clr>
        </p15:guide>
        <p15:guide id="5" pos="5775">
          <p15:clr>
            <a:srgbClr val="5ACBF0"/>
          </p15:clr>
        </p15:guide>
        <p15:guide id="6" pos="1104">
          <p15:clr>
            <a:srgbClr val="5ACBF0"/>
          </p15:clr>
        </p15:guide>
        <p15:guide id="7" pos="2705">
          <p15:clr>
            <a:srgbClr val="5ACBF0"/>
          </p15:clr>
        </p15:guide>
        <p15:guide id="8" pos="3043">
          <p15:clr>
            <a:srgbClr val="5ACBF0"/>
          </p15:clr>
        </p15:guide>
        <p15:guide id="9" pos="4642">
          <p15:clr>
            <a:srgbClr val="5ACBF0"/>
          </p15:clr>
        </p15:guide>
        <p15:guide id="10" pos="4980">
          <p15:clr>
            <a:srgbClr val="5ACBF0"/>
          </p15:clr>
        </p15:guide>
        <p15:guide id="11" pos="6576">
          <p15:clr>
            <a:srgbClr val="5ACBF0"/>
          </p15:clr>
        </p15:guide>
        <p15:guide id="12" orient="horz" pos="1502">
          <p15:clr>
            <a:srgbClr val="5ACBF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cstate="email">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cstate="email">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ts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cstate="email">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cstate="email">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24623384"/>
      </p:ext>
    </p:extLst>
  </p:cSld>
  <p:clrMapOvr>
    <a:masterClrMapping/>
  </p:clrMapOvr>
  <p:transition>
    <p:fade/>
  </p:transition>
  <p:extLst>
    <p:ext uri="{DCECCB84-F9BA-43D5-87BE-67443E8EF086}">
      <p15:sldGuideLst xmlns:p15="http://schemas.microsoft.com/office/powerpoint/2012/main">
        <p15:guide id="1" orient="horz" pos="751">
          <p15:clr>
            <a:srgbClr val="FBAE40"/>
          </p15:clr>
        </p15:guide>
        <p15:guide id="2" orient="horz" pos="3138">
          <p15:clr>
            <a:srgbClr val="5ACBF0"/>
          </p15:clr>
        </p15:guide>
        <p15:guide id="3" pos="3937">
          <p15:clr>
            <a:srgbClr val="5ACBF0"/>
          </p15:clr>
        </p15:guide>
        <p15:guide id="4" pos="1961">
          <p15:clr>
            <a:srgbClr val="5ACBF0"/>
          </p15:clr>
        </p15:guide>
        <p15:guide id="5" pos="5717">
          <p15:clr>
            <a:srgbClr val="5ACBF0"/>
          </p15:clr>
        </p15:guide>
        <p15:guide id="6" pos="5534">
          <p15:clr>
            <a:srgbClr val="5ACBF0"/>
          </p15:clr>
        </p15:guide>
        <p15:guide id="7" pos="3760">
          <p15:clr>
            <a:srgbClr val="5ACBF0"/>
          </p15:clr>
        </p15:guide>
        <p15:guide id="8" pos="2162">
          <p15:clr>
            <a:srgbClr val="5ACBF0"/>
          </p15:clr>
        </p15:guide>
        <p15:guide id="10" pos="2955">
          <p15:clr>
            <a:srgbClr val="5ACBF0"/>
          </p15:clr>
        </p15:guide>
        <p15:guide id="11" pos="4727">
          <p15:clr>
            <a:srgbClr val="5ACBF0"/>
          </p15:clr>
        </p15:guide>
        <p15:guide id="12" pos="6515">
          <p15:clr>
            <a:srgbClr val="5ACBF0"/>
          </p15:clr>
        </p15:guide>
        <p15:guide id="13" pos="1176">
          <p15:clr>
            <a:srgbClr val="5ACBF0"/>
          </p15:clr>
        </p15:guide>
        <p15:guide id="14" orient="horz" pos="1504">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7461178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67460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640427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71141904"/>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9403537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30948053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od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p:nvPr>
        </p:nvSpPr>
        <p:spPr>
          <a:xfrm>
            <a:off x="588263" y="457200"/>
            <a:ext cx="4925125" cy="553998"/>
          </a:xfrm>
        </p:spPr>
        <p:txBody>
          <a:bodyPr/>
          <a:lstStyle>
            <a:lvl1pPr>
              <a:defRPr>
                <a:solidFill>
                  <a:schemeClr val="tx1"/>
                </a:solidFill>
              </a:defRPr>
            </a:lvl1pPr>
          </a:lstStyle>
          <a:p>
            <a:r>
              <a:rPr lang="en-US"/>
              <a:t>Click to edit Master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924423"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6093451" y="0"/>
            <a:ext cx="6095983"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6096000"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6680200" y="709187"/>
            <a:ext cx="4922486"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355740685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5" pos="3473">
          <p15:clr>
            <a:srgbClr val="5ACBF0"/>
          </p15:clr>
        </p15:guide>
        <p15:guide id="6" pos="4211">
          <p15:clr>
            <a:srgbClr val="5ACBF0"/>
          </p15:clr>
        </p15:guide>
        <p15:guide id="7" pos="3840">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ode 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1" y="0"/>
            <a:ext cx="6095983"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p:nvPr>
        </p:nvSpPr>
        <p:spPr>
          <a:xfrm>
            <a:off x="6680183" y="457200"/>
            <a:ext cx="4926600" cy="553998"/>
          </a:xfrm>
        </p:spPr>
        <p:txBody>
          <a:bodyPr/>
          <a:lstStyle>
            <a:lvl1pPr>
              <a:defRPr>
                <a:solidFill>
                  <a:schemeClr val="tx1"/>
                </a:solidFill>
              </a:defRPr>
            </a:lvl1pPr>
          </a:lstStyle>
          <a:p>
            <a:r>
              <a:rPr lang="en-US"/>
              <a:t>Click to edit Master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200" y="706011"/>
            <a:ext cx="4922486"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6684965" y="1336675"/>
            <a:ext cx="4924423"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5948471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443">
          <p15:clr>
            <a:srgbClr val="5ACBF0"/>
          </p15:clr>
        </p15:guide>
        <p15:guide id="4" orient="horz" pos="839">
          <p15:clr>
            <a:srgbClr val="5ACBF0"/>
          </p15:clr>
        </p15:guide>
        <p15:guide id="5" pos="3473">
          <p15:clr>
            <a:srgbClr val="5ACBF0"/>
          </p15:clr>
        </p15:guide>
        <p15:guide id="6" pos="4211">
          <p15:clr>
            <a:srgbClr val="5ACBF0"/>
          </p15:clr>
        </p15:guide>
        <p15:guide id="7" pos="3840">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7710289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0159429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57596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88191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7984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 Blank 2">
    <p:bg>
      <p:bgPr>
        <a:solidFill>
          <a:srgbClr val="243A5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9065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14891426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140924187"/>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969303"/>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Small devic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40A43-AE0C-445E-8928-E216D63A01F7}"/>
              </a:ext>
            </a:extLst>
          </p:cNvPr>
          <p:cNvSpPr>
            <a:spLocks noGrp="1"/>
          </p:cNvSpPr>
          <p:nvPr>
            <p:ph type="title"/>
          </p:nvPr>
        </p:nvSpPr>
        <p:spPr/>
        <p:txBody>
          <a:bodyPr/>
          <a:lstStyle/>
          <a:p>
            <a:r>
              <a:rPr lang="en-US"/>
              <a:t>Click to edit Master title style</a:t>
            </a:r>
          </a:p>
        </p:txBody>
      </p:sp>
      <p:sp>
        <p:nvSpPr>
          <p:cNvPr id="5" name="Rectangle: Rounded Corners 4">
            <a:extLst>
              <a:ext uri="{FF2B5EF4-FFF2-40B4-BE49-F238E27FC236}">
                <a16:creationId xmlns:a16="http://schemas.microsoft.com/office/drawing/2014/main" id="{7EEC1A51-0725-49B0-A8F1-07E4CC92F64F}"/>
              </a:ext>
              <a:ext uri="{C183D7F6-B498-43B3-948B-1728B52AA6E4}">
                <adec:decorative xmlns:adec="http://schemas.microsoft.com/office/drawing/2017/decorative" val="1"/>
              </a:ext>
            </a:extLst>
          </p:cNvPr>
          <p:cNvSpPr/>
          <p:nvPr userDrawn="1"/>
        </p:nvSpPr>
        <p:spPr bwMode="auto">
          <a:xfrm>
            <a:off x="5622636" y="1672493"/>
            <a:ext cx="5891782" cy="3513014"/>
          </a:xfrm>
          <a:prstGeom prst="roundRect">
            <a:avLst>
              <a:gd name="adj" fmla="val 2491"/>
            </a:avLst>
          </a:prstGeom>
          <a:solidFill>
            <a:schemeClr val="tx1">
              <a:lumMod val="50000"/>
            </a:schemeClr>
          </a:solidFill>
          <a:ln>
            <a:noFill/>
          </a:ln>
          <a:effectLst>
            <a:outerShdw blurRad="292100" dist="38100" dir="3600000" sx="102000" sy="102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 name="Picture Placeholder 8">
            <a:extLst>
              <a:ext uri="{FF2B5EF4-FFF2-40B4-BE49-F238E27FC236}">
                <a16:creationId xmlns:a16="http://schemas.microsoft.com/office/drawing/2014/main" id="{4EF17D04-70CD-4A41-BF9B-2D1D21FB94C4}"/>
              </a:ext>
              <a:ext uri="{C183D7F6-B498-43B3-948B-1728B52AA6E4}">
                <adec:decorative xmlns:adec="http://schemas.microsoft.com/office/drawing/2017/decorative" val="1"/>
              </a:ext>
            </a:extLst>
          </p:cNvPr>
          <p:cNvSpPr>
            <a:spLocks noGrp="1"/>
          </p:cNvSpPr>
          <p:nvPr>
            <p:ph type="pic" sz="quarter" idx="11" hasCustomPrompt="1"/>
          </p:nvPr>
        </p:nvSpPr>
        <p:spPr>
          <a:xfrm>
            <a:off x="5819847" y="1882867"/>
            <a:ext cx="5497361" cy="3092266"/>
          </a:xfrm>
          <a:solidFill>
            <a:srgbClr val="E6E6E6"/>
          </a:solidFill>
        </p:spPr>
        <p:txBody>
          <a:bodyPr lIns="0" tIns="0" bIns="1463040" anchor="ctr" anchorCtr="0">
            <a:noAutofit/>
          </a:bodyPr>
          <a:lstStyle>
            <a:lvl1pPr marL="0" indent="0" algn="ctr">
              <a:buNone/>
              <a:defRPr sz="1800">
                <a:solidFill>
                  <a:srgbClr val="000000"/>
                </a:solidFill>
                <a:latin typeface="+mj-lt"/>
              </a:defRPr>
            </a:lvl1pPr>
          </a:lstStyle>
          <a:p>
            <a:r>
              <a:rPr lang="en-US"/>
              <a:t>Drag &amp; drop your screenshot here </a:t>
            </a:r>
            <a:br>
              <a:rPr lang="en-US"/>
            </a:br>
            <a:r>
              <a:rPr lang="en-US"/>
              <a:t>or click or tap icon below </a:t>
            </a:r>
            <a:br>
              <a:rPr lang="en-US"/>
            </a:br>
            <a:r>
              <a:rPr lang="en-US"/>
              <a:t>to insert</a:t>
            </a:r>
          </a:p>
        </p:txBody>
      </p:sp>
      <p:sp>
        <p:nvSpPr>
          <p:cNvPr id="7" name="Text Placeholder 3">
            <a:extLst>
              <a:ext uri="{FF2B5EF4-FFF2-40B4-BE49-F238E27FC236}">
                <a16:creationId xmlns:a16="http://schemas.microsoft.com/office/drawing/2014/main" id="{80D8EAA8-D20C-4F1A-8C70-F02753C19F5B}"/>
              </a:ext>
            </a:extLst>
          </p:cNvPr>
          <p:cNvSpPr>
            <a:spLocks noGrp="1"/>
          </p:cNvSpPr>
          <p:nvPr>
            <p:ph type="body" sz="quarter" idx="10"/>
          </p:nvPr>
        </p:nvSpPr>
        <p:spPr>
          <a:xfrm>
            <a:off x="584200" y="1672493"/>
            <a:ext cx="4714875" cy="1231106"/>
          </a:xfrm>
        </p:spPr>
        <p:txBody>
          <a:bodyPr wrap="square">
            <a:spAutoFit/>
          </a:bodyPr>
          <a:lstStyle>
            <a:lvl1pPr marL="0" indent="0">
              <a:spcBef>
                <a:spcPts val="1224"/>
              </a:spcBef>
              <a:buClr>
                <a:schemeClr val="tx1"/>
              </a:buClr>
              <a:buFont typeface="Wingdings" panose="05000000000000000000" pitchFamily="2" charset="2"/>
              <a:buNone/>
              <a:defRPr sz="2000" b="0">
                <a:latin typeface="+mn-lt"/>
                <a:cs typeface="Segoe UI" panose="020B0502040204020203" pitchFamily="34" charset="0"/>
              </a:defRPr>
            </a:lvl1pPr>
            <a:lvl2pPr marL="255588" indent="0">
              <a:buFont typeface="Wingdings" panose="05000000000000000000" pitchFamily="2" charset="2"/>
              <a:buNone/>
              <a:defRPr sz="1600" b="0">
                <a:latin typeface="+mn-lt"/>
              </a:defRPr>
            </a:lvl2pPr>
            <a:lvl3pPr marL="450850" indent="0">
              <a:buFont typeface="Wingdings" panose="05000000000000000000" pitchFamily="2" charset="2"/>
              <a:buNone/>
              <a:tabLst/>
              <a:defRPr sz="1200" b="0">
                <a:latin typeface="+mn-lt"/>
              </a:defRPr>
            </a:lvl3pPr>
            <a:lvl4pPr marL="652462" indent="0">
              <a:buFont typeface="Wingdings" panose="05000000000000000000" pitchFamily="2" charset="2"/>
              <a:buNone/>
              <a:defRPr sz="1100" b="0">
                <a:latin typeface="+mn-lt"/>
              </a:defRPr>
            </a:lvl4pPr>
            <a:lvl5pPr marL="854075" indent="0">
              <a:buFont typeface="Wingdings" panose="05000000000000000000" pitchFamily="2" charset="2"/>
              <a:buNone/>
              <a:tabLst/>
              <a:defRPr sz="1100"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2675077"/>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2687455517"/>
      </p:ext>
    </p:extLst>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98558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865766"/>
      </p:ext>
    </p:extLst>
  </p:cSld>
  <p:clrMapOvr>
    <a:masterClrMapping/>
  </p:clrMapOvr>
  <p:transition>
    <p:fade/>
  </p:transition>
  <p:extLst>
    <p:ext uri="{DCECCB84-F9BA-43D5-87BE-67443E8EF086}">
      <p15:sldGuideLst xmlns:p15="http://schemas.microsoft.com/office/powerpoint/2012/main">
        <p15:guide id="28" orient="horz" pos="905">
          <p15:clr>
            <a:srgbClr val="5ACBF0"/>
          </p15:clr>
        </p15:guide>
        <p15:guide id="29" orient="horz" pos="1271">
          <p15:clr>
            <a:srgbClr val="5ACBF0"/>
          </p15:clr>
        </p15:guide>
        <p15:guide id="30" orient="horz" pos="288">
          <p15:clr>
            <a:srgbClr val="5ACBF0"/>
          </p15:clr>
        </p15:guide>
        <p15:guide id="31" pos="4310">
          <p15:clr>
            <a:srgbClr val="5ACBF0"/>
          </p15:clr>
        </p15:guide>
        <p15:guide id="32" pos="4494">
          <p15:clr>
            <a:srgbClr val="5ACBF0"/>
          </p15:clr>
        </p15:guide>
        <p15:guide id="33" pos="5811">
          <p15:clr>
            <a:srgbClr val="5ACBF0"/>
          </p15:clr>
        </p15:guide>
        <p15:guide id="34" pos="5998">
          <p15:clr>
            <a:srgbClr val="5ACBF0"/>
          </p15:clr>
        </p15:guide>
        <p15:guide id="35" pos="3653">
          <p15:clr>
            <a:srgbClr val="A4A3A4"/>
          </p15:clr>
        </p15:guide>
        <p15:guide id="36" pos="5151">
          <p15:clr>
            <a:srgbClr val="A4A3A4"/>
          </p15:clr>
        </p15:guide>
        <p15:guide id="37" pos="6652">
          <p15:clr>
            <a:srgbClr val="A4A3A4"/>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Automate_CTA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
        <p:nvSpPr>
          <p:cNvPr id="54" name="Text Placeholder 3">
            <a:extLst>
              <a:ext uri="{FF2B5EF4-FFF2-40B4-BE49-F238E27FC236}">
                <a16:creationId xmlns:a16="http://schemas.microsoft.com/office/drawing/2014/main" id="{6FF0D7B3-1315-422B-ACFD-70F60C8E348C}"/>
              </a:ext>
            </a:extLst>
          </p:cNvPr>
          <p:cNvSpPr>
            <a:spLocks noGrp="1"/>
          </p:cNvSpPr>
          <p:nvPr>
            <p:ph type="body" sz="quarter" idx="10"/>
          </p:nvPr>
        </p:nvSpPr>
        <p:spPr>
          <a:xfrm>
            <a:off x="584199" y="1435100"/>
            <a:ext cx="11018519" cy="430887"/>
          </a:xfrm>
        </p:spPr>
        <p:txBody>
          <a:bodyPr wrap="square">
            <a:spAutoFit/>
          </a:bodyPr>
          <a:lstStyle>
            <a:lvl1pPr marL="0" indent="0">
              <a:spcBef>
                <a:spcPts val="1224"/>
              </a:spcBef>
              <a:buClr>
                <a:schemeClr val="tx1"/>
              </a:buClr>
              <a:buFont typeface="Arial" panose="020B0604020202020204" pitchFamily="34" charset="0"/>
              <a:buNone/>
              <a:defRPr sz="2800" b="0">
                <a:latin typeface="Segoe UI" panose="020B0502040204020203" pitchFamily="34" charset="0"/>
                <a:cs typeface="Segoe UI" panose="020B0502040204020203" pitchFamily="34" charset="0"/>
              </a:defRPr>
            </a:lvl1pPr>
            <a:lvl2pPr marL="255588" indent="0">
              <a:buFont typeface="Arial" panose="020B0604020202020204" pitchFamily="34" charset="0"/>
              <a:buNone/>
              <a:defRPr sz="2000" b="0"/>
            </a:lvl2pPr>
            <a:lvl3pPr marL="450850" indent="0">
              <a:buFont typeface="Arial" panose="020B0604020202020204" pitchFamily="34" charset="0"/>
              <a:buNone/>
              <a:tabLst/>
              <a:defRPr sz="1600" b="0"/>
            </a:lvl3pPr>
            <a:lvl4pPr marL="652462" indent="0">
              <a:buFont typeface="Arial" panose="020B0604020202020204" pitchFamily="34" charset="0"/>
              <a:buNone/>
              <a:defRPr sz="1400" b="0"/>
            </a:lvl4pPr>
            <a:lvl5pPr marL="854075" indent="0">
              <a:buFont typeface="Arial" panose="020B0604020202020204" pitchFamily="34" charset="0"/>
              <a:buNone/>
              <a:tabLst/>
              <a:defRPr sz="1400" b="0"/>
            </a:lvl5pPr>
          </a:lstStyle>
          <a:p>
            <a:pPr lvl="0"/>
            <a:r>
              <a:rPr lang="en-US"/>
              <a:t>Click to edit Master text styles</a:t>
            </a:r>
          </a:p>
        </p:txBody>
      </p:sp>
      <p:grpSp>
        <p:nvGrpSpPr>
          <p:cNvPr id="12" name="Group 11">
            <a:extLst>
              <a:ext uri="{FF2B5EF4-FFF2-40B4-BE49-F238E27FC236}">
                <a16:creationId xmlns:a16="http://schemas.microsoft.com/office/drawing/2014/main" id="{908520A8-0052-4433-B8D7-4861A83A5E07}"/>
              </a:ext>
              <a:ext uri="{C183D7F6-B498-43B3-948B-1728B52AA6E4}">
                <adec:decorative xmlns:adec="http://schemas.microsoft.com/office/drawing/2017/decorative" val="1"/>
              </a:ext>
            </a:extLst>
          </p:cNvPr>
          <p:cNvGrpSpPr>
            <a:grpSpLocks noChangeAspect="1"/>
          </p:cNvGrpSpPr>
          <p:nvPr userDrawn="1"/>
        </p:nvGrpSpPr>
        <p:grpSpPr bwMode="auto">
          <a:xfrm>
            <a:off x="8916595" y="3106738"/>
            <a:ext cx="3989388" cy="3784600"/>
            <a:chOff x="2454" y="1957"/>
            <a:chExt cx="2513" cy="2384"/>
          </a:xfrm>
        </p:grpSpPr>
        <p:sp>
          <p:nvSpPr>
            <p:cNvPr id="13" name="AutoShape 3">
              <a:extLst>
                <a:ext uri="{FF2B5EF4-FFF2-40B4-BE49-F238E27FC236}">
                  <a16:creationId xmlns:a16="http://schemas.microsoft.com/office/drawing/2014/main" id="{30888FD9-9D5B-49EF-9558-EE717628D202}"/>
                </a:ext>
              </a:extLst>
            </p:cNvPr>
            <p:cNvSpPr>
              <a:spLocks noChangeAspect="1" noChangeArrowheads="1" noTextEdit="1"/>
            </p:cNvSpPr>
            <p:nvPr userDrawn="1"/>
          </p:nvSpPr>
          <p:spPr bwMode="auto">
            <a:xfrm>
              <a:off x="2454" y="1957"/>
              <a:ext cx="2513" cy="2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Line 5">
              <a:extLst>
                <a:ext uri="{FF2B5EF4-FFF2-40B4-BE49-F238E27FC236}">
                  <a16:creationId xmlns:a16="http://schemas.microsoft.com/office/drawing/2014/main" id="{E392EE9B-FC89-4AC5-8822-996BB137C2FC}"/>
                </a:ext>
              </a:extLst>
            </p:cNvPr>
            <p:cNvSpPr>
              <a:spLocks noChangeShapeType="1"/>
            </p:cNvSpPr>
            <p:nvPr userDrawn="1"/>
          </p:nvSpPr>
          <p:spPr bwMode="auto">
            <a:xfrm flipV="1">
              <a:off x="4270" y="3309"/>
              <a:ext cx="239" cy="548"/>
            </a:xfrm>
            <a:prstGeom prst="line">
              <a:avLst/>
            </a:prstGeom>
            <a:noFill/>
            <a:ln w="19050" cap="flat">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C234ECF5-FB3E-49FC-AD4B-E088D7C01CF8}"/>
                </a:ext>
              </a:extLst>
            </p:cNvPr>
            <p:cNvSpPr>
              <a:spLocks noChangeShapeType="1"/>
            </p:cNvSpPr>
            <p:nvPr userDrawn="1"/>
          </p:nvSpPr>
          <p:spPr bwMode="auto">
            <a:xfrm flipV="1">
              <a:off x="4004" y="3192"/>
              <a:ext cx="443" cy="1012"/>
            </a:xfrm>
            <a:prstGeom prst="line">
              <a:avLst/>
            </a:prstGeom>
            <a:noFill/>
            <a:ln w="19050" cap="flat">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7">
              <a:extLst>
                <a:ext uri="{FF2B5EF4-FFF2-40B4-BE49-F238E27FC236}">
                  <a16:creationId xmlns:a16="http://schemas.microsoft.com/office/drawing/2014/main" id="{61EAE922-C656-4C61-85C8-225EB30FD2B1}"/>
                </a:ext>
              </a:extLst>
            </p:cNvPr>
            <p:cNvSpPr>
              <a:spLocks noChangeShapeType="1"/>
            </p:cNvSpPr>
            <p:nvPr userDrawn="1"/>
          </p:nvSpPr>
          <p:spPr bwMode="auto">
            <a:xfrm flipV="1">
              <a:off x="3849" y="3721"/>
              <a:ext cx="274" cy="615"/>
            </a:xfrm>
            <a:prstGeom prst="line">
              <a:avLst/>
            </a:prstGeom>
            <a:noFill/>
            <a:ln w="19050" cap="flat">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8">
              <a:extLst>
                <a:ext uri="{FF2B5EF4-FFF2-40B4-BE49-F238E27FC236}">
                  <a16:creationId xmlns:a16="http://schemas.microsoft.com/office/drawing/2014/main" id="{D5BFE50B-A015-44D3-B8EA-774F460C78A2}"/>
                </a:ext>
              </a:extLst>
            </p:cNvPr>
            <p:cNvSpPr>
              <a:spLocks noChangeShapeType="1"/>
            </p:cNvSpPr>
            <p:nvPr userDrawn="1"/>
          </p:nvSpPr>
          <p:spPr bwMode="auto">
            <a:xfrm flipV="1">
              <a:off x="4160" y="3126"/>
              <a:ext cx="223" cy="510"/>
            </a:xfrm>
            <a:prstGeom prst="line">
              <a:avLst/>
            </a:prstGeom>
            <a:noFill/>
            <a:ln w="19050" cap="flat">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9">
              <a:extLst>
                <a:ext uri="{FF2B5EF4-FFF2-40B4-BE49-F238E27FC236}">
                  <a16:creationId xmlns:a16="http://schemas.microsoft.com/office/drawing/2014/main" id="{769D3B84-ED38-4FCE-A7F3-0A1FEA45F9BD}"/>
                </a:ext>
              </a:extLst>
            </p:cNvPr>
            <p:cNvSpPr>
              <a:spLocks noChangeShapeType="1"/>
            </p:cNvSpPr>
            <p:nvPr userDrawn="1"/>
          </p:nvSpPr>
          <p:spPr bwMode="auto">
            <a:xfrm flipV="1">
              <a:off x="4412" y="2810"/>
              <a:ext cx="110" cy="250"/>
            </a:xfrm>
            <a:prstGeom prst="line">
              <a:avLst/>
            </a:prstGeom>
            <a:noFill/>
            <a:ln w="19050" cap="flat">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3">
              <a:extLst>
                <a:ext uri="{FF2B5EF4-FFF2-40B4-BE49-F238E27FC236}">
                  <a16:creationId xmlns:a16="http://schemas.microsoft.com/office/drawing/2014/main" id="{25DB2594-7D75-4BC8-8D84-9CE9C63BDFC8}"/>
                </a:ext>
              </a:extLst>
            </p:cNvPr>
            <p:cNvSpPr>
              <a:spLocks noChangeShapeType="1"/>
            </p:cNvSpPr>
            <p:nvPr userDrawn="1"/>
          </p:nvSpPr>
          <p:spPr bwMode="auto">
            <a:xfrm flipV="1">
              <a:off x="3948" y="4269"/>
              <a:ext cx="27" cy="72"/>
            </a:xfrm>
            <a:prstGeom prst="line">
              <a:avLst/>
            </a:prstGeom>
            <a:noFill/>
            <a:ln w="19050" cap="flat">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4">
              <a:extLst>
                <a:ext uri="{FF2B5EF4-FFF2-40B4-BE49-F238E27FC236}">
                  <a16:creationId xmlns:a16="http://schemas.microsoft.com/office/drawing/2014/main" id="{D75B3C8F-624D-4510-888A-40664843D3FD}"/>
                </a:ext>
              </a:extLst>
            </p:cNvPr>
            <p:cNvSpPr>
              <a:spLocks noChangeShapeType="1"/>
            </p:cNvSpPr>
            <p:nvPr userDrawn="1"/>
          </p:nvSpPr>
          <p:spPr bwMode="auto">
            <a:xfrm flipV="1">
              <a:off x="4065" y="3952"/>
              <a:ext cx="163" cy="380"/>
            </a:xfrm>
            <a:prstGeom prst="line">
              <a:avLst/>
            </a:prstGeom>
            <a:noFill/>
            <a:ln w="19050" cap="flat">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7">
              <a:extLst>
                <a:ext uri="{FF2B5EF4-FFF2-40B4-BE49-F238E27FC236}">
                  <a16:creationId xmlns:a16="http://schemas.microsoft.com/office/drawing/2014/main" id="{431F0968-A4EA-4FBC-9B0A-5E9EDDC3229E}"/>
                </a:ext>
              </a:extLst>
            </p:cNvPr>
            <p:cNvSpPr>
              <a:spLocks noChangeShapeType="1"/>
            </p:cNvSpPr>
            <p:nvPr userDrawn="1"/>
          </p:nvSpPr>
          <p:spPr bwMode="auto">
            <a:xfrm flipV="1">
              <a:off x="3922" y="2943"/>
              <a:ext cx="432" cy="985"/>
            </a:xfrm>
            <a:prstGeom prst="line">
              <a:avLst/>
            </a:prstGeom>
            <a:noFill/>
            <a:ln w="19050" cap="flat">
              <a:solidFill>
                <a:srgbClr val="50E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8">
              <a:extLst>
                <a:ext uri="{FF2B5EF4-FFF2-40B4-BE49-F238E27FC236}">
                  <a16:creationId xmlns:a16="http://schemas.microsoft.com/office/drawing/2014/main" id="{00D14474-EA4C-4968-99EB-D0574DA47F4E}"/>
                </a:ext>
              </a:extLst>
            </p:cNvPr>
            <p:cNvSpPr>
              <a:spLocks noChangeShapeType="1"/>
            </p:cNvSpPr>
            <p:nvPr userDrawn="1"/>
          </p:nvSpPr>
          <p:spPr bwMode="auto">
            <a:xfrm flipV="1">
              <a:off x="3646" y="3227"/>
              <a:ext cx="469" cy="1070"/>
            </a:xfrm>
            <a:prstGeom prst="line">
              <a:avLst/>
            </a:prstGeom>
            <a:noFill/>
            <a:ln w="19050" cap="flat">
              <a:solidFill>
                <a:srgbClr val="50E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9">
              <a:extLst>
                <a:ext uri="{FF2B5EF4-FFF2-40B4-BE49-F238E27FC236}">
                  <a16:creationId xmlns:a16="http://schemas.microsoft.com/office/drawing/2014/main" id="{094D2624-3572-46BA-A638-CA5C0A72DB61}"/>
                </a:ext>
              </a:extLst>
            </p:cNvPr>
            <p:cNvSpPr>
              <a:spLocks noChangeShapeType="1"/>
            </p:cNvSpPr>
            <p:nvPr userDrawn="1"/>
          </p:nvSpPr>
          <p:spPr bwMode="auto">
            <a:xfrm flipV="1">
              <a:off x="3536" y="3789"/>
              <a:ext cx="241" cy="549"/>
            </a:xfrm>
            <a:prstGeom prst="line">
              <a:avLst/>
            </a:prstGeom>
            <a:noFill/>
            <a:ln w="19050" cap="flat">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0">
              <a:extLst>
                <a:ext uri="{FF2B5EF4-FFF2-40B4-BE49-F238E27FC236}">
                  <a16:creationId xmlns:a16="http://schemas.microsoft.com/office/drawing/2014/main" id="{EF6069E9-B906-4FF0-8C73-104A1C345E4F}"/>
                </a:ext>
              </a:extLst>
            </p:cNvPr>
            <p:cNvSpPr>
              <a:spLocks noChangeShapeType="1"/>
            </p:cNvSpPr>
            <p:nvPr userDrawn="1"/>
          </p:nvSpPr>
          <p:spPr bwMode="auto">
            <a:xfrm flipV="1">
              <a:off x="3817" y="3159"/>
              <a:ext cx="236" cy="539"/>
            </a:xfrm>
            <a:prstGeom prst="line">
              <a:avLst/>
            </a:prstGeom>
            <a:noFill/>
            <a:ln w="19050" cap="flat">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1">
              <a:extLst>
                <a:ext uri="{FF2B5EF4-FFF2-40B4-BE49-F238E27FC236}">
                  <a16:creationId xmlns:a16="http://schemas.microsoft.com/office/drawing/2014/main" id="{9840BA05-E4DB-4C68-B4FC-485BA6786DD0}"/>
                </a:ext>
              </a:extLst>
            </p:cNvPr>
            <p:cNvSpPr>
              <a:spLocks noChangeShapeType="1"/>
            </p:cNvSpPr>
            <p:nvPr userDrawn="1"/>
          </p:nvSpPr>
          <p:spPr bwMode="auto">
            <a:xfrm flipV="1">
              <a:off x="4083" y="2824"/>
              <a:ext cx="116" cy="265"/>
            </a:xfrm>
            <a:prstGeom prst="line">
              <a:avLst/>
            </a:prstGeom>
            <a:noFill/>
            <a:ln w="19050" cap="flat">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2">
              <a:extLst>
                <a:ext uri="{FF2B5EF4-FFF2-40B4-BE49-F238E27FC236}">
                  <a16:creationId xmlns:a16="http://schemas.microsoft.com/office/drawing/2014/main" id="{8116A665-18E6-4084-833B-23FEE2318A23}"/>
                </a:ext>
              </a:extLst>
            </p:cNvPr>
            <p:cNvSpPr>
              <a:spLocks noChangeShapeType="1"/>
            </p:cNvSpPr>
            <p:nvPr userDrawn="1"/>
          </p:nvSpPr>
          <p:spPr bwMode="auto">
            <a:xfrm flipV="1">
              <a:off x="4327" y="2391"/>
              <a:ext cx="62" cy="141"/>
            </a:xfrm>
            <a:prstGeom prst="line">
              <a:avLst/>
            </a:prstGeom>
            <a:noFill/>
            <a:ln w="19050" cap="flat">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6">
              <a:extLst>
                <a:ext uri="{FF2B5EF4-FFF2-40B4-BE49-F238E27FC236}">
                  <a16:creationId xmlns:a16="http://schemas.microsoft.com/office/drawing/2014/main" id="{CCD3AA5C-669A-407C-91B0-6AA0E963E11D}"/>
                </a:ext>
              </a:extLst>
            </p:cNvPr>
            <p:cNvSpPr>
              <a:spLocks noChangeShapeType="1"/>
            </p:cNvSpPr>
            <p:nvPr userDrawn="1"/>
          </p:nvSpPr>
          <p:spPr bwMode="auto">
            <a:xfrm flipV="1">
              <a:off x="3737" y="4028"/>
              <a:ext cx="141" cy="310"/>
            </a:xfrm>
            <a:prstGeom prst="line">
              <a:avLst/>
            </a:prstGeom>
            <a:noFill/>
            <a:ln w="19050" cap="flat">
              <a:solidFill>
                <a:srgbClr val="50E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7">
              <a:extLst>
                <a:ext uri="{FF2B5EF4-FFF2-40B4-BE49-F238E27FC236}">
                  <a16:creationId xmlns:a16="http://schemas.microsoft.com/office/drawing/2014/main" id="{92E4F548-B064-4803-8CEE-2A8CA1428F8E}"/>
                </a:ext>
              </a:extLst>
            </p:cNvPr>
            <p:cNvSpPr>
              <a:spLocks noChangeShapeType="1"/>
            </p:cNvSpPr>
            <p:nvPr userDrawn="1"/>
          </p:nvSpPr>
          <p:spPr bwMode="auto">
            <a:xfrm flipV="1">
              <a:off x="4384" y="2579"/>
              <a:ext cx="138" cy="294"/>
            </a:xfrm>
            <a:prstGeom prst="line">
              <a:avLst/>
            </a:prstGeom>
            <a:noFill/>
            <a:ln w="19050" cap="flat">
              <a:solidFill>
                <a:srgbClr val="50E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9">
              <a:extLst>
                <a:ext uri="{FF2B5EF4-FFF2-40B4-BE49-F238E27FC236}">
                  <a16:creationId xmlns:a16="http://schemas.microsoft.com/office/drawing/2014/main" id="{12ED059C-C683-4AFE-A2D7-B8055BB6B02E}"/>
                </a:ext>
              </a:extLst>
            </p:cNvPr>
            <p:cNvSpPr>
              <a:spLocks noChangeShapeType="1"/>
            </p:cNvSpPr>
            <p:nvPr userDrawn="1"/>
          </p:nvSpPr>
          <p:spPr bwMode="auto">
            <a:xfrm flipV="1">
              <a:off x="3437" y="3932"/>
              <a:ext cx="175" cy="403"/>
            </a:xfrm>
            <a:prstGeom prst="line">
              <a:avLst/>
            </a:prstGeom>
            <a:noFill/>
            <a:ln w="19050" cap="flat">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30">
              <a:extLst>
                <a:ext uri="{FF2B5EF4-FFF2-40B4-BE49-F238E27FC236}">
                  <a16:creationId xmlns:a16="http://schemas.microsoft.com/office/drawing/2014/main" id="{57881EDC-4DD8-4090-9F92-20CCAA0A12C7}"/>
                </a:ext>
              </a:extLst>
            </p:cNvPr>
            <p:cNvSpPr>
              <a:spLocks noChangeShapeType="1"/>
            </p:cNvSpPr>
            <p:nvPr userDrawn="1"/>
          </p:nvSpPr>
          <p:spPr bwMode="auto">
            <a:xfrm flipV="1">
              <a:off x="3320" y="4151"/>
              <a:ext cx="82" cy="184"/>
            </a:xfrm>
            <a:prstGeom prst="line">
              <a:avLst/>
            </a:prstGeom>
            <a:noFill/>
            <a:ln w="19050" cap="flat">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32">
              <a:extLst>
                <a:ext uri="{FF2B5EF4-FFF2-40B4-BE49-F238E27FC236}">
                  <a16:creationId xmlns:a16="http://schemas.microsoft.com/office/drawing/2014/main" id="{3DA3CE98-3C5A-4D65-A090-FE7720E1AE54}"/>
                </a:ext>
              </a:extLst>
            </p:cNvPr>
            <p:cNvSpPr>
              <a:spLocks noChangeShapeType="1"/>
            </p:cNvSpPr>
            <p:nvPr userDrawn="1"/>
          </p:nvSpPr>
          <p:spPr bwMode="auto">
            <a:xfrm flipV="1">
              <a:off x="3226" y="4089"/>
              <a:ext cx="111" cy="246"/>
            </a:xfrm>
            <a:prstGeom prst="line">
              <a:avLst/>
            </a:prstGeom>
            <a:noFill/>
            <a:ln w="19050" cap="flat">
              <a:solidFill>
                <a:srgbClr val="50E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33">
              <a:extLst>
                <a:ext uri="{FF2B5EF4-FFF2-40B4-BE49-F238E27FC236}">
                  <a16:creationId xmlns:a16="http://schemas.microsoft.com/office/drawing/2014/main" id="{2EDB2FB5-C440-4210-84EA-2DD35F0E2AE3}"/>
                </a:ext>
              </a:extLst>
            </p:cNvPr>
            <p:cNvSpPr>
              <a:spLocks noChangeShapeType="1"/>
            </p:cNvSpPr>
            <p:nvPr userDrawn="1"/>
          </p:nvSpPr>
          <p:spPr bwMode="auto">
            <a:xfrm flipV="1">
              <a:off x="3361" y="3821"/>
              <a:ext cx="93" cy="213"/>
            </a:xfrm>
            <a:prstGeom prst="line">
              <a:avLst/>
            </a:prstGeom>
            <a:noFill/>
            <a:ln w="19050" cap="flat">
              <a:solidFill>
                <a:srgbClr val="50E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34">
              <a:extLst>
                <a:ext uri="{FF2B5EF4-FFF2-40B4-BE49-F238E27FC236}">
                  <a16:creationId xmlns:a16="http://schemas.microsoft.com/office/drawing/2014/main" id="{F70B76D7-9C3B-4A98-902A-87594774656B}"/>
                </a:ext>
              </a:extLst>
            </p:cNvPr>
            <p:cNvSpPr>
              <a:spLocks noChangeShapeType="1"/>
            </p:cNvSpPr>
            <p:nvPr userDrawn="1"/>
          </p:nvSpPr>
          <p:spPr bwMode="auto">
            <a:xfrm flipV="1">
              <a:off x="3556" y="3475"/>
              <a:ext cx="49" cy="113"/>
            </a:xfrm>
            <a:prstGeom prst="line">
              <a:avLst/>
            </a:prstGeom>
            <a:noFill/>
            <a:ln w="19050" cap="flat">
              <a:solidFill>
                <a:srgbClr val="50E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35">
              <a:extLst>
                <a:ext uri="{FF2B5EF4-FFF2-40B4-BE49-F238E27FC236}">
                  <a16:creationId xmlns:a16="http://schemas.microsoft.com/office/drawing/2014/main" id="{CC022C80-1548-4862-B8DC-DF34BBC95F4F}"/>
                </a:ext>
              </a:extLst>
            </p:cNvPr>
            <p:cNvSpPr>
              <a:spLocks noChangeShapeType="1"/>
            </p:cNvSpPr>
            <p:nvPr userDrawn="1"/>
          </p:nvSpPr>
          <p:spPr bwMode="auto">
            <a:xfrm flipV="1">
              <a:off x="3705" y="3134"/>
              <a:ext cx="50" cy="113"/>
            </a:xfrm>
            <a:prstGeom prst="line">
              <a:avLst/>
            </a:prstGeom>
            <a:noFill/>
            <a:ln w="19050" cap="flat">
              <a:solidFill>
                <a:srgbClr val="50E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39">
              <a:extLst>
                <a:ext uri="{FF2B5EF4-FFF2-40B4-BE49-F238E27FC236}">
                  <a16:creationId xmlns:a16="http://schemas.microsoft.com/office/drawing/2014/main" id="{EFAE99D0-7542-4B98-9481-BC532772F2BE}"/>
                </a:ext>
              </a:extLst>
            </p:cNvPr>
            <p:cNvSpPr>
              <a:spLocks noChangeShapeType="1"/>
            </p:cNvSpPr>
            <p:nvPr userDrawn="1"/>
          </p:nvSpPr>
          <p:spPr bwMode="auto">
            <a:xfrm flipV="1">
              <a:off x="3636" y="3551"/>
              <a:ext cx="143" cy="325"/>
            </a:xfrm>
            <a:prstGeom prst="line">
              <a:avLst/>
            </a:prstGeom>
            <a:noFill/>
            <a:ln w="19050" cap="flat">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40">
              <a:extLst>
                <a:ext uri="{FF2B5EF4-FFF2-40B4-BE49-F238E27FC236}">
                  <a16:creationId xmlns:a16="http://schemas.microsoft.com/office/drawing/2014/main" id="{7F8D7814-1769-49CB-A9CB-A344CE65016C}"/>
                </a:ext>
              </a:extLst>
            </p:cNvPr>
            <p:cNvSpPr>
              <a:spLocks noChangeShapeType="1"/>
            </p:cNvSpPr>
            <p:nvPr userDrawn="1"/>
          </p:nvSpPr>
          <p:spPr bwMode="auto">
            <a:xfrm flipV="1">
              <a:off x="3802" y="3384"/>
              <a:ext cx="50" cy="113"/>
            </a:xfrm>
            <a:prstGeom prst="line">
              <a:avLst/>
            </a:prstGeom>
            <a:noFill/>
            <a:ln w="19050" cap="flat">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41">
              <a:extLst>
                <a:ext uri="{FF2B5EF4-FFF2-40B4-BE49-F238E27FC236}">
                  <a16:creationId xmlns:a16="http://schemas.microsoft.com/office/drawing/2014/main" id="{E4E8BC53-3900-4720-9452-60043F3ED364}"/>
                </a:ext>
              </a:extLst>
            </p:cNvPr>
            <p:cNvSpPr>
              <a:spLocks/>
            </p:cNvSpPr>
            <p:nvPr userDrawn="1"/>
          </p:nvSpPr>
          <p:spPr bwMode="auto">
            <a:xfrm>
              <a:off x="4482" y="3254"/>
              <a:ext cx="79" cy="79"/>
            </a:xfrm>
            <a:custGeom>
              <a:avLst/>
              <a:gdLst>
                <a:gd name="T0" fmla="*/ 604 w 663"/>
                <a:gd name="T1" fmla="*/ 225 h 664"/>
                <a:gd name="T2" fmla="*/ 438 w 663"/>
                <a:gd name="T3" fmla="*/ 605 h 664"/>
                <a:gd name="T4" fmla="*/ 59 w 663"/>
                <a:gd name="T5" fmla="*/ 439 h 664"/>
                <a:gd name="T6" fmla="*/ 225 w 663"/>
                <a:gd name="T7" fmla="*/ 59 h 664"/>
                <a:gd name="T8" fmla="*/ 604 w 663"/>
                <a:gd name="T9" fmla="*/ 225 h 664"/>
              </a:gdLst>
              <a:ahLst/>
              <a:cxnLst>
                <a:cxn ang="0">
                  <a:pos x="T0" y="T1"/>
                </a:cxn>
                <a:cxn ang="0">
                  <a:pos x="T2" y="T3"/>
                </a:cxn>
                <a:cxn ang="0">
                  <a:pos x="T4" y="T5"/>
                </a:cxn>
                <a:cxn ang="0">
                  <a:pos x="T6" y="T7"/>
                </a:cxn>
                <a:cxn ang="0">
                  <a:pos x="T8" y="T9"/>
                </a:cxn>
              </a:cxnLst>
              <a:rect l="0" t="0" r="r" b="b"/>
              <a:pathLst>
                <a:path w="663" h="664">
                  <a:moveTo>
                    <a:pt x="604" y="225"/>
                  </a:moveTo>
                  <a:cubicBezTo>
                    <a:pt x="663" y="376"/>
                    <a:pt x="589" y="546"/>
                    <a:pt x="438" y="605"/>
                  </a:cubicBezTo>
                  <a:cubicBezTo>
                    <a:pt x="288" y="664"/>
                    <a:pt x="118" y="590"/>
                    <a:pt x="59" y="439"/>
                  </a:cubicBezTo>
                  <a:cubicBezTo>
                    <a:pt x="0" y="288"/>
                    <a:pt x="74" y="118"/>
                    <a:pt x="225" y="59"/>
                  </a:cubicBezTo>
                  <a:cubicBezTo>
                    <a:pt x="375" y="0"/>
                    <a:pt x="545" y="75"/>
                    <a:pt x="604" y="225"/>
                  </a:cubicBezTo>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42">
              <a:extLst>
                <a:ext uri="{FF2B5EF4-FFF2-40B4-BE49-F238E27FC236}">
                  <a16:creationId xmlns:a16="http://schemas.microsoft.com/office/drawing/2014/main" id="{AF0E868D-5767-44DB-AD40-5C0B769024CE}"/>
                </a:ext>
              </a:extLst>
            </p:cNvPr>
            <p:cNvSpPr>
              <a:spLocks/>
            </p:cNvSpPr>
            <p:nvPr userDrawn="1"/>
          </p:nvSpPr>
          <p:spPr bwMode="auto">
            <a:xfrm>
              <a:off x="3969" y="3675"/>
              <a:ext cx="78" cy="78"/>
            </a:xfrm>
            <a:custGeom>
              <a:avLst/>
              <a:gdLst>
                <a:gd name="T0" fmla="*/ 1209 w 1327"/>
                <a:gd name="T1" fmla="*/ 451 h 1327"/>
                <a:gd name="T2" fmla="*/ 877 w 1327"/>
                <a:gd name="T3" fmla="*/ 1210 h 1327"/>
                <a:gd name="T4" fmla="*/ 118 w 1327"/>
                <a:gd name="T5" fmla="*/ 877 h 1327"/>
                <a:gd name="T6" fmla="*/ 450 w 1327"/>
                <a:gd name="T7" fmla="*/ 118 h 1327"/>
                <a:gd name="T8" fmla="*/ 1209 w 1327"/>
                <a:gd name="T9" fmla="*/ 451 h 1327"/>
              </a:gdLst>
              <a:ahLst/>
              <a:cxnLst>
                <a:cxn ang="0">
                  <a:pos x="T0" y="T1"/>
                </a:cxn>
                <a:cxn ang="0">
                  <a:pos x="T2" y="T3"/>
                </a:cxn>
                <a:cxn ang="0">
                  <a:pos x="T4" y="T5"/>
                </a:cxn>
                <a:cxn ang="0">
                  <a:pos x="T6" y="T7"/>
                </a:cxn>
                <a:cxn ang="0">
                  <a:pos x="T8" y="T9"/>
                </a:cxn>
              </a:cxnLst>
              <a:rect l="0" t="0" r="r" b="b"/>
              <a:pathLst>
                <a:path w="1327" h="1327">
                  <a:moveTo>
                    <a:pt x="1209" y="451"/>
                  </a:moveTo>
                  <a:cubicBezTo>
                    <a:pt x="1327" y="752"/>
                    <a:pt x="1178" y="1092"/>
                    <a:pt x="877" y="1210"/>
                  </a:cubicBezTo>
                  <a:cubicBezTo>
                    <a:pt x="575" y="1327"/>
                    <a:pt x="236" y="1179"/>
                    <a:pt x="118" y="877"/>
                  </a:cubicBezTo>
                  <a:cubicBezTo>
                    <a:pt x="0" y="576"/>
                    <a:pt x="149" y="236"/>
                    <a:pt x="450" y="118"/>
                  </a:cubicBezTo>
                  <a:cubicBezTo>
                    <a:pt x="751" y="0"/>
                    <a:pt x="1091" y="149"/>
                    <a:pt x="1209" y="451"/>
                  </a:cubicBezTo>
                </a:path>
              </a:pathLst>
            </a:custGeom>
            <a:solidFill>
              <a:srgbClr val="50E6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43">
              <a:extLst>
                <a:ext uri="{FF2B5EF4-FFF2-40B4-BE49-F238E27FC236}">
                  <a16:creationId xmlns:a16="http://schemas.microsoft.com/office/drawing/2014/main" id="{35CCEF96-45A7-43A8-8CEE-9937DA6122AD}"/>
                </a:ext>
              </a:extLst>
            </p:cNvPr>
            <p:cNvSpPr>
              <a:spLocks/>
            </p:cNvSpPr>
            <p:nvPr userDrawn="1"/>
          </p:nvSpPr>
          <p:spPr bwMode="auto">
            <a:xfrm>
              <a:off x="3684" y="3646"/>
              <a:ext cx="79" cy="79"/>
            </a:xfrm>
            <a:custGeom>
              <a:avLst/>
              <a:gdLst>
                <a:gd name="T0" fmla="*/ 1209 w 1326"/>
                <a:gd name="T1" fmla="*/ 450 h 1327"/>
                <a:gd name="T2" fmla="*/ 876 w 1326"/>
                <a:gd name="T3" fmla="*/ 1209 h 1327"/>
                <a:gd name="T4" fmla="*/ 117 w 1326"/>
                <a:gd name="T5" fmla="*/ 877 h 1327"/>
                <a:gd name="T6" fmla="*/ 450 w 1326"/>
                <a:gd name="T7" fmla="*/ 118 h 1327"/>
                <a:gd name="T8" fmla="*/ 1209 w 1326"/>
                <a:gd name="T9" fmla="*/ 450 h 1327"/>
              </a:gdLst>
              <a:ahLst/>
              <a:cxnLst>
                <a:cxn ang="0">
                  <a:pos x="T0" y="T1"/>
                </a:cxn>
                <a:cxn ang="0">
                  <a:pos x="T2" y="T3"/>
                </a:cxn>
                <a:cxn ang="0">
                  <a:pos x="T4" y="T5"/>
                </a:cxn>
                <a:cxn ang="0">
                  <a:pos x="T6" y="T7"/>
                </a:cxn>
                <a:cxn ang="0">
                  <a:pos x="T8" y="T9"/>
                </a:cxn>
              </a:cxnLst>
              <a:rect l="0" t="0" r="r" b="b"/>
              <a:pathLst>
                <a:path w="1326" h="1327">
                  <a:moveTo>
                    <a:pt x="1209" y="450"/>
                  </a:moveTo>
                  <a:cubicBezTo>
                    <a:pt x="1326" y="751"/>
                    <a:pt x="1178" y="1091"/>
                    <a:pt x="876" y="1209"/>
                  </a:cubicBezTo>
                  <a:cubicBezTo>
                    <a:pt x="575" y="1327"/>
                    <a:pt x="235" y="1178"/>
                    <a:pt x="117" y="877"/>
                  </a:cubicBezTo>
                  <a:cubicBezTo>
                    <a:pt x="0" y="576"/>
                    <a:pt x="148" y="236"/>
                    <a:pt x="450" y="118"/>
                  </a:cubicBezTo>
                  <a:cubicBezTo>
                    <a:pt x="751" y="0"/>
                    <a:pt x="1091" y="149"/>
                    <a:pt x="1209" y="450"/>
                  </a:cubicBezTo>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4">
              <a:extLst>
                <a:ext uri="{FF2B5EF4-FFF2-40B4-BE49-F238E27FC236}">
                  <a16:creationId xmlns:a16="http://schemas.microsoft.com/office/drawing/2014/main" id="{FCB79A91-8DDC-4B41-9FF5-C91F8FF4BFF7}"/>
                </a:ext>
              </a:extLst>
            </p:cNvPr>
            <p:cNvSpPr>
              <a:spLocks/>
            </p:cNvSpPr>
            <p:nvPr userDrawn="1"/>
          </p:nvSpPr>
          <p:spPr bwMode="auto">
            <a:xfrm>
              <a:off x="4322" y="2424"/>
              <a:ext cx="78" cy="79"/>
            </a:xfrm>
            <a:custGeom>
              <a:avLst/>
              <a:gdLst>
                <a:gd name="T0" fmla="*/ 59 w 663"/>
                <a:gd name="T1" fmla="*/ 439 h 664"/>
                <a:gd name="T2" fmla="*/ 225 w 663"/>
                <a:gd name="T3" fmla="*/ 59 h 664"/>
                <a:gd name="T4" fmla="*/ 604 w 663"/>
                <a:gd name="T5" fmla="*/ 225 h 664"/>
                <a:gd name="T6" fmla="*/ 438 w 663"/>
                <a:gd name="T7" fmla="*/ 605 h 664"/>
                <a:gd name="T8" fmla="*/ 59 w 663"/>
                <a:gd name="T9" fmla="*/ 439 h 664"/>
              </a:gdLst>
              <a:ahLst/>
              <a:cxnLst>
                <a:cxn ang="0">
                  <a:pos x="T0" y="T1"/>
                </a:cxn>
                <a:cxn ang="0">
                  <a:pos x="T2" y="T3"/>
                </a:cxn>
                <a:cxn ang="0">
                  <a:pos x="T4" y="T5"/>
                </a:cxn>
                <a:cxn ang="0">
                  <a:pos x="T6" y="T7"/>
                </a:cxn>
                <a:cxn ang="0">
                  <a:pos x="T8" y="T9"/>
                </a:cxn>
              </a:cxnLst>
              <a:rect l="0" t="0" r="r" b="b"/>
              <a:pathLst>
                <a:path w="663" h="664">
                  <a:moveTo>
                    <a:pt x="59" y="439"/>
                  </a:moveTo>
                  <a:cubicBezTo>
                    <a:pt x="0" y="288"/>
                    <a:pt x="74" y="118"/>
                    <a:pt x="225" y="59"/>
                  </a:cubicBezTo>
                  <a:cubicBezTo>
                    <a:pt x="375" y="0"/>
                    <a:pt x="545" y="75"/>
                    <a:pt x="604" y="225"/>
                  </a:cubicBezTo>
                  <a:cubicBezTo>
                    <a:pt x="663" y="376"/>
                    <a:pt x="589" y="546"/>
                    <a:pt x="438" y="605"/>
                  </a:cubicBezTo>
                  <a:cubicBezTo>
                    <a:pt x="287" y="664"/>
                    <a:pt x="118" y="589"/>
                    <a:pt x="59" y="439"/>
                  </a:cubicBezTo>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42531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par>
                                <p:cTn id="8" presetID="63" presetClass="path" presetSubtype="0" decel="100000" fill="hold" nodeType="withEffect">
                                  <p:stCondLst>
                                    <p:cond delay="0"/>
                                  </p:stCondLst>
                                  <p:childTnLst>
                                    <p:animMotion origin="layout" path="M -1.875E-6 4.81481E-6 L 0.05794 4.81481E-6 " pathEditMode="relative" rAng="0" ptsTypes="AA">
                                      <p:cBhvr>
                                        <p:cTn id="9" dur="500" spd="-100000" fill="hold"/>
                                        <p:tgtEl>
                                          <p:spTgt spid="12"/>
                                        </p:tgtEl>
                                        <p:attrNameLst>
                                          <p:attrName>ppt_x</p:attrName>
                                          <p:attrName>ppt_y</p:attrName>
                                        </p:attrNameLst>
                                      </p:cBhvr>
                                      <p:rCtr x="289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8">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12">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097946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Lines Title Slide - Animated">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199" y="2425780"/>
            <a:ext cx="5486400" cy="1107996"/>
          </a:xfrm>
          <a:noFill/>
        </p:spPr>
        <p:txBody>
          <a:bodyPr wrap="square" lIns="0" tIns="0" rIns="0" bIns="0" anchor="b" anchorCtr="0">
            <a:spAutoFit/>
          </a:bodyPr>
          <a:lstStyle>
            <a:lvl1pPr>
              <a:defRPr sz="3600" spc="-50" baseline="0">
                <a:gradFill flip="none" rotWithShape="1">
                  <a:gsLst>
                    <a:gs pos="82000">
                      <a:schemeClr val="tx1"/>
                    </a:gs>
                    <a:gs pos="0">
                      <a:schemeClr val="tx1"/>
                    </a:gs>
                  </a:gsLst>
                  <a:lin ang="2700000" scaled="1"/>
                  <a:tileRect/>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199" y="3962400"/>
            <a:ext cx="5486400" cy="338554"/>
          </a:xfrm>
          <a:noFill/>
        </p:spPr>
        <p:txBody>
          <a:bodyPr wrap="square" lIns="0" tIns="0" rIns="0" bIns="0">
            <a:spAutoFit/>
          </a:bodyPr>
          <a:lstStyle>
            <a:lvl1pPr marL="0" indent="0">
              <a:spcBef>
                <a:spcPts val="0"/>
              </a:spcBef>
              <a:buNone/>
              <a:defRPr sz="2200" spc="0" baseline="0">
                <a:gradFill flip="none" rotWithShape="1">
                  <a:gsLst>
                    <a:gs pos="82000">
                      <a:schemeClr val="tx1"/>
                    </a:gs>
                    <a:gs pos="0">
                      <a:schemeClr val="tx1"/>
                    </a:gs>
                  </a:gsLst>
                  <a:lin ang="2700000" scaled="1"/>
                  <a:tileRect/>
                </a:gradFill>
                <a:latin typeface="+mn-lt"/>
                <a:cs typeface="Segoe UI" panose="020B0502040204020203" pitchFamily="34" charset="0"/>
              </a:defRPr>
            </a:lvl1pPr>
          </a:lstStyle>
          <a:p>
            <a:pPr lvl="0"/>
            <a:r>
              <a:rPr lang="en-US"/>
              <a:t>Speaker name or subtitle text</a:t>
            </a:r>
          </a:p>
        </p:txBody>
      </p:sp>
      <p:grpSp>
        <p:nvGrpSpPr>
          <p:cNvPr id="10" name="Group 9">
            <a:extLst>
              <a:ext uri="{FF2B5EF4-FFF2-40B4-BE49-F238E27FC236}">
                <a16:creationId xmlns:a16="http://schemas.microsoft.com/office/drawing/2014/main" id="{3D743698-2EE7-4AB3-928F-CA870CA69DF0}"/>
              </a:ext>
              <a:ext uri="{C183D7F6-B498-43B3-948B-1728B52AA6E4}">
                <adec:decorative xmlns:adec="http://schemas.microsoft.com/office/drawing/2017/decorative" val="1"/>
              </a:ext>
            </a:extLst>
          </p:cNvPr>
          <p:cNvGrpSpPr/>
          <p:nvPr userDrawn="1"/>
        </p:nvGrpSpPr>
        <p:grpSpPr>
          <a:xfrm>
            <a:off x="3597896" y="1119816"/>
            <a:ext cx="8310563" cy="5740395"/>
            <a:chOff x="3306762" y="1141413"/>
            <a:chExt cx="8310563" cy="5740395"/>
          </a:xfrm>
        </p:grpSpPr>
        <p:sp>
          <p:nvSpPr>
            <p:cNvPr id="11" name="Line 5">
              <a:extLst>
                <a:ext uri="{FF2B5EF4-FFF2-40B4-BE49-F238E27FC236}">
                  <a16:creationId xmlns:a16="http://schemas.microsoft.com/office/drawing/2014/main" id="{AD7ADD38-21DA-454E-BB4B-AE351DE30530}"/>
                </a:ext>
              </a:extLst>
            </p:cNvPr>
            <p:cNvSpPr>
              <a:spLocks noChangeShapeType="1"/>
            </p:cNvSpPr>
            <p:nvPr userDrawn="1"/>
          </p:nvSpPr>
          <p:spPr bwMode="auto">
            <a:xfrm flipV="1">
              <a:off x="9037638" y="3665538"/>
              <a:ext cx="1282700" cy="128270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6">
              <a:extLst>
                <a:ext uri="{FF2B5EF4-FFF2-40B4-BE49-F238E27FC236}">
                  <a16:creationId xmlns:a16="http://schemas.microsoft.com/office/drawing/2014/main" id="{F66FFECD-2A1C-461D-96C8-E893D3C206D9}"/>
                </a:ext>
              </a:extLst>
            </p:cNvPr>
            <p:cNvSpPr>
              <a:spLocks noChangeShapeType="1"/>
            </p:cNvSpPr>
            <p:nvPr userDrawn="1"/>
          </p:nvSpPr>
          <p:spPr bwMode="auto">
            <a:xfrm flipV="1">
              <a:off x="8358188" y="3946525"/>
              <a:ext cx="1393825" cy="1393825"/>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7">
              <a:extLst>
                <a:ext uri="{FF2B5EF4-FFF2-40B4-BE49-F238E27FC236}">
                  <a16:creationId xmlns:a16="http://schemas.microsoft.com/office/drawing/2014/main" id="{EFA5BD88-560C-460C-911C-015AC28EC1D3}"/>
                </a:ext>
              </a:extLst>
            </p:cNvPr>
            <p:cNvSpPr>
              <a:spLocks noChangeShapeType="1"/>
            </p:cNvSpPr>
            <p:nvPr userDrawn="1"/>
          </p:nvSpPr>
          <p:spPr bwMode="auto">
            <a:xfrm flipV="1">
              <a:off x="7192963" y="4606925"/>
              <a:ext cx="1668463" cy="1668462"/>
            </a:xfrm>
            <a:prstGeom prst="line">
              <a:avLst/>
            </a:prstGeom>
            <a:noFill/>
            <a:ln w="19050" cap="flat">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8">
              <a:extLst>
                <a:ext uri="{FF2B5EF4-FFF2-40B4-BE49-F238E27FC236}">
                  <a16:creationId xmlns:a16="http://schemas.microsoft.com/office/drawing/2014/main" id="{A39F8E20-20F6-481B-8EA6-D202BB397BA4}"/>
                </a:ext>
              </a:extLst>
            </p:cNvPr>
            <p:cNvSpPr>
              <a:spLocks noChangeShapeType="1"/>
            </p:cNvSpPr>
            <p:nvPr userDrawn="1"/>
          </p:nvSpPr>
          <p:spPr bwMode="auto">
            <a:xfrm flipV="1">
              <a:off x="8978900" y="3786188"/>
              <a:ext cx="701675" cy="701675"/>
            </a:xfrm>
            <a:prstGeom prst="line">
              <a:avLst/>
            </a:prstGeom>
            <a:noFill/>
            <a:ln w="19050" cap="flat">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9">
              <a:extLst>
                <a:ext uri="{FF2B5EF4-FFF2-40B4-BE49-F238E27FC236}">
                  <a16:creationId xmlns:a16="http://schemas.microsoft.com/office/drawing/2014/main" id="{0B307981-AB16-4DB0-ADCE-C0B2A3BE2682}"/>
                </a:ext>
              </a:extLst>
            </p:cNvPr>
            <p:cNvSpPr>
              <a:spLocks noChangeShapeType="1"/>
            </p:cNvSpPr>
            <p:nvPr userDrawn="1"/>
          </p:nvSpPr>
          <p:spPr bwMode="auto">
            <a:xfrm flipV="1">
              <a:off x="9771063" y="3351213"/>
              <a:ext cx="346075" cy="344487"/>
            </a:xfrm>
            <a:prstGeom prst="line">
              <a:avLst/>
            </a:prstGeom>
            <a:noFill/>
            <a:ln w="19050" cap="flat">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0">
              <a:extLst>
                <a:ext uri="{FF2B5EF4-FFF2-40B4-BE49-F238E27FC236}">
                  <a16:creationId xmlns:a16="http://schemas.microsoft.com/office/drawing/2014/main" id="{7DCA58E9-BF68-4141-8C0E-86D2B6AE1A22}"/>
                </a:ext>
              </a:extLst>
            </p:cNvPr>
            <p:cNvSpPr>
              <a:spLocks noChangeShapeType="1"/>
            </p:cNvSpPr>
            <p:nvPr userDrawn="1"/>
          </p:nvSpPr>
          <p:spPr bwMode="auto">
            <a:xfrm flipV="1">
              <a:off x="10494963" y="2787650"/>
              <a:ext cx="184150" cy="184150"/>
            </a:xfrm>
            <a:prstGeom prst="line">
              <a:avLst/>
            </a:prstGeom>
            <a:noFill/>
            <a:ln w="19050" cap="flat">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1">
              <a:extLst>
                <a:ext uri="{FF2B5EF4-FFF2-40B4-BE49-F238E27FC236}">
                  <a16:creationId xmlns:a16="http://schemas.microsoft.com/office/drawing/2014/main" id="{D5CE4B6E-B68C-45F4-92F0-2DA31507775C}"/>
                </a:ext>
              </a:extLst>
            </p:cNvPr>
            <p:cNvSpPr>
              <a:spLocks noChangeShapeType="1"/>
            </p:cNvSpPr>
            <p:nvPr userDrawn="1"/>
          </p:nvSpPr>
          <p:spPr bwMode="auto">
            <a:xfrm flipV="1">
              <a:off x="11050588" y="2233613"/>
              <a:ext cx="184150" cy="184150"/>
            </a:xfrm>
            <a:prstGeom prst="line">
              <a:avLst/>
            </a:prstGeom>
            <a:noFill/>
            <a:ln w="19050" cap="flat">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2">
              <a:extLst>
                <a:ext uri="{FF2B5EF4-FFF2-40B4-BE49-F238E27FC236}">
                  <a16:creationId xmlns:a16="http://schemas.microsoft.com/office/drawing/2014/main" id="{E50A5846-AB5C-4CAA-8EF5-C9D6F91E7911}"/>
                </a:ext>
              </a:extLst>
            </p:cNvPr>
            <p:cNvSpPr>
              <a:spLocks noChangeShapeType="1"/>
            </p:cNvSpPr>
            <p:nvPr userDrawn="1"/>
          </p:nvSpPr>
          <p:spPr bwMode="auto">
            <a:xfrm flipV="1">
              <a:off x="6605588" y="6315074"/>
              <a:ext cx="552450" cy="552448"/>
            </a:xfrm>
            <a:prstGeom prst="line">
              <a:avLst/>
            </a:prstGeom>
            <a:noFill/>
            <a:ln w="19050" cap="flat">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3">
              <a:extLst>
                <a:ext uri="{FF2B5EF4-FFF2-40B4-BE49-F238E27FC236}">
                  <a16:creationId xmlns:a16="http://schemas.microsoft.com/office/drawing/2014/main" id="{3B0DD258-064F-4C72-9F15-57D9AD203C1D}"/>
                </a:ext>
              </a:extLst>
            </p:cNvPr>
            <p:cNvSpPr>
              <a:spLocks noChangeShapeType="1"/>
            </p:cNvSpPr>
            <p:nvPr userDrawn="1"/>
          </p:nvSpPr>
          <p:spPr bwMode="auto">
            <a:xfrm flipV="1">
              <a:off x="6853238" y="5430838"/>
              <a:ext cx="1414462" cy="1443034"/>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4">
              <a:extLst>
                <a:ext uri="{FF2B5EF4-FFF2-40B4-BE49-F238E27FC236}">
                  <a16:creationId xmlns:a16="http://schemas.microsoft.com/office/drawing/2014/main" id="{34F6E5A1-EB6B-4671-A7BE-C65C44AE863A}"/>
                </a:ext>
              </a:extLst>
            </p:cNvPr>
            <p:cNvSpPr>
              <a:spLocks noChangeShapeType="1"/>
            </p:cNvSpPr>
            <p:nvPr userDrawn="1"/>
          </p:nvSpPr>
          <p:spPr bwMode="auto">
            <a:xfrm flipV="1">
              <a:off x="7131049" y="5078412"/>
              <a:ext cx="1776413" cy="1795459"/>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5">
              <a:extLst>
                <a:ext uri="{FF2B5EF4-FFF2-40B4-BE49-F238E27FC236}">
                  <a16:creationId xmlns:a16="http://schemas.microsoft.com/office/drawing/2014/main" id="{4F918AAA-9CE5-4777-B11B-4BBBD235ED63}"/>
                </a:ext>
              </a:extLst>
            </p:cNvPr>
            <p:cNvSpPr>
              <a:spLocks noChangeShapeType="1"/>
            </p:cNvSpPr>
            <p:nvPr userDrawn="1"/>
          </p:nvSpPr>
          <p:spPr bwMode="auto">
            <a:xfrm flipV="1">
              <a:off x="10409238" y="3046413"/>
              <a:ext cx="528638" cy="528637"/>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16">
              <a:extLst>
                <a:ext uri="{FF2B5EF4-FFF2-40B4-BE49-F238E27FC236}">
                  <a16:creationId xmlns:a16="http://schemas.microsoft.com/office/drawing/2014/main" id="{C491E292-81D6-4ABD-A955-BB18FB0118F4}"/>
                </a:ext>
              </a:extLst>
            </p:cNvPr>
            <p:cNvSpPr>
              <a:spLocks noChangeShapeType="1"/>
            </p:cNvSpPr>
            <p:nvPr userDrawn="1"/>
          </p:nvSpPr>
          <p:spPr bwMode="auto">
            <a:xfrm flipV="1">
              <a:off x="11026775" y="2774950"/>
              <a:ext cx="182563" cy="18415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17">
              <a:extLst>
                <a:ext uri="{FF2B5EF4-FFF2-40B4-BE49-F238E27FC236}">
                  <a16:creationId xmlns:a16="http://schemas.microsoft.com/office/drawing/2014/main" id="{614A33A5-38EB-449B-9C6D-CD2CBCED83D1}"/>
                </a:ext>
              </a:extLst>
            </p:cNvPr>
            <p:cNvSpPr>
              <a:spLocks noChangeShapeType="1"/>
            </p:cNvSpPr>
            <p:nvPr userDrawn="1"/>
          </p:nvSpPr>
          <p:spPr bwMode="auto">
            <a:xfrm flipV="1">
              <a:off x="8188325" y="3686175"/>
              <a:ext cx="1282700" cy="1281112"/>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8">
              <a:extLst>
                <a:ext uri="{FF2B5EF4-FFF2-40B4-BE49-F238E27FC236}">
                  <a16:creationId xmlns:a16="http://schemas.microsoft.com/office/drawing/2014/main" id="{A33CB9D1-EEAA-4C92-8317-E51661BB9759}"/>
                </a:ext>
              </a:extLst>
            </p:cNvPr>
            <p:cNvSpPr>
              <a:spLocks noChangeShapeType="1"/>
            </p:cNvSpPr>
            <p:nvPr userDrawn="1"/>
          </p:nvSpPr>
          <p:spPr bwMode="auto">
            <a:xfrm flipV="1">
              <a:off x="7510463" y="3965575"/>
              <a:ext cx="1392238" cy="1393825"/>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19">
              <a:extLst>
                <a:ext uri="{FF2B5EF4-FFF2-40B4-BE49-F238E27FC236}">
                  <a16:creationId xmlns:a16="http://schemas.microsoft.com/office/drawing/2014/main" id="{040F0DB8-2F09-48FC-BA70-86EADDE9F014}"/>
                </a:ext>
              </a:extLst>
            </p:cNvPr>
            <p:cNvSpPr>
              <a:spLocks noChangeShapeType="1"/>
            </p:cNvSpPr>
            <p:nvPr userDrawn="1"/>
          </p:nvSpPr>
          <p:spPr bwMode="auto">
            <a:xfrm flipV="1">
              <a:off x="6343650" y="4625975"/>
              <a:ext cx="1668463" cy="1670050"/>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0">
              <a:extLst>
                <a:ext uri="{FF2B5EF4-FFF2-40B4-BE49-F238E27FC236}">
                  <a16:creationId xmlns:a16="http://schemas.microsoft.com/office/drawing/2014/main" id="{F4F47D82-49FD-4DFF-BAB7-43D4C0912AC7}"/>
                </a:ext>
              </a:extLst>
            </p:cNvPr>
            <p:cNvSpPr>
              <a:spLocks noChangeShapeType="1"/>
            </p:cNvSpPr>
            <p:nvPr userDrawn="1"/>
          </p:nvSpPr>
          <p:spPr bwMode="auto">
            <a:xfrm flipV="1">
              <a:off x="8131175" y="3806825"/>
              <a:ext cx="701675" cy="701675"/>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1">
              <a:extLst>
                <a:ext uri="{FF2B5EF4-FFF2-40B4-BE49-F238E27FC236}">
                  <a16:creationId xmlns:a16="http://schemas.microsoft.com/office/drawing/2014/main" id="{DBDB39DF-ACC9-4519-99C2-53EAF81F59C9}"/>
                </a:ext>
              </a:extLst>
            </p:cNvPr>
            <p:cNvSpPr>
              <a:spLocks noChangeShapeType="1"/>
            </p:cNvSpPr>
            <p:nvPr userDrawn="1"/>
          </p:nvSpPr>
          <p:spPr bwMode="auto">
            <a:xfrm flipV="1">
              <a:off x="8923338" y="3370263"/>
              <a:ext cx="344488" cy="344487"/>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22">
              <a:extLst>
                <a:ext uri="{FF2B5EF4-FFF2-40B4-BE49-F238E27FC236}">
                  <a16:creationId xmlns:a16="http://schemas.microsoft.com/office/drawing/2014/main" id="{368B9C4E-0B9D-4980-99D0-0A64AF748831}"/>
                </a:ext>
              </a:extLst>
            </p:cNvPr>
            <p:cNvSpPr>
              <a:spLocks noChangeShapeType="1"/>
            </p:cNvSpPr>
            <p:nvPr userDrawn="1"/>
          </p:nvSpPr>
          <p:spPr bwMode="auto">
            <a:xfrm flipV="1">
              <a:off x="9647238" y="2808288"/>
              <a:ext cx="184150" cy="182562"/>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23">
              <a:extLst>
                <a:ext uri="{FF2B5EF4-FFF2-40B4-BE49-F238E27FC236}">
                  <a16:creationId xmlns:a16="http://schemas.microsoft.com/office/drawing/2014/main" id="{07FADBD6-EAD8-4B3F-84B2-EE8AA046AAA9}"/>
                </a:ext>
              </a:extLst>
            </p:cNvPr>
            <p:cNvSpPr>
              <a:spLocks noChangeShapeType="1"/>
            </p:cNvSpPr>
            <p:nvPr userDrawn="1"/>
          </p:nvSpPr>
          <p:spPr bwMode="auto">
            <a:xfrm flipV="1">
              <a:off x="10202863" y="2252663"/>
              <a:ext cx="184150" cy="184150"/>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24">
              <a:extLst>
                <a:ext uri="{FF2B5EF4-FFF2-40B4-BE49-F238E27FC236}">
                  <a16:creationId xmlns:a16="http://schemas.microsoft.com/office/drawing/2014/main" id="{7696EEB8-4A9A-4C6A-8663-A901C91BEF5A}"/>
                </a:ext>
              </a:extLst>
            </p:cNvPr>
            <p:cNvSpPr>
              <a:spLocks noChangeShapeType="1"/>
            </p:cNvSpPr>
            <p:nvPr userDrawn="1"/>
          </p:nvSpPr>
          <p:spPr bwMode="auto">
            <a:xfrm flipV="1">
              <a:off x="5781675" y="6338888"/>
              <a:ext cx="519113" cy="534984"/>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25">
              <a:extLst>
                <a:ext uri="{FF2B5EF4-FFF2-40B4-BE49-F238E27FC236}">
                  <a16:creationId xmlns:a16="http://schemas.microsoft.com/office/drawing/2014/main" id="{D039D976-768E-4B6C-B73B-8421844C1599}"/>
                </a:ext>
              </a:extLst>
            </p:cNvPr>
            <p:cNvSpPr>
              <a:spLocks noChangeShapeType="1"/>
            </p:cNvSpPr>
            <p:nvPr userDrawn="1"/>
          </p:nvSpPr>
          <p:spPr bwMode="auto">
            <a:xfrm flipV="1">
              <a:off x="6005513" y="5449887"/>
              <a:ext cx="1414462" cy="1431919"/>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26">
              <a:extLst>
                <a:ext uri="{FF2B5EF4-FFF2-40B4-BE49-F238E27FC236}">
                  <a16:creationId xmlns:a16="http://schemas.microsoft.com/office/drawing/2014/main" id="{DCFB2546-E9EF-4580-A42F-7C05223D6A71}"/>
                </a:ext>
              </a:extLst>
            </p:cNvPr>
            <p:cNvSpPr>
              <a:spLocks noChangeShapeType="1"/>
            </p:cNvSpPr>
            <p:nvPr userDrawn="1"/>
          </p:nvSpPr>
          <p:spPr bwMode="auto">
            <a:xfrm flipV="1">
              <a:off x="6307137" y="5099050"/>
              <a:ext cx="1751013" cy="1768472"/>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27">
              <a:extLst>
                <a:ext uri="{FF2B5EF4-FFF2-40B4-BE49-F238E27FC236}">
                  <a16:creationId xmlns:a16="http://schemas.microsoft.com/office/drawing/2014/main" id="{0CAD10F8-1A7B-437D-AAA8-A2B2BEB403DB}"/>
                </a:ext>
              </a:extLst>
            </p:cNvPr>
            <p:cNvSpPr>
              <a:spLocks noChangeShapeType="1"/>
            </p:cNvSpPr>
            <p:nvPr userDrawn="1"/>
          </p:nvSpPr>
          <p:spPr bwMode="auto">
            <a:xfrm flipV="1">
              <a:off x="9561513" y="3067050"/>
              <a:ext cx="528638" cy="528637"/>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28">
              <a:extLst>
                <a:ext uri="{FF2B5EF4-FFF2-40B4-BE49-F238E27FC236}">
                  <a16:creationId xmlns:a16="http://schemas.microsoft.com/office/drawing/2014/main" id="{DD7233C4-0A79-48D5-B65F-98325D4D11FE}"/>
                </a:ext>
              </a:extLst>
            </p:cNvPr>
            <p:cNvSpPr>
              <a:spLocks noChangeShapeType="1"/>
            </p:cNvSpPr>
            <p:nvPr userDrawn="1"/>
          </p:nvSpPr>
          <p:spPr bwMode="auto">
            <a:xfrm flipV="1">
              <a:off x="10177463" y="2795588"/>
              <a:ext cx="184150" cy="18415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29">
              <a:extLst>
                <a:ext uri="{FF2B5EF4-FFF2-40B4-BE49-F238E27FC236}">
                  <a16:creationId xmlns:a16="http://schemas.microsoft.com/office/drawing/2014/main" id="{51FB4685-07BB-4AD0-A663-4ED3E5E56071}"/>
                </a:ext>
              </a:extLst>
            </p:cNvPr>
            <p:cNvSpPr>
              <a:spLocks noChangeShapeType="1"/>
            </p:cNvSpPr>
            <p:nvPr userDrawn="1"/>
          </p:nvSpPr>
          <p:spPr bwMode="auto">
            <a:xfrm flipV="1">
              <a:off x="7956550" y="2814638"/>
              <a:ext cx="1543050" cy="154305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0">
              <a:extLst>
                <a:ext uri="{FF2B5EF4-FFF2-40B4-BE49-F238E27FC236}">
                  <a16:creationId xmlns:a16="http://schemas.microsoft.com/office/drawing/2014/main" id="{A5EA41A7-13F6-48F6-91EF-7EB8A4ABDC40}"/>
                </a:ext>
              </a:extLst>
            </p:cNvPr>
            <p:cNvSpPr>
              <a:spLocks noChangeShapeType="1"/>
            </p:cNvSpPr>
            <p:nvPr userDrawn="1"/>
          </p:nvSpPr>
          <p:spPr bwMode="auto">
            <a:xfrm flipV="1">
              <a:off x="7169150" y="3181350"/>
              <a:ext cx="1674813" cy="167640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31">
              <a:extLst>
                <a:ext uri="{FF2B5EF4-FFF2-40B4-BE49-F238E27FC236}">
                  <a16:creationId xmlns:a16="http://schemas.microsoft.com/office/drawing/2014/main" id="{17327CDF-B0D4-47A8-A110-F0505D8FF9F0}"/>
                </a:ext>
              </a:extLst>
            </p:cNvPr>
            <p:cNvSpPr>
              <a:spLocks noChangeShapeType="1"/>
            </p:cNvSpPr>
            <p:nvPr userDrawn="1"/>
          </p:nvSpPr>
          <p:spPr bwMode="auto">
            <a:xfrm flipV="1">
              <a:off x="5788025" y="3998913"/>
              <a:ext cx="2008188" cy="2008187"/>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32">
              <a:extLst>
                <a:ext uri="{FF2B5EF4-FFF2-40B4-BE49-F238E27FC236}">
                  <a16:creationId xmlns:a16="http://schemas.microsoft.com/office/drawing/2014/main" id="{37872B1A-A16B-4C7A-933C-D3C6AA6421D5}"/>
                </a:ext>
              </a:extLst>
            </p:cNvPr>
            <p:cNvSpPr>
              <a:spLocks noChangeShapeType="1"/>
            </p:cNvSpPr>
            <p:nvPr userDrawn="1"/>
          </p:nvSpPr>
          <p:spPr bwMode="auto">
            <a:xfrm flipV="1">
              <a:off x="7939088" y="3011488"/>
              <a:ext cx="844550" cy="844550"/>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33">
              <a:extLst>
                <a:ext uri="{FF2B5EF4-FFF2-40B4-BE49-F238E27FC236}">
                  <a16:creationId xmlns:a16="http://schemas.microsoft.com/office/drawing/2014/main" id="{2933003C-C311-4341-B23E-E5289DDD3C45}"/>
                </a:ext>
              </a:extLst>
            </p:cNvPr>
            <p:cNvSpPr>
              <a:spLocks noChangeShapeType="1"/>
            </p:cNvSpPr>
            <p:nvPr userDrawn="1"/>
          </p:nvSpPr>
          <p:spPr bwMode="auto">
            <a:xfrm flipV="1">
              <a:off x="8891588" y="2487613"/>
              <a:ext cx="415925" cy="414337"/>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34">
              <a:extLst>
                <a:ext uri="{FF2B5EF4-FFF2-40B4-BE49-F238E27FC236}">
                  <a16:creationId xmlns:a16="http://schemas.microsoft.com/office/drawing/2014/main" id="{D5F309B0-0727-4AF3-AFC3-D05CDF6DEF7C}"/>
                </a:ext>
              </a:extLst>
            </p:cNvPr>
            <p:cNvSpPr>
              <a:spLocks noChangeShapeType="1"/>
            </p:cNvSpPr>
            <p:nvPr userDrawn="1"/>
          </p:nvSpPr>
          <p:spPr bwMode="auto">
            <a:xfrm flipV="1">
              <a:off x="9763125" y="1809750"/>
              <a:ext cx="222250" cy="222250"/>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35">
              <a:extLst>
                <a:ext uri="{FF2B5EF4-FFF2-40B4-BE49-F238E27FC236}">
                  <a16:creationId xmlns:a16="http://schemas.microsoft.com/office/drawing/2014/main" id="{86542D84-8610-4280-86E7-D4D7416B3EC8}"/>
                </a:ext>
              </a:extLst>
            </p:cNvPr>
            <p:cNvSpPr>
              <a:spLocks noChangeShapeType="1"/>
            </p:cNvSpPr>
            <p:nvPr userDrawn="1"/>
          </p:nvSpPr>
          <p:spPr bwMode="auto">
            <a:xfrm flipV="1">
              <a:off x="10431463" y="1141413"/>
              <a:ext cx="222250" cy="222250"/>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36">
              <a:extLst>
                <a:ext uri="{FF2B5EF4-FFF2-40B4-BE49-F238E27FC236}">
                  <a16:creationId xmlns:a16="http://schemas.microsoft.com/office/drawing/2014/main" id="{AA569748-E9B1-4044-A9C6-F92C7527F3C1}"/>
                </a:ext>
              </a:extLst>
            </p:cNvPr>
            <p:cNvSpPr>
              <a:spLocks noChangeShapeType="1"/>
            </p:cNvSpPr>
            <p:nvPr userDrawn="1"/>
          </p:nvSpPr>
          <p:spPr bwMode="auto">
            <a:xfrm flipV="1">
              <a:off x="4930776" y="6059488"/>
              <a:ext cx="804862" cy="814385"/>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37">
              <a:extLst>
                <a:ext uri="{FF2B5EF4-FFF2-40B4-BE49-F238E27FC236}">
                  <a16:creationId xmlns:a16="http://schemas.microsoft.com/office/drawing/2014/main" id="{03B338D8-4454-4388-B199-57BF2C5BE834}"/>
                </a:ext>
              </a:extLst>
            </p:cNvPr>
            <p:cNvSpPr>
              <a:spLocks noChangeShapeType="1"/>
            </p:cNvSpPr>
            <p:nvPr userDrawn="1"/>
          </p:nvSpPr>
          <p:spPr bwMode="auto">
            <a:xfrm flipV="1">
              <a:off x="5176838" y="4965700"/>
              <a:ext cx="1882774" cy="1916108"/>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38">
              <a:extLst>
                <a:ext uri="{FF2B5EF4-FFF2-40B4-BE49-F238E27FC236}">
                  <a16:creationId xmlns:a16="http://schemas.microsoft.com/office/drawing/2014/main" id="{86989623-3B87-4494-9C43-8DA57575D606}"/>
                </a:ext>
              </a:extLst>
            </p:cNvPr>
            <p:cNvSpPr>
              <a:spLocks noChangeShapeType="1"/>
            </p:cNvSpPr>
            <p:nvPr userDrawn="1"/>
          </p:nvSpPr>
          <p:spPr bwMode="auto">
            <a:xfrm flipV="1">
              <a:off x="5459414" y="4513262"/>
              <a:ext cx="2339974" cy="2368545"/>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39">
              <a:extLst>
                <a:ext uri="{FF2B5EF4-FFF2-40B4-BE49-F238E27FC236}">
                  <a16:creationId xmlns:a16="http://schemas.microsoft.com/office/drawing/2014/main" id="{E13BDE23-D9BD-4F1B-825C-9CB1EED173B4}"/>
                </a:ext>
              </a:extLst>
            </p:cNvPr>
            <p:cNvSpPr>
              <a:spLocks noChangeShapeType="1"/>
            </p:cNvSpPr>
            <p:nvPr userDrawn="1"/>
          </p:nvSpPr>
          <p:spPr bwMode="auto">
            <a:xfrm flipV="1">
              <a:off x="9607550" y="2070100"/>
              <a:ext cx="636588" cy="63500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40">
              <a:extLst>
                <a:ext uri="{FF2B5EF4-FFF2-40B4-BE49-F238E27FC236}">
                  <a16:creationId xmlns:a16="http://schemas.microsoft.com/office/drawing/2014/main" id="{11148E86-EC82-455E-9BD2-6A9C45C5A2DC}"/>
                </a:ext>
              </a:extLst>
            </p:cNvPr>
            <p:cNvSpPr>
              <a:spLocks noChangeShapeType="1"/>
            </p:cNvSpPr>
            <p:nvPr userDrawn="1"/>
          </p:nvSpPr>
          <p:spPr bwMode="auto">
            <a:xfrm flipV="1">
              <a:off x="10348913" y="1743075"/>
              <a:ext cx="220663" cy="220662"/>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41">
              <a:extLst>
                <a:ext uri="{FF2B5EF4-FFF2-40B4-BE49-F238E27FC236}">
                  <a16:creationId xmlns:a16="http://schemas.microsoft.com/office/drawing/2014/main" id="{A11F47C1-6223-454C-9392-4E187CB31420}"/>
                </a:ext>
              </a:extLst>
            </p:cNvPr>
            <p:cNvSpPr>
              <a:spLocks noChangeShapeType="1"/>
            </p:cNvSpPr>
            <p:nvPr userDrawn="1"/>
          </p:nvSpPr>
          <p:spPr bwMode="auto">
            <a:xfrm flipV="1">
              <a:off x="9418638" y="4103688"/>
              <a:ext cx="1282700" cy="1281112"/>
            </a:xfrm>
            <a:prstGeom prst="line">
              <a:avLst/>
            </a:prstGeom>
            <a:noFill/>
            <a:ln w="19050" cap="flat">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42">
              <a:extLst>
                <a:ext uri="{FF2B5EF4-FFF2-40B4-BE49-F238E27FC236}">
                  <a16:creationId xmlns:a16="http://schemas.microsoft.com/office/drawing/2014/main" id="{4E1850ED-1E47-420F-BFB9-21393AC80D9F}"/>
                </a:ext>
              </a:extLst>
            </p:cNvPr>
            <p:cNvSpPr>
              <a:spLocks noChangeShapeType="1"/>
            </p:cNvSpPr>
            <p:nvPr userDrawn="1"/>
          </p:nvSpPr>
          <p:spPr bwMode="auto">
            <a:xfrm flipV="1">
              <a:off x="8740775" y="4384675"/>
              <a:ext cx="1392238" cy="1392237"/>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43">
              <a:extLst>
                <a:ext uri="{FF2B5EF4-FFF2-40B4-BE49-F238E27FC236}">
                  <a16:creationId xmlns:a16="http://schemas.microsoft.com/office/drawing/2014/main" id="{77F2F4DA-18D3-48DD-87C4-99DAA007AD0A}"/>
                </a:ext>
              </a:extLst>
            </p:cNvPr>
            <p:cNvSpPr>
              <a:spLocks noChangeShapeType="1"/>
            </p:cNvSpPr>
            <p:nvPr userDrawn="1"/>
          </p:nvSpPr>
          <p:spPr bwMode="auto">
            <a:xfrm flipV="1">
              <a:off x="7573963" y="5043488"/>
              <a:ext cx="1668463" cy="1670050"/>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44">
              <a:extLst>
                <a:ext uri="{FF2B5EF4-FFF2-40B4-BE49-F238E27FC236}">
                  <a16:creationId xmlns:a16="http://schemas.microsoft.com/office/drawing/2014/main" id="{09BA9FFF-8B37-4F34-90ED-ABD58520359E}"/>
                </a:ext>
              </a:extLst>
            </p:cNvPr>
            <p:cNvSpPr>
              <a:spLocks noChangeShapeType="1"/>
            </p:cNvSpPr>
            <p:nvPr userDrawn="1"/>
          </p:nvSpPr>
          <p:spPr bwMode="auto">
            <a:xfrm flipV="1">
              <a:off x="9361488" y="4224338"/>
              <a:ext cx="701675" cy="701675"/>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45">
              <a:extLst>
                <a:ext uri="{FF2B5EF4-FFF2-40B4-BE49-F238E27FC236}">
                  <a16:creationId xmlns:a16="http://schemas.microsoft.com/office/drawing/2014/main" id="{5FFFA70A-2DF3-4B72-B495-AA2B501CAA12}"/>
                </a:ext>
              </a:extLst>
            </p:cNvPr>
            <p:cNvSpPr>
              <a:spLocks noChangeShapeType="1"/>
            </p:cNvSpPr>
            <p:nvPr userDrawn="1"/>
          </p:nvSpPr>
          <p:spPr bwMode="auto">
            <a:xfrm flipV="1">
              <a:off x="10153650" y="3787775"/>
              <a:ext cx="344488" cy="344487"/>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46">
              <a:extLst>
                <a:ext uri="{FF2B5EF4-FFF2-40B4-BE49-F238E27FC236}">
                  <a16:creationId xmlns:a16="http://schemas.microsoft.com/office/drawing/2014/main" id="{0C916813-6116-4775-ADF1-E42E45F1A057}"/>
                </a:ext>
              </a:extLst>
            </p:cNvPr>
            <p:cNvSpPr>
              <a:spLocks noChangeShapeType="1"/>
            </p:cNvSpPr>
            <p:nvPr userDrawn="1"/>
          </p:nvSpPr>
          <p:spPr bwMode="auto">
            <a:xfrm flipV="1">
              <a:off x="10877550" y="3225800"/>
              <a:ext cx="184150" cy="184150"/>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47">
              <a:extLst>
                <a:ext uri="{FF2B5EF4-FFF2-40B4-BE49-F238E27FC236}">
                  <a16:creationId xmlns:a16="http://schemas.microsoft.com/office/drawing/2014/main" id="{9236D007-4810-4740-824A-917B50217F86}"/>
                </a:ext>
              </a:extLst>
            </p:cNvPr>
            <p:cNvSpPr>
              <a:spLocks noChangeShapeType="1"/>
            </p:cNvSpPr>
            <p:nvPr userDrawn="1"/>
          </p:nvSpPr>
          <p:spPr bwMode="auto">
            <a:xfrm flipV="1">
              <a:off x="11433175" y="2670175"/>
              <a:ext cx="184150" cy="184150"/>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48">
              <a:extLst>
                <a:ext uri="{FF2B5EF4-FFF2-40B4-BE49-F238E27FC236}">
                  <a16:creationId xmlns:a16="http://schemas.microsoft.com/office/drawing/2014/main" id="{C25AE00F-93E3-43BC-BC09-9B01A05A3022}"/>
                </a:ext>
              </a:extLst>
            </p:cNvPr>
            <p:cNvSpPr>
              <a:spLocks noChangeShapeType="1"/>
            </p:cNvSpPr>
            <p:nvPr userDrawn="1"/>
          </p:nvSpPr>
          <p:spPr bwMode="auto">
            <a:xfrm flipV="1">
              <a:off x="7419975" y="6756400"/>
              <a:ext cx="111126" cy="117472"/>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49">
              <a:extLst>
                <a:ext uri="{FF2B5EF4-FFF2-40B4-BE49-F238E27FC236}">
                  <a16:creationId xmlns:a16="http://schemas.microsoft.com/office/drawing/2014/main" id="{861AD3BD-5D51-45C6-9F4C-A0389A1CECF0}"/>
                </a:ext>
              </a:extLst>
            </p:cNvPr>
            <p:cNvSpPr>
              <a:spLocks noChangeShapeType="1"/>
            </p:cNvSpPr>
            <p:nvPr userDrawn="1"/>
          </p:nvSpPr>
          <p:spPr bwMode="auto">
            <a:xfrm flipV="1">
              <a:off x="7677150" y="5867400"/>
              <a:ext cx="973138" cy="1014406"/>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50">
              <a:extLst>
                <a:ext uri="{FF2B5EF4-FFF2-40B4-BE49-F238E27FC236}">
                  <a16:creationId xmlns:a16="http://schemas.microsoft.com/office/drawing/2014/main" id="{1D2EB31B-60AD-438F-B614-FF5BD5366254}"/>
                </a:ext>
              </a:extLst>
            </p:cNvPr>
            <p:cNvSpPr>
              <a:spLocks noChangeShapeType="1"/>
            </p:cNvSpPr>
            <p:nvPr userDrawn="1"/>
          </p:nvSpPr>
          <p:spPr bwMode="auto">
            <a:xfrm flipV="1">
              <a:off x="7950201" y="5514974"/>
              <a:ext cx="1338262" cy="1358897"/>
            </a:xfrm>
            <a:prstGeom prst="line">
              <a:avLst/>
            </a:prstGeom>
            <a:noFill/>
            <a:ln w="19050" cap="flat">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51">
              <a:extLst>
                <a:ext uri="{FF2B5EF4-FFF2-40B4-BE49-F238E27FC236}">
                  <a16:creationId xmlns:a16="http://schemas.microsoft.com/office/drawing/2014/main" id="{C565712E-15B2-4904-9D7A-25F370564BE3}"/>
                </a:ext>
              </a:extLst>
            </p:cNvPr>
            <p:cNvSpPr>
              <a:spLocks noChangeShapeType="1"/>
            </p:cNvSpPr>
            <p:nvPr userDrawn="1"/>
          </p:nvSpPr>
          <p:spPr bwMode="auto">
            <a:xfrm flipV="1">
              <a:off x="10791825" y="3484563"/>
              <a:ext cx="528638" cy="528637"/>
            </a:xfrm>
            <a:prstGeom prst="line">
              <a:avLst/>
            </a:prstGeom>
            <a:noFill/>
            <a:ln w="19050" cap="flat">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52">
              <a:extLst>
                <a:ext uri="{FF2B5EF4-FFF2-40B4-BE49-F238E27FC236}">
                  <a16:creationId xmlns:a16="http://schemas.microsoft.com/office/drawing/2014/main" id="{DFD3CB8B-DDF8-48A5-8B15-602ACAF48A56}"/>
                </a:ext>
              </a:extLst>
            </p:cNvPr>
            <p:cNvSpPr>
              <a:spLocks noChangeShapeType="1"/>
            </p:cNvSpPr>
            <p:nvPr userDrawn="1"/>
          </p:nvSpPr>
          <p:spPr bwMode="auto">
            <a:xfrm flipV="1">
              <a:off x="11407775" y="3213100"/>
              <a:ext cx="184150" cy="184150"/>
            </a:xfrm>
            <a:prstGeom prst="line">
              <a:avLst/>
            </a:prstGeom>
            <a:noFill/>
            <a:ln w="19050" cap="flat">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53">
              <a:extLst>
                <a:ext uri="{FF2B5EF4-FFF2-40B4-BE49-F238E27FC236}">
                  <a16:creationId xmlns:a16="http://schemas.microsoft.com/office/drawing/2014/main" id="{E73EEA0F-B1C1-4951-BA78-BF4354219E56}"/>
                </a:ext>
              </a:extLst>
            </p:cNvPr>
            <p:cNvSpPr>
              <a:spLocks noChangeShapeType="1"/>
            </p:cNvSpPr>
            <p:nvPr userDrawn="1"/>
          </p:nvSpPr>
          <p:spPr bwMode="auto">
            <a:xfrm flipV="1">
              <a:off x="6873875" y="3221038"/>
              <a:ext cx="1393825" cy="1393825"/>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54">
              <a:extLst>
                <a:ext uri="{FF2B5EF4-FFF2-40B4-BE49-F238E27FC236}">
                  <a16:creationId xmlns:a16="http://schemas.microsoft.com/office/drawing/2014/main" id="{24975A09-4750-4ACE-952F-F758EDA0DF1D}"/>
                </a:ext>
              </a:extLst>
            </p:cNvPr>
            <p:cNvSpPr>
              <a:spLocks noChangeShapeType="1"/>
            </p:cNvSpPr>
            <p:nvPr userDrawn="1"/>
          </p:nvSpPr>
          <p:spPr bwMode="auto">
            <a:xfrm flipV="1">
              <a:off x="6149975" y="3538538"/>
              <a:ext cx="1512888" cy="1514475"/>
            </a:xfrm>
            <a:prstGeom prst="line">
              <a:avLst/>
            </a:prstGeom>
            <a:noFill/>
            <a:ln w="19050" cap="flat">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55">
              <a:extLst>
                <a:ext uri="{FF2B5EF4-FFF2-40B4-BE49-F238E27FC236}">
                  <a16:creationId xmlns:a16="http://schemas.microsoft.com/office/drawing/2014/main" id="{EB964425-DD24-4E55-91BA-268FDAF6BCAC}"/>
                </a:ext>
              </a:extLst>
            </p:cNvPr>
            <p:cNvSpPr>
              <a:spLocks noChangeShapeType="1"/>
            </p:cNvSpPr>
            <p:nvPr userDrawn="1"/>
          </p:nvSpPr>
          <p:spPr bwMode="auto">
            <a:xfrm flipV="1">
              <a:off x="4892675" y="4265613"/>
              <a:ext cx="1812925" cy="1812925"/>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56">
              <a:extLst>
                <a:ext uri="{FF2B5EF4-FFF2-40B4-BE49-F238E27FC236}">
                  <a16:creationId xmlns:a16="http://schemas.microsoft.com/office/drawing/2014/main" id="{13EED28E-9FB6-4160-91BB-EE3EA757F0E0}"/>
                </a:ext>
              </a:extLst>
            </p:cNvPr>
            <p:cNvSpPr>
              <a:spLocks noChangeShapeType="1"/>
            </p:cNvSpPr>
            <p:nvPr userDrawn="1"/>
          </p:nvSpPr>
          <p:spPr bwMode="auto">
            <a:xfrm flipV="1">
              <a:off x="6834188" y="3375025"/>
              <a:ext cx="762000" cy="76200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57">
              <a:extLst>
                <a:ext uri="{FF2B5EF4-FFF2-40B4-BE49-F238E27FC236}">
                  <a16:creationId xmlns:a16="http://schemas.microsoft.com/office/drawing/2014/main" id="{BA2C5DF9-7704-4A43-A873-BA8BF0CBB024}"/>
                </a:ext>
              </a:extLst>
            </p:cNvPr>
            <p:cNvSpPr>
              <a:spLocks noChangeShapeType="1"/>
            </p:cNvSpPr>
            <p:nvPr userDrawn="1"/>
          </p:nvSpPr>
          <p:spPr bwMode="auto">
            <a:xfrm flipV="1">
              <a:off x="7694613" y="2901950"/>
              <a:ext cx="374650" cy="37465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58">
              <a:extLst>
                <a:ext uri="{FF2B5EF4-FFF2-40B4-BE49-F238E27FC236}">
                  <a16:creationId xmlns:a16="http://schemas.microsoft.com/office/drawing/2014/main" id="{F907B9E4-C3FA-4A9A-8FA7-54541A97383C}"/>
                </a:ext>
              </a:extLst>
            </p:cNvPr>
            <p:cNvSpPr>
              <a:spLocks noChangeShapeType="1"/>
            </p:cNvSpPr>
            <p:nvPr userDrawn="1"/>
          </p:nvSpPr>
          <p:spPr bwMode="auto">
            <a:xfrm flipV="1">
              <a:off x="8480425" y="2289175"/>
              <a:ext cx="200025" cy="200025"/>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59">
              <a:extLst>
                <a:ext uri="{FF2B5EF4-FFF2-40B4-BE49-F238E27FC236}">
                  <a16:creationId xmlns:a16="http://schemas.microsoft.com/office/drawing/2014/main" id="{DEACB33E-BC5E-4AF5-882B-4762DC105AD5}"/>
                </a:ext>
              </a:extLst>
            </p:cNvPr>
            <p:cNvSpPr>
              <a:spLocks noChangeShapeType="1"/>
            </p:cNvSpPr>
            <p:nvPr userDrawn="1"/>
          </p:nvSpPr>
          <p:spPr bwMode="auto">
            <a:xfrm flipV="1">
              <a:off x="9083675" y="1685925"/>
              <a:ext cx="200025" cy="200025"/>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60">
              <a:extLst>
                <a:ext uri="{FF2B5EF4-FFF2-40B4-BE49-F238E27FC236}">
                  <a16:creationId xmlns:a16="http://schemas.microsoft.com/office/drawing/2014/main" id="{775B4F09-6C6F-4A74-BD9D-E29850000139}"/>
                </a:ext>
              </a:extLst>
            </p:cNvPr>
            <p:cNvSpPr>
              <a:spLocks noChangeShapeType="1"/>
            </p:cNvSpPr>
            <p:nvPr userDrawn="1"/>
          </p:nvSpPr>
          <p:spPr bwMode="auto">
            <a:xfrm flipV="1">
              <a:off x="4102100" y="6126162"/>
              <a:ext cx="742950" cy="741361"/>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61">
              <a:extLst>
                <a:ext uri="{FF2B5EF4-FFF2-40B4-BE49-F238E27FC236}">
                  <a16:creationId xmlns:a16="http://schemas.microsoft.com/office/drawing/2014/main" id="{60A885F8-53FB-48C8-A440-25E456E7CFC3}"/>
                </a:ext>
              </a:extLst>
            </p:cNvPr>
            <p:cNvSpPr>
              <a:spLocks noChangeShapeType="1"/>
            </p:cNvSpPr>
            <p:nvPr userDrawn="1"/>
          </p:nvSpPr>
          <p:spPr bwMode="auto">
            <a:xfrm flipV="1">
              <a:off x="4338638" y="5149849"/>
              <a:ext cx="1712912" cy="1724023"/>
            </a:xfrm>
            <a:prstGeom prst="line">
              <a:avLst/>
            </a:prstGeom>
            <a:noFill/>
            <a:ln w="19050" cap="flat">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62">
              <a:extLst>
                <a:ext uri="{FF2B5EF4-FFF2-40B4-BE49-F238E27FC236}">
                  <a16:creationId xmlns:a16="http://schemas.microsoft.com/office/drawing/2014/main" id="{B1BF9BE6-91AC-4BCD-B350-CCF14005CD9F}"/>
                </a:ext>
              </a:extLst>
            </p:cNvPr>
            <p:cNvSpPr>
              <a:spLocks noChangeShapeType="1"/>
            </p:cNvSpPr>
            <p:nvPr userDrawn="1"/>
          </p:nvSpPr>
          <p:spPr bwMode="auto">
            <a:xfrm flipV="1">
              <a:off x="4633913" y="4756149"/>
              <a:ext cx="2098674" cy="2111373"/>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63">
              <a:extLst>
                <a:ext uri="{FF2B5EF4-FFF2-40B4-BE49-F238E27FC236}">
                  <a16:creationId xmlns:a16="http://schemas.microsoft.com/office/drawing/2014/main" id="{DF0FEC11-175A-4C64-8673-C9A79196904B}"/>
                </a:ext>
              </a:extLst>
            </p:cNvPr>
            <p:cNvSpPr>
              <a:spLocks noChangeShapeType="1"/>
            </p:cNvSpPr>
            <p:nvPr userDrawn="1"/>
          </p:nvSpPr>
          <p:spPr bwMode="auto">
            <a:xfrm flipV="1">
              <a:off x="8366125" y="2547938"/>
              <a:ext cx="573088" cy="574675"/>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64">
              <a:extLst>
                <a:ext uri="{FF2B5EF4-FFF2-40B4-BE49-F238E27FC236}">
                  <a16:creationId xmlns:a16="http://schemas.microsoft.com/office/drawing/2014/main" id="{9AD68C52-C830-4C33-B27D-F03628904F38}"/>
                </a:ext>
              </a:extLst>
            </p:cNvPr>
            <p:cNvSpPr>
              <a:spLocks noChangeShapeType="1"/>
            </p:cNvSpPr>
            <p:nvPr userDrawn="1"/>
          </p:nvSpPr>
          <p:spPr bwMode="auto">
            <a:xfrm flipV="1">
              <a:off x="9034463" y="2254250"/>
              <a:ext cx="200025" cy="200025"/>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65">
              <a:extLst>
                <a:ext uri="{FF2B5EF4-FFF2-40B4-BE49-F238E27FC236}">
                  <a16:creationId xmlns:a16="http://schemas.microsoft.com/office/drawing/2014/main" id="{3BB4929F-DC8E-40AA-B4BB-06051A2E0DDF}"/>
                </a:ext>
              </a:extLst>
            </p:cNvPr>
            <p:cNvSpPr>
              <a:spLocks noChangeShapeType="1"/>
            </p:cNvSpPr>
            <p:nvPr userDrawn="1"/>
          </p:nvSpPr>
          <p:spPr bwMode="auto">
            <a:xfrm flipV="1">
              <a:off x="9323388" y="5430838"/>
              <a:ext cx="858838" cy="858837"/>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66">
              <a:extLst>
                <a:ext uri="{FF2B5EF4-FFF2-40B4-BE49-F238E27FC236}">
                  <a16:creationId xmlns:a16="http://schemas.microsoft.com/office/drawing/2014/main" id="{66078F90-20AF-469E-AA43-23C3248A5A44}"/>
                </a:ext>
              </a:extLst>
            </p:cNvPr>
            <p:cNvSpPr>
              <a:spLocks noChangeShapeType="1"/>
            </p:cNvSpPr>
            <p:nvPr userDrawn="1"/>
          </p:nvSpPr>
          <p:spPr bwMode="auto">
            <a:xfrm flipV="1">
              <a:off x="8821738" y="5570538"/>
              <a:ext cx="933450" cy="93345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67">
              <a:extLst>
                <a:ext uri="{FF2B5EF4-FFF2-40B4-BE49-F238E27FC236}">
                  <a16:creationId xmlns:a16="http://schemas.microsoft.com/office/drawing/2014/main" id="{8799681A-3B88-44AF-8CAC-DD7E3899A5D3}"/>
                </a:ext>
              </a:extLst>
            </p:cNvPr>
            <p:cNvSpPr>
              <a:spLocks noChangeShapeType="1"/>
            </p:cNvSpPr>
            <p:nvPr userDrawn="1"/>
          </p:nvSpPr>
          <p:spPr bwMode="auto">
            <a:xfrm flipV="1">
              <a:off x="8212138" y="5975350"/>
              <a:ext cx="908050" cy="898522"/>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68">
              <a:extLst>
                <a:ext uri="{FF2B5EF4-FFF2-40B4-BE49-F238E27FC236}">
                  <a16:creationId xmlns:a16="http://schemas.microsoft.com/office/drawing/2014/main" id="{AF315264-EC37-4532-988C-DD22A97171DD}"/>
                </a:ext>
              </a:extLst>
            </p:cNvPr>
            <p:cNvSpPr>
              <a:spLocks noChangeShapeType="1"/>
            </p:cNvSpPr>
            <p:nvPr userDrawn="1"/>
          </p:nvSpPr>
          <p:spPr bwMode="auto">
            <a:xfrm flipV="1">
              <a:off x="9199563" y="5426075"/>
              <a:ext cx="469900" cy="469900"/>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69">
              <a:extLst>
                <a:ext uri="{FF2B5EF4-FFF2-40B4-BE49-F238E27FC236}">
                  <a16:creationId xmlns:a16="http://schemas.microsoft.com/office/drawing/2014/main" id="{C4C0687A-617C-4C20-93B4-9949193AC4B3}"/>
                </a:ext>
              </a:extLst>
            </p:cNvPr>
            <p:cNvSpPr>
              <a:spLocks noChangeShapeType="1"/>
            </p:cNvSpPr>
            <p:nvPr userDrawn="1"/>
          </p:nvSpPr>
          <p:spPr bwMode="auto">
            <a:xfrm flipV="1">
              <a:off x="9729788" y="5133975"/>
              <a:ext cx="231775" cy="230187"/>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70">
              <a:extLst>
                <a:ext uri="{FF2B5EF4-FFF2-40B4-BE49-F238E27FC236}">
                  <a16:creationId xmlns:a16="http://schemas.microsoft.com/office/drawing/2014/main" id="{F62E80A3-A0F8-4025-B40F-CA2696B85046}"/>
                </a:ext>
              </a:extLst>
            </p:cNvPr>
            <p:cNvSpPr>
              <a:spLocks noChangeShapeType="1"/>
            </p:cNvSpPr>
            <p:nvPr userDrawn="1"/>
          </p:nvSpPr>
          <p:spPr bwMode="auto">
            <a:xfrm flipV="1">
              <a:off x="10215563" y="4756150"/>
              <a:ext cx="122238" cy="123825"/>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71">
              <a:extLst>
                <a:ext uri="{FF2B5EF4-FFF2-40B4-BE49-F238E27FC236}">
                  <a16:creationId xmlns:a16="http://schemas.microsoft.com/office/drawing/2014/main" id="{7D3058B7-3E6B-4C20-B5CD-FD80D7CA16D2}"/>
                </a:ext>
              </a:extLst>
            </p:cNvPr>
            <p:cNvSpPr>
              <a:spLocks noChangeShapeType="1"/>
            </p:cNvSpPr>
            <p:nvPr userDrawn="1"/>
          </p:nvSpPr>
          <p:spPr bwMode="auto">
            <a:xfrm flipV="1">
              <a:off x="10587038" y="4384675"/>
              <a:ext cx="123825" cy="122237"/>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73">
              <a:extLst>
                <a:ext uri="{FF2B5EF4-FFF2-40B4-BE49-F238E27FC236}">
                  <a16:creationId xmlns:a16="http://schemas.microsoft.com/office/drawing/2014/main" id="{F30AAA63-1232-454B-865B-60140702216D}"/>
                </a:ext>
              </a:extLst>
            </p:cNvPr>
            <p:cNvSpPr>
              <a:spLocks noChangeShapeType="1"/>
            </p:cNvSpPr>
            <p:nvPr userDrawn="1"/>
          </p:nvSpPr>
          <p:spPr bwMode="auto">
            <a:xfrm flipV="1">
              <a:off x="8450262" y="6565900"/>
              <a:ext cx="309563" cy="315906"/>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74">
              <a:extLst>
                <a:ext uri="{FF2B5EF4-FFF2-40B4-BE49-F238E27FC236}">
                  <a16:creationId xmlns:a16="http://schemas.microsoft.com/office/drawing/2014/main" id="{17B74707-DCFD-4ADF-953B-613780EDFB9B}"/>
                </a:ext>
              </a:extLst>
            </p:cNvPr>
            <p:cNvSpPr>
              <a:spLocks noChangeShapeType="1"/>
            </p:cNvSpPr>
            <p:nvPr userDrawn="1"/>
          </p:nvSpPr>
          <p:spPr bwMode="auto">
            <a:xfrm flipV="1">
              <a:off x="8759825" y="6376988"/>
              <a:ext cx="476251" cy="504818"/>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75">
              <a:extLst>
                <a:ext uri="{FF2B5EF4-FFF2-40B4-BE49-F238E27FC236}">
                  <a16:creationId xmlns:a16="http://schemas.microsoft.com/office/drawing/2014/main" id="{4928A82E-9641-40B9-B74F-5BCF5E4DADB3}"/>
                </a:ext>
              </a:extLst>
            </p:cNvPr>
            <p:cNvSpPr>
              <a:spLocks noChangeShapeType="1"/>
            </p:cNvSpPr>
            <p:nvPr userDrawn="1"/>
          </p:nvSpPr>
          <p:spPr bwMode="auto">
            <a:xfrm flipV="1">
              <a:off x="10242550" y="5014913"/>
              <a:ext cx="355600" cy="354012"/>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76">
              <a:extLst>
                <a:ext uri="{FF2B5EF4-FFF2-40B4-BE49-F238E27FC236}">
                  <a16:creationId xmlns:a16="http://schemas.microsoft.com/office/drawing/2014/main" id="{B0A22848-14EF-4F0E-958A-379C8EADDFBE}"/>
                </a:ext>
              </a:extLst>
            </p:cNvPr>
            <p:cNvSpPr>
              <a:spLocks noChangeShapeType="1"/>
            </p:cNvSpPr>
            <p:nvPr userDrawn="1"/>
          </p:nvSpPr>
          <p:spPr bwMode="auto">
            <a:xfrm flipV="1">
              <a:off x="10655300" y="4833938"/>
              <a:ext cx="123825" cy="122237"/>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77">
              <a:extLst>
                <a:ext uri="{FF2B5EF4-FFF2-40B4-BE49-F238E27FC236}">
                  <a16:creationId xmlns:a16="http://schemas.microsoft.com/office/drawing/2014/main" id="{F63F69C2-E5FD-4467-8E56-7ECD8EBD6720}"/>
                </a:ext>
              </a:extLst>
            </p:cNvPr>
            <p:cNvSpPr>
              <a:spLocks noChangeShapeType="1"/>
            </p:cNvSpPr>
            <p:nvPr userDrawn="1"/>
          </p:nvSpPr>
          <p:spPr bwMode="auto">
            <a:xfrm flipV="1">
              <a:off x="9847263" y="6064250"/>
              <a:ext cx="574675" cy="574675"/>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78">
              <a:extLst>
                <a:ext uri="{FF2B5EF4-FFF2-40B4-BE49-F238E27FC236}">
                  <a16:creationId xmlns:a16="http://schemas.microsoft.com/office/drawing/2014/main" id="{6EF1F0AE-48FA-402A-868F-E8659D53BF4D}"/>
                </a:ext>
              </a:extLst>
            </p:cNvPr>
            <p:cNvSpPr>
              <a:spLocks noChangeShapeType="1"/>
            </p:cNvSpPr>
            <p:nvPr userDrawn="1"/>
          </p:nvSpPr>
          <p:spPr bwMode="auto">
            <a:xfrm flipV="1">
              <a:off x="9464675" y="6110288"/>
              <a:ext cx="623888" cy="625475"/>
            </a:xfrm>
            <a:prstGeom prst="line">
              <a:avLst/>
            </a:prstGeom>
            <a:noFill/>
            <a:ln w="19050" cap="flat">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79">
              <a:extLst>
                <a:ext uri="{FF2B5EF4-FFF2-40B4-BE49-F238E27FC236}">
                  <a16:creationId xmlns:a16="http://schemas.microsoft.com/office/drawing/2014/main" id="{B13B3476-CF32-4E4D-BA63-6713FA657D67}"/>
                </a:ext>
              </a:extLst>
            </p:cNvPr>
            <p:cNvSpPr>
              <a:spLocks noChangeShapeType="1"/>
            </p:cNvSpPr>
            <p:nvPr userDrawn="1"/>
          </p:nvSpPr>
          <p:spPr bwMode="auto">
            <a:xfrm flipV="1">
              <a:off x="9120188" y="6343650"/>
              <a:ext cx="506412" cy="538156"/>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80">
              <a:extLst>
                <a:ext uri="{FF2B5EF4-FFF2-40B4-BE49-F238E27FC236}">
                  <a16:creationId xmlns:a16="http://schemas.microsoft.com/office/drawing/2014/main" id="{AF8A5F65-4E7D-4BC7-B873-09AA8115CD73}"/>
                </a:ext>
              </a:extLst>
            </p:cNvPr>
            <p:cNvSpPr>
              <a:spLocks noChangeShapeType="1"/>
            </p:cNvSpPr>
            <p:nvPr userDrawn="1"/>
          </p:nvSpPr>
          <p:spPr bwMode="auto">
            <a:xfrm flipV="1">
              <a:off x="9678988" y="5975350"/>
              <a:ext cx="314325" cy="314325"/>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81">
              <a:extLst>
                <a:ext uri="{FF2B5EF4-FFF2-40B4-BE49-F238E27FC236}">
                  <a16:creationId xmlns:a16="http://schemas.microsoft.com/office/drawing/2014/main" id="{2033690E-6982-4378-A4CB-82D2D38E2A13}"/>
                </a:ext>
              </a:extLst>
            </p:cNvPr>
            <p:cNvSpPr>
              <a:spLocks noChangeShapeType="1"/>
            </p:cNvSpPr>
            <p:nvPr userDrawn="1"/>
          </p:nvSpPr>
          <p:spPr bwMode="auto">
            <a:xfrm flipV="1">
              <a:off x="10034588" y="5780088"/>
              <a:ext cx="153988" cy="153987"/>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82">
              <a:extLst>
                <a:ext uri="{FF2B5EF4-FFF2-40B4-BE49-F238E27FC236}">
                  <a16:creationId xmlns:a16="http://schemas.microsoft.com/office/drawing/2014/main" id="{85114640-73BC-48F2-B135-D703A65F474F}"/>
                </a:ext>
              </a:extLst>
            </p:cNvPr>
            <p:cNvSpPr>
              <a:spLocks noChangeShapeType="1"/>
            </p:cNvSpPr>
            <p:nvPr userDrawn="1"/>
          </p:nvSpPr>
          <p:spPr bwMode="auto">
            <a:xfrm flipV="1">
              <a:off x="10358438" y="5527675"/>
              <a:ext cx="84138" cy="80962"/>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83">
              <a:extLst>
                <a:ext uri="{FF2B5EF4-FFF2-40B4-BE49-F238E27FC236}">
                  <a16:creationId xmlns:a16="http://schemas.microsoft.com/office/drawing/2014/main" id="{ACA21EB1-68AD-448F-A934-9F73D9BFC027}"/>
                </a:ext>
              </a:extLst>
            </p:cNvPr>
            <p:cNvSpPr>
              <a:spLocks noChangeShapeType="1"/>
            </p:cNvSpPr>
            <p:nvPr userDrawn="1"/>
          </p:nvSpPr>
          <p:spPr bwMode="auto">
            <a:xfrm flipV="1">
              <a:off x="10607675" y="5276850"/>
              <a:ext cx="82550" cy="84137"/>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85">
              <a:extLst>
                <a:ext uri="{FF2B5EF4-FFF2-40B4-BE49-F238E27FC236}">
                  <a16:creationId xmlns:a16="http://schemas.microsoft.com/office/drawing/2014/main" id="{44E32E3D-89E8-474E-BE35-99938363A3D1}"/>
                </a:ext>
              </a:extLst>
            </p:cNvPr>
            <p:cNvSpPr>
              <a:spLocks noChangeShapeType="1"/>
            </p:cNvSpPr>
            <p:nvPr userDrawn="1"/>
          </p:nvSpPr>
          <p:spPr bwMode="auto">
            <a:xfrm flipV="1">
              <a:off x="9320212" y="6775450"/>
              <a:ext cx="103189" cy="106356"/>
            </a:xfrm>
            <a:prstGeom prst="line">
              <a:avLst/>
            </a:prstGeom>
            <a:noFill/>
            <a:ln w="19050" cap="flat">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86">
              <a:extLst>
                <a:ext uri="{FF2B5EF4-FFF2-40B4-BE49-F238E27FC236}">
                  <a16:creationId xmlns:a16="http://schemas.microsoft.com/office/drawing/2014/main" id="{7FFE7252-936A-4A8A-8886-3972AFDE3F08}"/>
                </a:ext>
              </a:extLst>
            </p:cNvPr>
            <p:cNvSpPr>
              <a:spLocks noChangeShapeType="1"/>
            </p:cNvSpPr>
            <p:nvPr userDrawn="1"/>
          </p:nvSpPr>
          <p:spPr bwMode="auto">
            <a:xfrm flipV="1">
              <a:off x="9602790" y="6697660"/>
              <a:ext cx="185736" cy="184145"/>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87">
              <a:extLst>
                <a:ext uri="{FF2B5EF4-FFF2-40B4-BE49-F238E27FC236}">
                  <a16:creationId xmlns:a16="http://schemas.microsoft.com/office/drawing/2014/main" id="{97296E68-16EC-42EF-9D22-5AB94DF7B94D}"/>
                </a:ext>
              </a:extLst>
            </p:cNvPr>
            <p:cNvSpPr>
              <a:spLocks noChangeShapeType="1"/>
            </p:cNvSpPr>
            <p:nvPr userDrawn="1"/>
          </p:nvSpPr>
          <p:spPr bwMode="auto">
            <a:xfrm flipV="1">
              <a:off x="10463213" y="5786438"/>
              <a:ext cx="238125" cy="236537"/>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88">
              <a:extLst>
                <a:ext uri="{FF2B5EF4-FFF2-40B4-BE49-F238E27FC236}">
                  <a16:creationId xmlns:a16="http://schemas.microsoft.com/office/drawing/2014/main" id="{14F03777-20FA-4682-B2DF-4CD185B0E62D}"/>
                </a:ext>
              </a:extLst>
            </p:cNvPr>
            <p:cNvSpPr>
              <a:spLocks noChangeShapeType="1"/>
            </p:cNvSpPr>
            <p:nvPr userDrawn="1"/>
          </p:nvSpPr>
          <p:spPr bwMode="auto">
            <a:xfrm flipV="1">
              <a:off x="10739438" y="5664200"/>
              <a:ext cx="82550" cy="82550"/>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89">
              <a:extLst>
                <a:ext uri="{FF2B5EF4-FFF2-40B4-BE49-F238E27FC236}">
                  <a16:creationId xmlns:a16="http://schemas.microsoft.com/office/drawing/2014/main" id="{B8CC9553-DFDC-4814-8228-52ED893CECB4}"/>
                </a:ext>
              </a:extLst>
            </p:cNvPr>
            <p:cNvSpPr>
              <a:spLocks noChangeShapeType="1"/>
            </p:cNvSpPr>
            <p:nvPr userDrawn="1"/>
          </p:nvSpPr>
          <p:spPr bwMode="auto">
            <a:xfrm flipV="1">
              <a:off x="4779963" y="5232400"/>
              <a:ext cx="682625" cy="682625"/>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90">
              <a:extLst>
                <a:ext uri="{FF2B5EF4-FFF2-40B4-BE49-F238E27FC236}">
                  <a16:creationId xmlns:a16="http://schemas.microsoft.com/office/drawing/2014/main" id="{FB5F1481-9E07-493F-9064-21A25F254BBB}"/>
                </a:ext>
              </a:extLst>
            </p:cNvPr>
            <p:cNvSpPr>
              <a:spLocks noChangeShapeType="1"/>
            </p:cNvSpPr>
            <p:nvPr userDrawn="1"/>
          </p:nvSpPr>
          <p:spPr bwMode="auto">
            <a:xfrm flipV="1">
              <a:off x="4351338" y="5314950"/>
              <a:ext cx="741363" cy="741362"/>
            </a:xfrm>
            <a:prstGeom prst="line">
              <a:avLst/>
            </a:prstGeom>
            <a:noFill/>
            <a:ln w="19050" cap="flat">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91">
              <a:extLst>
                <a:ext uri="{FF2B5EF4-FFF2-40B4-BE49-F238E27FC236}">
                  <a16:creationId xmlns:a16="http://schemas.microsoft.com/office/drawing/2014/main" id="{AD6D1FD7-6048-46D5-AB57-FFEB826ADBD7}"/>
                </a:ext>
              </a:extLst>
            </p:cNvPr>
            <p:cNvSpPr>
              <a:spLocks noChangeShapeType="1"/>
            </p:cNvSpPr>
            <p:nvPr userDrawn="1"/>
          </p:nvSpPr>
          <p:spPr bwMode="auto">
            <a:xfrm flipV="1">
              <a:off x="3676650" y="5611813"/>
              <a:ext cx="887413" cy="889000"/>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92">
              <a:extLst>
                <a:ext uri="{FF2B5EF4-FFF2-40B4-BE49-F238E27FC236}">
                  <a16:creationId xmlns:a16="http://schemas.microsoft.com/office/drawing/2014/main" id="{80E69DBC-6521-4A7C-A361-D8DADC5A798F}"/>
                </a:ext>
              </a:extLst>
            </p:cNvPr>
            <p:cNvSpPr>
              <a:spLocks noChangeShapeType="1"/>
            </p:cNvSpPr>
            <p:nvPr userDrawn="1"/>
          </p:nvSpPr>
          <p:spPr bwMode="auto">
            <a:xfrm flipV="1">
              <a:off x="4627563" y="5175250"/>
              <a:ext cx="374650" cy="374650"/>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93">
              <a:extLst>
                <a:ext uri="{FF2B5EF4-FFF2-40B4-BE49-F238E27FC236}">
                  <a16:creationId xmlns:a16="http://schemas.microsoft.com/office/drawing/2014/main" id="{30F74E0F-9118-4653-B6D4-F4F2971BDF26}"/>
                </a:ext>
              </a:extLst>
            </p:cNvPr>
            <p:cNvSpPr>
              <a:spLocks noChangeShapeType="1"/>
            </p:cNvSpPr>
            <p:nvPr userDrawn="1"/>
          </p:nvSpPr>
          <p:spPr bwMode="auto">
            <a:xfrm flipV="1">
              <a:off x="5049838" y="4943475"/>
              <a:ext cx="184150" cy="184150"/>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94">
              <a:extLst>
                <a:ext uri="{FF2B5EF4-FFF2-40B4-BE49-F238E27FC236}">
                  <a16:creationId xmlns:a16="http://schemas.microsoft.com/office/drawing/2014/main" id="{1D947FA7-1D69-47AC-93D2-5BEC8BB85548}"/>
                </a:ext>
              </a:extLst>
            </p:cNvPr>
            <p:cNvSpPr>
              <a:spLocks noChangeShapeType="1"/>
            </p:cNvSpPr>
            <p:nvPr userDrawn="1"/>
          </p:nvSpPr>
          <p:spPr bwMode="auto">
            <a:xfrm flipV="1">
              <a:off x="5435600" y="4643438"/>
              <a:ext cx="96838" cy="98425"/>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95">
              <a:extLst>
                <a:ext uri="{FF2B5EF4-FFF2-40B4-BE49-F238E27FC236}">
                  <a16:creationId xmlns:a16="http://schemas.microsoft.com/office/drawing/2014/main" id="{2A107A14-E918-4BC4-8617-81C38DD8F007}"/>
                </a:ext>
              </a:extLst>
            </p:cNvPr>
            <p:cNvSpPr>
              <a:spLocks noChangeShapeType="1"/>
            </p:cNvSpPr>
            <p:nvPr userDrawn="1"/>
          </p:nvSpPr>
          <p:spPr bwMode="auto">
            <a:xfrm flipV="1">
              <a:off x="5730875" y="4348163"/>
              <a:ext cx="98425" cy="98425"/>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96">
              <a:extLst>
                <a:ext uri="{FF2B5EF4-FFF2-40B4-BE49-F238E27FC236}">
                  <a16:creationId xmlns:a16="http://schemas.microsoft.com/office/drawing/2014/main" id="{1648310A-843B-47CB-AC15-3819EBBD2216}"/>
                </a:ext>
              </a:extLst>
            </p:cNvPr>
            <p:cNvSpPr>
              <a:spLocks noChangeShapeType="1"/>
            </p:cNvSpPr>
            <p:nvPr userDrawn="1"/>
          </p:nvSpPr>
          <p:spPr bwMode="auto">
            <a:xfrm flipV="1">
              <a:off x="3306762" y="6524624"/>
              <a:ext cx="346076" cy="349249"/>
            </a:xfrm>
            <a:prstGeom prst="line">
              <a:avLst/>
            </a:prstGeom>
            <a:noFill/>
            <a:ln w="19050" cap="flat">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97">
              <a:extLst>
                <a:ext uri="{FF2B5EF4-FFF2-40B4-BE49-F238E27FC236}">
                  <a16:creationId xmlns:a16="http://schemas.microsoft.com/office/drawing/2014/main" id="{73E9ED56-84DE-43B8-BF8C-94C4724E0703}"/>
                </a:ext>
              </a:extLst>
            </p:cNvPr>
            <p:cNvSpPr>
              <a:spLocks noChangeShapeType="1"/>
            </p:cNvSpPr>
            <p:nvPr userDrawn="1"/>
          </p:nvSpPr>
          <p:spPr bwMode="auto">
            <a:xfrm flipV="1">
              <a:off x="3544888" y="6103937"/>
              <a:ext cx="758825" cy="769937"/>
            </a:xfrm>
            <a:prstGeom prst="line">
              <a:avLst/>
            </a:prstGeom>
            <a:noFill/>
            <a:ln w="19050" cap="flat">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98">
              <a:extLst>
                <a:ext uri="{FF2B5EF4-FFF2-40B4-BE49-F238E27FC236}">
                  <a16:creationId xmlns:a16="http://schemas.microsoft.com/office/drawing/2014/main" id="{C504053D-C26A-41EA-9951-44122F246A23}"/>
                </a:ext>
              </a:extLst>
            </p:cNvPr>
            <p:cNvSpPr>
              <a:spLocks noChangeShapeType="1"/>
            </p:cNvSpPr>
            <p:nvPr userDrawn="1"/>
          </p:nvSpPr>
          <p:spPr bwMode="auto">
            <a:xfrm flipV="1">
              <a:off x="3822700" y="5984875"/>
              <a:ext cx="887413" cy="888998"/>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99">
              <a:extLst>
                <a:ext uri="{FF2B5EF4-FFF2-40B4-BE49-F238E27FC236}">
                  <a16:creationId xmlns:a16="http://schemas.microsoft.com/office/drawing/2014/main" id="{41684C0C-DC2D-456A-B4BE-D8A41F73C663}"/>
                </a:ext>
              </a:extLst>
            </p:cNvPr>
            <p:cNvSpPr>
              <a:spLocks noChangeShapeType="1"/>
            </p:cNvSpPr>
            <p:nvPr userDrawn="1"/>
          </p:nvSpPr>
          <p:spPr bwMode="auto">
            <a:xfrm flipV="1">
              <a:off x="5510213" y="4902200"/>
              <a:ext cx="282575" cy="282575"/>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100">
              <a:extLst>
                <a:ext uri="{FF2B5EF4-FFF2-40B4-BE49-F238E27FC236}">
                  <a16:creationId xmlns:a16="http://schemas.microsoft.com/office/drawing/2014/main" id="{CE7D9525-E1DF-4FBD-A7CB-AF3D4D043C20}"/>
                </a:ext>
              </a:extLst>
            </p:cNvPr>
            <p:cNvSpPr>
              <a:spLocks noChangeShapeType="1"/>
            </p:cNvSpPr>
            <p:nvPr userDrawn="1"/>
          </p:nvSpPr>
          <p:spPr bwMode="auto">
            <a:xfrm flipV="1">
              <a:off x="5838825" y="4757738"/>
              <a:ext cx="98425" cy="98425"/>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0" name="Oval 109">
            <a:extLst>
              <a:ext uri="{FF2B5EF4-FFF2-40B4-BE49-F238E27FC236}">
                <a16:creationId xmlns:a16="http://schemas.microsoft.com/office/drawing/2014/main" id="{69D529C2-D6ED-4ED6-91C4-3D92FFBCE69E}"/>
              </a:ext>
              <a:ext uri="{C183D7F6-B498-43B3-948B-1728B52AA6E4}">
                <adec:decorative xmlns:adec="http://schemas.microsoft.com/office/drawing/2017/decorative" val="1"/>
              </a:ext>
            </a:extLst>
          </p:cNvPr>
          <p:cNvSpPr/>
          <p:nvPr userDrawn="1"/>
        </p:nvSpPr>
        <p:spPr bwMode="auto">
          <a:xfrm>
            <a:off x="7616018" y="5729255"/>
            <a:ext cx="137160" cy="13716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11" name="Oval 110">
            <a:extLst>
              <a:ext uri="{FF2B5EF4-FFF2-40B4-BE49-F238E27FC236}">
                <a16:creationId xmlns:a16="http://schemas.microsoft.com/office/drawing/2014/main" id="{748B8469-7A59-4BF4-8F62-5F6C29C317FA}"/>
              </a:ext>
              <a:ext uri="{C183D7F6-B498-43B3-948B-1728B52AA6E4}">
                <adec:decorative xmlns:adec="http://schemas.microsoft.com/office/drawing/2017/decorative" val="1"/>
              </a:ext>
            </a:extLst>
          </p:cNvPr>
          <p:cNvSpPr/>
          <p:nvPr userDrawn="1"/>
        </p:nvSpPr>
        <p:spPr bwMode="auto">
          <a:xfrm rot="10800000">
            <a:off x="9266450" y="4318257"/>
            <a:ext cx="137160" cy="137160"/>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12" name="Oval 111">
            <a:extLst>
              <a:ext uri="{FF2B5EF4-FFF2-40B4-BE49-F238E27FC236}">
                <a16:creationId xmlns:a16="http://schemas.microsoft.com/office/drawing/2014/main" id="{5092B49F-F268-4866-8C31-4577C3E8B28B}"/>
              </a:ext>
              <a:ext uri="{C183D7F6-B498-43B3-948B-1728B52AA6E4}">
                <adec:decorative xmlns:adec="http://schemas.microsoft.com/office/drawing/2017/decorative" val="1"/>
              </a:ext>
            </a:extLst>
          </p:cNvPr>
          <p:cNvSpPr/>
          <p:nvPr userDrawn="1"/>
        </p:nvSpPr>
        <p:spPr bwMode="auto">
          <a:xfrm rot="10800000">
            <a:off x="7488714" y="4687916"/>
            <a:ext cx="137160" cy="13716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13" name="Oval 112">
            <a:extLst>
              <a:ext uri="{FF2B5EF4-FFF2-40B4-BE49-F238E27FC236}">
                <a16:creationId xmlns:a16="http://schemas.microsoft.com/office/drawing/2014/main" id="{8B5E4582-A391-41DC-B6CC-70834A29A515}"/>
              </a:ext>
              <a:ext uri="{C183D7F6-B498-43B3-948B-1728B52AA6E4}">
                <adec:decorative xmlns:adec="http://schemas.microsoft.com/office/drawing/2017/decorative" val="1"/>
              </a:ext>
            </a:extLst>
          </p:cNvPr>
          <p:cNvSpPr/>
          <p:nvPr userDrawn="1"/>
        </p:nvSpPr>
        <p:spPr bwMode="auto">
          <a:xfrm rot="10800000">
            <a:off x="9983970" y="6390652"/>
            <a:ext cx="137160" cy="137160"/>
          </a:xfrm>
          <a:prstGeom prst="ellipse">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14" name="Oval 113">
            <a:extLst>
              <a:ext uri="{FF2B5EF4-FFF2-40B4-BE49-F238E27FC236}">
                <a16:creationId xmlns:a16="http://schemas.microsoft.com/office/drawing/2014/main" id="{DDD9E78F-727E-4CBB-9945-5EECFA355B22}"/>
              </a:ext>
              <a:ext uri="{C183D7F6-B498-43B3-948B-1728B52AA6E4}">
                <adec:decorative xmlns:adec="http://schemas.microsoft.com/office/drawing/2017/decorative" val="1"/>
              </a:ext>
            </a:extLst>
          </p:cNvPr>
          <p:cNvSpPr/>
          <p:nvPr userDrawn="1"/>
        </p:nvSpPr>
        <p:spPr bwMode="auto">
          <a:xfrm rot="10800000">
            <a:off x="9045812" y="2303116"/>
            <a:ext cx="137160" cy="137160"/>
          </a:xfrm>
          <a:prstGeom prst="ellipse">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15" name="Oval 114">
            <a:extLst>
              <a:ext uri="{FF2B5EF4-FFF2-40B4-BE49-F238E27FC236}">
                <a16:creationId xmlns:a16="http://schemas.microsoft.com/office/drawing/2014/main" id="{39E2F3FF-24A6-414A-976C-A9A167220F6D}"/>
              </a:ext>
              <a:ext uri="{C183D7F6-B498-43B3-948B-1728B52AA6E4}">
                <adec:decorative xmlns:adec="http://schemas.microsoft.com/office/drawing/2017/decorative" val="1"/>
              </a:ext>
            </a:extLst>
          </p:cNvPr>
          <p:cNvSpPr/>
          <p:nvPr userDrawn="1"/>
        </p:nvSpPr>
        <p:spPr bwMode="auto">
          <a:xfrm>
            <a:off x="5478323" y="5053002"/>
            <a:ext cx="137160" cy="137160"/>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16" name="Oval 115">
            <a:extLst>
              <a:ext uri="{FF2B5EF4-FFF2-40B4-BE49-F238E27FC236}">
                <a16:creationId xmlns:a16="http://schemas.microsoft.com/office/drawing/2014/main" id="{74EA602C-6762-4739-8FE7-0F442314006A}"/>
              </a:ext>
              <a:ext uri="{C183D7F6-B498-43B3-948B-1728B52AA6E4}">
                <adec:decorative xmlns:adec="http://schemas.microsoft.com/office/drawing/2017/decorative" val="1"/>
              </a:ext>
            </a:extLst>
          </p:cNvPr>
          <p:cNvSpPr/>
          <p:nvPr userDrawn="1"/>
        </p:nvSpPr>
        <p:spPr bwMode="auto">
          <a:xfrm>
            <a:off x="4459076" y="5801364"/>
            <a:ext cx="137160" cy="13716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17" name="Oval 116">
            <a:extLst>
              <a:ext uri="{FF2B5EF4-FFF2-40B4-BE49-F238E27FC236}">
                <a16:creationId xmlns:a16="http://schemas.microsoft.com/office/drawing/2014/main" id="{71D61EC8-45A2-445E-AF29-DE0AAE03D6D7}"/>
              </a:ext>
              <a:ext uri="{C183D7F6-B498-43B3-948B-1728B52AA6E4}">
                <adec:decorative xmlns:adec="http://schemas.microsoft.com/office/drawing/2017/decorative" val="1"/>
              </a:ext>
            </a:extLst>
          </p:cNvPr>
          <p:cNvSpPr/>
          <p:nvPr userDrawn="1"/>
        </p:nvSpPr>
        <p:spPr bwMode="auto">
          <a:xfrm>
            <a:off x="10474459" y="1194891"/>
            <a:ext cx="137160" cy="137160"/>
          </a:xfrm>
          <a:prstGeom prst="ellipse">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pic>
        <p:nvPicPr>
          <p:cNvPr id="3" name="Graphic 2">
            <a:extLst>
              <a:ext uri="{FF2B5EF4-FFF2-40B4-BE49-F238E27FC236}">
                <a16:creationId xmlns:a16="http://schemas.microsoft.com/office/drawing/2014/main" id="{3CC084C9-C175-4D76-993D-F6AF9B7956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200" y="585788"/>
            <a:ext cx="3068320" cy="292608"/>
          </a:xfrm>
          <a:prstGeom prst="rect">
            <a:avLst/>
          </a:prstGeom>
        </p:spPr>
      </p:pic>
    </p:spTree>
    <p:extLst>
      <p:ext uri="{BB962C8B-B14F-4D97-AF65-F5344CB8AC3E}">
        <p14:creationId xmlns:p14="http://schemas.microsoft.com/office/powerpoint/2010/main" val="9858719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par>
                                <p:cTn id="8" presetID="10" presetClass="exit" presetSubtype="0" repeatCount="indefinite" fill="hold" grpId="0" nodeType="withEffect">
                                  <p:stCondLst>
                                    <p:cond delay="0"/>
                                  </p:stCondLst>
                                  <p:childTnLst>
                                    <p:animEffect transition="out" filter="fade">
                                      <p:cBhvr>
                                        <p:cTn id="9" dur="2250"/>
                                        <p:tgtEl>
                                          <p:spTgt spid="115"/>
                                        </p:tgtEl>
                                      </p:cBhvr>
                                    </p:animEffect>
                                    <p:set>
                                      <p:cBhvr>
                                        <p:cTn id="10" dur="1" fill="hold">
                                          <p:stCondLst>
                                            <p:cond delay="2249"/>
                                          </p:stCondLst>
                                        </p:cTn>
                                        <p:tgtEl>
                                          <p:spTgt spid="115"/>
                                        </p:tgtEl>
                                        <p:attrNameLst>
                                          <p:attrName>style.visibility</p:attrName>
                                        </p:attrNameLst>
                                      </p:cBhvr>
                                      <p:to>
                                        <p:strVal val="hidden"/>
                                      </p:to>
                                    </p:set>
                                  </p:childTnLst>
                                </p:cTn>
                              </p:par>
                              <p:par>
                                <p:cTn id="11" presetID="42" presetClass="path" presetSubtype="0" repeatCount="indefinite" decel="66667" fill="hold" grpId="2" nodeType="withEffect">
                                  <p:stCondLst>
                                    <p:cond delay="0"/>
                                  </p:stCondLst>
                                  <p:childTnLst>
                                    <p:animMotion origin="layout" path="M -0.178 0.32292 L 0.11211 -0.20255 " pathEditMode="relative" rAng="0" ptsTypes="AA">
                                      <p:cBhvr>
                                        <p:cTn id="12" dur="2250" fill="hold"/>
                                        <p:tgtEl>
                                          <p:spTgt spid="115"/>
                                        </p:tgtEl>
                                        <p:attrNameLst>
                                          <p:attrName>ppt_x</p:attrName>
                                          <p:attrName>ppt_y</p:attrName>
                                        </p:attrNameLst>
                                      </p:cBhvr>
                                      <p:rCtr x="14505" y="-26273"/>
                                    </p:animMotion>
                                  </p:childTnLst>
                                </p:cTn>
                              </p:par>
                              <p:par>
                                <p:cTn id="13" presetID="10" presetClass="entr" presetSubtype="0" fill="hold" grpId="0" nodeType="withEffect">
                                  <p:stCondLst>
                                    <p:cond delay="10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500"/>
                                        <p:tgtEl>
                                          <p:spTgt spid="111"/>
                                        </p:tgtEl>
                                      </p:cBhvr>
                                    </p:animEffect>
                                  </p:childTnLst>
                                </p:cTn>
                              </p:par>
                              <p:par>
                                <p:cTn id="16" presetID="10" presetClass="exit" presetSubtype="0" repeatCount="indefinite" fill="hold" grpId="1" nodeType="withEffect">
                                  <p:stCondLst>
                                    <p:cond delay="100"/>
                                  </p:stCondLst>
                                  <p:childTnLst>
                                    <p:animEffect transition="out" filter="fade">
                                      <p:cBhvr>
                                        <p:cTn id="17" dur="2250"/>
                                        <p:tgtEl>
                                          <p:spTgt spid="111"/>
                                        </p:tgtEl>
                                      </p:cBhvr>
                                    </p:animEffect>
                                    <p:set>
                                      <p:cBhvr>
                                        <p:cTn id="18" dur="1" fill="hold">
                                          <p:stCondLst>
                                            <p:cond delay="2249"/>
                                          </p:stCondLst>
                                        </p:cTn>
                                        <p:tgtEl>
                                          <p:spTgt spid="111"/>
                                        </p:tgtEl>
                                        <p:attrNameLst>
                                          <p:attrName>style.visibility</p:attrName>
                                        </p:attrNameLst>
                                      </p:cBhvr>
                                      <p:to>
                                        <p:strVal val="hidden"/>
                                      </p:to>
                                    </p:set>
                                  </p:childTnLst>
                                </p:cTn>
                              </p:par>
                              <p:par>
                                <p:cTn id="19" presetID="42" presetClass="path" presetSubtype="0" repeatCount="indefinite" decel="66667" fill="hold" grpId="2" nodeType="withEffect">
                                  <p:stCondLst>
                                    <p:cond delay="100"/>
                                  </p:stCondLst>
                                  <p:childTnLst>
                                    <p:animMotion origin="layout" path="M -0.178 0.32292 L 0.11211 -0.20255 " pathEditMode="relative" rAng="0" ptsTypes="AA">
                                      <p:cBhvr>
                                        <p:cTn id="20" dur="2250" fill="hold"/>
                                        <p:tgtEl>
                                          <p:spTgt spid="111"/>
                                        </p:tgtEl>
                                        <p:attrNameLst>
                                          <p:attrName>ppt_x</p:attrName>
                                          <p:attrName>ppt_y</p:attrName>
                                        </p:attrNameLst>
                                      </p:cBhvr>
                                      <p:rCtr x="14505" y="-26273"/>
                                    </p:animMotion>
                                  </p:childTnLst>
                                </p:cTn>
                              </p:par>
                              <p:par>
                                <p:cTn id="21" presetID="10" presetClass="entr" presetSubtype="0" fill="hold" grpId="0" nodeType="withEffect">
                                  <p:stCondLst>
                                    <p:cond delay="500"/>
                                  </p:stCondLst>
                                  <p:childTnLst>
                                    <p:set>
                                      <p:cBhvr>
                                        <p:cTn id="22" dur="1" fill="hold">
                                          <p:stCondLst>
                                            <p:cond delay="0"/>
                                          </p:stCondLst>
                                        </p:cTn>
                                        <p:tgtEl>
                                          <p:spTgt spid="116"/>
                                        </p:tgtEl>
                                        <p:attrNameLst>
                                          <p:attrName>style.visibility</p:attrName>
                                        </p:attrNameLst>
                                      </p:cBhvr>
                                      <p:to>
                                        <p:strVal val="visible"/>
                                      </p:to>
                                    </p:set>
                                    <p:animEffect transition="in" filter="fade">
                                      <p:cBhvr>
                                        <p:cTn id="23" dur="500"/>
                                        <p:tgtEl>
                                          <p:spTgt spid="116"/>
                                        </p:tgtEl>
                                      </p:cBhvr>
                                    </p:animEffect>
                                  </p:childTnLst>
                                </p:cTn>
                              </p:par>
                              <p:par>
                                <p:cTn id="24" presetID="10" presetClass="exit" presetSubtype="0" repeatCount="indefinite" fill="hold" grpId="1" nodeType="withEffect">
                                  <p:stCondLst>
                                    <p:cond delay="500"/>
                                  </p:stCondLst>
                                  <p:childTnLst>
                                    <p:animEffect transition="out" filter="fade">
                                      <p:cBhvr>
                                        <p:cTn id="25" dur="2250"/>
                                        <p:tgtEl>
                                          <p:spTgt spid="116"/>
                                        </p:tgtEl>
                                      </p:cBhvr>
                                    </p:animEffect>
                                    <p:set>
                                      <p:cBhvr>
                                        <p:cTn id="26" dur="1" fill="hold">
                                          <p:stCondLst>
                                            <p:cond delay="2249"/>
                                          </p:stCondLst>
                                        </p:cTn>
                                        <p:tgtEl>
                                          <p:spTgt spid="116"/>
                                        </p:tgtEl>
                                        <p:attrNameLst>
                                          <p:attrName>style.visibility</p:attrName>
                                        </p:attrNameLst>
                                      </p:cBhvr>
                                      <p:to>
                                        <p:strVal val="hidden"/>
                                      </p:to>
                                    </p:set>
                                  </p:childTnLst>
                                </p:cTn>
                              </p:par>
                              <p:par>
                                <p:cTn id="27" presetID="42" presetClass="path" presetSubtype="0" repeatCount="indefinite" decel="66667" fill="hold" grpId="2" nodeType="withEffect">
                                  <p:stCondLst>
                                    <p:cond delay="500"/>
                                  </p:stCondLst>
                                  <p:childTnLst>
                                    <p:animMotion origin="layout" path="M -0.178 0.32292 L 0.11211 -0.20255 " pathEditMode="relative" rAng="0" ptsTypes="AA">
                                      <p:cBhvr>
                                        <p:cTn id="28" dur="2250" fill="hold"/>
                                        <p:tgtEl>
                                          <p:spTgt spid="116"/>
                                        </p:tgtEl>
                                        <p:attrNameLst>
                                          <p:attrName>ppt_x</p:attrName>
                                          <p:attrName>ppt_y</p:attrName>
                                        </p:attrNameLst>
                                      </p:cBhvr>
                                      <p:rCtr x="14505" y="-26273"/>
                                    </p:animMotion>
                                  </p:childTnLst>
                                </p:cTn>
                              </p:par>
                              <p:par>
                                <p:cTn id="29" presetID="10" presetClass="entr" presetSubtype="0" fill="hold" grpId="0" nodeType="withEffect">
                                  <p:stCondLst>
                                    <p:cond delay="300"/>
                                  </p:stCondLst>
                                  <p:childTnLst>
                                    <p:set>
                                      <p:cBhvr>
                                        <p:cTn id="30" dur="1" fill="hold">
                                          <p:stCondLst>
                                            <p:cond delay="0"/>
                                          </p:stCondLst>
                                        </p:cTn>
                                        <p:tgtEl>
                                          <p:spTgt spid="110"/>
                                        </p:tgtEl>
                                        <p:attrNameLst>
                                          <p:attrName>style.visibility</p:attrName>
                                        </p:attrNameLst>
                                      </p:cBhvr>
                                      <p:to>
                                        <p:strVal val="visible"/>
                                      </p:to>
                                    </p:set>
                                    <p:animEffect transition="in" filter="fade">
                                      <p:cBhvr>
                                        <p:cTn id="31" dur="500"/>
                                        <p:tgtEl>
                                          <p:spTgt spid="110"/>
                                        </p:tgtEl>
                                      </p:cBhvr>
                                    </p:animEffect>
                                  </p:childTnLst>
                                </p:cTn>
                              </p:par>
                              <p:par>
                                <p:cTn id="32" presetID="10" presetClass="exit" presetSubtype="0" repeatCount="indefinite" fill="hold" grpId="1" nodeType="withEffect">
                                  <p:stCondLst>
                                    <p:cond delay="300"/>
                                  </p:stCondLst>
                                  <p:childTnLst>
                                    <p:animEffect transition="out" filter="fade">
                                      <p:cBhvr>
                                        <p:cTn id="33" dur="2250"/>
                                        <p:tgtEl>
                                          <p:spTgt spid="110"/>
                                        </p:tgtEl>
                                      </p:cBhvr>
                                    </p:animEffect>
                                    <p:set>
                                      <p:cBhvr>
                                        <p:cTn id="34" dur="1" fill="hold">
                                          <p:stCondLst>
                                            <p:cond delay="2249"/>
                                          </p:stCondLst>
                                        </p:cTn>
                                        <p:tgtEl>
                                          <p:spTgt spid="110"/>
                                        </p:tgtEl>
                                        <p:attrNameLst>
                                          <p:attrName>style.visibility</p:attrName>
                                        </p:attrNameLst>
                                      </p:cBhvr>
                                      <p:to>
                                        <p:strVal val="hidden"/>
                                      </p:to>
                                    </p:set>
                                  </p:childTnLst>
                                </p:cTn>
                              </p:par>
                              <p:par>
                                <p:cTn id="35" presetID="42" presetClass="path" presetSubtype="0" repeatCount="indefinite" decel="66667" fill="hold" grpId="2" nodeType="withEffect">
                                  <p:stCondLst>
                                    <p:cond delay="300"/>
                                  </p:stCondLst>
                                  <p:childTnLst>
                                    <p:animMotion origin="layout" path="M -0.09544 0.16782 L 0.29271 -0.52963 " pathEditMode="relative" rAng="0" ptsTypes="AA">
                                      <p:cBhvr>
                                        <p:cTn id="36" dur="2250" fill="hold"/>
                                        <p:tgtEl>
                                          <p:spTgt spid="110"/>
                                        </p:tgtEl>
                                        <p:attrNameLst>
                                          <p:attrName>ppt_x</p:attrName>
                                          <p:attrName>ppt_y</p:attrName>
                                        </p:attrNameLst>
                                      </p:cBhvr>
                                      <p:rCtr x="19401" y="-34884"/>
                                    </p:animMotion>
                                  </p:childTnLst>
                                </p:cTn>
                              </p:par>
                              <p:par>
                                <p:cTn id="37" presetID="10" presetClass="entr" presetSubtype="0" fill="hold" grpId="0" nodeType="withEffect">
                                  <p:stCondLst>
                                    <p:cond delay="200"/>
                                  </p:stCondLst>
                                  <p:childTnLst>
                                    <p:set>
                                      <p:cBhvr>
                                        <p:cTn id="38" dur="1" fill="hold">
                                          <p:stCondLst>
                                            <p:cond delay="0"/>
                                          </p:stCondLst>
                                        </p:cTn>
                                        <p:tgtEl>
                                          <p:spTgt spid="113"/>
                                        </p:tgtEl>
                                        <p:attrNameLst>
                                          <p:attrName>style.visibility</p:attrName>
                                        </p:attrNameLst>
                                      </p:cBhvr>
                                      <p:to>
                                        <p:strVal val="visible"/>
                                      </p:to>
                                    </p:set>
                                    <p:animEffect transition="in" filter="fade">
                                      <p:cBhvr>
                                        <p:cTn id="39" dur="500"/>
                                        <p:tgtEl>
                                          <p:spTgt spid="113"/>
                                        </p:tgtEl>
                                      </p:cBhvr>
                                    </p:animEffect>
                                  </p:childTnLst>
                                </p:cTn>
                              </p:par>
                              <p:par>
                                <p:cTn id="40" presetID="10" presetClass="exit" presetSubtype="0" repeatCount="indefinite" fill="hold" grpId="1" nodeType="withEffect">
                                  <p:stCondLst>
                                    <p:cond delay="200"/>
                                  </p:stCondLst>
                                  <p:childTnLst>
                                    <p:animEffect transition="out" filter="fade">
                                      <p:cBhvr>
                                        <p:cTn id="41" dur="2250"/>
                                        <p:tgtEl>
                                          <p:spTgt spid="113"/>
                                        </p:tgtEl>
                                      </p:cBhvr>
                                    </p:animEffect>
                                    <p:set>
                                      <p:cBhvr>
                                        <p:cTn id="42" dur="1" fill="hold">
                                          <p:stCondLst>
                                            <p:cond delay="2249"/>
                                          </p:stCondLst>
                                        </p:cTn>
                                        <p:tgtEl>
                                          <p:spTgt spid="113"/>
                                        </p:tgtEl>
                                        <p:attrNameLst>
                                          <p:attrName>style.visibility</p:attrName>
                                        </p:attrNameLst>
                                      </p:cBhvr>
                                      <p:to>
                                        <p:strVal val="hidden"/>
                                      </p:to>
                                    </p:set>
                                  </p:childTnLst>
                                </p:cTn>
                              </p:par>
                              <p:par>
                                <p:cTn id="43" presetID="42" presetClass="path" presetSubtype="0" repeatCount="indefinite" decel="66667" fill="hold" grpId="2" nodeType="withEffect">
                                  <p:stCondLst>
                                    <p:cond delay="200"/>
                                  </p:stCondLst>
                                  <p:childTnLst>
                                    <p:animMotion origin="layout" path="M -0.178 0.32292 L 0.11211 -0.20255 " pathEditMode="relative" rAng="0" ptsTypes="AA">
                                      <p:cBhvr>
                                        <p:cTn id="44" dur="2250" fill="hold"/>
                                        <p:tgtEl>
                                          <p:spTgt spid="113"/>
                                        </p:tgtEl>
                                        <p:attrNameLst>
                                          <p:attrName>ppt_x</p:attrName>
                                          <p:attrName>ppt_y</p:attrName>
                                        </p:attrNameLst>
                                      </p:cBhvr>
                                      <p:rCtr x="14505" y="-26273"/>
                                    </p:animMotion>
                                  </p:childTnLst>
                                </p:cTn>
                              </p:par>
                              <p:par>
                                <p:cTn id="45" presetID="10" presetClass="entr" presetSubtype="0" fill="hold" grpId="0" nodeType="withEffect">
                                  <p:stCondLst>
                                    <p:cond delay="400"/>
                                  </p:stCondLst>
                                  <p:childTnLst>
                                    <p:set>
                                      <p:cBhvr>
                                        <p:cTn id="46" dur="1" fill="hold">
                                          <p:stCondLst>
                                            <p:cond delay="0"/>
                                          </p:stCondLst>
                                        </p:cTn>
                                        <p:tgtEl>
                                          <p:spTgt spid="117"/>
                                        </p:tgtEl>
                                        <p:attrNameLst>
                                          <p:attrName>style.visibility</p:attrName>
                                        </p:attrNameLst>
                                      </p:cBhvr>
                                      <p:to>
                                        <p:strVal val="visible"/>
                                      </p:to>
                                    </p:set>
                                    <p:animEffect transition="in" filter="fade">
                                      <p:cBhvr>
                                        <p:cTn id="47" dur="500"/>
                                        <p:tgtEl>
                                          <p:spTgt spid="117"/>
                                        </p:tgtEl>
                                      </p:cBhvr>
                                    </p:animEffect>
                                  </p:childTnLst>
                                </p:cTn>
                              </p:par>
                              <p:par>
                                <p:cTn id="48" presetID="10" presetClass="exit" presetSubtype="0" repeatCount="indefinite" fill="hold" grpId="1" nodeType="withEffect">
                                  <p:stCondLst>
                                    <p:cond delay="400"/>
                                  </p:stCondLst>
                                  <p:childTnLst>
                                    <p:animEffect transition="out" filter="fade">
                                      <p:cBhvr>
                                        <p:cTn id="49" dur="2250"/>
                                        <p:tgtEl>
                                          <p:spTgt spid="117"/>
                                        </p:tgtEl>
                                      </p:cBhvr>
                                    </p:animEffect>
                                    <p:set>
                                      <p:cBhvr>
                                        <p:cTn id="50" dur="1" fill="hold">
                                          <p:stCondLst>
                                            <p:cond delay="2249"/>
                                          </p:stCondLst>
                                        </p:cTn>
                                        <p:tgtEl>
                                          <p:spTgt spid="117"/>
                                        </p:tgtEl>
                                        <p:attrNameLst>
                                          <p:attrName>style.visibility</p:attrName>
                                        </p:attrNameLst>
                                      </p:cBhvr>
                                      <p:to>
                                        <p:strVal val="hidden"/>
                                      </p:to>
                                    </p:set>
                                  </p:childTnLst>
                                </p:cTn>
                              </p:par>
                              <p:par>
                                <p:cTn id="51" presetID="42" presetClass="path" presetSubtype="0" repeatCount="indefinite" decel="66667" fill="hold" grpId="2" nodeType="withEffect">
                                  <p:stCondLst>
                                    <p:cond delay="400"/>
                                  </p:stCondLst>
                                  <p:childTnLst>
                                    <p:animMotion origin="layout" path="M -0.48255 0.85625 L 0.07266 -0.12732 " pathEditMode="relative" rAng="0" ptsTypes="AA">
                                      <p:cBhvr>
                                        <p:cTn id="52" dur="2250" fill="hold"/>
                                        <p:tgtEl>
                                          <p:spTgt spid="117"/>
                                        </p:tgtEl>
                                        <p:attrNameLst>
                                          <p:attrName>ppt_x</p:attrName>
                                          <p:attrName>ppt_y</p:attrName>
                                        </p:attrNameLst>
                                      </p:cBhvr>
                                      <p:rCtr x="27760" y="-49190"/>
                                    </p:animMotion>
                                  </p:childTnLst>
                                </p:cTn>
                              </p:par>
                              <p:par>
                                <p:cTn id="53" presetID="10" presetClass="entr" presetSubtype="0" fill="hold" grpId="0" nodeType="withEffect">
                                  <p:stCondLst>
                                    <p:cond delay="0"/>
                                  </p:stCondLst>
                                  <p:childTnLst>
                                    <p:set>
                                      <p:cBhvr>
                                        <p:cTn id="54" dur="1" fill="hold">
                                          <p:stCondLst>
                                            <p:cond delay="0"/>
                                          </p:stCondLst>
                                        </p:cTn>
                                        <p:tgtEl>
                                          <p:spTgt spid="114"/>
                                        </p:tgtEl>
                                        <p:attrNameLst>
                                          <p:attrName>style.visibility</p:attrName>
                                        </p:attrNameLst>
                                      </p:cBhvr>
                                      <p:to>
                                        <p:strVal val="visible"/>
                                      </p:to>
                                    </p:set>
                                    <p:animEffect transition="in" filter="fade">
                                      <p:cBhvr>
                                        <p:cTn id="55" dur="500"/>
                                        <p:tgtEl>
                                          <p:spTgt spid="114"/>
                                        </p:tgtEl>
                                      </p:cBhvr>
                                    </p:animEffect>
                                  </p:childTnLst>
                                </p:cTn>
                              </p:par>
                              <p:par>
                                <p:cTn id="56" presetID="10" presetClass="exit" presetSubtype="0" repeatCount="indefinite" fill="hold" grpId="1" nodeType="withEffect">
                                  <p:stCondLst>
                                    <p:cond delay="0"/>
                                  </p:stCondLst>
                                  <p:childTnLst>
                                    <p:animEffect transition="out" filter="fade">
                                      <p:cBhvr>
                                        <p:cTn id="57" dur="2250"/>
                                        <p:tgtEl>
                                          <p:spTgt spid="114"/>
                                        </p:tgtEl>
                                      </p:cBhvr>
                                    </p:animEffect>
                                    <p:set>
                                      <p:cBhvr>
                                        <p:cTn id="58" dur="1" fill="hold">
                                          <p:stCondLst>
                                            <p:cond delay="2249"/>
                                          </p:stCondLst>
                                        </p:cTn>
                                        <p:tgtEl>
                                          <p:spTgt spid="114"/>
                                        </p:tgtEl>
                                        <p:attrNameLst>
                                          <p:attrName>style.visibility</p:attrName>
                                        </p:attrNameLst>
                                      </p:cBhvr>
                                      <p:to>
                                        <p:strVal val="hidden"/>
                                      </p:to>
                                    </p:set>
                                  </p:childTnLst>
                                </p:cTn>
                              </p:par>
                              <p:par>
                                <p:cTn id="59" presetID="42" presetClass="path" presetSubtype="0" repeatCount="indefinite" decel="66667" fill="hold" grpId="2" nodeType="withEffect">
                                  <p:stCondLst>
                                    <p:cond delay="0"/>
                                  </p:stCondLst>
                                  <p:childTnLst>
                                    <p:animMotion origin="layout" path="M -0.48255 0.85625 L 0.07266 -0.12732 " pathEditMode="relative" rAng="0" ptsTypes="AA">
                                      <p:cBhvr>
                                        <p:cTn id="60" dur="2250" fill="hold"/>
                                        <p:tgtEl>
                                          <p:spTgt spid="114"/>
                                        </p:tgtEl>
                                        <p:attrNameLst>
                                          <p:attrName>ppt_x</p:attrName>
                                          <p:attrName>ppt_y</p:attrName>
                                        </p:attrNameLst>
                                      </p:cBhvr>
                                      <p:rCtr x="27760" y="-49190"/>
                                    </p:animMotion>
                                  </p:childTnLst>
                                </p:cTn>
                              </p:par>
                              <p:par>
                                <p:cTn id="61" presetID="10" presetClass="entr" presetSubtype="0" fill="hold" grpId="0" nodeType="withEffect">
                                  <p:stCondLst>
                                    <p:cond delay="400"/>
                                  </p:stCondLst>
                                  <p:childTnLst>
                                    <p:set>
                                      <p:cBhvr>
                                        <p:cTn id="62" dur="1" fill="hold">
                                          <p:stCondLst>
                                            <p:cond delay="0"/>
                                          </p:stCondLst>
                                        </p:cTn>
                                        <p:tgtEl>
                                          <p:spTgt spid="112"/>
                                        </p:tgtEl>
                                        <p:attrNameLst>
                                          <p:attrName>style.visibility</p:attrName>
                                        </p:attrNameLst>
                                      </p:cBhvr>
                                      <p:to>
                                        <p:strVal val="visible"/>
                                      </p:to>
                                    </p:set>
                                    <p:animEffect transition="in" filter="fade">
                                      <p:cBhvr>
                                        <p:cTn id="63" dur="500"/>
                                        <p:tgtEl>
                                          <p:spTgt spid="112"/>
                                        </p:tgtEl>
                                      </p:cBhvr>
                                    </p:animEffect>
                                  </p:childTnLst>
                                </p:cTn>
                              </p:par>
                              <p:par>
                                <p:cTn id="64" presetID="10" presetClass="exit" presetSubtype="0" repeatCount="indefinite" fill="hold" grpId="1" nodeType="withEffect">
                                  <p:stCondLst>
                                    <p:cond delay="400"/>
                                  </p:stCondLst>
                                  <p:childTnLst>
                                    <p:animEffect transition="out" filter="fade">
                                      <p:cBhvr>
                                        <p:cTn id="65" dur="2250"/>
                                        <p:tgtEl>
                                          <p:spTgt spid="112"/>
                                        </p:tgtEl>
                                      </p:cBhvr>
                                    </p:animEffect>
                                    <p:set>
                                      <p:cBhvr>
                                        <p:cTn id="66" dur="1" fill="hold">
                                          <p:stCondLst>
                                            <p:cond delay="2249"/>
                                          </p:stCondLst>
                                        </p:cTn>
                                        <p:tgtEl>
                                          <p:spTgt spid="112"/>
                                        </p:tgtEl>
                                        <p:attrNameLst>
                                          <p:attrName>style.visibility</p:attrName>
                                        </p:attrNameLst>
                                      </p:cBhvr>
                                      <p:to>
                                        <p:strVal val="hidden"/>
                                      </p:to>
                                    </p:set>
                                  </p:childTnLst>
                                </p:cTn>
                              </p:par>
                              <p:par>
                                <p:cTn id="67" presetID="42" presetClass="path" presetSubtype="0" repeatCount="indefinite" decel="66667" fill="hold" grpId="2" nodeType="withEffect">
                                  <p:stCondLst>
                                    <p:cond delay="400"/>
                                  </p:stCondLst>
                                  <p:childTnLst>
                                    <p:animMotion origin="layout" path="M -0.48255 0.85625 L 0.07266 -0.12732 " pathEditMode="relative" rAng="0" ptsTypes="AA">
                                      <p:cBhvr>
                                        <p:cTn id="68" dur="2250" fill="hold"/>
                                        <p:tgtEl>
                                          <p:spTgt spid="112"/>
                                        </p:tgtEl>
                                        <p:attrNameLst>
                                          <p:attrName>ppt_x</p:attrName>
                                          <p:attrName>ppt_y</p:attrName>
                                        </p:attrNameLst>
                                      </p:cBhvr>
                                      <p:rCtr x="27760" y="-491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0" grpId="1" animBg="1"/>
      <p:bldP spid="110" grpId="2" animBg="1"/>
      <p:bldP spid="111" grpId="0" animBg="1"/>
      <p:bldP spid="111" grpId="1" animBg="1"/>
      <p:bldP spid="111" grpId="2" animBg="1"/>
      <p:bldP spid="112" grpId="0" animBg="1"/>
      <p:bldP spid="112" grpId="1" animBg="1"/>
      <p:bldP spid="112" grpId="2" animBg="1"/>
      <p:bldP spid="113" grpId="0" animBg="1"/>
      <p:bldP spid="113" grpId="1" animBg="1"/>
      <p:bldP spid="113" grpId="2" animBg="1"/>
      <p:bldP spid="114" grpId="0" animBg="1"/>
      <p:bldP spid="114" grpId="1" animBg="1"/>
      <p:bldP spid="114" grpId="2" animBg="1"/>
      <p:bldP spid="115" grpId="0" animBg="1"/>
      <p:bldP spid="115" grpId="1" animBg="1"/>
      <p:bldP spid="115" grpId="2" animBg="1"/>
      <p:bldP spid="116" grpId="0" animBg="1"/>
      <p:bldP spid="116" grpId="1" animBg="1"/>
      <p:bldP spid="116" grpId="2" animBg="1"/>
      <p:bldP spid="117" grpId="0" animBg="1"/>
      <p:bldP spid="117" grpId="1" animBg="1"/>
      <p:bldP spid="117" grpId="2" animBg="1"/>
    </p:bldLst>
  </p:timing>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3018296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9162433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041905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5516570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8463375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5081850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3069182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7265370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1250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11862-3810-B1CA-6793-EF74764B168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B072338-DEC9-5063-5808-58226AF507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2F3D37B-7EAF-40D1-5851-81CF3247B33A}"/>
              </a:ext>
            </a:extLst>
          </p:cNvPr>
          <p:cNvSpPr>
            <a:spLocks noGrp="1"/>
          </p:cNvSpPr>
          <p:nvPr>
            <p:ph type="dt" sz="half" idx="10"/>
          </p:nvPr>
        </p:nvSpPr>
        <p:spPr/>
        <p:txBody>
          <a:bodyPr/>
          <a:lstStyle/>
          <a:p>
            <a:fld id="{A0902A29-29AE-4513-9904-33CF1C9261FD}" type="datetimeFigureOut">
              <a:rPr lang="en-IN" smtClean="0"/>
              <a:t>21-05-2025</a:t>
            </a:fld>
            <a:endParaRPr lang="en-IN"/>
          </a:p>
        </p:txBody>
      </p:sp>
      <p:sp>
        <p:nvSpPr>
          <p:cNvPr id="5" name="Footer Placeholder 4">
            <a:extLst>
              <a:ext uri="{FF2B5EF4-FFF2-40B4-BE49-F238E27FC236}">
                <a16:creationId xmlns:a16="http://schemas.microsoft.com/office/drawing/2014/main" id="{B378CD6C-7A37-95C3-17E1-FDA2080A5FE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C46725E-E5CA-5C9F-D852-428745369116}"/>
              </a:ext>
            </a:extLst>
          </p:cNvPr>
          <p:cNvSpPr>
            <a:spLocks noGrp="1"/>
          </p:cNvSpPr>
          <p:nvPr>
            <p:ph type="sldNum" sz="quarter" idx="12"/>
          </p:nvPr>
        </p:nvSpPr>
        <p:spPr/>
        <p:txBody>
          <a:bodyPr/>
          <a:lstStyle/>
          <a:p>
            <a:fld id="{F0EFF630-11EC-475C-96FA-A064CADB2E06}" type="slidenum">
              <a:rPr lang="en-IN" smtClean="0"/>
              <a:t>‹#›</a:t>
            </a:fld>
            <a:endParaRPr lang="en-IN"/>
          </a:p>
        </p:txBody>
      </p:sp>
    </p:spTree>
    <p:extLst>
      <p:ext uri="{BB962C8B-B14F-4D97-AF65-F5344CB8AC3E}">
        <p14:creationId xmlns:p14="http://schemas.microsoft.com/office/powerpoint/2010/main" val="3570089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071479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0206693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274916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0">
              <a:srgbClr val="13121F"/>
            </a:gs>
            <a:gs pos="49000">
              <a:srgbClr val="302D5A"/>
            </a:gs>
            <a:gs pos="100000">
              <a:srgbClr val="5651A1"/>
            </a:gs>
          </a:gsLst>
          <a:lin ang="27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27738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x">
  <p:cSld name="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689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3_Title Slide">
    <p:bg>
      <p:bgPr>
        <a:gradFill>
          <a:gsLst>
            <a:gs pos="0">
              <a:schemeClr val="bg1"/>
            </a:gs>
            <a:gs pos="48000">
              <a:srgbClr val="E8EBFF"/>
            </a:gs>
            <a:gs pos="100000">
              <a:srgbClr val="ECEDFF"/>
            </a:gs>
          </a:gsLst>
          <a:lin ang="2700000" scaled="1"/>
        </a:gra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23EFF9E8-5C86-4B58-8727-126B844FD422}"/>
              </a:ext>
            </a:extLst>
          </p:cNvPr>
          <p:cNvSpPr>
            <a:spLocks noGrp="1"/>
          </p:cNvSpPr>
          <p:nvPr>
            <p:ph type="ftr" sz="quarter" idx="11"/>
          </p:nvPr>
        </p:nvSpPr>
        <p:spPr>
          <a:xfrm>
            <a:off x="4038600" y="6492875"/>
            <a:ext cx="4114800" cy="365125"/>
          </a:xfrm>
        </p:spPr>
        <p:txBody>
          <a:bodyPr/>
          <a:lstStyle>
            <a:lvl1pPr>
              <a:defRPr>
                <a:solidFill>
                  <a:schemeClr val="tx1"/>
                </a:solidFill>
              </a:defRPr>
            </a:lvl1pPr>
          </a:lstStyle>
          <a:p>
            <a:r>
              <a:rPr lang="en-US"/>
              <a:t>Microsoft Confidential</a:t>
            </a:r>
          </a:p>
        </p:txBody>
      </p:sp>
    </p:spTree>
    <p:extLst>
      <p:ext uri="{BB962C8B-B14F-4D97-AF65-F5344CB8AC3E}">
        <p14:creationId xmlns:p14="http://schemas.microsoft.com/office/powerpoint/2010/main" val="388276805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2_Title Slide">
    <p:bg>
      <p:bgPr>
        <a:gradFill>
          <a:gsLst>
            <a:gs pos="0">
              <a:srgbClr val="13121F"/>
            </a:gs>
            <a:gs pos="49000">
              <a:srgbClr val="302D5A"/>
            </a:gs>
            <a:gs pos="100000">
              <a:srgbClr val="5651A1"/>
            </a:gs>
          </a:gsLst>
          <a:lin ang="2700000" scaled="1"/>
        </a:gra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A24FFE29-7ACF-4E00-80E8-D130E7A10B6D}"/>
              </a:ext>
            </a:extLst>
          </p:cNvPr>
          <p:cNvSpPr>
            <a:spLocks noGrp="1"/>
          </p:cNvSpPr>
          <p:nvPr>
            <p:ph type="ftr" sz="quarter" idx="11"/>
          </p:nvPr>
        </p:nvSpPr>
        <p:spPr>
          <a:xfrm>
            <a:off x="4038600" y="6492875"/>
            <a:ext cx="4114800" cy="365125"/>
          </a:xfrm>
        </p:spPr>
        <p:txBody>
          <a:bodyPr/>
          <a:lstStyle/>
          <a:p>
            <a:r>
              <a:rPr lang="en-US"/>
              <a:t>Microsoft Confidential</a:t>
            </a:r>
          </a:p>
        </p:txBody>
      </p:sp>
    </p:spTree>
    <p:extLst>
      <p:ext uri="{BB962C8B-B14F-4D97-AF65-F5344CB8AC3E}">
        <p14:creationId xmlns:p14="http://schemas.microsoft.com/office/powerpoint/2010/main" val="265872574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Blue session title car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D52E1B-5670-1444-90B5-898B0E25C0C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434711" cy="6994525"/>
          </a:xfrm>
          <a:prstGeom prst="rect">
            <a:avLst/>
          </a:prstGeom>
        </p:spPr>
      </p:pic>
      <p:pic>
        <p:nvPicPr>
          <p:cNvPr id="2" name="Picture 1">
            <a:extLst>
              <a:ext uri="{FF2B5EF4-FFF2-40B4-BE49-F238E27FC236}">
                <a16:creationId xmlns:a16="http://schemas.microsoft.com/office/drawing/2014/main" id="{C58FB41D-4304-4030-95C4-D9BEA5387B1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7812" y="6217919"/>
            <a:ext cx="477593" cy="477593"/>
          </a:xfrm>
          <a:prstGeom prst="rect">
            <a:avLst/>
          </a:prstGeom>
        </p:spPr>
      </p:pic>
      <p:pic>
        <p:nvPicPr>
          <p:cNvPr id="3" name="Picture 2">
            <a:extLst>
              <a:ext uri="{FF2B5EF4-FFF2-40B4-BE49-F238E27FC236}">
                <a16:creationId xmlns:a16="http://schemas.microsoft.com/office/drawing/2014/main" id="{5C3F7FC2-4AB8-4139-8F7F-66F05C29BBB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867896" y="6345054"/>
            <a:ext cx="971807" cy="208330"/>
          </a:xfrm>
          <a:prstGeom prst="rect">
            <a:avLst/>
          </a:prstGeom>
        </p:spPr>
      </p:pic>
      <p:sp>
        <p:nvSpPr>
          <p:cNvPr id="10" name="Text Placeholder 12">
            <a:extLst>
              <a:ext uri="{FF2B5EF4-FFF2-40B4-BE49-F238E27FC236}">
                <a16:creationId xmlns:a16="http://schemas.microsoft.com/office/drawing/2014/main" id="{A6C844E9-E384-4790-9DD5-34274537175B}"/>
              </a:ext>
            </a:extLst>
          </p:cNvPr>
          <p:cNvSpPr>
            <a:spLocks noGrp="1"/>
          </p:cNvSpPr>
          <p:nvPr>
            <p:ph type="body" sz="quarter" idx="17" hasCustomPrompt="1"/>
          </p:nvPr>
        </p:nvSpPr>
        <p:spPr>
          <a:xfrm>
            <a:off x="403543" y="2149474"/>
            <a:ext cx="5387657" cy="1961197"/>
          </a:xfrm>
        </p:spPr>
        <p:txBody>
          <a:bodyPr anchor="b" anchorCtr="0">
            <a:noAutofit/>
          </a:bodyPr>
          <a:lstStyle>
            <a:lvl1pPr>
              <a:defRPr sz="4800" b="1" i="0">
                <a:solidFill>
                  <a:schemeClr val="bg1"/>
                </a:solidFill>
                <a:latin typeface="Segoe UI Semibold" panose="020B0502040204020203" pitchFamily="34" charset="0"/>
                <a:cs typeface="Segoe UI Semibold" panose="020B0502040204020203" pitchFamily="34" charset="0"/>
              </a:defRPr>
            </a:lvl1pPr>
            <a:lvl2pPr>
              <a:defRPr b="1" i="0">
                <a:solidFill>
                  <a:schemeClr val="bg1"/>
                </a:solidFill>
                <a:latin typeface="Segoe UI Semibold" panose="020B0502040204020203" pitchFamily="34" charset="0"/>
                <a:cs typeface="Segoe UI Semibold" panose="020B0502040204020203" pitchFamily="34" charset="0"/>
              </a:defRPr>
            </a:lvl2pPr>
            <a:lvl3pPr>
              <a:defRPr b="1" i="0">
                <a:solidFill>
                  <a:schemeClr val="bg1"/>
                </a:solidFill>
                <a:latin typeface="Segoe UI Semibold" panose="020B0502040204020203" pitchFamily="34" charset="0"/>
                <a:cs typeface="Segoe UI Semibold" panose="020B0502040204020203" pitchFamily="34" charset="0"/>
              </a:defRPr>
            </a:lvl3pPr>
            <a:lvl4pPr>
              <a:defRPr b="1" i="0">
                <a:solidFill>
                  <a:schemeClr val="bg1"/>
                </a:solidFill>
                <a:latin typeface="Segoe UI Semibold" panose="020B0502040204020203" pitchFamily="34" charset="0"/>
                <a:cs typeface="Segoe UI Semibold" panose="020B0502040204020203" pitchFamily="34" charset="0"/>
              </a:defRPr>
            </a:lvl4pPr>
            <a:lvl5pPr>
              <a:defRPr b="1" i="0">
                <a:solidFill>
                  <a:schemeClr val="bg1"/>
                </a:solidFill>
                <a:latin typeface="Segoe UI Semibold" panose="020B0502040204020203" pitchFamily="34" charset="0"/>
                <a:cs typeface="Segoe UI Semibold" panose="020B0502040204020203" pitchFamily="34" charset="0"/>
              </a:defRPr>
            </a:lvl5pPr>
          </a:lstStyle>
          <a:p>
            <a:pPr lvl="0"/>
            <a:r>
              <a:rPr lang="en-US"/>
              <a:t>Session name</a:t>
            </a:r>
          </a:p>
        </p:txBody>
      </p:sp>
      <p:sp>
        <p:nvSpPr>
          <p:cNvPr id="12" name="Text Placeholder 14">
            <a:extLst>
              <a:ext uri="{FF2B5EF4-FFF2-40B4-BE49-F238E27FC236}">
                <a16:creationId xmlns:a16="http://schemas.microsoft.com/office/drawing/2014/main" id="{B3B64B7E-0AAA-4EC0-AE8F-6CAE646D74B3}"/>
              </a:ext>
            </a:extLst>
          </p:cNvPr>
          <p:cNvSpPr>
            <a:spLocks noGrp="1"/>
          </p:cNvSpPr>
          <p:nvPr>
            <p:ph type="body" sz="quarter" idx="18" hasCustomPrompt="1"/>
          </p:nvPr>
        </p:nvSpPr>
        <p:spPr>
          <a:xfrm>
            <a:off x="403543" y="4110671"/>
            <a:ext cx="5387975" cy="969010"/>
          </a:xfrm>
        </p:spPr>
        <p:txBody>
          <a:bodyPr>
            <a:noAutofit/>
          </a:bodyPr>
          <a:lstStyle>
            <a:lvl1pPr>
              <a:defRPr sz="2400" b="0" i="0">
                <a:solidFill>
                  <a:schemeClr val="bg1"/>
                </a:solidFill>
                <a:latin typeface="Segoe UI" panose="020B0502040204020203" pitchFamily="34" charset="0"/>
                <a:cs typeface="Segoe UI" panose="020B0502040204020203" pitchFamily="34" charset="0"/>
              </a:defRPr>
            </a:lvl1pPr>
            <a:lvl2pPr>
              <a:defRPr sz="2400" b="0" i="0">
                <a:solidFill>
                  <a:schemeClr val="bg1"/>
                </a:solidFill>
                <a:latin typeface="Segoe UI" panose="020B0502040204020203" pitchFamily="34" charset="0"/>
                <a:cs typeface="Segoe UI" panose="020B0502040204020203" pitchFamily="34" charset="0"/>
              </a:defRPr>
            </a:lvl2pPr>
            <a:lvl3pPr>
              <a:defRPr sz="2400" b="0" i="0">
                <a:solidFill>
                  <a:schemeClr val="bg1"/>
                </a:solidFill>
                <a:latin typeface="Segoe UI" panose="020B0502040204020203" pitchFamily="34" charset="0"/>
                <a:cs typeface="Segoe UI" panose="020B0502040204020203" pitchFamily="34" charset="0"/>
              </a:defRPr>
            </a:lvl3pPr>
            <a:lvl4pPr>
              <a:defRPr sz="2400" b="0" i="0">
                <a:solidFill>
                  <a:schemeClr val="bg1"/>
                </a:solidFill>
                <a:latin typeface="Segoe UI" panose="020B0502040204020203" pitchFamily="34" charset="0"/>
                <a:cs typeface="Segoe UI" panose="020B0502040204020203" pitchFamily="34" charset="0"/>
              </a:defRPr>
            </a:lvl4pPr>
            <a:lvl5pPr>
              <a:defRPr sz="2400" b="0" i="0">
                <a:solidFill>
                  <a:schemeClr val="bg1"/>
                </a:solidFill>
                <a:latin typeface="Segoe UI" panose="020B0502040204020203" pitchFamily="34" charset="0"/>
                <a:cs typeface="Segoe UI" panose="020B0502040204020203" pitchFamily="34" charset="0"/>
              </a:defRPr>
            </a:lvl5pPr>
          </a:lstStyle>
          <a:p>
            <a:pPr lvl="0"/>
            <a:r>
              <a:rPr lang="en-US"/>
              <a:t>Speakers</a:t>
            </a:r>
          </a:p>
        </p:txBody>
      </p:sp>
    </p:spTree>
    <p:extLst>
      <p:ext uri="{BB962C8B-B14F-4D97-AF65-F5344CB8AC3E}">
        <p14:creationId xmlns:p14="http://schemas.microsoft.com/office/powerpoint/2010/main" val="182524405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Purple session title car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8114FF-7CAF-0546-A3A3-12DFC2AB11F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83" y="0"/>
            <a:ext cx="12191118" cy="6994524"/>
          </a:xfrm>
          <a:prstGeom prst="rect">
            <a:avLst/>
          </a:prstGeom>
        </p:spPr>
      </p:pic>
      <p:pic>
        <p:nvPicPr>
          <p:cNvPr id="9" name="Picture 8">
            <a:extLst>
              <a:ext uri="{FF2B5EF4-FFF2-40B4-BE49-F238E27FC236}">
                <a16:creationId xmlns:a16="http://schemas.microsoft.com/office/drawing/2014/main" id="{A20493AA-FD75-304E-BF6B-8C91FE9C98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7812" y="6217919"/>
            <a:ext cx="477593" cy="477593"/>
          </a:xfrm>
          <a:prstGeom prst="rect">
            <a:avLst/>
          </a:prstGeom>
        </p:spPr>
      </p:pic>
      <p:pic>
        <p:nvPicPr>
          <p:cNvPr id="10" name="Picture 9">
            <a:extLst>
              <a:ext uri="{FF2B5EF4-FFF2-40B4-BE49-F238E27FC236}">
                <a16:creationId xmlns:a16="http://schemas.microsoft.com/office/drawing/2014/main" id="{43EA9885-AFA0-5148-9548-B90FBFA3143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867896" y="6345054"/>
            <a:ext cx="971807" cy="208330"/>
          </a:xfrm>
          <a:prstGeom prst="rect">
            <a:avLst/>
          </a:prstGeom>
        </p:spPr>
      </p:pic>
      <p:sp>
        <p:nvSpPr>
          <p:cNvPr id="13" name="Text Placeholder 12">
            <a:extLst>
              <a:ext uri="{FF2B5EF4-FFF2-40B4-BE49-F238E27FC236}">
                <a16:creationId xmlns:a16="http://schemas.microsoft.com/office/drawing/2014/main" id="{EEBAEB44-C478-450C-89B3-3B34158EDDD6}"/>
              </a:ext>
            </a:extLst>
          </p:cNvPr>
          <p:cNvSpPr>
            <a:spLocks noGrp="1"/>
          </p:cNvSpPr>
          <p:nvPr>
            <p:ph type="body" sz="quarter" idx="17" hasCustomPrompt="1"/>
          </p:nvPr>
        </p:nvSpPr>
        <p:spPr>
          <a:xfrm>
            <a:off x="403543" y="2149474"/>
            <a:ext cx="5387657" cy="1961197"/>
          </a:xfrm>
        </p:spPr>
        <p:txBody>
          <a:bodyPr anchor="b" anchorCtr="0">
            <a:noAutofit/>
          </a:bodyPr>
          <a:lstStyle>
            <a:lvl1pPr>
              <a:defRPr sz="4800" b="1" i="0">
                <a:solidFill>
                  <a:schemeClr val="bg1"/>
                </a:solidFill>
                <a:latin typeface="Segoe UI Semibold" panose="020B0502040204020203" pitchFamily="34" charset="0"/>
                <a:cs typeface="Segoe UI Semibold" panose="020B0502040204020203" pitchFamily="34" charset="0"/>
              </a:defRPr>
            </a:lvl1pPr>
            <a:lvl2pPr>
              <a:defRPr b="1" i="0">
                <a:solidFill>
                  <a:schemeClr val="bg1"/>
                </a:solidFill>
                <a:latin typeface="Segoe UI Semibold" panose="020B0502040204020203" pitchFamily="34" charset="0"/>
                <a:cs typeface="Segoe UI Semibold" panose="020B0502040204020203" pitchFamily="34" charset="0"/>
              </a:defRPr>
            </a:lvl2pPr>
            <a:lvl3pPr>
              <a:defRPr b="1" i="0">
                <a:solidFill>
                  <a:schemeClr val="bg1"/>
                </a:solidFill>
                <a:latin typeface="Segoe UI Semibold" panose="020B0502040204020203" pitchFamily="34" charset="0"/>
                <a:cs typeface="Segoe UI Semibold" panose="020B0502040204020203" pitchFamily="34" charset="0"/>
              </a:defRPr>
            </a:lvl3pPr>
            <a:lvl4pPr>
              <a:defRPr b="1" i="0">
                <a:solidFill>
                  <a:schemeClr val="bg1"/>
                </a:solidFill>
                <a:latin typeface="Segoe UI Semibold" panose="020B0502040204020203" pitchFamily="34" charset="0"/>
                <a:cs typeface="Segoe UI Semibold" panose="020B0502040204020203" pitchFamily="34" charset="0"/>
              </a:defRPr>
            </a:lvl4pPr>
            <a:lvl5pPr>
              <a:defRPr b="1" i="0">
                <a:solidFill>
                  <a:schemeClr val="bg1"/>
                </a:solidFill>
                <a:latin typeface="Segoe UI Semibold" panose="020B0502040204020203" pitchFamily="34" charset="0"/>
                <a:cs typeface="Segoe UI Semibold" panose="020B0502040204020203" pitchFamily="34" charset="0"/>
              </a:defRPr>
            </a:lvl5pPr>
          </a:lstStyle>
          <a:p>
            <a:pPr lvl="0"/>
            <a:r>
              <a:rPr lang="en-US"/>
              <a:t>Session name</a:t>
            </a:r>
          </a:p>
        </p:txBody>
      </p:sp>
      <p:sp>
        <p:nvSpPr>
          <p:cNvPr id="14" name="Text Placeholder 14">
            <a:extLst>
              <a:ext uri="{FF2B5EF4-FFF2-40B4-BE49-F238E27FC236}">
                <a16:creationId xmlns:a16="http://schemas.microsoft.com/office/drawing/2014/main" id="{5E243E7C-41ED-4614-A9F0-7B5ACEBA8465}"/>
              </a:ext>
            </a:extLst>
          </p:cNvPr>
          <p:cNvSpPr>
            <a:spLocks noGrp="1"/>
          </p:cNvSpPr>
          <p:nvPr>
            <p:ph type="body" sz="quarter" idx="18" hasCustomPrompt="1"/>
          </p:nvPr>
        </p:nvSpPr>
        <p:spPr>
          <a:xfrm>
            <a:off x="403543" y="4110671"/>
            <a:ext cx="5387975" cy="969010"/>
          </a:xfrm>
        </p:spPr>
        <p:txBody>
          <a:bodyPr>
            <a:noAutofit/>
          </a:bodyPr>
          <a:lstStyle>
            <a:lvl1pPr>
              <a:defRPr sz="2400" b="0" i="0">
                <a:solidFill>
                  <a:schemeClr val="bg1"/>
                </a:solidFill>
                <a:latin typeface="Segoe UI" panose="020B0502040204020203" pitchFamily="34" charset="0"/>
                <a:cs typeface="Segoe UI" panose="020B0502040204020203" pitchFamily="34" charset="0"/>
              </a:defRPr>
            </a:lvl1pPr>
            <a:lvl2pPr>
              <a:defRPr sz="2400" b="0" i="0">
                <a:solidFill>
                  <a:schemeClr val="bg1"/>
                </a:solidFill>
                <a:latin typeface="Segoe UI" panose="020B0502040204020203" pitchFamily="34" charset="0"/>
                <a:cs typeface="Segoe UI" panose="020B0502040204020203" pitchFamily="34" charset="0"/>
              </a:defRPr>
            </a:lvl2pPr>
            <a:lvl3pPr>
              <a:defRPr sz="2400" b="0" i="0">
                <a:solidFill>
                  <a:schemeClr val="bg1"/>
                </a:solidFill>
                <a:latin typeface="Segoe UI" panose="020B0502040204020203" pitchFamily="34" charset="0"/>
                <a:cs typeface="Segoe UI" panose="020B0502040204020203" pitchFamily="34" charset="0"/>
              </a:defRPr>
            </a:lvl3pPr>
            <a:lvl4pPr>
              <a:defRPr sz="2400" b="0" i="0">
                <a:solidFill>
                  <a:schemeClr val="bg1"/>
                </a:solidFill>
                <a:latin typeface="Segoe UI" panose="020B0502040204020203" pitchFamily="34" charset="0"/>
                <a:cs typeface="Segoe UI" panose="020B0502040204020203" pitchFamily="34" charset="0"/>
              </a:defRPr>
            </a:lvl4pPr>
            <a:lvl5pPr>
              <a:defRPr sz="2400" b="0" i="0">
                <a:solidFill>
                  <a:schemeClr val="bg1"/>
                </a:solidFill>
                <a:latin typeface="Segoe UI" panose="020B0502040204020203" pitchFamily="34" charset="0"/>
                <a:cs typeface="Segoe UI" panose="020B0502040204020203" pitchFamily="34" charset="0"/>
              </a:defRPr>
            </a:lvl5pPr>
          </a:lstStyle>
          <a:p>
            <a:pPr lvl="0"/>
            <a:r>
              <a:rPr lang="en-US"/>
              <a:t>Speakers</a:t>
            </a:r>
          </a:p>
        </p:txBody>
      </p:sp>
    </p:spTree>
    <p:extLst>
      <p:ext uri="{BB962C8B-B14F-4D97-AF65-F5344CB8AC3E}">
        <p14:creationId xmlns:p14="http://schemas.microsoft.com/office/powerpoint/2010/main" val="415767169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Pink session title car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E1B78C-8DB0-CA43-B211-54FCDF66B4B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83" y="0"/>
            <a:ext cx="12191118" cy="6994524"/>
          </a:xfrm>
          <a:prstGeom prst="rect">
            <a:avLst/>
          </a:prstGeom>
        </p:spPr>
      </p:pic>
      <p:pic>
        <p:nvPicPr>
          <p:cNvPr id="10" name="Picture 9">
            <a:extLst>
              <a:ext uri="{FF2B5EF4-FFF2-40B4-BE49-F238E27FC236}">
                <a16:creationId xmlns:a16="http://schemas.microsoft.com/office/drawing/2014/main" id="{43EA9885-AFA0-5148-9548-B90FBFA3143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67896" y="6345054"/>
            <a:ext cx="971807" cy="208330"/>
          </a:xfrm>
          <a:prstGeom prst="rect">
            <a:avLst/>
          </a:prstGeom>
        </p:spPr>
      </p:pic>
      <p:sp>
        <p:nvSpPr>
          <p:cNvPr id="11" name="Text Placeholder 12">
            <a:extLst>
              <a:ext uri="{FF2B5EF4-FFF2-40B4-BE49-F238E27FC236}">
                <a16:creationId xmlns:a16="http://schemas.microsoft.com/office/drawing/2014/main" id="{EDBB61CF-CB64-4831-B248-19D21BD82E76}"/>
              </a:ext>
            </a:extLst>
          </p:cNvPr>
          <p:cNvSpPr>
            <a:spLocks noGrp="1"/>
          </p:cNvSpPr>
          <p:nvPr>
            <p:ph type="body" sz="quarter" idx="17" hasCustomPrompt="1"/>
          </p:nvPr>
        </p:nvSpPr>
        <p:spPr>
          <a:xfrm>
            <a:off x="403543" y="2149474"/>
            <a:ext cx="5387657" cy="1961197"/>
          </a:xfrm>
        </p:spPr>
        <p:txBody>
          <a:bodyPr anchor="b" anchorCtr="0">
            <a:noAutofit/>
          </a:bodyPr>
          <a:lstStyle>
            <a:lvl1pPr>
              <a:defRPr sz="4800" b="1" i="0">
                <a:solidFill>
                  <a:schemeClr val="bg1"/>
                </a:solidFill>
                <a:latin typeface="Segoe UI Semibold" panose="020B0502040204020203" pitchFamily="34" charset="0"/>
                <a:cs typeface="Segoe UI Semibold" panose="020B0502040204020203" pitchFamily="34" charset="0"/>
              </a:defRPr>
            </a:lvl1pPr>
            <a:lvl2pPr>
              <a:defRPr b="1" i="0">
                <a:solidFill>
                  <a:schemeClr val="bg1"/>
                </a:solidFill>
                <a:latin typeface="Segoe UI Semibold" panose="020B0502040204020203" pitchFamily="34" charset="0"/>
                <a:cs typeface="Segoe UI Semibold" panose="020B0502040204020203" pitchFamily="34" charset="0"/>
              </a:defRPr>
            </a:lvl2pPr>
            <a:lvl3pPr>
              <a:defRPr b="1" i="0">
                <a:solidFill>
                  <a:schemeClr val="bg1"/>
                </a:solidFill>
                <a:latin typeface="Segoe UI Semibold" panose="020B0502040204020203" pitchFamily="34" charset="0"/>
                <a:cs typeface="Segoe UI Semibold" panose="020B0502040204020203" pitchFamily="34" charset="0"/>
              </a:defRPr>
            </a:lvl3pPr>
            <a:lvl4pPr>
              <a:defRPr b="1" i="0">
                <a:solidFill>
                  <a:schemeClr val="bg1"/>
                </a:solidFill>
                <a:latin typeface="Segoe UI Semibold" panose="020B0502040204020203" pitchFamily="34" charset="0"/>
                <a:cs typeface="Segoe UI Semibold" panose="020B0502040204020203" pitchFamily="34" charset="0"/>
              </a:defRPr>
            </a:lvl4pPr>
            <a:lvl5pPr>
              <a:defRPr b="1" i="0">
                <a:solidFill>
                  <a:schemeClr val="bg1"/>
                </a:solidFill>
                <a:latin typeface="Segoe UI Semibold" panose="020B0502040204020203" pitchFamily="34" charset="0"/>
                <a:cs typeface="Segoe UI Semibold" panose="020B0502040204020203" pitchFamily="34" charset="0"/>
              </a:defRPr>
            </a:lvl5pPr>
          </a:lstStyle>
          <a:p>
            <a:pPr lvl="0"/>
            <a:r>
              <a:rPr lang="en-US"/>
              <a:t>Session name</a:t>
            </a:r>
          </a:p>
        </p:txBody>
      </p:sp>
      <p:sp>
        <p:nvSpPr>
          <p:cNvPr id="12" name="Text Placeholder 14">
            <a:extLst>
              <a:ext uri="{FF2B5EF4-FFF2-40B4-BE49-F238E27FC236}">
                <a16:creationId xmlns:a16="http://schemas.microsoft.com/office/drawing/2014/main" id="{1CDE9CBC-4469-49CA-A032-53C8B5C38186}"/>
              </a:ext>
            </a:extLst>
          </p:cNvPr>
          <p:cNvSpPr>
            <a:spLocks noGrp="1"/>
          </p:cNvSpPr>
          <p:nvPr>
            <p:ph type="body" sz="quarter" idx="18" hasCustomPrompt="1"/>
          </p:nvPr>
        </p:nvSpPr>
        <p:spPr>
          <a:xfrm>
            <a:off x="403543" y="4110671"/>
            <a:ext cx="5387975" cy="969010"/>
          </a:xfrm>
        </p:spPr>
        <p:txBody>
          <a:bodyPr>
            <a:noAutofit/>
          </a:bodyPr>
          <a:lstStyle>
            <a:lvl1pPr>
              <a:defRPr sz="2400" b="0" i="0">
                <a:solidFill>
                  <a:schemeClr val="bg1"/>
                </a:solidFill>
                <a:latin typeface="Segoe UI" panose="020B0502040204020203" pitchFamily="34" charset="0"/>
                <a:cs typeface="Segoe UI" panose="020B0502040204020203" pitchFamily="34" charset="0"/>
              </a:defRPr>
            </a:lvl1pPr>
            <a:lvl2pPr>
              <a:defRPr sz="2400" b="0" i="0">
                <a:solidFill>
                  <a:schemeClr val="bg1"/>
                </a:solidFill>
                <a:latin typeface="Segoe UI" panose="020B0502040204020203" pitchFamily="34" charset="0"/>
                <a:cs typeface="Segoe UI" panose="020B0502040204020203" pitchFamily="34" charset="0"/>
              </a:defRPr>
            </a:lvl2pPr>
            <a:lvl3pPr>
              <a:defRPr sz="2400" b="0" i="0">
                <a:solidFill>
                  <a:schemeClr val="bg1"/>
                </a:solidFill>
                <a:latin typeface="Segoe UI" panose="020B0502040204020203" pitchFamily="34" charset="0"/>
                <a:cs typeface="Segoe UI" panose="020B0502040204020203" pitchFamily="34" charset="0"/>
              </a:defRPr>
            </a:lvl3pPr>
            <a:lvl4pPr>
              <a:defRPr sz="2400" b="0" i="0">
                <a:solidFill>
                  <a:schemeClr val="bg1"/>
                </a:solidFill>
                <a:latin typeface="Segoe UI" panose="020B0502040204020203" pitchFamily="34" charset="0"/>
                <a:cs typeface="Segoe UI" panose="020B0502040204020203" pitchFamily="34" charset="0"/>
              </a:defRPr>
            </a:lvl4pPr>
            <a:lvl5pPr>
              <a:defRPr sz="2400" b="0" i="0">
                <a:solidFill>
                  <a:schemeClr val="bg1"/>
                </a:solidFill>
                <a:latin typeface="Segoe UI" panose="020B0502040204020203" pitchFamily="34" charset="0"/>
                <a:cs typeface="Segoe UI" panose="020B0502040204020203" pitchFamily="34" charset="0"/>
              </a:defRPr>
            </a:lvl5pPr>
          </a:lstStyle>
          <a:p>
            <a:pPr lvl="0"/>
            <a:r>
              <a:rPr lang="en-US"/>
              <a:t>Speakers</a:t>
            </a:r>
          </a:p>
        </p:txBody>
      </p:sp>
    </p:spTree>
    <p:extLst>
      <p:ext uri="{BB962C8B-B14F-4D97-AF65-F5344CB8AC3E}">
        <p14:creationId xmlns:p14="http://schemas.microsoft.com/office/powerpoint/2010/main" val="91744478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641995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714874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4056860"/>
      </p:ext>
    </p:extLst>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2024871"/>
          </a:xfrm>
        </p:spPr>
        <p:txBody>
          <a:bodyPr/>
          <a:lstStyle>
            <a:lvl1pPr marL="0" indent="0">
              <a:buNone/>
              <a:defRPr>
                <a:gradFill>
                  <a:gsLst>
                    <a:gs pos="1250">
                      <a:schemeClr val="tx1"/>
                    </a:gs>
                    <a:gs pos="99000">
                      <a:schemeClr val="tx1"/>
                    </a:gs>
                  </a:gsLst>
                  <a:lin ang="5400000" scaled="0"/>
                </a:gradFill>
              </a:defRPr>
            </a:lvl1pPr>
            <a:lvl2pPr marL="0" indent="0">
              <a:buFontTx/>
              <a:buNone/>
              <a:defRPr sz="2353"/>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7765367"/>
      </p:ext>
    </p:extLst>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41691119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29755972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910492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299562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807662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138517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144726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28807115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833323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255127"/>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1" y="0"/>
            <a:ext cx="32004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3771900" y="585788"/>
            <a:ext cx="7836073"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379715" y="585788"/>
            <a:ext cx="2286000" cy="5683250"/>
          </a:xfrm>
        </p:spPr>
        <p:txBody>
          <a:bodyPr anchor="ctr"/>
          <a:lstStyle>
            <a:lvl1pPr>
              <a:defRPr>
                <a:solidFill>
                  <a:schemeClr val="bg1"/>
                </a:solidFill>
              </a:defRPr>
            </a:lvl1pPr>
          </a:lstStyle>
          <a:p>
            <a:r>
              <a:rPr lang="en-US"/>
              <a:t>Title</a:t>
            </a:r>
          </a:p>
        </p:txBody>
      </p:sp>
    </p:spTree>
    <p:extLst>
      <p:ext uri="{BB962C8B-B14F-4D97-AF65-F5344CB8AC3E}">
        <p14:creationId xmlns:p14="http://schemas.microsoft.com/office/powerpoint/2010/main" val="4194926288"/>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_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1" y="0"/>
            <a:ext cx="3200400" cy="68580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3771900" y="585788"/>
            <a:ext cx="7836073"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379715" y="585788"/>
            <a:ext cx="2286000" cy="5683250"/>
          </a:xfrm>
        </p:spPr>
        <p:txBody>
          <a:bodyPr anchor="ctr"/>
          <a:lstStyle>
            <a:lvl1pPr>
              <a:defRPr>
                <a:solidFill>
                  <a:schemeClr val="tx1"/>
                </a:solidFill>
              </a:defRPr>
            </a:lvl1pPr>
          </a:lstStyle>
          <a:p>
            <a:r>
              <a:rPr lang="en-US"/>
              <a:t>Title</a:t>
            </a:r>
          </a:p>
        </p:txBody>
      </p:sp>
    </p:spTree>
    <p:extLst>
      <p:ext uri="{BB962C8B-B14F-4D97-AF65-F5344CB8AC3E}">
        <p14:creationId xmlns:p14="http://schemas.microsoft.com/office/powerpoint/2010/main" val="270452494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3279775"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3914775" y="585788"/>
            <a:ext cx="7694613" cy="5683249"/>
          </a:xfrm>
        </p:spPr>
        <p:txBody>
          <a:bodyPr anchor="ctr"/>
          <a:lstStyle>
            <a:lvl1pPr marL="0" indent="0">
              <a:buNone/>
              <a:defRPr/>
            </a:lvl1pPr>
          </a:lstStyle>
          <a:p>
            <a:pPr lvl="0"/>
            <a:r>
              <a:rPr lang="en-US"/>
              <a:t>Click to edit Master text styles</a:t>
            </a: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435862" y="585788"/>
            <a:ext cx="2286000" cy="5683250"/>
          </a:xfrm>
        </p:spPr>
        <p:txBody>
          <a:bodyPr anchor="ctr"/>
          <a:lstStyle>
            <a:lvl1pPr>
              <a:defRPr/>
            </a:lvl1pPr>
          </a:lstStyle>
          <a:p>
            <a:r>
              <a:rPr lang="en-US"/>
              <a:t>Title</a:t>
            </a:r>
          </a:p>
        </p:txBody>
      </p:sp>
    </p:spTree>
    <p:extLst>
      <p:ext uri="{BB962C8B-B14F-4D97-AF65-F5344CB8AC3E}">
        <p14:creationId xmlns:p14="http://schemas.microsoft.com/office/powerpoint/2010/main" val="4070567658"/>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8211456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0189722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3662257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8722463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552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43961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707609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4979873"/>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71348522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54766713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Thank you blu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2F8B69E-34D5-9041-B011-3B3E232C8747}"/>
              </a:ext>
            </a:extLst>
          </p:cNvPr>
          <p:cNvSpPr>
            <a:spLocks noGrp="1"/>
          </p:cNvSpPr>
          <p:nvPr>
            <p:ph type="title" hasCustomPrompt="1"/>
          </p:nvPr>
        </p:nvSpPr>
        <p:spPr>
          <a:xfrm>
            <a:off x="568048" y="1829711"/>
            <a:ext cx="4482124" cy="1473396"/>
          </a:xfrm>
          <a:noFill/>
        </p:spPr>
        <p:txBody>
          <a:bodyPr lIns="0" tIns="0" rIns="0" bIns="0" anchor="ctr" anchorCtr="0"/>
          <a:lstStyle>
            <a:lvl1pPr>
              <a:lnSpc>
                <a:spcPct val="100000"/>
              </a:lnSpc>
              <a:spcAft>
                <a:spcPts val="1274"/>
              </a:spcAft>
              <a:defRPr sz="3137" spc="-147" baseline="0">
                <a:solidFill>
                  <a:schemeClr val="bg1"/>
                </a:solidFill>
              </a:defRPr>
            </a:lvl1pPr>
          </a:lstStyle>
          <a:p>
            <a:r>
              <a:rPr lang="en-US"/>
              <a:t>Thank you</a:t>
            </a:r>
          </a:p>
        </p:txBody>
      </p:sp>
      <p:pic>
        <p:nvPicPr>
          <p:cNvPr id="7" name="Picture 6">
            <a:extLst>
              <a:ext uri="{FF2B5EF4-FFF2-40B4-BE49-F238E27FC236}">
                <a16:creationId xmlns:a16="http://schemas.microsoft.com/office/drawing/2014/main" id="{C96D219C-ECD2-DC41-95D0-FC842A35FB7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68048" y="589919"/>
            <a:ext cx="1314756" cy="280339"/>
          </a:xfrm>
          <a:prstGeom prst="rect">
            <a:avLst/>
          </a:prstGeom>
        </p:spPr>
      </p:pic>
    </p:spTree>
    <p:extLst>
      <p:ext uri="{BB962C8B-B14F-4D97-AF65-F5344CB8AC3E}">
        <p14:creationId xmlns:p14="http://schemas.microsoft.com/office/powerpoint/2010/main" val="6565989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cstate="email">
              <a:extLst>
                <a:ext uri="{28A0092B-C50C-407E-A947-70E740481C1C}">
                  <a14:useLocalDpi xmlns:a14="http://schemas.microsoft.com/office/drawing/2010/main"/>
                </a:ext>
              </a:extLst>
            </a:blip>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397933506"/>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cstate="email">
              <a:extLst>
                <a:ext uri="{28A0092B-C50C-407E-A947-70E740481C1C}">
                  <a14:useLocalDpi xmlns:a14="http://schemas.microsoft.com/office/drawing/2010/main"/>
                </a:ext>
              </a:extLst>
            </a:blip>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45567790"/>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four columns graphic and text">
    <p:spTree>
      <p:nvGrpSpPr>
        <p:cNvPr id="1" name=""/>
        <p:cNvGrpSpPr/>
        <p:nvPr/>
      </p:nvGrpSpPr>
      <p:grpSpPr>
        <a:xfrm>
          <a:off x="0" y="0"/>
          <a:ext cx="0" cy="0"/>
          <a:chOff x="0" y="0"/>
          <a:chExt cx="0" cy="0"/>
        </a:xfrm>
      </p:grpSpPr>
      <p:sp>
        <p:nvSpPr>
          <p:cNvPr id="14" name="Content Placeholder 15">
            <a:extLst>
              <a:ext uri="{FF2B5EF4-FFF2-40B4-BE49-F238E27FC236}">
                <a16:creationId xmlns:a16="http://schemas.microsoft.com/office/drawing/2014/main" id="{88A8CB35-A244-544E-8BAE-53CB85074FBB}"/>
              </a:ext>
            </a:extLst>
          </p:cNvPr>
          <p:cNvSpPr>
            <a:spLocks noGrp="1"/>
          </p:cNvSpPr>
          <p:nvPr>
            <p:ph sz="quarter" idx="20" hasCustomPrompt="1"/>
          </p:nvPr>
        </p:nvSpPr>
        <p:spPr>
          <a:xfrm>
            <a:off x="9624119" y="2237940"/>
            <a:ext cx="1489700" cy="1345022"/>
          </a:xfrm>
        </p:spPr>
        <p:txBody>
          <a:bodyPr anchor="ctr">
            <a:noAutofit/>
          </a:bodyPr>
          <a:lstStyle>
            <a:lvl1pPr marL="0" indent="0" algn="ctr">
              <a:lnSpc>
                <a:spcPct val="100000"/>
              </a:lnSpc>
              <a:buNone/>
              <a:defRPr sz="1961">
                <a:solidFill>
                  <a:schemeClr val="tx2"/>
                </a:solidFill>
                <a:latin typeface="+mj-lt"/>
              </a:defRPr>
            </a:lvl1pPr>
          </a:lstStyle>
          <a:p>
            <a:pPr lvl="0"/>
            <a:r>
              <a:rPr lang="en-US"/>
              <a:t> </a:t>
            </a:r>
          </a:p>
        </p:txBody>
      </p:sp>
      <p:sp>
        <p:nvSpPr>
          <p:cNvPr id="40" name="Content Placeholder 15">
            <a:extLst>
              <a:ext uri="{FF2B5EF4-FFF2-40B4-BE49-F238E27FC236}">
                <a16:creationId xmlns:a16="http://schemas.microsoft.com/office/drawing/2014/main" id="{57D0327C-017E-3F4C-BEA4-454BB6221570}"/>
              </a:ext>
            </a:extLst>
          </p:cNvPr>
          <p:cNvSpPr>
            <a:spLocks noGrp="1"/>
          </p:cNvSpPr>
          <p:nvPr>
            <p:ph sz="quarter" idx="24" hasCustomPrompt="1"/>
          </p:nvPr>
        </p:nvSpPr>
        <p:spPr>
          <a:xfrm>
            <a:off x="6614692" y="2237940"/>
            <a:ext cx="1489700" cy="1345022"/>
          </a:xfrm>
        </p:spPr>
        <p:txBody>
          <a:bodyPr anchor="ctr">
            <a:noAutofit/>
          </a:bodyPr>
          <a:lstStyle>
            <a:lvl1pPr marL="0" indent="0" algn="ctr">
              <a:lnSpc>
                <a:spcPct val="100000"/>
              </a:lnSpc>
              <a:buNone/>
              <a:defRPr sz="1961">
                <a:solidFill>
                  <a:schemeClr val="tx2"/>
                </a:solidFill>
                <a:latin typeface="+mj-lt"/>
              </a:defRPr>
            </a:lvl1pPr>
          </a:lstStyle>
          <a:p>
            <a:pPr lvl="0"/>
            <a:r>
              <a:rPr lang="en-US"/>
              <a:t> </a:t>
            </a:r>
          </a:p>
        </p:txBody>
      </p:sp>
      <p:sp>
        <p:nvSpPr>
          <p:cNvPr id="43" name="Content Placeholder 15">
            <a:extLst>
              <a:ext uri="{FF2B5EF4-FFF2-40B4-BE49-F238E27FC236}">
                <a16:creationId xmlns:a16="http://schemas.microsoft.com/office/drawing/2014/main" id="{E270A049-6F10-2A46-A5DC-10547F876703}"/>
              </a:ext>
            </a:extLst>
          </p:cNvPr>
          <p:cNvSpPr>
            <a:spLocks noGrp="1"/>
          </p:cNvSpPr>
          <p:nvPr>
            <p:ph sz="quarter" idx="26" hasCustomPrompt="1"/>
          </p:nvPr>
        </p:nvSpPr>
        <p:spPr>
          <a:xfrm>
            <a:off x="3797357" y="2237940"/>
            <a:ext cx="1489700" cy="1345022"/>
          </a:xfrm>
        </p:spPr>
        <p:txBody>
          <a:bodyPr anchor="ctr">
            <a:noAutofit/>
          </a:bodyPr>
          <a:lstStyle>
            <a:lvl1pPr marL="0" indent="0" algn="ctr">
              <a:lnSpc>
                <a:spcPct val="100000"/>
              </a:lnSpc>
              <a:buNone/>
              <a:defRPr sz="1961">
                <a:solidFill>
                  <a:schemeClr val="tx2"/>
                </a:solidFill>
                <a:latin typeface="+mj-lt"/>
              </a:defRPr>
            </a:lvl1pPr>
          </a:lstStyle>
          <a:p>
            <a:pPr lvl="0"/>
            <a:r>
              <a:rPr lang="en-US"/>
              <a:t> </a:t>
            </a:r>
          </a:p>
        </p:txBody>
      </p:sp>
      <p:sp>
        <p:nvSpPr>
          <p:cNvPr id="46" name="Content Placeholder 15">
            <a:extLst>
              <a:ext uri="{FF2B5EF4-FFF2-40B4-BE49-F238E27FC236}">
                <a16:creationId xmlns:a16="http://schemas.microsoft.com/office/drawing/2014/main" id="{37F95205-9570-7441-866C-BD237D2B54A9}"/>
              </a:ext>
            </a:extLst>
          </p:cNvPr>
          <p:cNvSpPr>
            <a:spLocks noGrp="1"/>
          </p:cNvSpPr>
          <p:nvPr>
            <p:ph sz="quarter" idx="28" hasCustomPrompt="1"/>
          </p:nvPr>
        </p:nvSpPr>
        <p:spPr>
          <a:xfrm>
            <a:off x="997581" y="2237940"/>
            <a:ext cx="1489700" cy="1345022"/>
          </a:xfrm>
        </p:spPr>
        <p:txBody>
          <a:bodyPr anchor="ctr">
            <a:noAutofit/>
          </a:bodyPr>
          <a:lstStyle>
            <a:lvl1pPr marL="0" indent="0" algn="ctr">
              <a:lnSpc>
                <a:spcPct val="100000"/>
              </a:lnSpc>
              <a:buNone/>
              <a:defRPr sz="1961">
                <a:solidFill>
                  <a:schemeClr val="tx2"/>
                </a:solidFill>
                <a:latin typeface="+mj-lt"/>
              </a:defRPr>
            </a:lvl1pPr>
          </a:lstStyle>
          <a:p>
            <a:pPr lvl="0"/>
            <a:r>
              <a:rPr lang="en-US"/>
              <a:t> </a:t>
            </a:r>
          </a:p>
        </p:txBody>
      </p:sp>
      <p:sp>
        <p:nvSpPr>
          <p:cNvPr id="13" name="Text Placeholder 4">
            <a:extLst>
              <a:ext uri="{FF2B5EF4-FFF2-40B4-BE49-F238E27FC236}">
                <a16:creationId xmlns:a16="http://schemas.microsoft.com/office/drawing/2014/main" id="{5116C900-B6BF-074A-A177-EDFEEE8170A8}"/>
              </a:ext>
            </a:extLst>
          </p:cNvPr>
          <p:cNvSpPr>
            <a:spLocks noGrp="1"/>
          </p:cNvSpPr>
          <p:nvPr>
            <p:ph type="body" sz="quarter" idx="32" hasCustomPrompt="1"/>
          </p:nvPr>
        </p:nvSpPr>
        <p:spPr>
          <a:xfrm>
            <a:off x="568047" y="4026702"/>
            <a:ext cx="2402993" cy="1337843"/>
          </a:xfrm>
        </p:spPr>
        <p:txBody>
          <a:bodyPr lIns="0" tIns="0" rIns="0" bIns="0"/>
          <a:lstStyle>
            <a:lvl1pPr marL="0" indent="0">
              <a:lnSpc>
                <a:spcPct val="100000"/>
              </a:lnSpc>
              <a:spcBef>
                <a:spcPts val="0"/>
              </a:spcBef>
              <a:spcAft>
                <a:spcPts val="784"/>
              </a:spcAft>
              <a:buNone/>
              <a:defRPr sz="1765" b="1" i="0">
                <a:solidFill>
                  <a:schemeClr val="tx1"/>
                </a:solidFill>
                <a:latin typeface="Segoe UI Semibold" panose="020B0502040204020203" pitchFamily="34" charset="0"/>
                <a:cs typeface="Segoe UI Semibold" panose="020B0502040204020203" pitchFamily="34" charset="0"/>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b="0" i="0">
                <a:solidFill>
                  <a:srgbClr val="000000"/>
                </a:solidFill>
                <a:latin typeface="Segoe UI Light" panose="020B0502040204020203" pitchFamily="34" charset="0"/>
                <a:cs typeface="Segoe UI Light" panose="020B0502040204020203" pitchFamily="34" charset="0"/>
              </a:defRPr>
            </a:lvl2pPr>
            <a:lvl3pPr marL="448193" indent="0">
              <a:buNone/>
              <a:defRPr/>
            </a:lvl3pPr>
            <a:lvl4pPr marL="672290" indent="0">
              <a:buNone/>
              <a:defRPr/>
            </a:lvl4pPr>
            <a:lvl5pPr marL="896386" indent="0">
              <a:buNone/>
              <a:defRPr/>
            </a:lvl5pPr>
          </a:lstStyle>
          <a:p>
            <a:pPr lvl="0"/>
            <a:r>
              <a:rPr lang="en-US"/>
              <a:t>UI </a:t>
            </a:r>
            <a:r>
              <a:rPr lang="en-US" err="1"/>
              <a:t>Semibold</a:t>
            </a:r>
            <a:r>
              <a:rPr lang="en-US"/>
              <a:t> 18</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a:t>
            </a:r>
          </a:p>
        </p:txBody>
      </p:sp>
      <p:sp>
        <p:nvSpPr>
          <p:cNvPr id="17" name="Text Placeholder 4">
            <a:extLst>
              <a:ext uri="{FF2B5EF4-FFF2-40B4-BE49-F238E27FC236}">
                <a16:creationId xmlns:a16="http://schemas.microsoft.com/office/drawing/2014/main" id="{7CDA88BF-F769-2A44-9D2C-8A26E3F2AF85}"/>
              </a:ext>
            </a:extLst>
          </p:cNvPr>
          <p:cNvSpPr>
            <a:spLocks noGrp="1"/>
          </p:cNvSpPr>
          <p:nvPr>
            <p:ph type="body" sz="quarter" idx="33" hasCustomPrompt="1"/>
          </p:nvPr>
        </p:nvSpPr>
        <p:spPr>
          <a:xfrm>
            <a:off x="3435715" y="4026702"/>
            <a:ext cx="2315762" cy="1337843"/>
          </a:xfrm>
        </p:spPr>
        <p:txBody>
          <a:bodyPr lIns="0" tIns="0" rIns="0" bIns="0"/>
          <a:lstStyle>
            <a:lvl1pPr marL="0" indent="0">
              <a:lnSpc>
                <a:spcPct val="100000"/>
              </a:lnSpc>
              <a:spcBef>
                <a:spcPts val="0"/>
              </a:spcBef>
              <a:spcAft>
                <a:spcPts val="784"/>
              </a:spcAft>
              <a:buNone/>
              <a:defRPr sz="1765" b="1" i="0">
                <a:solidFill>
                  <a:schemeClr val="tx1"/>
                </a:solidFill>
                <a:latin typeface="Segoe UI Semibold" panose="020B0502040204020203" pitchFamily="34" charset="0"/>
                <a:cs typeface="Segoe UI Semibold" panose="020B0502040204020203" pitchFamily="34" charset="0"/>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b="0" i="0">
                <a:solidFill>
                  <a:srgbClr val="000000"/>
                </a:solidFill>
                <a:latin typeface="Segoe UI Light" panose="020B0502040204020203" pitchFamily="34" charset="0"/>
                <a:cs typeface="Segoe UI Light" panose="020B0502040204020203" pitchFamily="34" charset="0"/>
              </a:defRPr>
            </a:lvl2pPr>
            <a:lvl3pPr marL="448193" indent="0">
              <a:buNone/>
              <a:defRPr/>
            </a:lvl3pPr>
            <a:lvl4pPr marL="672290" indent="0">
              <a:buNone/>
              <a:defRPr/>
            </a:lvl4pPr>
            <a:lvl5pPr marL="896386" indent="0">
              <a:buNone/>
              <a:defRPr/>
            </a:lvl5pPr>
          </a:lstStyle>
          <a:p>
            <a:pPr lvl="0"/>
            <a:r>
              <a:rPr lang="en-US"/>
              <a:t>UI </a:t>
            </a:r>
            <a:r>
              <a:rPr lang="en-US" err="1"/>
              <a:t>Semibold</a:t>
            </a:r>
            <a:r>
              <a:rPr lang="en-US"/>
              <a:t> 18</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a:t>
            </a:r>
          </a:p>
        </p:txBody>
      </p:sp>
      <p:sp>
        <p:nvSpPr>
          <p:cNvPr id="18" name="Text Placeholder 4">
            <a:extLst>
              <a:ext uri="{FF2B5EF4-FFF2-40B4-BE49-F238E27FC236}">
                <a16:creationId xmlns:a16="http://schemas.microsoft.com/office/drawing/2014/main" id="{FC078E9B-DC73-0247-A86B-901F6FE33883}"/>
              </a:ext>
            </a:extLst>
          </p:cNvPr>
          <p:cNvSpPr>
            <a:spLocks noGrp="1"/>
          </p:cNvSpPr>
          <p:nvPr>
            <p:ph type="body" sz="quarter" idx="34" hasCustomPrompt="1"/>
          </p:nvPr>
        </p:nvSpPr>
        <p:spPr>
          <a:xfrm>
            <a:off x="6246539" y="4026702"/>
            <a:ext cx="2315762" cy="1337843"/>
          </a:xfrm>
        </p:spPr>
        <p:txBody>
          <a:bodyPr lIns="0" tIns="0" rIns="0" bIns="0"/>
          <a:lstStyle>
            <a:lvl1pPr marL="0" indent="0">
              <a:lnSpc>
                <a:spcPct val="100000"/>
              </a:lnSpc>
              <a:spcBef>
                <a:spcPts val="0"/>
              </a:spcBef>
              <a:spcAft>
                <a:spcPts val="784"/>
              </a:spcAft>
              <a:buNone/>
              <a:defRPr sz="1765" b="1" i="0">
                <a:solidFill>
                  <a:schemeClr val="tx1"/>
                </a:solidFill>
                <a:latin typeface="Segoe UI Semibold" panose="020B0502040204020203" pitchFamily="34" charset="0"/>
                <a:cs typeface="Segoe UI Semibold" panose="020B0502040204020203" pitchFamily="34" charset="0"/>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b="0" i="0">
                <a:solidFill>
                  <a:srgbClr val="000000"/>
                </a:solidFill>
                <a:latin typeface="Segoe UI Light" panose="020B0502040204020203" pitchFamily="34" charset="0"/>
                <a:cs typeface="Segoe UI Light" panose="020B0502040204020203" pitchFamily="34" charset="0"/>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ct val="100000"/>
              </a:lnSpc>
              <a:spcBef>
                <a:spcPts val="0"/>
              </a:spcBef>
              <a:spcAft>
                <a:spcPts val="784"/>
              </a:spcAft>
              <a:buClrTx/>
              <a:buSzPct val="90000"/>
              <a:buFont typeface="Wingdings" panose="05000000000000000000" pitchFamily="2" charset="2"/>
              <a:buNone/>
              <a:tabLst/>
              <a:defRPr/>
            </a:pPr>
            <a:r>
              <a:rPr lang="en-US"/>
              <a:t>UI </a:t>
            </a:r>
            <a:r>
              <a:rPr lang="en-US" err="1"/>
              <a:t>Semibold</a:t>
            </a:r>
            <a:r>
              <a:rPr lang="en-US"/>
              <a:t> 18</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a:t>
            </a:r>
          </a:p>
        </p:txBody>
      </p:sp>
      <p:sp>
        <p:nvSpPr>
          <p:cNvPr id="19" name="Text Placeholder 4">
            <a:extLst>
              <a:ext uri="{FF2B5EF4-FFF2-40B4-BE49-F238E27FC236}">
                <a16:creationId xmlns:a16="http://schemas.microsoft.com/office/drawing/2014/main" id="{62D2C346-D540-414A-B78D-588809300DF6}"/>
              </a:ext>
            </a:extLst>
          </p:cNvPr>
          <p:cNvSpPr>
            <a:spLocks noGrp="1"/>
          </p:cNvSpPr>
          <p:nvPr>
            <p:ph type="body" sz="quarter" idx="35" hasCustomPrompt="1"/>
          </p:nvPr>
        </p:nvSpPr>
        <p:spPr>
          <a:xfrm>
            <a:off x="9285267" y="4026702"/>
            <a:ext cx="2315762" cy="1337843"/>
          </a:xfrm>
        </p:spPr>
        <p:txBody>
          <a:bodyPr lIns="0" tIns="0" rIns="0" bIns="0"/>
          <a:lstStyle>
            <a:lvl1pPr marL="0" indent="0">
              <a:lnSpc>
                <a:spcPct val="100000"/>
              </a:lnSpc>
              <a:spcBef>
                <a:spcPts val="0"/>
              </a:spcBef>
              <a:spcAft>
                <a:spcPts val="784"/>
              </a:spcAft>
              <a:buNone/>
              <a:defRPr sz="1765" b="1" i="0">
                <a:solidFill>
                  <a:schemeClr val="tx1"/>
                </a:solidFill>
                <a:latin typeface="Segoe UI Semibold" panose="020B0502040204020203" pitchFamily="34" charset="0"/>
                <a:cs typeface="Segoe UI Semibold" panose="020B0502040204020203" pitchFamily="34" charset="0"/>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b="0" i="0">
                <a:solidFill>
                  <a:srgbClr val="000000"/>
                </a:solidFill>
                <a:latin typeface="Segoe UI Light" panose="020B0502040204020203" pitchFamily="34" charset="0"/>
                <a:cs typeface="Segoe UI Light" panose="020B0502040204020203" pitchFamily="34" charset="0"/>
              </a:defRPr>
            </a:lvl2pPr>
            <a:lvl3pPr marL="448193" indent="0">
              <a:buNone/>
              <a:defRPr/>
            </a:lvl3pPr>
            <a:lvl4pPr marL="672290" indent="0">
              <a:buNone/>
              <a:defRPr/>
            </a:lvl4pPr>
            <a:lvl5pPr marL="896386" indent="0">
              <a:buNone/>
              <a:defRPr/>
            </a:lvl5pPr>
          </a:lstStyle>
          <a:p>
            <a:pPr lvl="0"/>
            <a:r>
              <a:rPr lang="en-US"/>
              <a:t>UI </a:t>
            </a:r>
            <a:r>
              <a:rPr lang="en-US" err="1"/>
              <a:t>Semibold</a:t>
            </a:r>
            <a:r>
              <a:rPr lang="en-US"/>
              <a:t> 18</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a:t>
            </a:r>
          </a:p>
        </p:txBody>
      </p:sp>
      <p:sp>
        <p:nvSpPr>
          <p:cNvPr id="12" name="Title Placeholder 1">
            <a:extLst>
              <a:ext uri="{FF2B5EF4-FFF2-40B4-BE49-F238E27FC236}">
                <a16:creationId xmlns:a16="http://schemas.microsoft.com/office/drawing/2014/main" id="{0C7201D5-946C-4446-B9EC-C441354A75F3}"/>
              </a:ext>
            </a:extLst>
          </p:cNvPr>
          <p:cNvSpPr>
            <a:spLocks noGrp="1"/>
          </p:cNvSpPr>
          <p:nvPr>
            <p:ph type="title" hasCustomPrompt="1"/>
          </p:nvPr>
        </p:nvSpPr>
        <p:spPr>
          <a:xfrm>
            <a:off x="568047" y="683497"/>
            <a:ext cx="11055906" cy="739343"/>
          </a:xfrm>
          <a:prstGeom prst="rect">
            <a:avLst/>
          </a:prstGeom>
        </p:spPr>
        <p:txBody>
          <a:bodyPr vert="horz" wrap="square" lIns="0" tIns="164592" rIns="0" bIns="0" rtlCol="0" anchor="t">
            <a:noAutofit/>
          </a:bodyPr>
          <a:lstStyle>
            <a:lvl1pPr algn="ctr">
              <a:lnSpc>
                <a:spcPct val="100000"/>
              </a:lnSpc>
              <a:defRPr sz="3137"/>
            </a:lvl1pPr>
          </a:lstStyle>
          <a:p>
            <a:r>
              <a:rPr lang="en-US"/>
              <a:t>Graphic layout: two columns graphic and text</a:t>
            </a:r>
          </a:p>
        </p:txBody>
      </p:sp>
      <p:sp>
        <p:nvSpPr>
          <p:cNvPr id="20" name="Text Placeholder 3">
            <a:extLst>
              <a:ext uri="{FF2B5EF4-FFF2-40B4-BE49-F238E27FC236}">
                <a16:creationId xmlns:a16="http://schemas.microsoft.com/office/drawing/2014/main" id="{F80D92C0-8F34-914C-8EBC-DE5410F9C956}"/>
              </a:ext>
            </a:extLst>
          </p:cNvPr>
          <p:cNvSpPr>
            <a:spLocks noGrp="1"/>
          </p:cNvSpPr>
          <p:nvPr>
            <p:ph type="body" sz="quarter" idx="12" hasCustomPrompt="1"/>
          </p:nvPr>
        </p:nvSpPr>
        <p:spPr>
          <a:xfrm>
            <a:off x="580637" y="1355683"/>
            <a:ext cx="11046887" cy="301770"/>
          </a:xfrm>
        </p:spPr>
        <p:txBody>
          <a:bodyPr wrap="square" lIns="0" tIns="0" rIns="0" bIns="0">
            <a:spAutoFit/>
          </a:bodyPr>
          <a:lstStyle>
            <a:lvl1pPr marL="0" indent="0" algn="ctr">
              <a:lnSpc>
                <a:spcPct val="100000"/>
              </a:lnSpc>
              <a:spcBef>
                <a:spcPts val="0"/>
              </a:spcBef>
              <a:spcAft>
                <a:spcPts val="1274"/>
              </a:spcAft>
              <a:buNone/>
              <a:defRPr sz="1961" b="0" i="0">
                <a:solidFill>
                  <a:srgbClr val="000000"/>
                </a:solidFill>
                <a:latin typeface="Segoe UI Light" panose="020B0502040204020203" pitchFamily="34" charset="0"/>
                <a:cs typeface="Segoe UI Light" panose="020B0502040204020203" pitchFamily="34" charset="0"/>
              </a:defRPr>
            </a:lvl1pPr>
            <a:lvl2pPr marL="224097" indent="0">
              <a:lnSpc>
                <a:spcPct val="90000"/>
              </a:lnSpc>
              <a:spcBef>
                <a:spcPts val="0"/>
              </a:spcBef>
              <a:spcAft>
                <a:spcPts val="1274"/>
              </a:spcAft>
              <a:buNone/>
              <a:defRPr sz="1961">
                <a:solidFill>
                  <a:schemeClr val="tx2"/>
                </a:solidFill>
              </a:defRPr>
            </a:lvl2pPr>
            <a:lvl3pPr marL="448193" indent="0">
              <a:spcBef>
                <a:spcPts val="0"/>
              </a:spcBef>
              <a:spcAft>
                <a:spcPts val="1274"/>
              </a:spcAft>
              <a:buNone/>
              <a:defRPr sz="1961"/>
            </a:lvl3pPr>
            <a:lvl4pPr marL="672290" indent="0">
              <a:spcBef>
                <a:spcPts val="0"/>
              </a:spcBef>
              <a:spcAft>
                <a:spcPts val="1274"/>
              </a:spcAft>
              <a:buNone/>
              <a:defRPr sz="1961"/>
            </a:lvl4pPr>
            <a:lvl5pPr marL="896386" indent="0">
              <a:buNone/>
              <a:defRPr/>
            </a:lvl5pPr>
          </a:lstStyle>
          <a:p>
            <a:pPr lvl="0"/>
            <a:r>
              <a:rPr lang="en-US"/>
              <a:t>Subtitle Segoe UI 20pt</a:t>
            </a:r>
          </a:p>
        </p:txBody>
      </p:sp>
    </p:spTree>
    <p:extLst>
      <p:ext uri="{BB962C8B-B14F-4D97-AF65-F5344CB8AC3E}">
        <p14:creationId xmlns:p14="http://schemas.microsoft.com/office/powerpoint/2010/main" val="1460814599"/>
      </p:ext>
    </p:extLst>
  </p:cSld>
  <p:clrMapOvr>
    <a:masterClrMapping/>
  </p:clrMapOvr>
  <p:transition>
    <p:fade/>
  </p:transition>
  <p:extLst>
    <p:ext uri="{DCECCB84-F9BA-43D5-87BE-67443E8EF086}">
      <p15:sldGuideLst xmlns:p15="http://schemas.microsoft.com/office/powerpoint/2012/main">
        <p15:guide id="1" pos="2213">
          <p15:clr>
            <a:srgbClr val="FBAE40"/>
          </p15:clr>
        </p15:guide>
        <p15:guide id="3" pos="1901">
          <p15:clr>
            <a:srgbClr val="FBAE40"/>
          </p15:clr>
        </p15:guide>
        <p15:guide id="4" pos="5525">
          <p15:clr>
            <a:srgbClr val="FBAE40"/>
          </p15:clr>
        </p15:guide>
        <p15:guide id="5" pos="3701">
          <p15:clr>
            <a:srgbClr val="FBAE40"/>
          </p15:clr>
        </p15:guide>
        <p15:guide id="6" pos="4013">
          <p15:clr>
            <a:srgbClr val="FBAE40"/>
          </p15:clr>
        </p15:guide>
        <p15:guide id="7" orient="horz" pos="787">
          <p15:clr>
            <a:srgbClr val="FBAE40"/>
          </p15:clr>
        </p15:guide>
        <p15:guide id="8" orient="horz" pos="2303">
          <p15:clr>
            <a:srgbClr val="FBAE40"/>
          </p15:clr>
        </p15:guide>
        <p15:guide id="9" orient="horz" pos="1027">
          <p15:clr>
            <a:srgbClr val="FBAE40"/>
          </p15:clr>
        </p15:guide>
        <p15:guide id="10" orient="horz" pos="2587">
          <p15:clr>
            <a:srgbClr val="FBAE40"/>
          </p15:clr>
        </p15:guide>
        <p15:guide id="11" pos="5957">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2745" strike="noStrike">
                <a:solidFill>
                  <a:schemeClr val="tx1"/>
                </a:solidFill>
              </a:defRPr>
            </a:lvl1pPr>
          </a:lstStyle>
          <a:p>
            <a:r>
              <a:rPr lang="en-US"/>
              <a:t>Title Only: Click to add Title</a:t>
            </a:r>
          </a:p>
        </p:txBody>
      </p:sp>
      <p:sp>
        <p:nvSpPr>
          <p:cNvPr id="4" name="Footer Placeholder 14">
            <a:extLst>
              <a:ext uri="{FF2B5EF4-FFF2-40B4-BE49-F238E27FC236}">
                <a16:creationId xmlns:a16="http://schemas.microsoft.com/office/drawing/2014/main" id="{1828F2BE-04D0-4952-849E-6909AD3A60E9}"/>
              </a:ext>
            </a:extLst>
          </p:cNvPr>
          <p:cNvSpPr>
            <a:spLocks noGrp="1"/>
          </p:cNvSpPr>
          <p:nvPr>
            <p:ph type="ftr" sz="quarter" idx="3"/>
          </p:nvPr>
        </p:nvSpPr>
        <p:spPr>
          <a:xfrm>
            <a:off x="361839" y="6450195"/>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r>
              <a:rPr lang="en-US">
                <a:solidFill>
                  <a:schemeClr val="bg1">
                    <a:lumMod val="65000"/>
                  </a:schemeClr>
                </a:solidFill>
              </a:rPr>
              <a:t>© Microsoft Corporation                                                                                  								                      Power Platform </a:t>
            </a:r>
          </a:p>
        </p:txBody>
      </p:sp>
    </p:spTree>
    <p:extLst>
      <p:ext uri="{BB962C8B-B14F-4D97-AF65-F5344CB8AC3E}">
        <p14:creationId xmlns:p14="http://schemas.microsoft.com/office/powerpoint/2010/main" val="2927075042"/>
      </p:ext>
    </p:extLst>
  </p:cSld>
  <p:clrMapOvr>
    <a:masterClrMapping/>
  </p:clrMapOvr>
  <p:transition>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38689842"/>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0F04-8233-4703-80FD-4CFD857F588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94D9FE9-9B5B-4A00-9C9C-7BB0524ED8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848473D-B1D1-4155-9E25-BD66C96AE824}"/>
              </a:ext>
            </a:extLst>
          </p:cNvPr>
          <p:cNvSpPr>
            <a:spLocks noGrp="1"/>
          </p:cNvSpPr>
          <p:nvPr>
            <p:ph type="dt" sz="half" idx="10"/>
          </p:nvPr>
        </p:nvSpPr>
        <p:spPr/>
        <p:txBody>
          <a:bodyPr/>
          <a:lstStyle/>
          <a:p>
            <a:fld id="{DC4A57DE-FA56-4B6A-A5C4-8690FA821006}" type="datetimeFigureOut">
              <a:rPr lang="en-CA" smtClean="0"/>
              <a:t>2025-05-21</a:t>
            </a:fld>
            <a:endParaRPr lang="en-CA"/>
          </a:p>
        </p:txBody>
      </p:sp>
      <p:sp>
        <p:nvSpPr>
          <p:cNvPr id="5" name="Footer Placeholder 4">
            <a:extLst>
              <a:ext uri="{FF2B5EF4-FFF2-40B4-BE49-F238E27FC236}">
                <a16:creationId xmlns:a16="http://schemas.microsoft.com/office/drawing/2014/main" id="{8E2B74C9-48A6-482F-8F6C-EC08568EA10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6C707F4-6E2C-4FA3-9AC1-88A9B378AA40}"/>
              </a:ext>
            </a:extLst>
          </p:cNvPr>
          <p:cNvSpPr>
            <a:spLocks noGrp="1"/>
          </p:cNvSpPr>
          <p:nvPr>
            <p:ph type="sldNum" sz="quarter" idx="12"/>
          </p:nvPr>
        </p:nvSpPr>
        <p:spPr/>
        <p:txBody>
          <a:bodyPr/>
          <a:lstStyle/>
          <a:p>
            <a:fld id="{98F51202-33F1-4C5A-B6D0-8C06B5128E92}" type="slidenum">
              <a:rPr lang="en-CA" smtClean="0"/>
              <a:t>‹#›</a:t>
            </a:fld>
            <a:endParaRPr lang="en-CA"/>
          </a:p>
        </p:txBody>
      </p:sp>
    </p:spTree>
    <p:extLst>
      <p:ext uri="{BB962C8B-B14F-4D97-AF65-F5344CB8AC3E}">
        <p14:creationId xmlns:p14="http://schemas.microsoft.com/office/powerpoint/2010/main" val="2614406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653043"/>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_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37904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8639-C975-4033-B0A2-F635BF12DB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F0C73E-754A-4500-9219-E9A861412E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8B3427-7E3F-419F-9B00-477B75C6D10D}"/>
              </a:ext>
            </a:extLst>
          </p:cNvPr>
          <p:cNvSpPr>
            <a:spLocks noGrp="1"/>
          </p:cNvSpPr>
          <p:nvPr>
            <p:ph type="dt" sz="half" idx="10"/>
          </p:nvPr>
        </p:nvSpPr>
        <p:spPr/>
        <p:txBody>
          <a:bodyPr/>
          <a:lstStyle/>
          <a:p>
            <a:fld id="{DE39F9C7-E3F1-46E6-AE64-C1BA00C140FA}" type="datetimeFigureOut">
              <a:rPr lang="en-US" smtClean="0"/>
              <a:t>5/21/2025</a:t>
            </a:fld>
            <a:endParaRPr lang="en-US"/>
          </a:p>
        </p:txBody>
      </p:sp>
      <p:sp>
        <p:nvSpPr>
          <p:cNvPr id="5" name="Footer Placeholder 4">
            <a:extLst>
              <a:ext uri="{FF2B5EF4-FFF2-40B4-BE49-F238E27FC236}">
                <a16:creationId xmlns:a16="http://schemas.microsoft.com/office/drawing/2014/main" id="{CE1AA2E7-F6F4-47B7-AA57-CB05132FD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EE1E4-5D66-446D-B4B8-E477B691A2B5}"/>
              </a:ext>
            </a:extLst>
          </p:cNvPr>
          <p:cNvSpPr>
            <a:spLocks noGrp="1"/>
          </p:cNvSpPr>
          <p:nvPr>
            <p:ph type="sldNum" sz="quarter" idx="12"/>
          </p:nvPr>
        </p:nvSpPr>
        <p:spPr/>
        <p:txBody>
          <a:bodyPr/>
          <a:lstStyle/>
          <a:p>
            <a:fld id="{D8839E9C-932D-4B0E-93DD-A0CB1EE0894B}" type="slidenum">
              <a:rPr lang="en-US" smtClean="0"/>
              <a:t>‹#›</a:t>
            </a:fld>
            <a:endParaRPr lang="en-US"/>
          </a:p>
        </p:txBody>
      </p:sp>
    </p:spTree>
    <p:extLst>
      <p:ext uri="{BB962C8B-B14F-4D97-AF65-F5344CB8AC3E}">
        <p14:creationId xmlns:p14="http://schemas.microsoft.com/office/powerpoint/2010/main" val="337093692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0">
              <a:srgbClr val="13121F"/>
            </a:gs>
            <a:gs pos="49000">
              <a:srgbClr val="302D5A"/>
            </a:gs>
            <a:gs pos="100000">
              <a:srgbClr val="5651A1"/>
            </a:gs>
          </a:gsLst>
          <a:lin ang="27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95933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banner">
            <a:extLst>
              <a:ext uri="{FF2B5EF4-FFF2-40B4-BE49-F238E27FC236}">
                <a16:creationId xmlns:a16="http://schemas.microsoft.com/office/drawing/2014/main" id="{8403E252-8A4C-4EF0-8F18-DABEB33BE4B8}"/>
              </a:ext>
              <a:ext uri="{C183D7F6-B498-43B3-948B-1728B52AA6E4}">
                <adec:decorative xmlns:adec="http://schemas.microsoft.com/office/drawing/2017/decorative" val="1"/>
              </a:ext>
            </a:extLst>
          </p:cNvPr>
          <p:cNvSpPr/>
          <p:nvPr userDrawn="1"/>
        </p:nvSpPr>
        <p:spPr>
          <a:xfrm>
            <a:off x="0" y="0"/>
            <a:ext cx="12193200" cy="174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mn-lt"/>
            </a:endParaRPr>
          </a:p>
        </p:txBody>
      </p:sp>
      <p:sp>
        <p:nvSpPr>
          <p:cNvPr id="2" name="Title">
            <a:extLst>
              <a:ext uri="{FF2B5EF4-FFF2-40B4-BE49-F238E27FC236}">
                <a16:creationId xmlns:a16="http://schemas.microsoft.com/office/drawing/2014/main" id="{7352B382-F4A6-4994-ADD6-52FBB912EB38}"/>
              </a:ext>
            </a:extLst>
          </p:cNvPr>
          <p:cNvSpPr>
            <a:spLocks noGrp="1"/>
          </p:cNvSpPr>
          <p:nvPr>
            <p:ph type="title" hasCustomPrompt="1"/>
          </p:nvPr>
        </p:nvSpPr>
        <p:spPr>
          <a:xfrm>
            <a:off x="457200" y="385199"/>
            <a:ext cx="11235600" cy="694800"/>
          </a:xfrm>
        </p:spPr>
        <p:txBody>
          <a:bodyPr anchor="t" anchorCtr="0">
            <a:noAutofit/>
          </a:bodyPr>
          <a:lstStyle>
            <a:lvl1pPr>
              <a:defRPr>
                <a:solidFill>
                  <a:schemeClr val="bg1"/>
                </a:solidFill>
              </a:defRPr>
            </a:lvl1pPr>
          </a:lstStyle>
          <a:p>
            <a:r>
              <a:rPr lang="en-US"/>
              <a:t>Title text</a:t>
            </a:r>
          </a:p>
        </p:txBody>
      </p:sp>
      <p:sp>
        <p:nvSpPr>
          <p:cNvPr id="9" name="Subtitle">
            <a:extLst>
              <a:ext uri="{FF2B5EF4-FFF2-40B4-BE49-F238E27FC236}">
                <a16:creationId xmlns:a16="http://schemas.microsoft.com/office/drawing/2014/main" id="{71DCE4DC-A621-4C81-9B88-F3A8D6C80ECC}"/>
              </a:ext>
            </a:extLst>
          </p:cNvPr>
          <p:cNvSpPr>
            <a:spLocks noGrp="1"/>
          </p:cNvSpPr>
          <p:nvPr>
            <p:ph type="body" sz="quarter" idx="10" hasCustomPrompt="1"/>
          </p:nvPr>
        </p:nvSpPr>
        <p:spPr>
          <a:xfrm>
            <a:off x="457200" y="1080000"/>
            <a:ext cx="11235600" cy="540000"/>
          </a:xfrm>
        </p:spPr>
        <p:txBody>
          <a:bodyPr anchor="ctr">
            <a:noAutofit/>
          </a:bodyPr>
          <a:lstStyle>
            <a:lvl1pPr marL="0" indent="0">
              <a:buFontTx/>
              <a:buNone/>
              <a:defRPr>
                <a:solidFill>
                  <a:schemeClr val="accent1"/>
                </a:solidFill>
              </a:defRPr>
            </a:lvl1pPr>
            <a:lvl2pPr marL="262800" indent="0">
              <a:buFontTx/>
              <a:buNone/>
              <a:defRPr>
                <a:solidFill>
                  <a:schemeClr val="accent1"/>
                </a:solidFill>
              </a:defRPr>
            </a:lvl2pPr>
            <a:lvl3pPr marL="446400" indent="0">
              <a:buFontTx/>
              <a:buNone/>
              <a:defRPr>
                <a:solidFill>
                  <a:schemeClr val="accent1"/>
                </a:solidFill>
              </a:defRPr>
            </a:lvl3pPr>
            <a:lvl4pPr marL="626400" indent="0">
              <a:buFontTx/>
              <a:buNone/>
              <a:defRPr>
                <a:solidFill>
                  <a:schemeClr val="accent1"/>
                </a:solidFill>
              </a:defRPr>
            </a:lvl4pPr>
            <a:lvl5pPr marL="810000" indent="0">
              <a:buFontTx/>
              <a:buNone/>
              <a:defRPr>
                <a:solidFill>
                  <a:schemeClr val="accent1"/>
                </a:solidFill>
              </a:defRPr>
            </a:lvl5pPr>
          </a:lstStyle>
          <a:p>
            <a:pPr lvl="0"/>
            <a:r>
              <a:rPr lang="en-US"/>
              <a:t>Subtitle text (hide in Selection pane if not required)</a:t>
            </a:r>
          </a:p>
        </p:txBody>
      </p:sp>
      <p:sp>
        <p:nvSpPr>
          <p:cNvPr id="3" name="Content Placeholder">
            <a:extLst>
              <a:ext uri="{FF2B5EF4-FFF2-40B4-BE49-F238E27FC236}">
                <a16:creationId xmlns:a16="http://schemas.microsoft.com/office/drawing/2014/main" id="{7527CC3A-9865-44A2-8C7C-750E2328C1C0}"/>
              </a:ext>
            </a:extLst>
          </p:cNvPr>
          <p:cNvSpPr>
            <a:spLocks noGrp="1"/>
          </p:cNvSpPr>
          <p:nvPr>
            <p:ph idx="1" hasCustomPrompt="1"/>
          </p:nvPr>
        </p:nvSpPr>
        <p:spPr>
          <a:xfrm>
            <a:off x="457200" y="2070000"/>
            <a:ext cx="11235600" cy="4788000"/>
          </a:xfrm>
        </p:spPr>
        <p:txBody>
          <a:bodyPr>
            <a:noAutofit/>
          </a:bodyPr>
          <a:lstStyle>
            <a:lvl1pPr>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F18CCA1E-5C70-4558-89D4-B730694DE847}"/>
              </a:ext>
            </a:extLst>
          </p:cNvPr>
          <p:cNvSpPr>
            <a:spLocks noGrp="1"/>
          </p:cNvSpPr>
          <p:nvPr>
            <p:ph type="ftr" sz="quarter" idx="11"/>
          </p:nvPr>
        </p:nvSpPr>
        <p:spPr/>
        <p:txBody>
          <a:bodyPr/>
          <a:lstStyle/>
          <a:p>
            <a:r>
              <a:rPr lang="en-AU"/>
              <a:t>© 2021 Microsoft. All rights reserved. </a:t>
            </a:r>
          </a:p>
        </p:txBody>
      </p:sp>
    </p:spTree>
    <p:extLst>
      <p:ext uri="{BB962C8B-B14F-4D97-AF65-F5344CB8AC3E}">
        <p14:creationId xmlns:p14="http://schemas.microsoft.com/office/powerpoint/2010/main" val="344274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Title Slide 1">
    <p:bg>
      <p:bgPr>
        <a:solidFill>
          <a:schemeClr val="bg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113C26-A8A0-4F58-A696-C6742A57B2AB}"/>
              </a:ext>
            </a:extLst>
          </p:cNvPr>
          <p:cNvSpPr>
            <a:spLocks noGrp="1"/>
          </p:cNvSpPr>
          <p:nvPr>
            <p:ph type="title" hasCustomPrompt="1"/>
          </p:nvPr>
        </p:nvSpPr>
        <p:spPr>
          <a:xfrm>
            <a:off x="406789" y="3029995"/>
            <a:ext cx="9630389" cy="1793104"/>
          </a:xfrm>
          <a:noFill/>
        </p:spPr>
        <p:txBody>
          <a:bodyPr lIns="0" tIns="0" rIns="0" bIns="182880" anchor="b" anchorCtr="0"/>
          <a:lstStyle>
            <a:lvl1pPr>
              <a:defRPr sz="4705" strike="noStrike" spc="-49" baseline="0">
                <a:solidFill>
                  <a:schemeClr val="tx2"/>
                </a:solidFill>
              </a:defRPr>
            </a:lvl1pPr>
          </a:lstStyle>
          <a:p>
            <a:r>
              <a:rPr lang="en-US" dirty="0"/>
              <a:t>Microsoft 365</a:t>
            </a:r>
            <a:br>
              <a:rPr lang="en-US" dirty="0"/>
            </a:br>
            <a:r>
              <a:rPr lang="en-US" dirty="0"/>
              <a:t>title or event name</a:t>
            </a:r>
          </a:p>
        </p:txBody>
      </p:sp>
      <p:pic>
        <p:nvPicPr>
          <p:cNvPr id="9" name="Picture 8">
            <a:extLst>
              <a:ext uri="{FF2B5EF4-FFF2-40B4-BE49-F238E27FC236}">
                <a16:creationId xmlns:a16="http://schemas.microsoft.com/office/drawing/2014/main" id="{B96E6BB0-6D6D-483B-96A8-7993672827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248" y="257318"/>
            <a:ext cx="2266311" cy="569191"/>
          </a:xfrm>
          <a:prstGeom prst="rect">
            <a:avLst/>
          </a:prstGeom>
        </p:spPr>
      </p:pic>
      <p:sp>
        <p:nvSpPr>
          <p:cNvPr id="11" name="Text Placeholder 10">
            <a:extLst>
              <a:ext uri="{FF2B5EF4-FFF2-40B4-BE49-F238E27FC236}">
                <a16:creationId xmlns:a16="http://schemas.microsoft.com/office/drawing/2014/main" id="{A85F1894-96E2-48F0-A169-FCB4C6B3E9F6}"/>
              </a:ext>
            </a:extLst>
          </p:cNvPr>
          <p:cNvSpPr>
            <a:spLocks noGrp="1"/>
          </p:cNvSpPr>
          <p:nvPr>
            <p:ph type="body" sz="quarter" idx="15" hasCustomPrompt="1"/>
          </p:nvPr>
        </p:nvSpPr>
        <p:spPr>
          <a:xfrm>
            <a:off x="464841" y="4847660"/>
            <a:ext cx="9602819" cy="745370"/>
          </a:xfrm>
        </p:spPr>
        <p:txBody>
          <a:bodyPr/>
          <a:lstStyle>
            <a:lvl1pPr>
              <a:defRPr sz="1765"/>
            </a:lvl1pPr>
            <a:lvl2pPr>
              <a:defRPr sz="1765"/>
            </a:lvl2pPr>
            <a:lvl3pPr>
              <a:defRPr sz="1372"/>
            </a:lvl3pPr>
            <a:lvl4pPr>
              <a:defRPr sz="1372"/>
            </a:lvl4pPr>
            <a:lvl5pPr>
              <a:defRPr sz="1029"/>
            </a:lvl5pPr>
          </a:lstStyle>
          <a:p>
            <a:pPr lvl="0"/>
            <a:r>
              <a:rPr lang="en-US" dirty="0"/>
              <a:t>Author name</a:t>
            </a:r>
          </a:p>
          <a:p>
            <a:pPr lvl="1"/>
            <a:r>
              <a:rPr lang="en-US" dirty="0"/>
              <a:t>Date</a:t>
            </a:r>
          </a:p>
        </p:txBody>
      </p:sp>
    </p:spTree>
    <p:extLst>
      <p:ext uri="{BB962C8B-B14F-4D97-AF65-F5344CB8AC3E}">
        <p14:creationId xmlns:p14="http://schemas.microsoft.com/office/powerpoint/2010/main" val="42461206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Title Slide 2">
    <p:bg>
      <p:bgPr>
        <a:solidFill>
          <a:schemeClr val="tx1"/>
        </a:solidFill>
        <a:effectLst/>
      </p:bgPr>
    </p:bg>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1D2F9142-6251-4BB1-B90A-DAFD69D51338}"/>
              </a:ext>
            </a:extLst>
          </p:cNvPr>
          <p:cNvSpPr>
            <a:spLocks noGrp="1"/>
          </p:cNvSpPr>
          <p:nvPr>
            <p:ph type="body" sz="quarter" idx="16" hasCustomPrompt="1"/>
          </p:nvPr>
        </p:nvSpPr>
        <p:spPr>
          <a:xfrm>
            <a:off x="464841" y="4847661"/>
            <a:ext cx="9609045" cy="727892"/>
          </a:xfrm>
        </p:spPr>
        <p:txBody>
          <a:bodyPr/>
          <a:lstStyle>
            <a:lvl1pPr>
              <a:defRPr sz="1765">
                <a:solidFill>
                  <a:schemeClr val="bg1"/>
                </a:solidFill>
              </a:defRPr>
            </a:lvl1pPr>
            <a:lvl2pPr>
              <a:defRPr sz="1765">
                <a:solidFill>
                  <a:schemeClr val="bg1"/>
                </a:solidFill>
              </a:defRPr>
            </a:lvl2pPr>
            <a:lvl3pPr>
              <a:defRPr sz="1372"/>
            </a:lvl3pPr>
            <a:lvl4pPr>
              <a:defRPr sz="1372"/>
            </a:lvl4pPr>
            <a:lvl5pPr>
              <a:defRPr sz="1029"/>
            </a:lvl5pPr>
          </a:lstStyle>
          <a:p>
            <a:pPr lvl="0"/>
            <a:r>
              <a:rPr lang="en-US" dirty="0"/>
              <a:t>Author name</a:t>
            </a:r>
          </a:p>
          <a:p>
            <a:pPr lvl="1"/>
            <a:r>
              <a:rPr lang="en-US" dirty="0"/>
              <a:t>Date</a:t>
            </a:r>
          </a:p>
        </p:txBody>
      </p:sp>
      <p:pic>
        <p:nvPicPr>
          <p:cNvPr id="7" name="Picture 6">
            <a:extLst>
              <a:ext uri="{FF2B5EF4-FFF2-40B4-BE49-F238E27FC236}">
                <a16:creationId xmlns:a16="http://schemas.microsoft.com/office/drawing/2014/main" id="{B91B10E9-B345-4651-9C8F-A65540E0D2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248" y="257170"/>
            <a:ext cx="2266311" cy="569191"/>
          </a:xfrm>
          <a:prstGeom prst="rect">
            <a:avLst/>
          </a:prstGeom>
        </p:spPr>
      </p:pic>
      <p:sp>
        <p:nvSpPr>
          <p:cNvPr id="9" name="Title 1">
            <a:extLst>
              <a:ext uri="{FF2B5EF4-FFF2-40B4-BE49-F238E27FC236}">
                <a16:creationId xmlns:a16="http://schemas.microsoft.com/office/drawing/2014/main" id="{5AABBF63-5EE7-4625-A83E-A11472950806}"/>
              </a:ext>
            </a:extLst>
          </p:cNvPr>
          <p:cNvSpPr>
            <a:spLocks noGrp="1"/>
          </p:cNvSpPr>
          <p:nvPr>
            <p:ph type="title" hasCustomPrompt="1"/>
          </p:nvPr>
        </p:nvSpPr>
        <p:spPr>
          <a:xfrm>
            <a:off x="407391" y="3029995"/>
            <a:ext cx="9630389" cy="1793104"/>
          </a:xfrm>
          <a:noFill/>
        </p:spPr>
        <p:txBody>
          <a:bodyPr lIns="0" tIns="0" rIns="0" bIns="182880" anchor="b" anchorCtr="0"/>
          <a:lstStyle>
            <a:lvl1pPr>
              <a:defRPr sz="4705" strike="noStrike" spc="-49" baseline="0">
                <a:solidFill>
                  <a:schemeClr val="accent5"/>
                </a:solidFill>
              </a:defRPr>
            </a:lvl1pPr>
          </a:lstStyle>
          <a:p>
            <a:r>
              <a:rPr lang="en-US" dirty="0"/>
              <a:t>Microsoft 365</a:t>
            </a:r>
            <a:br>
              <a:rPr lang="en-US" dirty="0"/>
            </a:br>
            <a:r>
              <a:rPr lang="en-US" dirty="0"/>
              <a:t>title or event name</a:t>
            </a:r>
          </a:p>
        </p:txBody>
      </p:sp>
    </p:spTree>
    <p:extLst>
      <p:ext uri="{BB962C8B-B14F-4D97-AF65-F5344CB8AC3E}">
        <p14:creationId xmlns:p14="http://schemas.microsoft.com/office/powerpoint/2010/main" val="14111404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Title Slide 3 ">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5F38AD-64EA-4B26-B7D3-C2F0549320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7"/>
          </a:xfrm>
          <a:prstGeom prst="rect">
            <a:avLst/>
          </a:prstGeom>
        </p:spPr>
      </p:pic>
      <p:sp>
        <p:nvSpPr>
          <p:cNvPr id="3" name="Rectangle 2">
            <a:extLst>
              <a:ext uri="{FF2B5EF4-FFF2-40B4-BE49-F238E27FC236}">
                <a16:creationId xmlns:a16="http://schemas.microsoft.com/office/drawing/2014/main" id="{F0191069-9A1B-4D96-B56B-775F6023B787}"/>
              </a:ext>
            </a:extLst>
          </p:cNvPr>
          <p:cNvSpPr/>
          <p:nvPr/>
        </p:nvSpPr>
        <p:spPr bwMode="auto">
          <a:xfrm>
            <a:off x="0" y="0"/>
            <a:ext cx="12192000" cy="6858000"/>
          </a:xfrm>
          <a:prstGeom prst="rect">
            <a:avLst/>
          </a:prstGeom>
          <a:gradFill>
            <a:gsLst>
              <a:gs pos="0">
                <a:srgbClr val="000000">
                  <a:alpha val="15000"/>
                </a:srgbClr>
              </a:gs>
              <a:gs pos="100000">
                <a:srgbClr val="1A1A1A">
                  <a:alpha val="0"/>
                </a:srgbClr>
              </a:gs>
            </a:gsLst>
            <a:lin ang="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BA784868-C8AF-4D99-9BD8-43CBB49618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248" y="257170"/>
            <a:ext cx="2266311" cy="569191"/>
          </a:xfrm>
          <a:prstGeom prst="rect">
            <a:avLst/>
          </a:prstGeom>
        </p:spPr>
      </p:pic>
      <p:sp>
        <p:nvSpPr>
          <p:cNvPr id="15" name="Text Placeholder 10">
            <a:extLst>
              <a:ext uri="{FF2B5EF4-FFF2-40B4-BE49-F238E27FC236}">
                <a16:creationId xmlns:a16="http://schemas.microsoft.com/office/drawing/2014/main" id="{718C12CA-FF1E-41F6-84F9-03ED0B84EF2E}"/>
              </a:ext>
            </a:extLst>
          </p:cNvPr>
          <p:cNvSpPr>
            <a:spLocks noGrp="1"/>
          </p:cNvSpPr>
          <p:nvPr>
            <p:ph type="body" sz="quarter" idx="15" hasCustomPrompt="1"/>
          </p:nvPr>
        </p:nvSpPr>
        <p:spPr>
          <a:xfrm>
            <a:off x="464841" y="4847661"/>
            <a:ext cx="9602819" cy="727892"/>
          </a:xfrm>
        </p:spPr>
        <p:txBody>
          <a:bodyPr/>
          <a:lstStyle>
            <a:lvl1pPr>
              <a:defRPr sz="1765">
                <a:solidFill>
                  <a:schemeClr val="bg1"/>
                </a:solidFill>
              </a:defRPr>
            </a:lvl1pPr>
            <a:lvl2pPr>
              <a:defRPr sz="1765">
                <a:solidFill>
                  <a:schemeClr val="bg1"/>
                </a:solidFill>
              </a:defRPr>
            </a:lvl2pPr>
            <a:lvl3pPr>
              <a:defRPr sz="1372"/>
            </a:lvl3pPr>
            <a:lvl4pPr>
              <a:defRPr sz="1372"/>
            </a:lvl4pPr>
            <a:lvl5pPr>
              <a:defRPr sz="1029"/>
            </a:lvl5pPr>
          </a:lstStyle>
          <a:p>
            <a:pPr lvl="0"/>
            <a:r>
              <a:rPr lang="en-US" dirty="0"/>
              <a:t>Author name</a:t>
            </a:r>
          </a:p>
          <a:p>
            <a:pPr lvl="1"/>
            <a:r>
              <a:rPr lang="en-US" dirty="0"/>
              <a:t>Date</a:t>
            </a:r>
          </a:p>
        </p:txBody>
      </p:sp>
      <p:sp>
        <p:nvSpPr>
          <p:cNvPr id="16" name="Title 1">
            <a:extLst>
              <a:ext uri="{FF2B5EF4-FFF2-40B4-BE49-F238E27FC236}">
                <a16:creationId xmlns:a16="http://schemas.microsoft.com/office/drawing/2014/main" id="{06A627AC-F0E8-4823-99FD-AD035C641C37}"/>
              </a:ext>
            </a:extLst>
          </p:cNvPr>
          <p:cNvSpPr>
            <a:spLocks noGrp="1"/>
          </p:cNvSpPr>
          <p:nvPr>
            <p:ph type="title" hasCustomPrompt="1"/>
          </p:nvPr>
        </p:nvSpPr>
        <p:spPr>
          <a:xfrm>
            <a:off x="407391" y="3029995"/>
            <a:ext cx="9660269" cy="1793104"/>
          </a:xfrm>
          <a:noFill/>
        </p:spPr>
        <p:txBody>
          <a:bodyPr lIns="0" tIns="0" rIns="0" bIns="182880" anchor="b" anchorCtr="0"/>
          <a:lstStyle>
            <a:lvl1pPr>
              <a:defRPr sz="4705" strike="noStrike" spc="-49" baseline="0">
                <a:solidFill>
                  <a:schemeClr val="bg1"/>
                </a:solidFill>
              </a:defRPr>
            </a:lvl1pPr>
          </a:lstStyle>
          <a:p>
            <a:r>
              <a:rPr lang="en-US" dirty="0"/>
              <a:t>Microsoft 365</a:t>
            </a:r>
            <a:br>
              <a:rPr lang="en-US" dirty="0"/>
            </a:br>
            <a:r>
              <a:rPr lang="en-US" dirty="0"/>
              <a:t>title or event name</a:t>
            </a:r>
          </a:p>
        </p:txBody>
      </p:sp>
    </p:spTree>
    <p:extLst>
      <p:ext uri="{BB962C8B-B14F-4D97-AF65-F5344CB8AC3E}">
        <p14:creationId xmlns:p14="http://schemas.microsoft.com/office/powerpoint/2010/main" val="316530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Title Slide 4">
    <p:bg>
      <p:bgPr>
        <a:solidFill>
          <a:schemeClr val="bg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35E9C6E-449A-4817-85CC-F95B5FE42256}"/>
              </a:ext>
            </a:extLst>
          </p:cNvPr>
          <p:cNvSpPr>
            <a:spLocks noGrp="1"/>
          </p:cNvSpPr>
          <p:nvPr>
            <p:ph type="pic" sz="quarter" idx="16" hasCustomPrompt="1"/>
          </p:nvPr>
        </p:nvSpPr>
        <p:spPr>
          <a:xfrm>
            <a:off x="4079045" y="0"/>
            <a:ext cx="8112955" cy="6858000"/>
          </a:xfrm>
          <a:blipFill>
            <a:blip r:embed="rId2" cstate="email">
              <a:extLst>
                <a:ext uri="{28A0092B-C50C-407E-A947-70E740481C1C}">
                  <a14:useLocalDpi xmlns:a14="http://schemas.microsoft.com/office/drawing/2010/main"/>
                </a:ext>
              </a:extLst>
            </a:blip>
            <a:stretch>
              <a:fillRect/>
            </a:stretch>
          </a:blipFill>
        </p:spPr>
        <p:txBody>
          <a:bodyPr anchor="ctr" anchorCtr="0">
            <a:noAutofit/>
          </a:bodyPr>
          <a:lstStyle>
            <a:lvl1pPr algn="ctr">
              <a:defRPr/>
            </a:lvl1pPr>
          </a:lstStyle>
          <a:p>
            <a:r>
              <a:rPr lang="en-US" dirty="0"/>
              <a:t>Place Image Here</a:t>
            </a:r>
          </a:p>
        </p:txBody>
      </p:sp>
      <p:pic>
        <p:nvPicPr>
          <p:cNvPr id="4" name="Picture 3">
            <a:extLst>
              <a:ext uri="{FF2B5EF4-FFF2-40B4-BE49-F238E27FC236}">
                <a16:creationId xmlns:a16="http://schemas.microsoft.com/office/drawing/2014/main" id="{E2474019-F28F-4D82-8526-2A17246A9B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248" y="257318"/>
            <a:ext cx="2266311" cy="569191"/>
          </a:xfrm>
          <a:prstGeom prst="rect">
            <a:avLst/>
          </a:prstGeom>
        </p:spPr>
      </p:pic>
      <p:sp>
        <p:nvSpPr>
          <p:cNvPr id="5" name="Title 1">
            <a:extLst>
              <a:ext uri="{FF2B5EF4-FFF2-40B4-BE49-F238E27FC236}">
                <a16:creationId xmlns:a16="http://schemas.microsoft.com/office/drawing/2014/main" id="{839DF1C3-5AEF-45F6-B7A9-64EF29BBFA53}"/>
              </a:ext>
            </a:extLst>
          </p:cNvPr>
          <p:cNvSpPr>
            <a:spLocks noGrp="1"/>
          </p:cNvSpPr>
          <p:nvPr>
            <p:ph type="title" hasCustomPrompt="1"/>
          </p:nvPr>
        </p:nvSpPr>
        <p:spPr>
          <a:xfrm>
            <a:off x="425319" y="941692"/>
            <a:ext cx="3235580" cy="2097190"/>
          </a:xfrm>
          <a:noFill/>
        </p:spPr>
        <p:txBody>
          <a:bodyPr lIns="0" tIns="0" rIns="0" bIns="182880" anchor="b" anchorCtr="0"/>
          <a:lstStyle>
            <a:lvl1pPr>
              <a:defRPr sz="3137" strike="noStrike" spc="-49" baseline="0">
                <a:solidFill>
                  <a:schemeClr val="tx2"/>
                </a:solidFill>
              </a:defRPr>
            </a:lvl1pPr>
          </a:lstStyle>
          <a:p>
            <a:r>
              <a:rPr lang="en-US" dirty="0"/>
              <a:t>Microsoft 365</a:t>
            </a:r>
            <a:br>
              <a:rPr lang="en-US" dirty="0"/>
            </a:br>
            <a:r>
              <a:rPr lang="en-US" dirty="0"/>
              <a:t>title or event name</a:t>
            </a:r>
          </a:p>
        </p:txBody>
      </p:sp>
      <p:sp>
        <p:nvSpPr>
          <p:cNvPr id="6" name="Text Placeholder 10">
            <a:extLst>
              <a:ext uri="{FF2B5EF4-FFF2-40B4-BE49-F238E27FC236}">
                <a16:creationId xmlns:a16="http://schemas.microsoft.com/office/drawing/2014/main" id="{1CBD56B1-C0C9-4444-88C4-D838CFE41F0B}"/>
              </a:ext>
            </a:extLst>
          </p:cNvPr>
          <p:cNvSpPr>
            <a:spLocks noGrp="1"/>
          </p:cNvSpPr>
          <p:nvPr>
            <p:ph type="body" sz="quarter" idx="15" hasCustomPrompt="1"/>
          </p:nvPr>
        </p:nvSpPr>
        <p:spPr>
          <a:xfrm>
            <a:off x="464841" y="3038882"/>
            <a:ext cx="3208011" cy="727892"/>
          </a:xfrm>
        </p:spPr>
        <p:txBody>
          <a:bodyPr/>
          <a:lstStyle>
            <a:lvl1pPr>
              <a:defRPr sz="1765"/>
            </a:lvl1pPr>
            <a:lvl2pPr>
              <a:defRPr sz="1765"/>
            </a:lvl2pPr>
            <a:lvl3pPr>
              <a:defRPr sz="1372"/>
            </a:lvl3pPr>
            <a:lvl4pPr>
              <a:defRPr sz="1372"/>
            </a:lvl4pPr>
            <a:lvl5pPr>
              <a:defRPr sz="1029"/>
            </a:lvl5pPr>
          </a:lstStyle>
          <a:p>
            <a:pPr lvl="0"/>
            <a:r>
              <a:rPr lang="en-US" dirty="0"/>
              <a:t>Author name</a:t>
            </a:r>
          </a:p>
          <a:p>
            <a:pPr lvl="1"/>
            <a:r>
              <a:rPr lang="en-US" dirty="0"/>
              <a:t>Date</a:t>
            </a:r>
          </a:p>
        </p:txBody>
      </p:sp>
    </p:spTree>
    <p:extLst>
      <p:ext uri="{BB962C8B-B14F-4D97-AF65-F5344CB8AC3E}">
        <p14:creationId xmlns:p14="http://schemas.microsoft.com/office/powerpoint/2010/main" val="1630847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Title Slide 5">
    <p:bg>
      <p:bgPr>
        <a:solidFill>
          <a:schemeClr val="bg2"/>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24A379D-BCE5-4A42-8A2B-EABC40EF5275}"/>
              </a:ext>
            </a:extLst>
          </p:cNvPr>
          <p:cNvSpPr>
            <a:spLocks noGrp="1"/>
          </p:cNvSpPr>
          <p:nvPr>
            <p:ph type="pic" sz="quarter" idx="16" hasCustomPrompt="1"/>
          </p:nvPr>
        </p:nvSpPr>
        <p:spPr>
          <a:xfrm>
            <a:off x="4091494" y="445299"/>
            <a:ext cx="7672572" cy="5967539"/>
          </a:xfrm>
          <a:custGeom>
            <a:avLst/>
            <a:gdLst>
              <a:gd name="connsiteX0" fmla="*/ 4336944 w 7826423"/>
              <a:gd name="connsiteY0" fmla="*/ 0 h 6086337"/>
              <a:gd name="connsiteX1" fmla="*/ 7826423 w 7826423"/>
              <a:gd name="connsiteY1" fmla="*/ 0 h 6086337"/>
              <a:gd name="connsiteX2" fmla="*/ 7826423 w 7826423"/>
              <a:gd name="connsiteY2" fmla="*/ 3146741 h 6086337"/>
              <a:gd name="connsiteX3" fmla="*/ 7826422 w 7826423"/>
              <a:gd name="connsiteY3" fmla="*/ 3146741 h 6086337"/>
              <a:gd name="connsiteX4" fmla="*/ 7826422 w 7826423"/>
              <a:gd name="connsiteY4" fmla="*/ 3617978 h 6086337"/>
              <a:gd name="connsiteX5" fmla="*/ 7826422 w 7826423"/>
              <a:gd name="connsiteY5" fmla="*/ 4055368 h 6086337"/>
              <a:gd name="connsiteX6" fmla="*/ 7826422 w 7826423"/>
              <a:gd name="connsiteY6" fmla="*/ 6086337 h 6086337"/>
              <a:gd name="connsiteX7" fmla="*/ 1795149 w 7826423"/>
              <a:gd name="connsiteY7" fmla="*/ 6086337 h 6086337"/>
              <a:gd name="connsiteX8" fmla="*/ 1795149 w 7826423"/>
              <a:gd name="connsiteY8" fmla="*/ 4055924 h 6086337"/>
              <a:gd name="connsiteX9" fmla="*/ 0 w 7826423"/>
              <a:gd name="connsiteY9" fmla="*/ 4055924 h 6086337"/>
              <a:gd name="connsiteX10" fmla="*/ 0 w 7826423"/>
              <a:gd name="connsiteY10" fmla="*/ 2030915 h 6086337"/>
              <a:gd name="connsiteX11" fmla="*/ 4336944 w 7826423"/>
              <a:gd name="connsiteY11" fmla="*/ 2030915 h 608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6423" h="6086337">
                <a:moveTo>
                  <a:pt x="4336944" y="0"/>
                </a:moveTo>
                <a:lnTo>
                  <a:pt x="7826423" y="0"/>
                </a:lnTo>
                <a:lnTo>
                  <a:pt x="7826423" y="3146741"/>
                </a:lnTo>
                <a:lnTo>
                  <a:pt x="7826422" y="3146741"/>
                </a:lnTo>
                <a:lnTo>
                  <a:pt x="7826422" y="3617978"/>
                </a:lnTo>
                <a:lnTo>
                  <a:pt x="7826422" y="4055368"/>
                </a:lnTo>
                <a:lnTo>
                  <a:pt x="7826422" y="6086337"/>
                </a:lnTo>
                <a:lnTo>
                  <a:pt x="1795149" y="6086337"/>
                </a:lnTo>
                <a:lnTo>
                  <a:pt x="1795149" y="4055924"/>
                </a:lnTo>
                <a:lnTo>
                  <a:pt x="0" y="4055924"/>
                </a:lnTo>
                <a:lnTo>
                  <a:pt x="0" y="2030915"/>
                </a:lnTo>
                <a:lnTo>
                  <a:pt x="4336944" y="2030915"/>
                </a:lnTo>
                <a:close/>
              </a:path>
            </a:pathLst>
          </a:custGeom>
          <a:blipFill>
            <a:blip r:embed="rId2" cstate="email">
              <a:extLst>
                <a:ext uri="{28A0092B-C50C-407E-A947-70E740481C1C}">
                  <a14:useLocalDpi xmlns:a14="http://schemas.microsoft.com/office/drawing/2010/main"/>
                </a:ext>
              </a:extLst>
            </a:blip>
            <a:stretch>
              <a:fillRect/>
            </a:stretch>
          </a:blipFill>
        </p:spPr>
        <p:txBody>
          <a:bodyPr wrap="square" anchor="ctr" anchorCtr="0">
            <a:noAutofit/>
          </a:bodyPr>
          <a:lstStyle>
            <a:lvl1pPr algn="ctr">
              <a:defRPr>
                <a:solidFill>
                  <a:schemeClr val="bg1"/>
                </a:solidFill>
              </a:defRPr>
            </a:lvl1pPr>
          </a:lstStyle>
          <a:p>
            <a:r>
              <a:rPr lang="en-US" dirty="0"/>
              <a:t>Change image by clicking on “insert” picture</a:t>
            </a:r>
          </a:p>
        </p:txBody>
      </p:sp>
      <p:pic>
        <p:nvPicPr>
          <p:cNvPr id="4" name="Picture 3">
            <a:extLst>
              <a:ext uri="{FF2B5EF4-FFF2-40B4-BE49-F238E27FC236}">
                <a16:creationId xmlns:a16="http://schemas.microsoft.com/office/drawing/2014/main" id="{E2474019-F28F-4D82-8526-2A17246A9B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248" y="257318"/>
            <a:ext cx="2266311" cy="569191"/>
          </a:xfrm>
          <a:prstGeom prst="rect">
            <a:avLst/>
          </a:prstGeom>
        </p:spPr>
      </p:pic>
      <p:sp>
        <p:nvSpPr>
          <p:cNvPr id="5" name="Title 1">
            <a:extLst>
              <a:ext uri="{FF2B5EF4-FFF2-40B4-BE49-F238E27FC236}">
                <a16:creationId xmlns:a16="http://schemas.microsoft.com/office/drawing/2014/main" id="{839DF1C3-5AEF-45F6-B7A9-64EF29BBFA53}"/>
              </a:ext>
            </a:extLst>
          </p:cNvPr>
          <p:cNvSpPr>
            <a:spLocks noGrp="1"/>
          </p:cNvSpPr>
          <p:nvPr>
            <p:ph type="title" hasCustomPrompt="1"/>
          </p:nvPr>
        </p:nvSpPr>
        <p:spPr>
          <a:xfrm>
            <a:off x="425319" y="941692"/>
            <a:ext cx="3235580" cy="2097190"/>
          </a:xfrm>
          <a:noFill/>
        </p:spPr>
        <p:txBody>
          <a:bodyPr lIns="0" tIns="0" rIns="0" bIns="182880" anchor="b" anchorCtr="0"/>
          <a:lstStyle>
            <a:lvl1pPr>
              <a:defRPr sz="3137" strike="noStrike" spc="-49" baseline="0">
                <a:solidFill>
                  <a:schemeClr val="tx2"/>
                </a:solidFill>
              </a:defRPr>
            </a:lvl1pPr>
          </a:lstStyle>
          <a:p>
            <a:r>
              <a:rPr lang="en-US" dirty="0"/>
              <a:t>Microsoft 365</a:t>
            </a:r>
            <a:br>
              <a:rPr lang="en-US" dirty="0"/>
            </a:br>
            <a:r>
              <a:rPr lang="en-US" dirty="0"/>
              <a:t>title or event name</a:t>
            </a:r>
          </a:p>
        </p:txBody>
      </p:sp>
      <p:sp>
        <p:nvSpPr>
          <p:cNvPr id="6" name="Text Placeholder 10">
            <a:extLst>
              <a:ext uri="{FF2B5EF4-FFF2-40B4-BE49-F238E27FC236}">
                <a16:creationId xmlns:a16="http://schemas.microsoft.com/office/drawing/2014/main" id="{1CBD56B1-C0C9-4444-88C4-D838CFE41F0B}"/>
              </a:ext>
            </a:extLst>
          </p:cNvPr>
          <p:cNvSpPr>
            <a:spLocks noGrp="1"/>
          </p:cNvSpPr>
          <p:nvPr>
            <p:ph type="body" sz="quarter" idx="15" hasCustomPrompt="1"/>
          </p:nvPr>
        </p:nvSpPr>
        <p:spPr>
          <a:xfrm>
            <a:off x="464841" y="3038882"/>
            <a:ext cx="3208011" cy="727892"/>
          </a:xfrm>
        </p:spPr>
        <p:txBody>
          <a:bodyPr/>
          <a:lstStyle>
            <a:lvl1pPr>
              <a:defRPr sz="1765"/>
            </a:lvl1pPr>
            <a:lvl2pPr>
              <a:defRPr sz="1765"/>
            </a:lvl2pPr>
            <a:lvl3pPr>
              <a:defRPr sz="1372"/>
            </a:lvl3pPr>
            <a:lvl4pPr>
              <a:defRPr sz="1372"/>
            </a:lvl4pPr>
            <a:lvl5pPr>
              <a:defRPr sz="1029"/>
            </a:lvl5pPr>
          </a:lstStyle>
          <a:p>
            <a:pPr lvl="0"/>
            <a:r>
              <a:rPr lang="en-US" dirty="0"/>
              <a:t>Author name</a:t>
            </a:r>
          </a:p>
          <a:p>
            <a:pPr lvl="1"/>
            <a:r>
              <a:rPr lang="en-US" dirty="0"/>
              <a:t>Date</a:t>
            </a:r>
          </a:p>
        </p:txBody>
      </p:sp>
    </p:spTree>
    <p:extLst>
      <p:ext uri="{BB962C8B-B14F-4D97-AF65-F5344CB8AC3E}">
        <p14:creationId xmlns:p14="http://schemas.microsoft.com/office/powerpoint/2010/main" val="18875449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1168943"/>
            <a:ext cx="3618381" cy="899665"/>
          </a:xfrm>
        </p:spPr>
        <p:txBody>
          <a:bodyPr lIns="0" tIns="0" rIns="0" bIns="0"/>
          <a:lstStyle>
            <a:lvl1pPr>
              <a:defRPr sz="1765" spc="0" baseline="0">
                <a:solidFill>
                  <a:schemeClr val="tx1"/>
                </a:solidFill>
              </a:defRPr>
            </a:lvl1pPr>
          </a:lstStyle>
          <a:p>
            <a:r>
              <a:rPr lang="en-US" dirty="0"/>
              <a:t>Contents</a:t>
            </a:r>
          </a:p>
        </p:txBody>
      </p:sp>
      <p:sp>
        <p:nvSpPr>
          <p:cNvPr id="4" name="Text Placeholder 3"/>
          <p:cNvSpPr>
            <a:spLocks noGrp="1"/>
          </p:cNvSpPr>
          <p:nvPr>
            <p:ph type="body" sz="quarter" idx="10" hasCustomPrompt="1"/>
          </p:nvPr>
        </p:nvSpPr>
        <p:spPr>
          <a:xfrm>
            <a:off x="6229843" y="1168943"/>
            <a:ext cx="3837818" cy="3786998"/>
          </a:xfrm>
        </p:spPr>
        <p:txBody>
          <a:bodyPr wrap="square" lIns="0" tIns="0" rIns="0" bIns="0">
            <a:noAutofit/>
          </a:bodyPr>
          <a:lstStyle>
            <a:lvl1pPr marL="0" indent="0" defTabSz="507330">
              <a:spcAft>
                <a:spcPts val="490"/>
              </a:spcAft>
              <a:buNone/>
              <a:defRPr sz="1765" spc="0" baseline="0">
                <a:solidFill>
                  <a:schemeClr val="tx2"/>
                </a:solidFill>
              </a:defRPr>
            </a:lvl1pPr>
            <a:lvl2pPr marL="224097" indent="0">
              <a:buNone/>
              <a:defRPr sz="1765"/>
            </a:lvl2pPr>
            <a:lvl3pPr marL="448193" indent="0">
              <a:buNone/>
              <a:defRPr sz="1765"/>
            </a:lvl3pPr>
            <a:lvl4pPr marL="672290" indent="0">
              <a:buNone/>
              <a:defRPr sz="1765"/>
            </a:lvl4pPr>
            <a:lvl5pPr marL="896386" indent="0">
              <a:buNone/>
              <a:defRPr sz="1765"/>
            </a:lvl5pPr>
          </a:lstStyle>
          <a:p>
            <a:pPr lvl="0"/>
            <a:r>
              <a:rPr lang="en-US" dirty="0"/>
              <a:t>##	Section Title</a:t>
            </a:r>
          </a:p>
        </p:txBody>
      </p:sp>
      <p:sp>
        <p:nvSpPr>
          <p:cNvPr id="5" name="Footer Placeholder 14">
            <a:extLst>
              <a:ext uri="{FF2B5EF4-FFF2-40B4-BE49-F238E27FC236}">
                <a16:creationId xmlns:a16="http://schemas.microsoft.com/office/drawing/2014/main" id="{FD6D9E34-4CC8-4DC0-9040-97073FD7472C}"/>
              </a:ext>
            </a:extLst>
          </p:cNvPr>
          <p:cNvSpPr>
            <a:spLocks noGrp="1"/>
          </p:cNvSpPr>
          <p:nvPr>
            <p:ph type="ftr" sz="quarter" idx="3"/>
          </p:nvPr>
        </p:nvSpPr>
        <p:spPr>
          <a:xfrm>
            <a:off x="361838" y="6450194"/>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r>
              <a:rPr lang="en-US" dirty="0">
                <a:solidFill>
                  <a:schemeClr val="bg1">
                    <a:lumMod val="65000"/>
                  </a:schemeClr>
                </a:solidFill>
              </a:rPr>
              <a:t>© Microsoft Corporation                                                                                  								                      Dynamics 365 </a:t>
            </a:r>
          </a:p>
        </p:txBody>
      </p:sp>
    </p:spTree>
    <p:extLst>
      <p:ext uri="{BB962C8B-B14F-4D97-AF65-F5344CB8AC3E}">
        <p14:creationId xmlns:p14="http://schemas.microsoft.com/office/powerpoint/2010/main" val="292362829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1" y="0"/>
            <a:ext cx="32004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3771900" y="585788"/>
            <a:ext cx="7836073"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379715" y="585788"/>
            <a:ext cx="2286000" cy="5683250"/>
          </a:xfrm>
        </p:spPr>
        <p:txBody>
          <a:bodyPr anchor="ctr"/>
          <a:lstStyle>
            <a:lvl1pPr>
              <a:defRPr>
                <a:solidFill>
                  <a:schemeClr val="bg1"/>
                </a:solidFill>
              </a:defRPr>
            </a:lvl1pPr>
          </a:lstStyle>
          <a:p>
            <a:r>
              <a:rPr lang="en-US"/>
              <a:t>Title</a:t>
            </a:r>
          </a:p>
        </p:txBody>
      </p:sp>
    </p:spTree>
    <p:extLst>
      <p:ext uri="{BB962C8B-B14F-4D97-AF65-F5344CB8AC3E}">
        <p14:creationId xmlns:p14="http://schemas.microsoft.com/office/powerpoint/2010/main" val="47811822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28"/>
            <a:ext cx="11306469" cy="403137"/>
          </a:xfrm>
        </p:spPr>
        <p:txBody>
          <a:bodyPr wrap="square" lIns="0" tIns="0" rIns="0" bIns="0">
            <a:spAutoFit/>
          </a:bodyPr>
          <a:lstStyle>
            <a:lvl1pPr>
              <a:lnSpc>
                <a:spcPts val="3137"/>
              </a:lnSpc>
              <a:defRPr sz="2745">
                <a:solidFill>
                  <a:schemeClr val="tx1"/>
                </a:solidFill>
              </a:defRPr>
            </a:lvl1pPr>
          </a:lstStyle>
          <a:p>
            <a:r>
              <a:rPr lang="en-US" dirty="0"/>
              <a:t>Heading Segoe UI </a:t>
            </a:r>
            <a:r>
              <a:rPr lang="en-US" dirty="0" err="1"/>
              <a:t>Semibold</a:t>
            </a:r>
            <a:r>
              <a:rPr lang="en-US" dirty="0"/>
              <a:t> 28/32</a:t>
            </a:r>
          </a:p>
        </p:txBody>
      </p:sp>
      <p:sp>
        <p:nvSpPr>
          <p:cNvPr id="4" name="Text Placeholder 3"/>
          <p:cNvSpPr>
            <a:spLocks noGrp="1"/>
          </p:cNvSpPr>
          <p:nvPr>
            <p:ph type="body" sz="quarter" idx="10" hasCustomPrompt="1"/>
          </p:nvPr>
        </p:nvSpPr>
        <p:spPr>
          <a:xfrm>
            <a:off x="455995" y="1922802"/>
            <a:ext cx="11306469" cy="603538"/>
          </a:xfrm>
        </p:spPr>
        <p:txBody>
          <a:bodyPr wrap="square" lIns="0" tIns="0" rIns="0" bIns="0">
            <a:spAutoFit/>
          </a:bodyPr>
          <a:lstStyle>
            <a:lvl1pPr marL="0" indent="0">
              <a:lnSpc>
                <a:spcPts val="2353"/>
              </a:lnSpc>
              <a:buNone/>
              <a:defRPr sz="1961" b="0" i="0" spc="0">
                <a:solidFill>
                  <a:schemeClr val="tx1"/>
                </a:solidFill>
                <a:latin typeface="+mj-lt"/>
              </a:defRPr>
            </a:lvl1pPr>
            <a:lvl2pPr marL="0" indent="0">
              <a:lnSpc>
                <a:spcPts val="2353"/>
              </a:lnSpc>
              <a:buNone/>
              <a:defRPr spc="0"/>
            </a:lvl2pPr>
            <a:lvl3pPr marL="448193" indent="0">
              <a:buNone/>
              <a:defRPr/>
            </a:lvl3pPr>
            <a:lvl4pPr marL="672290" indent="0">
              <a:buNone/>
              <a:defRPr/>
            </a:lvl4pPr>
            <a:lvl5pPr marL="896386" indent="0">
              <a:buNone/>
              <a:defRPr/>
            </a:lvl5pPr>
          </a:lstStyle>
          <a:p>
            <a:pPr lvl="0"/>
            <a:r>
              <a:rPr lang="en-US" dirty="0"/>
              <a:t>Large: subhead Segoe UI </a:t>
            </a:r>
            <a:r>
              <a:rPr lang="en-US" dirty="0" err="1"/>
              <a:t>Semibold</a:t>
            </a:r>
            <a:r>
              <a:rPr lang="en-US" dirty="0"/>
              <a:t> 20/24</a:t>
            </a:r>
          </a:p>
          <a:p>
            <a:pPr lvl="1"/>
            <a:r>
              <a:rPr lang="en-US" dirty="0"/>
              <a:t>Large: subhead Segoe UI Regular 20/24</a:t>
            </a:r>
          </a:p>
        </p:txBody>
      </p:sp>
      <p:sp>
        <p:nvSpPr>
          <p:cNvPr id="5" name="Text Placeholder 4"/>
          <p:cNvSpPr>
            <a:spLocks noGrp="1"/>
          </p:cNvSpPr>
          <p:nvPr>
            <p:ph type="body" sz="quarter" idx="11" hasCustomPrompt="1"/>
          </p:nvPr>
        </p:nvSpPr>
        <p:spPr>
          <a:xfrm>
            <a:off x="455995" y="3151388"/>
            <a:ext cx="11306469" cy="443839"/>
          </a:xfrm>
        </p:spPr>
        <p:txBody>
          <a:bodyPr lIns="0" tIns="0" rIns="0" bIns="0"/>
          <a:lstStyle>
            <a:lvl1pPr marL="0" indent="0">
              <a:lnSpc>
                <a:spcPts val="1765"/>
              </a:lnSpc>
              <a:spcBef>
                <a:spcPts val="0"/>
              </a:spcBef>
              <a:buNone/>
              <a:defRPr sz="1372" b="0" spc="0">
                <a:solidFill>
                  <a:schemeClr val="tx2"/>
                </a:solidFill>
                <a:latin typeface="+mj-lt"/>
              </a:defRPr>
            </a:lvl1pPr>
            <a:lvl2pPr marL="0" indent="0">
              <a:lnSpc>
                <a:spcPts val="1765"/>
              </a:lnSpc>
              <a:spcBef>
                <a:spcPts val="0"/>
              </a:spcBef>
              <a:buNone/>
              <a:defRPr sz="1372" spc="0">
                <a:solidFill>
                  <a:schemeClr val="tx1"/>
                </a:solidFill>
              </a:defRPr>
            </a:lvl2pPr>
            <a:lvl3pPr marL="448193" indent="0">
              <a:buNone/>
              <a:defRPr/>
            </a:lvl3pPr>
            <a:lvl4pPr marL="672290" indent="0">
              <a:buNone/>
              <a:defRPr/>
            </a:lvl4pPr>
            <a:lvl5pPr marL="896386" indent="0">
              <a:buNone/>
              <a:defRPr/>
            </a:lvl5pPr>
          </a:lstStyle>
          <a:p>
            <a:pPr lvl="0"/>
            <a:r>
              <a:rPr lang="en-US" dirty="0"/>
              <a:t>Medium: paragraph title Segoe UI </a:t>
            </a:r>
            <a:r>
              <a:rPr lang="en-US" dirty="0" err="1"/>
              <a:t>Semibold</a:t>
            </a:r>
            <a:r>
              <a:rPr lang="en-US" dirty="0"/>
              <a:t> 14/18</a:t>
            </a:r>
          </a:p>
          <a:p>
            <a:pPr lvl="1"/>
            <a:r>
              <a:rPr lang="en-US" dirty="0"/>
              <a:t>Body copy Segoe UI Regular 14/18</a:t>
            </a:r>
          </a:p>
        </p:txBody>
      </p:sp>
      <p:sp>
        <p:nvSpPr>
          <p:cNvPr id="7" name="Text Placeholder 6"/>
          <p:cNvSpPr>
            <a:spLocks noGrp="1"/>
          </p:cNvSpPr>
          <p:nvPr>
            <p:ph type="body" sz="quarter" idx="12" hasCustomPrompt="1"/>
          </p:nvPr>
        </p:nvSpPr>
        <p:spPr>
          <a:xfrm>
            <a:off x="455995" y="4352947"/>
            <a:ext cx="11306469" cy="331946"/>
          </a:xfrm>
        </p:spPr>
        <p:txBody>
          <a:bodyPr lIns="0" tIns="0" rIns="0" bIns="0"/>
          <a:lstStyle>
            <a:lvl1pPr marL="0" indent="0">
              <a:lnSpc>
                <a:spcPts val="1176"/>
              </a:lnSpc>
              <a:spcBef>
                <a:spcPts val="0"/>
              </a:spcBef>
              <a:buNone/>
              <a:defRPr sz="980" spc="0">
                <a:solidFill>
                  <a:schemeClr val="tx1"/>
                </a:solidFill>
              </a:defRPr>
            </a:lvl1pPr>
            <a:lvl2pPr marL="0" indent="0">
              <a:lnSpc>
                <a:spcPct val="100000"/>
              </a:lnSpc>
              <a:spcBef>
                <a:spcPts val="0"/>
              </a:spcBef>
              <a:buNone/>
              <a:defRPr sz="980" spc="0">
                <a:solidFill>
                  <a:schemeClr val="tx1"/>
                </a:solidFill>
              </a:defRPr>
            </a:lvl2pPr>
            <a:lvl3pPr marL="448193" indent="0">
              <a:buNone/>
              <a:defRPr/>
            </a:lvl3pPr>
            <a:lvl4pPr marL="672290" indent="0">
              <a:buNone/>
              <a:defRPr/>
            </a:lvl4pPr>
            <a:lvl5pPr marL="0" indent="0">
              <a:lnSpc>
                <a:spcPct val="100000"/>
              </a:lnSpc>
              <a:buNone/>
              <a:defRPr/>
            </a:lvl5pPr>
          </a:lstStyle>
          <a:p>
            <a:pPr lvl="4"/>
            <a:r>
              <a:rPr lang="en-US" dirty="0"/>
              <a:t>Small caption: Segoe UI Bold 10/12</a:t>
            </a:r>
          </a:p>
          <a:p>
            <a:pPr lvl="1"/>
            <a:r>
              <a:rPr lang="en-US" dirty="0"/>
              <a:t>Small caption Segoe Regular 10/12</a:t>
            </a:r>
          </a:p>
        </p:txBody>
      </p:sp>
      <p:sp>
        <p:nvSpPr>
          <p:cNvPr id="8" name="Footer Placeholder 14">
            <a:extLst>
              <a:ext uri="{FF2B5EF4-FFF2-40B4-BE49-F238E27FC236}">
                <a16:creationId xmlns:a16="http://schemas.microsoft.com/office/drawing/2014/main" id="{375CD45A-5065-443B-A271-689E522B15F2}"/>
              </a:ext>
            </a:extLst>
          </p:cNvPr>
          <p:cNvSpPr>
            <a:spLocks noGrp="1"/>
          </p:cNvSpPr>
          <p:nvPr>
            <p:ph type="ftr" sz="quarter" idx="3"/>
          </p:nvPr>
        </p:nvSpPr>
        <p:spPr>
          <a:xfrm>
            <a:off x="361838" y="6450194"/>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r>
              <a:rPr lang="en-US" dirty="0">
                <a:solidFill>
                  <a:schemeClr val="bg1">
                    <a:lumMod val="65000"/>
                  </a:schemeClr>
                </a:solidFill>
              </a:rPr>
              <a:t>© Microsoft Corporation                                                                                  								                      Dynamics 365 </a:t>
            </a:r>
          </a:p>
        </p:txBody>
      </p:sp>
    </p:spTree>
    <p:extLst>
      <p:ext uri="{BB962C8B-B14F-4D97-AF65-F5344CB8AC3E}">
        <p14:creationId xmlns:p14="http://schemas.microsoft.com/office/powerpoint/2010/main" val="4137640670"/>
      </p:ext>
    </p:extLst>
  </p:cSld>
  <p:clrMapOvr>
    <a:masterClrMapping/>
  </p:clrMapOvr>
  <p:transition>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Text 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28"/>
            <a:ext cx="11306469" cy="403137"/>
          </a:xfrm>
        </p:spPr>
        <p:txBody>
          <a:bodyPr wrap="square" lIns="0" tIns="0" rIns="0" bIns="0">
            <a:spAutoFit/>
          </a:bodyPr>
          <a:lstStyle>
            <a:lvl1pPr>
              <a:lnSpc>
                <a:spcPts val="3137"/>
              </a:lnSpc>
              <a:defRPr sz="2745">
                <a:solidFill>
                  <a:schemeClr val="tx1"/>
                </a:solidFill>
              </a:defRPr>
            </a:lvl1pPr>
          </a:lstStyle>
          <a:p>
            <a:r>
              <a:rPr lang="en-US" dirty="0"/>
              <a:t>Text option 1: three column bulleted list</a:t>
            </a:r>
          </a:p>
        </p:txBody>
      </p:sp>
      <p:sp>
        <p:nvSpPr>
          <p:cNvPr id="4" name="Text Placeholder 3"/>
          <p:cNvSpPr>
            <a:spLocks noGrp="1"/>
          </p:cNvSpPr>
          <p:nvPr>
            <p:ph type="body" sz="quarter" idx="10" hasCustomPrompt="1"/>
          </p:nvPr>
        </p:nvSpPr>
        <p:spPr>
          <a:xfrm>
            <a:off x="455995" y="1922587"/>
            <a:ext cx="9384447" cy="603538"/>
          </a:xfrm>
        </p:spPr>
        <p:txBody>
          <a:bodyPr wrap="square" lIns="0" tIns="0" rIns="0" bIns="0">
            <a:spAutoFit/>
          </a:bodyPr>
          <a:lstStyle>
            <a:lvl1pPr marL="0" indent="0">
              <a:lnSpc>
                <a:spcPts val="2353"/>
              </a:lnSpc>
              <a:buNone/>
              <a:defRPr lang="en-US" sz="1961" kern="1200" spc="0" baseline="0" dirty="0">
                <a:solidFill>
                  <a:schemeClr val="tx1"/>
                </a:solidFill>
                <a:latin typeface="+mn-lt"/>
                <a:ea typeface="+mn-ea"/>
                <a:cs typeface="+mn-cs"/>
              </a:defRPr>
            </a:lvl1pPr>
            <a:lvl2pPr marL="224097" indent="0">
              <a:buNone/>
              <a:defRPr/>
            </a:lvl2pPr>
            <a:lvl3pPr marL="448193" indent="0">
              <a:buNone/>
              <a:defRPr/>
            </a:lvl3pPr>
            <a:lvl4pPr marL="672290" indent="0">
              <a:buNone/>
              <a:defRPr/>
            </a:lvl4pPr>
            <a:lvl5pPr marL="896386" indent="0">
              <a:buNone/>
              <a:defRPr/>
            </a:lvl5pPr>
          </a:lstStyle>
          <a:p>
            <a:pPr lvl="0"/>
            <a:r>
              <a:rPr lang="en-US" dirty="0"/>
              <a:t>Subhead Segoe UI Regular 20/24. Dis </a:t>
            </a:r>
            <a:r>
              <a:rPr lang="en-US" dirty="0" err="1"/>
              <a:t>apid</a:t>
            </a:r>
            <a:r>
              <a:rPr lang="en-US" dirty="0"/>
              <a:t> </a:t>
            </a:r>
            <a:r>
              <a:rPr lang="en-US" dirty="0" err="1"/>
              <a:t>es</a:t>
            </a:r>
            <a:r>
              <a:rPr lang="en-US" dirty="0"/>
              <a:t> </a:t>
            </a:r>
            <a:r>
              <a:rPr lang="en-US" dirty="0" err="1"/>
              <a:t>simusanditis</a:t>
            </a:r>
            <a:r>
              <a:rPr lang="en-US" dirty="0"/>
              <a:t> </a:t>
            </a:r>
            <a:r>
              <a:rPr lang="en-US" dirty="0" err="1"/>
              <a:t>ea</a:t>
            </a:r>
            <a:r>
              <a:rPr lang="en-US" dirty="0"/>
              <a:t> ex et </a:t>
            </a:r>
            <a:r>
              <a:rPr lang="en-US" dirty="0" err="1"/>
              <a:t>illore</a:t>
            </a:r>
            <a:r>
              <a:rPr lang="en-US" dirty="0"/>
              <a:t>, </a:t>
            </a:r>
            <a:r>
              <a:rPr lang="en-US" dirty="0" err="1"/>
              <a:t>nectationet</a:t>
            </a:r>
            <a:r>
              <a:rPr lang="en-US" dirty="0"/>
              <a:t> </a:t>
            </a:r>
            <a:r>
              <a:rPr lang="en-US" dirty="0" err="1"/>
              <a:t>aut</a:t>
            </a:r>
            <a:r>
              <a:rPr lang="en-US" dirty="0"/>
              <a:t> </a:t>
            </a:r>
            <a:r>
              <a:rPr lang="en-US" dirty="0" err="1"/>
              <a:t>dic</a:t>
            </a:r>
            <a:r>
              <a:rPr lang="en-US" dirty="0"/>
              <a:t> </a:t>
            </a:r>
            <a:r>
              <a:rPr lang="en-US" dirty="0" err="1"/>
              <a:t>tem</a:t>
            </a:r>
            <a:r>
              <a:rPr lang="en-US" dirty="0"/>
              <a:t> </a:t>
            </a:r>
            <a:r>
              <a:rPr lang="en-US" dirty="0" err="1"/>
              <a:t>vit</a:t>
            </a:r>
            <a:r>
              <a:rPr lang="en-US" dirty="0"/>
              <a:t> </a:t>
            </a:r>
            <a:r>
              <a:rPr lang="en-US" dirty="0" err="1"/>
              <a:t>velestium</a:t>
            </a:r>
            <a:r>
              <a:rPr lang="en-US" dirty="0"/>
              <a:t> </a:t>
            </a:r>
            <a:r>
              <a:rPr lang="en-US" dirty="0" err="1"/>
              <a:t>reperro</a:t>
            </a:r>
            <a:r>
              <a:rPr lang="en-US" dirty="0"/>
              <a:t> </a:t>
            </a:r>
            <a:r>
              <a:rPr lang="en-US" dirty="0" err="1"/>
              <a:t>rroviduntion</a:t>
            </a:r>
            <a:r>
              <a:rPr lang="en-US" dirty="0"/>
              <a:t> </a:t>
            </a:r>
            <a:r>
              <a:rPr lang="en-US" dirty="0" err="1"/>
              <a:t>conem</a:t>
            </a:r>
            <a:r>
              <a:rPr lang="en-US" dirty="0"/>
              <a:t> </a:t>
            </a:r>
            <a:r>
              <a:rPr lang="en-US" dirty="0" err="1"/>
              <a:t>rehend</a:t>
            </a:r>
            <a:r>
              <a:rPr lang="en-US" dirty="0"/>
              <a:t>.</a:t>
            </a:r>
          </a:p>
        </p:txBody>
      </p:sp>
      <p:sp>
        <p:nvSpPr>
          <p:cNvPr id="5" name="Text Placeholder 4"/>
          <p:cNvSpPr>
            <a:spLocks noGrp="1"/>
          </p:cNvSpPr>
          <p:nvPr>
            <p:ph type="body" sz="quarter" idx="11" hasCustomPrompt="1"/>
          </p:nvPr>
        </p:nvSpPr>
        <p:spPr>
          <a:xfrm>
            <a:off x="455995" y="3151388"/>
            <a:ext cx="3618381" cy="2675220"/>
          </a:xfrm>
        </p:spPr>
        <p:txBody>
          <a:bodyPr lIns="0" tIns="0" rIns="0" bIns="0"/>
          <a:lstStyle>
            <a:lvl1pPr marL="0" indent="0">
              <a:lnSpc>
                <a:spcPts val="1765"/>
              </a:lnSpc>
              <a:spcBef>
                <a:spcPts val="0"/>
              </a:spcBef>
              <a:spcAft>
                <a:spcPts val="588"/>
              </a:spcAft>
              <a:buNone/>
              <a:defRPr sz="1372" b="0" spc="0" baseline="0">
                <a:solidFill>
                  <a:srgbClr val="008C72"/>
                </a:solidFill>
                <a:latin typeface="+mj-lt"/>
              </a:defRPr>
            </a:lvl1pPr>
            <a:lvl2pPr marL="280121" marR="0" indent="-280121" algn="l" defTabSz="914367" rtl="0" eaLnBrk="1" fontAlgn="auto" latinLnBrk="0" hangingPunct="1">
              <a:lnSpc>
                <a:spcPts val="1765"/>
              </a:lnSpc>
              <a:spcBef>
                <a:spcPts val="0"/>
              </a:spcBef>
              <a:spcAft>
                <a:spcPts val="588"/>
              </a:spcAft>
              <a:buClrTx/>
              <a:buSzPct val="90000"/>
              <a:buFont typeface="Arial" panose="020B0604020202020204" pitchFamily="34" charset="0"/>
              <a:buChar char="•"/>
              <a:tabLst/>
              <a:defRPr lang="en-US" sz="1372" kern="1200" spc="0" baseline="0" dirty="0">
                <a:solidFill>
                  <a:schemeClr val="tx1"/>
                </a:solidFill>
                <a:latin typeface="+mn-lt"/>
                <a:ea typeface="+mn-ea"/>
                <a:cs typeface="+mn-cs"/>
              </a:defRPr>
            </a:lvl2pPr>
            <a:lvl3pPr marL="448193" indent="0">
              <a:buNone/>
              <a:defRPr/>
            </a:lvl3pPr>
            <a:lvl4pPr marL="672290" indent="0">
              <a:buNone/>
              <a:defRPr/>
            </a:lvl4pPr>
            <a:lvl5pPr marL="896386" indent="0">
              <a:buNone/>
              <a:defRPr/>
            </a:lvl5pPr>
          </a:lstStyle>
          <a:p>
            <a:pPr lvl="0"/>
            <a:r>
              <a:rPr lang="en-US" dirty="0"/>
              <a:t>Paragraph title Segoe UI </a:t>
            </a:r>
            <a:r>
              <a:rPr lang="en-US" dirty="0" err="1"/>
              <a:t>Semibold</a:t>
            </a:r>
            <a:r>
              <a:rPr lang="en-US" dirty="0"/>
              <a:t> 14/18</a:t>
            </a:r>
          </a:p>
          <a:p>
            <a:pPr marL="280121" marR="0" lvl="1" indent="-280121" algn="l" defTabSz="914367" rtl="0" eaLnBrk="1" fontAlgn="auto" latinLnBrk="0" hangingPunct="1">
              <a:lnSpc>
                <a:spcPts val="1765"/>
              </a:lnSpc>
              <a:spcBef>
                <a:spcPts val="1176"/>
              </a:spcBef>
              <a:spcAft>
                <a:spcPts val="0"/>
              </a:spcAft>
              <a:buClrTx/>
              <a:buSzPct val="90000"/>
              <a:tabLst/>
            </a:pPr>
            <a:r>
              <a:rPr lang="en-US" dirty="0"/>
              <a:t>Body copy Segoe Regular 14/18.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r>
              <a:rPr lang="en-US" dirty="0" err="1"/>
              <a:t>Urestempor</a:t>
            </a:r>
            <a:r>
              <a:rPr lang="en-US" dirty="0"/>
              <a:t> ra </a:t>
            </a:r>
            <a:r>
              <a:rPr lang="en-US" dirty="0" err="1"/>
              <a:t>aut</a:t>
            </a:r>
            <a:r>
              <a:rPr lang="en-US" dirty="0"/>
              <a:t> </a:t>
            </a:r>
            <a:r>
              <a:rPr lang="en-US" dirty="0" err="1"/>
              <a:t>velique</a:t>
            </a:r>
            <a:r>
              <a:rPr lang="en-US" dirty="0"/>
              <a:t> </a:t>
            </a:r>
            <a:r>
              <a:rPr lang="en-US" dirty="0" err="1"/>
              <a:t>perum</a:t>
            </a:r>
            <a:r>
              <a:rPr lang="en-US" dirty="0"/>
              <a:t> </a:t>
            </a:r>
            <a:r>
              <a:rPr lang="en-US" dirty="0" err="1"/>
              <a:t>enim</a:t>
            </a:r>
            <a:r>
              <a:rPr lang="en-US" dirty="0"/>
              <a:t> qui </a:t>
            </a:r>
            <a:r>
              <a:rPr lang="en-US" dirty="0" err="1"/>
              <a:t>omnimus</a:t>
            </a:r>
            <a:r>
              <a:rPr lang="en-US" dirty="0"/>
              <a:t>, sunt </a:t>
            </a:r>
            <a:r>
              <a:rPr lang="en-US" dirty="0" err="1"/>
              <a:t>fuga</a:t>
            </a:r>
            <a:r>
              <a:rPr lang="en-US" dirty="0"/>
              <a:t>.</a:t>
            </a:r>
          </a:p>
          <a:p>
            <a:pPr marL="280121" marR="0" lvl="1" indent="-280121" algn="l" defTabSz="914367" rtl="0" eaLnBrk="1" fontAlgn="auto" latinLnBrk="0" hangingPunct="1">
              <a:lnSpc>
                <a:spcPts val="1765"/>
              </a:lnSpc>
              <a:spcBef>
                <a:spcPts val="1176"/>
              </a:spcBef>
              <a:spcAft>
                <a:spcPts val="0"/>
              </a:spcAft>
              <a:buClrTx/>
              <a:buSzPct val="90000"/>
              <a:tabLst/>
              <a:defRPr/>
            </a:pPr>
            <a:r>
              <a:rPr lang="en-US" dirty="0"/>
              <a:t>Body copy Segoe Regular 14/18.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r>
              <a:rPr lang="en-US" dirty="0" err="1"/>
              <a:t>Urestempor</a:t>
            </a:r>
            <a:r>
              <a:rPr lang="en-US" dirty="0"/>
              <a:t> </a:t>
            </a:r>
            <a:r>
              <a:rPr lang="en-US" dirty="0" err="1"/>
              <a:t>ra</a:t>
            </a:r>
            <a:r>
              <a:rPr lang="en-US" dirty="0"/>
              <a:t> </a:t>
            </a:r>
            <a:r>
              <a:rPr lang="en-US" dirty="0" err="1"/>
              <a:t>aut</a:t>
            </a:r>
            <a:r>
              <a:rPr lang="en-US" dirty="0"/>
              <a:t> </a:t>
            </a:r>
            <a:r>
              <a:rPr lang="en-US" dirty="0" err="1"/>
              <a:t>velique</a:t>
            </a:r>
            <a:r>
              <a:rPr lang="en-US" dirty="0"/>
              <a:t> </a:t>
            </a:r>
            <a:r>
              <a:rPr lang="en-US" dirty="0" err="1"/>
              <a:t>perum</a:t>
            </a:r>
            <a:r>
              <a:rPr lang="en-US" dirty="0"/>
              <a:t> </a:t>
            </a:r>
            <a:r>
              <a:rPr lang="en-US" dirty="0" err="1"/>
              <a:t>enim</a:t>
            </a:r>
            <a:r>
              <a:rPr lang="en-US" dirty="0"/>
              <a:t> qui </a:t>
            </a:r>
            <a:r>
              <a:rPr lang="en-US" dirty="0" err="1"/>
              <a:t>omnimus</a:t>
            </a:r>
            <a:r>
              <a:rPr lang="en-US" dirty="0"/>
              <a:t>, </a:t>
            </a:r>
            <a:r>
              <a:rPr lang="en-US" dirty="0" err="1"/>
              <a:t>sunt</a:t>
            </a:r>
            <a:r>
              <a:rPr lang="en-US" dirty="0"/>
              <a:t> </a:t>
            </a:r>
            <a:r>
              <a:rPr lang="en-US" dirty="0" err="1"/>
              <a:t>fuga</a:t>
            </a:r>
            <a:r>
              <a:rPr lang="en-US" dirty="0"/>
              <a:t>.</a:t>
            </a:r>
          </a:p>
          <a:p>
            <a:pPr lvl="1"/>
            <a:endParaRPr lang="en-US" dirty="0"/>
          </a:p>
        </p:txBody>
      </p:sp>
      <p:sp>
        <p:nvSpPr>
          <p:cNvPr id="21" name="Text Placeholder 4">
            <a:extLst>
              <a:ext uri="{FF2B5EF4-FFF2-40B4-BE49-F238E27FC236}">
                <a16:creationId xmlns:a16="http://schemas.microsoft.com/office/drawing/2014/main" id="{03383CEA-4FEB-4C9E-B7D6-3B36BC8EB75A}"/>
              </a:ext>
            </a:extLst>
          </p:cNvPr>
          <p:cNvSpPr>
            <a:spLocks noGrp="1"/>
          </p:cNvSpPr>
          <p:nvPr>
            <p:ph type="body" sz="quarter" idx="12" hasCustomPrompt="1"/>
          </p:nvPr>
        </p:nvSpPr>
        <p:spPr>
          <a:xfrm>
            <a:off x="4318449" y="3151388"/>
            <a:ext cx="3618381" cy="2675220"/>
          </a:xfrm>
        </p:spPr>
        <p:txBody>
          <a:bodyPr lIns="0" tIns="0" rIns="0" bIns="0"/>
          <a:lstStyle>
            <a:lvl1pPr marL="0" indent="0">
              <a:lnSpc>
                <a:spcPts val="1765"/>
              </a:lnSpc>
              <a:spcBef>
                <a:spcPts val="0"/>
              </a:spcBef>
              <a:spcAft>
                <a:spcPts val="588"/>
              </a:spcAft>
              <a:buNone/>
              <a:defRPr sz="1372" b="0" spc="0" baseline="0">
                <a:solidFill>
                  <a:srgbClr val="008C72"/>
                </a:solidFill>
                <a:latin typeface="+mj-lt"/>
              </a:defRPr>
            </a:lvl1pPr>
            <a:lvl2pPr marL="280121" marR="0" indent="-280121" algn="l" defTabSz="914367" rtl="0" eaLnBrk="1" fontAlgn="auto" latinLnBrk="0" hangingPunct="1">
              <a:lnSpc>
                <a:spcPts val="1765"/>
              </a:lnSpc>
              <a:spcBef>
                <a:spcPts val="0"/>
              </a:spcBef>
              <a:spcAft>
                <a:spcPts val="588"/>
              </a:spcAft>
              <a:buClrTx/>
              <a:buSzPct val="90000"/>
              <a:buFont typeface="Arial" panose="020B0604020202020204" pitchFamily="34" charset="0"/>
              <a:buChar char="•"/>
              <a:tabLst/>
              <a:defRPr lang="en-US" sz="1372" kern="1200" spc="0" baseline="0" dirty="0">
                <a:solidFill>
                  <a:schemeClr val="tx1"/>
                </a:solidFill>
                <a:latin typeface="+mn-lt"/>
                <a:ea typeface="+mn-ea"/>
                <a:cs typeface="+mn-cs"/>
              </a:defRPr>
            </a:lvl2pPr>
            <a:lvl3pPr marL="448193" indent="0">
              <a:buNone/>
              <a:defRPr/>
            </a:lvl3pPr>
            <a:lvl4pPr marL="672290" indent="0">
              <a:buNone/>
              <a:defRPr/>
            </a:lvl4pPr>
            <a:lvl5pPr marL="896386" indent="0">
              <a:buNone/>
              <a:defRPr/>
            </a:lvl5pPr>
          </a:lstStyle>
          <a:p>
            <a:pPr lvl="0"/>
            <a:r>
              <a:rPr lang="en-US" dirty="0"/>
              <a:t>Paragraph title Segoe UI </a:t>
            </a:r>
            <a:r>
              <a:rPr lang="en-US" dirty="0" err="1"/>
              <a:t>Semibold</a:t>
            </a:r>
            <a:r>
              <a:rPr lang="en-US" dirty="0"/>
              <a:t> 14/18</a:t>
            </a:r>
          </a:p>
          <a:p>
            <a:pPr marL="280121" marR="0" lvl="1" indent="-280121" algn="l" defTabSz="914367" rtl="0" eaLnBrk="1" fontAlgn="auto" latinLnBrk="0" hangingPunct="1">
              <a:lnSpc>
                <a:spcPts val="1765"/>
              </a:lnSpc>
              <a:spcBef>
                <a:spcPts val="1176"/>
              </a:spcBef>
              <a:spcAft>
                <a:spcPts val="0"/>
              </a:spcAft>
              <a:buClrTx/>
              <a:buSzPct val="90000"/>
              <a:tabLst/>
            </a:pPr>
            <a:r>
              <a:rPr lang="en-US" dirty="0"/>
              <a:t>Body copy Segoe Regular 14/18.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r>
              <a:rPr lang="en-US" dirty="0" err="1"/>
              <a:t>Urestempor</a:t>
            </a:r>
            <a:r>
              <a:rPr lang="en-US" dirty="0"/>
              <a:t> ra </a:t>
            </a:r>
            <a:r>
              <a:rPr lang="en-US" dirty="0" err="1"/>
              <a:t>aut</a:t>
            </a:r>
            <a:r>
              <a:rPr lang="en-US" dirty="0"/>
              <a:t> </a:t>
            </a:r>
            <a:r>
              <a:rPr lang="en-US" dirty="0" err="1"/>
              <a:t>velique</a:t>
            </a:r>
            <a:r>
              <a:rPr lang="en-US" dirty="0"/>
              <a:t> </a:t>
            </a:r>
            <a:r>
              <a:rPr lang="en-US" dirty="0" err="1"/>
              <a:t>perum</a:t>
            </a:r>
            <a:r>
              <a:rPr lang="en-US" dirty="0"/>
              <a:t> </a:t>
            </a:r>
            <a:r>
              <a:rPr lang="en-US" dirty="0" err="1"/>
              <a:t>enim</a:t>
            </a:r>
            <a:r>
              <a:rPr lang="en-US" dirty="0"/>
              <a:t> qui </a:t>
            </a:r>
            <a:r>
              <a:rPr lang="en-US" dirty="0" err="1"/>
              <a:t>omnimus</a:t>
            </a:r>
            <a:r>
              <a:rPr lang="en-US" dirty="0"/>
              <a:t>, sunt </a:t>
            </a:r>
            <a:r>
              <a:rPr lang="en-US" dirty="0" err="1"/>
              <a:t>fuga</a:t>
            </a:r>
            <a:r>
              <a:rPr lang="en-US" dirty="0"/>
              <a:t>.</a:t>
            </a:r>
          </a:p>
          <a:p>
            <a:pPr marL="280121" marR="0" lvl="1" indent="-280121" algn="l" defTabSz="914367" rtl="0" eaLnBrk="1" fontAlgn="auto" latinLnBrk="0" hangingPunct="1">
              <a:lnSpc>
                <a:spcPts val="1765"/>
              </a:lnSpc>
              <a:spcBef>
                <a:spcPts val="1176"/>
              </a:spcBef>
              <a:spcAft>
                <a:spcPts val="0"/>
              </a:spcAft>
              <a:buClrTx/>
              <a:buSzPct val="90000"/>
              <a:tabLst/>
              <a:defRPr/>
            </a:pPr>
            <a:r>
              <a:rPr lang="en-US" dirty="0"/>
              <a:t>Body copy Segoe Regular 14/18.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r>
              <a:rPr lang="en-US" dirty="0" err="1"/>
              <a:t>Urestempor</a:t>
            </a:r>
            <a:r>
              <a:rPr lang="en-US" dirty="0"/>
              <a:t> </a:t>
            </a:r>
            <a:r>
              <a:rPr lang="en-US" dirty="0" err="1"/>
              <a:t>ra</a:t>
            </a:r>
            <a:r>
              <a:rPr lang="en-US" dirty="0"/>
              <a:t> </a:t>
            </a:r>
            <a:r>
              <a:rPr lang="en-US" dirty="0" err="1"/>
              <a:t>aut</a:t>
            </a:r>
            <a:r>
              <a:rPr lang="en-US" dirty="0"/>
              <a:t> </a:t>
            </a:r>
            <a:r>
              <a:rPr lang="en-US" dirty="0" err="1"/>
              <a:t>velique</a:t>
            </a:r>
            <a:r>
              <a:rPr lang="en-US" dirty="0"/>
              <a:t> </a:t>
            </a:r>
            <a:r>
              <a:rPr lang="en-US" dirty="0" err="1"/>
              <a:t>perum</a:t>
            </a:r>
            <a:r>
              <a:rPr lang="en-US" dirty="0"/>
              <a:t> </a:t>
            </a:r>
            <a:r>
              <a:rPr lang="en-US" dirty="0" err="1"/>
              <a:t>enim</a:t>
            </a:r>
            <a:r>
              <a:rPr lang="en-US" dirty="0"/>
              <a:t> qui </a:t>
            </a:r>
            <a:r>
              <a:rPr lang="en-US" dirty="0" err="1"/>
              <a:t>omnimus</a:t>
            </a:r>
            <a:r>
              <a:rPr lang="en-US" dirty="0"/>
              <a:t>, </a:t>
            </a:r>
            <a:r>
              <a:rPr lang="en-US" dirty="0" err="1"/>
              <a:t>sunt</a:t>
            </a:r>
            <a:r>
              <a:rPr lang="en-US" dirty="0"/>
              <a:t> </a:t>
            </a:r>
            <a:r>
              <a:rPr lang="en-US" dirty="0" err="1"/>
              <a:t>fuga</a:t>
            </a:r>
            <a:r>
              <a:rPr lang="en-US" dirty="0"/>
              <a:t>.</a:t>
            </a:r>
          </a:p>
          <a:p>
            <a:pPr lvl="1"/>
            <a:endParaRPr lang="en-US" dirty="0"/>
          </a:p>
        </p:txBody>
      </p:sp>
      <p:sp>
        <p:nvSpPr>
          <p:cNvPr id="22" name="Text Placeholder 4">
            <a:extLst>
              <a:ext uri="{FF2B5EF4-FFF2-40B4-BE49-F238E27FC236}">
                <a16:creationId xmlns:a16="http://schemas.microsoft.com/office/drawing/2014/main" id="{35007055-7118-477F-B301-DB401591FA27}"/>
              </a:ext>
            </a:extLst>
          </p:cNvPr>
          <p:cNvSpPr>
            <a:spLocks noGrp="1"/>
          </p:cNvSpPr>
          <p:nvPr>
            <p:ph type="body" sz="quarter" idx="13" hasCustomPrompt="1"/>
          </p:nvPr>
        </p:nvSpPr>
        <p:spPr>
          <a:xfrm>
            <a:off x="8149960" y="3151388"/>
            <a:ext cx="3618381" cy="2675220"/>
          </a:xfrm>
        </p:spPr>
        <p:txBody>
          <a:bodyPr lIns="0" tIns="0" rIns="0" bIns="0"/>
          <a:lstStyle>
            <a:lvl1pPr marL="0" indent="0">
              <a:lnSpc>
                <a:spcPts val="1765"/>
              </a:lnSpc>
              <a:spcBef>
                <a:spcPts val="0"/>
              </a:spcBef>
              <a:spcAft>
                <a:spcPts val="588"/>
              </a:spcAft>
              <a:buNone/>
              <a:defRPr sz="1372" b="0" spc="0" baseline="0">
                <a:solidFill>
                  <a:srgbClr val="008C72"/>
                </a:solidFill>
                <a:latin typeface="+mj-lt"/>
              </a:defRPr>
            </a:lvl1pPr>
            <a:lvl2pPr marL="280121" marR="0" indent="-280121" algn="l" defTabSz="914367" rtl="0" eaLnBrk="1" fontAlgn="auto" latinLnBrk="0" hangingPunct="1">
              <a:lnSpc>
                <a:spcPts val="1765"/>
              </a:lnSpc>
              <a:spcBef>
                <a:spcPts val="0"/>
              </a:spcBef>
              <a:spcAft>
                <a:spcPts val="588"/>
              </a:spcAft>
              <a:buClrTx/>
              <a:buSzPct val="90000"/>
              <a:buFont typeface="Arial" panose="020B0604020202020204" pitchFamily="34" charset="0"/>
              <a:buChar char="•"/>
              <a:tabLst/>
              <a:defRPr lang="en-US" sz="1372" kern="1200" spc="0" baseline="0" dirty="0">
                <a:solidFill>
                  <a:schemeClr val="tx1"/>
                </a:solidFill>
                <a:latin typeface="+mn-lt"/>
                <a:ea typeface="+mn-ea"/>
                <a:cs typeface="+mn-cs"/>
              </a:defRPr>
            </a:lvl2pPr>
            <a:lvl3pPr marL="448193" indent="0">
              <a:buNone/>
              <a:defRPr/>
            </a:lvl3pPr>
            <a:lvl4pPr marL="672290" indent="0">
              <a:buNone/>
              <a:defRPr/>
            </a:lvl4pPr>
            <a:lvl5pPr marL="896386" indent="0">
              <a:buNone/>
              <a:defRPr/>
            </a:lvl5pPr>
          </a:lstStyle>
          <a:p>
            <a:pPr lvl="0"/>
            <a:r>
              <a:rPr lang="en-US" dirty="0"/>
              <a:t>Paragraph title Segoe UI </a:t>
            </a:r>
            <a:r>
              <a:rPr lang="en-US" dirty="0" err="1"/>
              <a:t>Semibold</a:t>
            </a:r>
            <a:r>
              <a:rPr lang="en-US" dirty="0"/>
              <a:t> 14/18</a:t>
            </a:r>
          </a:p>
          <a:p>
            <a:pPr marL="280121" marR="0" lvl="1" indent="-280121" algn="l" defTabSz="914367" rtl="0" eaLnBrk="1" fontAlgn="auto" latinLnBrk="0" hangingPunct="1">
              <a:lnSpc>
                <a:spcPts val="1765"/>
              </a:lnSpc>
              <a:spcBef>
                <a:spcPts val="1176"/>
              </a:spcBef>
              <a:spcAft>
                <a:spcPts val="0"/>
              </a:spcAft>
              <a:buClrTx/>
              <a:buSzPct val="90000"/>
              <a:tabLst/>
            </a:pPr>
            <a:r>
              <a:rPr lang="en-US" dirty="0"/>
              <a:t>Body copy Segoe Regular 14/18.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r>
              <a:rPr lang="en-US" dirty="0" err="1"/>
              <a:t>Urestempor</a:t>
            </a:r>
            <a:r>
              <a:rPr lang="en-US" dirty="0"/>
              <a:t> ra </a:t>
            </a:r>
            <a:r>
              <a:rPr lang="en-US" dirty="0" err="1"/>
              <a:t>aut</a:t>
            </a:r>
            <a:r>
              <a:rPr lang="en-US" dirty="0"/>
              <a:t> </a:t>
            </a:r>
            <a:r>
              <a:rPr lang="en-US" dirty="0" err="1"/>
              <a:t>velique</a:t>
            </a:r>
            <a:r>
              <a:rPr lang="en-US" dirty="0"/>
              <a:t> </a:t>
            </a:r>
            <a:r>
              <a:rPr lang="en-US" dirty="0" err="1"/>
              <a:t>perum</a:t>
            </a:r>
            <a:r>
              <a:rPr lang="en-US" dirty="0"/>
              <a:t> </a:t>
            </a:r>
            <a:r>
              <a:rPr lang="en-US" dirty="0" err="1"/>
              <a:t>enim</a:t>
            </a:r>
            <a:r>
              <a:rPr lang="en-US" dirty="0"/>
              <a:t> qui </a:t>
            </a:r>
            <a:r>
              <a:rPr lang="en-US" dirty="0" err="1"/>
              <a:t>omnimus</a:t>
            </a:r>
            <a:r>
              <a:rPr lang="en-US" dirty="0"/>
              <a:t>, sunt </a:t>
            </a:r>
            <a:r>
              <a:rPr lang="en-US" dirty="0" err="1"/>
              <a:t>fuga</a:t>
            </a:r>
            <a:r>
              <a:rPr lang="en-US" dirty="0"/>
              <a:t>.</a:t>
            </a:r>
          </a:p>
          <a:p>
            <a:pPr marL="280121" marR="0" lvl="1" indent="-280121" algn="l" defTabSz="914367" rtl="0" eaLnBrk="1" fontAlgn="auto" latinLnBrk="0" hangingPunct="1">
              <a:lnSpc>
                <a:spcPts val="1765"/>
              </a:lnSpc>
              <a:spcBef>
                <a:spcPts val="1176"/>
              </a:spcBef>
              <a:spcAft>
                <a:spcPts val="0"/>
              </a:spcAft>
              <a:buClrTx/>
              <a:buSzPct val="90000"/>
              <a:tabLst/>
              <a:defRPr/>
            </a:pPr>
            <a:r>
              <a:rPr lang="en-US" dirty="0"/>
              <a:t>Body copy Segoe Regular 14/18.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r>
              <a:rPr lang="en-US" dirty="0" err="1"/>
              <a:t>Urestempor</a:t>
            </a:r>
            <a:r>
              <a:rPr lang="en-US" dirty="0"/>
              <a:t> </a:t>
            </a:r>
            <a:r>
              <a:rPr lang="en-US" dirty="0" err="1"/>
              <a:t>ra</a:t>
            </a:r>
            <a:r>
              <a:rPr lang="en-US" dirty="0"/>
              <a:t> </a:t>
            </a:r>
            <a:r>
              <a:rPr lang="en-US" dirty="0" err="1"/>
              <a:t>aut</a:t>
            </a:r>
            <a:r>
              <a:rPr lang="en-US" dirty="0"/>
              <a:t> </a:t>
            </a:r>
            <a:r>
              <a:rPr lang="en-US" dirty="0" err="1"/>
              <a:t>velique</a:t>
            </a:r>
            <a:r>
              <a:rPr lang="en-US" dirty="0"/>
              <a:t> </a:t>
            </a:r>
            <a:r>
              <a:rPr lang="en-US" dirty="0" err="1"/>
              <a:t>perum</a:t>
            </a:r>
            <a:r>
              <a:rPr lang="en-US" dirty="0"/>
              <a:t> </a:t>
            </a:r>
            <a:r>
              <a:rPr lang="en-US" dirty="0" err="1"/>
              <a:t>enim</a:t>
            </a:r>
            <a:r>
              <a:rPr lang="en-US" dirty="0"/>
              <a:t> qui </a:t>
            </a:r>
            <a:r>
              <a:rPr lang="en-US" dirty="0" err="1"/>
              <a:t>omnimus</a:t>
            </a:r>
            <a:r>
              <a:rPr lang="en-US" dirty="0"/>
              <a:t>, </a:t>
            </a:r>
            <a:r>
              <a:rPr lang="en-US" dirty="0" err="1"/>
              <a:t>sunt</a:t>
            </a:r>
            <a:r>
              <a:rPr lang="en-US" dirty="0"/>
              <a:t> </a:t>
            </a:r>
            <a:r>
              <a:rPr lang="en-US" dirty="0" err="1"/>
              <a:t>fuga</a:t>
            </a:r>
            <a:r>
              <a:rPr lang="en-US" dirty="0"/>
              <a:t>.</a:t>
            </a:r>
          </a:p>
          <a:p>
            <a:pPr lvl="1"/>
            <a:endParaRPr lang="en-US" dirty="0"/>
          </a:p>
        </p:txBody>
      </p:sp>
      <p:sp>
        <p:nvSpPr>
          <p:cNvPr id="8" name="Footer Placeholder 14">
            <a:extLst>
              <a:ext uri="{FF2B5EF4-FFF2-40B4-BE49-F238E27FC236}">
                <a16:creationId xmlns:a16="http://schemas.microsoft.com/office/drawing/2014/main" id="{C3334197-F6FD-4697-BB72-4AD1810C0BAB}"/>
              </a:ext>
            </a:extLst>
          </p:cNvPr>
          <p:cNvSpPr>
            <a:spLocks noGrp="1"/>
          </p:cNvSpPr>
          <p:nvPr>
            <p:ph type="ftr" sz="quarter" idx="3"/>
          </p:nvPr>
        </p:nvSpPr>
        <p:spPr>
          <a:xfrm>
            <a:off x="361838" y="6450194"/>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r>
              <a:rPr lang="en-US" dirty="0">
                <a:solidFill>
                  <a:schemeClr val="bg1">
                    <a:lumMod val="65000"/>
                  </a:schemeClr>
                </a:solidFill>
              </a:rPr>
              <a:t>© Microsoft Corporation                                                                                  								                      Dynamics 365 </a:t>
            </a:r>
          </a:p>
        </p:txBody>
      </p:sp>
    </p:spTree>
    <p:extLst>
      <p:ext uri="{BB962C8B-B14F-4D97-AF65-F5344CB8AC3E}">
        <p14:creationId xmlns:p14="http://schemas.microsoft.com/office/powerpoint/2010/main" val="1014169006"/>
      </p:ext>
    </p:extLst>
  </p:cSld>
  <p:clrMapOvr>
    <a:masterClrMapping/>
  </p:clrMapOvr>
  <p:transition>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Text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28"/>
            <a:ext cx="11306469" cy="403137"/>
          </a:xfrm>
        </p:spPr>
        <p:txBody>
          <a:bodyPr wrap="square" lIns="0" tIns="0" rIns="0" bIns="0">
            <a:spAutoFit/>
          </a:bodyPr>
          <a:lstStyle>
            <a:lvl1pPr>
              <a:lnSpc>
                <a:spcPts val="3137"/>
              </a:lnSpc>
              <a:defRPr sz="2745">
                <a:solidFill>
                  <a:schemeClr val="tx1"/>
                </a:solidFill>
              </a:defRPr>
            </a:lvl1pPr>
          </a:lstStyle>
          <a:p>
            <a:r>
              <a:rPr lang="en-US" dirty="0"/>
              <a:t>Text option 2: two columns copy heavy</a:t>
            </a:r>
          </a:p>
        </p:txBody>
      </p:sp>
      <p:sp>
        <p:nvSpPr>
          <p:cNvPr id="16" name="Text Placeholder 4">
            <a:extLst>
              <a:ext uri="{FF2B5EF4-FFF2-40B4-BE49-F238E27FC236}">
                <a16:creationId xmlns:a16="http://schemas.microsoft.com/office/drawing/2014/main" id="{99E39B6D-21AF-485C-B606-D6EA248988A6}"/>
              </a:ext>
            </a:extLst>
          </p:cNvPr>
          <p:cNvSpPr>
            <a:spLocks noGrp="1"/>
          </p:cNvSpPr>
          <p:nvPr>
            <p:ph type="body" sz="quarter" idx="13" hasCustomPrompt="1"/>
          </p:nvPr>
        </p:nvSpPr>
        <p:spPr>
          <a:xfrm>
            <a:off x="455995" y="2363623"/>
            <a:ext cx="3618381" cy="2435151"/>
          </a:xfrm>
        </p:spPr>
        <p:txBody>
          <a:bodyPr lIns="0" tIns="0" rIns="0" bIns="0"/>
          <a:lstStyle>
            <a:lvl1pPr marL="0" indent="0">
              <a:lnSpc>
                <a:spcPts val="1765"/>
              </a:lnSpc>
              <a:spcBef>
                <a:spcPts val="1176"/>
              </a:spcBef>
              <a:buNone/>
              <a:defRPr lang="en-US" sz="1372"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chemeClr val="tx1"/>
                </a:solidFill>
              </a:defRPr>
            </a:lvl2pPr>
            <a:lvl3pPr marL="448193" indent="0">
              <a:buNone/>
              <a:defRPr/>
            </a:lvl3pPr>
            <a:lvl4pPr marL="672290" indent="0">
              <a:buNone/>
              <a:defRPr/>
            </a:lvl4pPr>
            <a:lvl5pPr marL="896386" indent="0">
              <a:buNone/>
              <a:defRPr/>
            </a:lvl5pPr>
          </a:lstStyle>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14/18</a:t>
            </a:r>
          </a:p>
          <a:p>
            <a:pPr lvl="1"/>
            <a:r>
              <a:rPr lang="en-US" dirty="0"/>
              <a:t>Body copy Segoe Regular 14/18.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autestiatur</a:t>
            </a:r>
            <a:r>
              <a:rPr lang="en-US" dirty="0"/>
              <a:t>.</a:t>
            </a:r>
          </a:p>
          <a:p>
            <a:pPr lvl="1"/>
            <a:r>
              <a:rPr lang="en-US" dirty="0"/>
              <a:t>Body copy Segoe Regular 14/18.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r>
              <a:rPr lang="en-US" dirty="0" err="1"/>
              <a:t>Urestempor</a:t>
            </a:r>
            <a:r>
              <a:rPr lang="en-US" dirty="0"/>
              <a:t> ra </a:t>
            </a:r>
            <a:r>
              <a:rPr lang="en-US" dirty="0" err="1"/>
              <a:t>aut</a:t>
            </a:r>
            <a:r>
              <a:rPr lang="en-US" dirty="0"/>
              <a:t> </a:t>
            </a:r>
            <a:r>
              <a:rPr lang="en-US" dirty="0" err="1"/>
              <a:t>velique</a:t>
            </a:r>
            <a:r>
              <a:rPr lang="en-US" dirty="0"/>
              <a:t> </a:t>
            </a:r>
            <a:r>
              <a:rPr lang="en-US" dirty="0" err="1"/>
              <a:t>perum</a:t>
            </a:r>
            <a:r>
              <a:rPr lang="en-US" dirty="0"/>
              <a:t> </a:t>
            </a:r>
            <a:r>
              <a:rPr lang="en-US" dirty="0" err="1"/>
              <a:t>enim</a:t>
            </a:r>
            <a:r>
              <a:rPr lang="en-US" dirty="0"/>
              <a:t> qui </a:t>
            </a:r>
            <a:r>
              <a:rPr lang="en-US" dirty="0" err="1"/>
              <a:t>omnimus</a:t>
            </a:r>
            <a:r>
              <a:rPr lang="en-US" dirty="0"/>
              <a:t>, sunt </a:t>
            </a:r>
            <a:r>
              <a:rPr lang="en-US" dirty="0" err="1"/>
              <a:t>fuga</a:t>
            </a:r>
            <a:r>
              <a:rPr lang="en-US" dirty="0"/>
              <a:t>.</a:t>
            </a:r>
          </a:p>
          <a:p>
            <a:pPr lvl="1"/>
            <a:endParaRPr lang="en-US" dirty="0"/>
          </a:p>
        </p:txBody>
      </p:sp>
      <p:sp>
        <p:nvSpPr>
          <p:cNvPr id="17" name="Text Placeholder 4">
            <a:extLst>
              <a:ext uri="{FF2B5EF4-FFF2-40B4-BE49-F238E27FC236}">
                <a16:creationId xmlns:a16="http://schemas.microsoft.com/office/drawing/2014/main" id="{D0D85DDD-B7EA-4D73-BA98-A5ACF1DB2D33}"/>
              </a:ext>
            </a:extLst>
          </p:cNvPr>
          <p:cNvSpPr>
            <a:spLocks noGrp="1"/>
          </p:cNvSpPr>
          <p:nvPr>
            <p:ph type="body" sz="quarter" idx="14" hasCustomPrompt="1"/>
          </p:nvPr>
        </p:nvSpPr>
        <p:spPr>
          <a:xfrm>
            <a:off x="4303151" y="2363623"/>
            <a:ext cx="3618381" cy="2435151"/>
          </a:xfrm>
        </p:spPr>
        <p:txBody>
          <a:bodyPr lIns="0" tIns="0" rIns="0" bIns="0"/>
          <a:lstStyle>
            <a:lvl1pPr marL="0" indent="0">
              <a:lnSpc>
                <a:spcPts val="1765"/>
              </a:lnSpc>
              <a:spcBef>
                <a:spcPts val="1176"/>
              </a:spcBef>
              <a:buNone/>
              <a:defRPr lang="en-US" sz="1372"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chemeClr val="tx1"/>
                </a:solidFill>
              </a:defRPr>
            </a:lvl2pPr>
            <a:lvl3pPr marL="448193" indent="0">
              <a:buNone/>
              <a:defRPr/>
            </a:lvl3pPr>
            <a:lvl4pPr marL="672290" indent="0">
              <a:buNone/>
              <a:defRPr/>
            </a:lvl4pPr>
            <a:lvl5pPr marL="896386" indent="0">
              <a:buNone/>
              <a:defRPr/>
            </a:lvl5pPr>
          </a:lstStyle>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14/18</a:t>
            </a:r>
          </a:p>
          <a:p>
            <a:pPr lvl="1"/>
            <a:r>
              <a:rPr lang="en-US" dirty="0"/>
              <a:t>Body copy Segoe Regular 14/18.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autestiatur</a:t>
            </a:r>
            <a:r>
              <a:rPr lang="en-US" dirty="0"/>
              <a:t>.</a:t>
            </a:r>
          </a:p>
          <a:p>
            <a:pPr lvl="1"/>
            <a:r>
              <a:rPr lang="en-US" dirty="0"/>
              <a:t>Body copy Segoe Regular 14/18.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r>
              <a:rPr lang="en-US" dirty="0" err="1"/>
              <a:t>Urestempor</a:t>
            </a:r>
            <a:r>
              <a:rPr lang="en-US" dirty="0"/>
              <a:t> ra </a:t>
            </a:r>
            <a:r>
              <a:rPr lang="en-US" dirty="0" err="1"/>
              <a:t>aut</a:t>
            </a:r>
            <a:r>
              <a:rPr lang="en-US" dirty="0"/>
              <a:t> </a:t>
            </a:r>
            <a:r>
              <a:rPr lang="en-US" dirty="0" err="1"/>
              <a:t>velique</a:t>
            </a:r>
            <a:r>
              <a:rPr lang="en-US" dirty="0"/>
              <a:t> </a:t>
            </a:r>
            <a:r>
              <a:rPr lang="en-US" dirty="0" err="1"/>
              <a:t>perum</a:t>
            </a:r>
            <a:r>
              <a:rPr lang="en-US" dirty="0"/>
              <a:t> </a:t>
            </a:r>
            <a:r>
              <a:rPr lang="en-US" dirty="0" err="1"/>
              <a:t>enim</a:t>
            </a:r>
            <a:r>
              <a:rPr lang="en-US" dirty="0"/>
              <a:t> qui </a:t>
            </a:r>
            <a:r>
              <a:rPr lang="en-US" dirty="0" err="1"/>
              <a:t>omnimus</a:t>
            </a:r>
            <a:r>
              <a:rPr lang="en-US" dirty="0"/>
              <a:t>, sunt </a:t>
            </a:r>
            <a:r>
              <a:rPr lang="en-US" dirty="0" err="1"/>
              <a:t>fuga</a:t>
            </a:r>
            <a:r>
              <a:rPr lang="en-US" dirty="0"/>
              <a:t>.</a:t>
            </a:r>
          </a:p>
          <a:p>
            <a:pPr lvl="1"/>
            <a:endParaRPr lang="en-US" dirty="0"/>
          </a:p>
        </p:txBody>
      </p:sp>
      <p:sp>
        <p:nvSpPr>
          <p:cNvPr id="7" name="Footer Placeholder 14">
            <a:extLst>
              <a:ext uri="{FF2B5EF4-FFF2-40B4-BE49-F238E27FC236}">
                <a16:creationId xmlns:a16="http://schemas.microsoft.com/office/drawing/2014/main" id="{DB61DE79-74B8-40AA-A2F6-483C4BB58B61}"/>
              </a:ext>
            </a:extLst>
          </p:cNvPr>
          <p:cNvSpPr>
            <a:spLocks noGrp="1"/>
          </p:cNvSpPr>
          <p:nvPr>
            <p:ph type="ftr" sz="quarter" idx="3"/>
          </p:nvPr>
        </p:nvSpPr>
        <p:spPr>
          <a:xfrm>
            <a:off x="361838" y="6450194"/>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r>
              <a:rPr lang="en-US" dirty="0">
                <a:solidFill>
                  <a:schemeClr val="bg1">
                    <a:lumMod val="65000"/>
                  </a:schemeClr>
                </a:solidFill>
              </a:rPr>
              <a:t>© Microsoft Corporation                                                                                  								                      Dynamics 365 </a:t>
            </a:r>
          </a:p>
        </p:txBody>
      </p:sp>
    </p:spTree>
    <p:extLst>
      <p:ext uri="{BB962C8B-B14F-4D97-AF65-F5344CB8AC3E}">
        <p14:creationId xmlns:p14="http://schemas.microsoft.com/office/powerpoint/2010/main" val="462765283"/>
      </p:ext>
    </p:extLst>
  </p:cSld>
  <p:clrMapOvr>
    <a:masterClrMapping/>
  </p:clrMapOvr>
  <p:transition>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Text option 3">
    <p:spTree>
      <p:nvGrpSpPr>
        <p:cNvPr id="1" name=""/>
        <p:cNvGrpSpPr/>
        <p:nvPr/>
      </p:nvGrpSpPr>
      <p:grpSpPr>
        <a:xfrm>
          <a:off x="0" y="0"/>
          <a:ext cx="0" cy="0"/>
          <a:chOff x="0" y="0"/>
          <a:chExt cx="0" cy="0"/>
        </a:xfrm>
      </p:grpSpPr>
      <p:sp>
        <p:nvSpPr>
          <p:cNvPr id="16" name="Content Placeholder 15"/>
          <p:cNvSpPr>
            <a:spLocks noGrp="1"/>
          </p:cNvSpPr>
          <p:nvPr>
            <p:ph sz="quarter" idx="17" hasCustomPrompt="1"/>
          </p:nvPr>
        </p:nvSpPr>
        <p:spPr>
          <a:xfrm>
            <a:off x="464958" y="1599724"/>
            <a:ext cx="3609417" cy="3099393"/>
          </a:xfrm>
          <a:blipFill>
            <a:blip r:embed="rId2" cstate="email">
              <a:extLst>
                <a:ext uri="{28A0092B-C50C-407E-A947-70E740481C1C}">
                  <a14:useLocalDpi xmlns:a14="http://schemas.microsoft.com/office/drawing/2010/main"/>
                </a:ext>
              </a:extLst>
            </a:blip>
            <a:stretch>
              <a:fillRect/>
            </a:stretch>
          </a:blipFill>
        </p:spPr>
        <p:txBody>
          <a:bodyPr anchor="ctr" anchorCtr="0">
            <a:noAutofit/>
          </a:bodyPr>
          <a:lstStyle>
            <a:lvl1pPr marL="0" indent="0" algn="ctr">
              <a:buNone/>
              <a:defRPr sz="1961">
                <a:solidFill>
                  <a:schemeClr val="bg1"/>
                </a:solidFill>
              </a:defRPr>
            </a:lvl1pPr>
          </a:lstStyle>
          <a:p>
            <a:pPr lvl="0"/>
            <a:r>
              <a:rPr lang="en-US" dirty="0"/>
              <a:t>Place photo</a:t>
            </a:r>
          </a:p>
        </p:txBody>
      </p:sp>
      <p:sp>
        <p:nvSpPr>
          <p:cNvPr id="2" name="Title 1"/>
          <p:cNvSpPr>
            <a:spLocks noGrp="1"/>
          </p:cNvSpPr>
          <p:nvPr>
            <p:ph type="title" hasCustomPrompt="1"/>
          </p:nvPr>
        </p:nvSpPr>
        <p:spPr>
          <a:xfrm>
            <a:off x="455995" y="620428"/>
            <a:ext cx="11306469" cy="403137"/>
          </a:xfrm>
        </p:spPr>
        <p:txBody>
          <a:bodyPr wrap="square" lIns="0" tIns="0" rIns="0" bIns="0">
            <a:spAutoFit/>
          </a:bodyPr>
          <a:lstStyle>
            <a:lvl1pPr>
              <a:lnSpc>
                <a:spcPts val="3137"/>
              </a:lnSpc>
              <a:defRPr sz="2745">
                <a:solidFill>
                  <a:schemeClr val="tx1"/>
                </a:solidFill>
              </a:defRPr>
            </a:lvl1pPr>
          </a:lstStyle>
          <a:p>
            <a:r>
              <a:rPr lang="en-US" dirty="0"/>
              <a:t>Text option 3: three columns images and text</a:t>
            </a:r>
          </a:p>
        </p:txBody>
      </p:sp>
      <p:sp>
        <p:nvSpPr>
          <p:cNvPr id="5" name="Text Placeholder 4"/>
          <p:cNvSpPr>
            <a:spLocks noGrp="1"/>
          </p:cNvSpPr>
          <p:nvPr>
            <p:ph type="body" sz="quarter" idx="11" hasCustomPrompt="1"/>
          </p:nvPr>
        </p:nvSpPr>
        <p:spPr>
          <a:xfrm>
            <a:off x="455995" y="4927922"/>
            <a:ext cx="3618381" cy="1186064"/>
          </a:xfrm>
        </p:spPr>
        <p:txBody>
          <a:bodyPr lIns="0" tIns="0" rIns="0" bIns="0"/>
          <a:lstStyle>
            <a:lvl1pPr marL="0" indent="0">
              <a:lnSpc>
                <a:spcPts val="1765"/>
              </a:lnSpc>
              <a:spcBef>
                <a:spcPts val="1176"/>
              </a:spcBef>
              <a:buNone/>
              <a:defRPr lang="en-US" sz="1372"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chemeClr val="tx1"/>
                </a:solidFill>
              </a:defRPr>
            </a:lvl2pPr>
            <a:lvl3pPr marL="448193" indent="0">
              <a:buNone/>
              <a:defRPr/>
            </a:lvl3pPr>
            <a:lvl4pPr marL="672290" indent="0">
              <a:buNone/>
              <a:defRPr/>
            </a:lvl4pPr>
            <a:lvl5pPr marL="896386" indent="0">
              <a:buNone/>
              <a:defRPr/>
            </a:lvl5pPr>
          </a:lstStyle>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14/18</a:t>
            </a:r>
          </a:p>
          <a:p>
            <a:pPr lvl="1"/>
            <a:r>
              <a:rPr lang="en-US" dirty="0"/>
              <a:t>Body copy Segoe Regular 14/18.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autestiatur</a:t>
            </a:r>
            <a:r>
              <a:rPr lang="en-US" dirty="0"/>
              <a:t>.</a:t>
            </a:r>
          </a:p>
        </p:txBody>
      </p:sp>
      <p:sp>
        <p:nvSpPr>
          <p:cNvPr id="10" name="Text Placeholder 4"/>
          <p:cNvSpPr>
            <a:spLocks noGrp="1"/>
          </p:cNvSpPr>
          <p:nvPr>
            <p:ph type="body" sz="quarter" idx="13" hasCustomPrompt="1"/>
          </p:nvPr>
        </p:nvSpPr>
        <p:spPr>
          <a:xfrm>
            <a:off x="8144083" y="4927922"/>
            <a:ext cx="3618381" cy="1186064"/>
          </a:xfrm>
        </p:spPr>
        <p:txBody>
          <a:bodyPr lIns="0" tIns="0" rIns="0" bIns="0"/>
          <a:lstStyle>
            <a:lvl1pPr marL="0" indent="0">
              <a:lnSpc>
                <a:spcPts val="1765"/>
              </a:lnSpc>
              <a:spcBef>
                <a:spcPts val="1176"/>
              </a:spcBef>
              <a:buNone/>
              <a:defRPr lang="en-US" sz="1372"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chemeClr val="tx1"/>
                </a:solidFill>
              </a:defRPr>
            </a:lvl2pPr>
            <a:lvl3pPr marL="448193" indent="0">
              <a:buNone/>
              <a:defRPr/>
            </a:lvl3pPr>
            <a:lvl4pPr marL="672290" indent="0">
              <a:buNone/>
              <a:defRPr/>
            </a:lvl4pPr>
            <a:lvl5pPr marL="896386" indent="0">
              <a:buNone/>
              <a:defRPr/>
            </a:lvl5pPr>
          </a:lstStyle>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14/18</a:t>
            </a:r>
          </a:p>
          <a:p>
            <a:pPr lvl="1"/>
            <a:r>
              <a:rPr lang="en-US" dirty="0"/>
              <a:t>Body copy Segoe Regular 14/18.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autestiatur</a:t>
            </a:r>
            <a:r>
              <a:rPr lang="en-US" dirty="0"/>
              <a:t>.</a:t>
            </a:r>
          </a:p>
        </p:txBody>
      </p:sp>
      <p:sp>
        <p:nvSpPr>
          <p:cNvPr id="25" name="Content Placeholder 15">
            <a:extLst>
              <a:ext uri="{FF2B5EF4-FFF2-40B4-BE49-F238E27FC236}">
                <a16:creationId xmlns:a16="http://schemas.microsoft.com/office/drawing/2014/main" id="{FF38BC9F-387A-498E-A040-4619A490AEDD}"/>
              </a:ext>
            </a:extLst>
          </p:cNvPr>
          <p:cNvSpPr>
            <a:spLocks noGrp="1"/>
          </p:cNvSpPr>
          <p:nvPr>
            <p:ph sz="quarter" idx="18" hasCustomPrompt="1"/>
          </p:nvPr>
        </p:nvSpPr>
        <p:spPr>
          <a:xfrm>
            <a:off x="4300039" y="1599724"/>
            <a:ext cx="3609417" cy="3099393"/>
          </a:xfrm>
          <a:blipFill>
            <a:blip r:embed="rId3" cstate="email">
              <a:extLst>
                <a:ext uri="{28A0092B-C50C-407E-A947-70E740481C1C}">
                  <a14:useLocalDpi xmlns:a14="http://schemas.microsoft.com/office/drawing/2010/main"/>
                </a:ext>
              </a:extLst>
            </a:blip>
            <a:stretch>
              <a:fillRect/>
            </a:stretch>
          </a:blipFill>
        </p:spPr>
        <p:txBody>
          <a:bodyPr anchor="ctr" anchorCtr="0">
            <a:noAutofit/>
          </a:bodyPr>
          <a:lstStyle>
            <a:lvl1pPr marL="0" indent="0" algn="ctr">
              <a:buNone/>
              <a:defRPr sz="1961">
                <a:solidFill>
                  <a:schemeClr val="bg1"/>
                </a:solidFill>
              </a:defRPr>
            </a:lvl1pPr>
          </a:lstStyle>
          <a:p>
            <a:pPr lvl="0"/>
            <a:r>
              <a:rPr lang="en-US" dirty="0"/>
              <a:t>Place photo</a:t>
            </a:r>
          </a:p>
        </p:txBody>
      </p:sp>
      <p:sp>
        <p:nvSpPr>
          <p:cNvPr id="26" name="Content Placeholder 15">
            <a:extLst>
              <a:ext uri="{FF2B5EF4-FFF2-40B4-BE49-F238E27FC236}">
                <a16:creationId xmlns:a16="http://schemas.microsoft.com/office/drawing/2014/main" id="{EEF5E46D-3409-4544-8C4E-211F133E580F}"/>
              </a:ext>
            </a:extLst>
          </p:cNvPr>
          <p:cNvSpPr>
            <a:spLocks noGrp="1"/>
          </p:cNvSpPr>
          <p:nvPr>
            <p:ph sz="quarter" idx="19" hasCustomPrompt="1"/>
          </p:nvPr>
        </p:nvSpPr>
        <p:spPr>
          <a:xfrm>
            <a:off x="8144083" y="1599722"/>
            <a:ext cx="3609417" cy="3099394"/>
          </a:xfrm>
          <a:blipFill>
            <a:blip r:embed="rId4" cstate="email">
              <a:extLst>
                <a:ext uri="{28A0092B-C50C-407E-A947-70E740481C1C}">
                  <a14:useLocalDpi xmlns:a14="http://schemas.microsoft.com/office/drawing/2010/main"/>
                </a:ext>
              </a:extLst>
            </a:blip>
            <a:stretch>
              <a:fillRect/>
            </a:stretch>
          </a:blipFill>
        </p:spPr>
        <p:txBody>
          <a:bodyPr anchor="ctr" anchorCtr="0">
            <a:noAutofit/>
          </a:bodyPr>
          <a:lstStyle>
            <a:lvl1pPr marL="0" indent="0" algn="ctr">
              <a:buNone/>
              <a:defRPr sz="1961">
                <a:solidFill>
                  <a:schemeClr val="bg1"/>
                </a:solidFill>
              </a:defRPr>
            </a:lvl1pPr>
          </a:lstStyle>
          <a:p>
            <a:pPr lvl="0"/>
            <a:r>
              <a:rPr lang="en-US" dirty="0"/>
              <a:t>Place photo</a:t>
            </a:r>
          </a:p>
        </p:txBody>
      </p:sp>
      <p:sp>
        <p:nvSpPr>
          <p:cNvPr id="32" name="Text Placeholder 4">
            <a:extLst>
              <a:ext uri="{FF2B5EF4-FFF2-40B4-BE49-F238E27FC236}">
                <a16:creationId xmlns:a16="http://schemas.microsoft.com/office/drawing/2014/main" id="{197742EC-5845-4BB1-84A3-00C1CF89012A}"/>
              </a:ext>
            </a:extLst>
          </p:cNvPr>
          <p:cNvSpPr>
            <a:spLocks noGrp="1"/>
          </p:cNvSpPr>
          <p:nvPr>
            <p:ph type="body" sz="quarter" idx="20" hasCustomPrompt="1"/>
          </p:nvPr>
        </p:nvSpPr>
        <p:spPr>
          <a:xfrm>
            <a:off x="4303151" y="4927922"/>
            <a:ext cx="3618381" cy="1186064"/>
          </a:xfrm>
        </p:spPr>
        <p:txBody>
          <a:bodyPr lIns="0" tIns="0" rIns="0" bIns="0"/>
          <a:lstStyle>
            <a:lvl1pPr marL="0" indent="0">
              <a:lnSpc>
                <a:spcPts val="1765"/>
              </a:lnSpc>
              <a:spcBef>
                <a:spcPts val="1176"/>
              </a:spcBef>
              <a:buNone/>
              <a:defRPr lang="en-US" sz="1372"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chemeClr val="tx1"/>
                </a:solidFill>
              </a:defRPr>
            </a:lvl2pPr>
            <a:lvl3pPr marL="448193" indent="0">
              <a:buNone/>
              <a:defRPr/>
            </a:lvl3pPr>
            <a:lvl4pPr marL="672290" indent="0">
              <a:buNone/>
              <a:defRPr/>
            </a:lvl4pPr>
            <a:lvl5pPr marL="896386" indent="0">
              <a:buNone/>
              <a:defRPr/>
            </a:lvl5pPr>
          </a:lstStyle>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14/18</a:t>
            </a:r>
          </a:p>
          <a:p>
            <a:pPr lvl="1"/>
            <a:r>
              <a:rPr lang="en-US" dirty="0"/>
              <a:t>Body copy Segoe Regular 14/18.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autestiatur</a:t>
            </a:r>
            <a:r>
              <a:rPr lang="en-US" dirty="0"/>
              <a:t>.</a:t>
            </a:r>
          </a:p>
        </p:txBody>
      </p:sp>
      <p:sp>
        <p:nvSpPr>
          <p:cNvPr id="11" name="Footer Placeholder 14">
            <a:extLst>
              <a:ext uri="{FF2B5EF4-FFF2-40B4-BE49-F238E27FC236}">
                <a16:creationId xmlns:a16="http://schemas.microsoft.com/office/drawing/2014/main" id="{AE158E7B-0220-41AE-9E99-77C3807358BA}"/>
              </a:ext>
            </a:extLst>
          </p:cNvPr>
          <p:cNvSpPr>
            <a:spLocks noGrp="1"/>
          </p:cNvSpPr>
          <p:nvPr>
            <p:ph type="ftr" sz="quarter" idx="3"/>
          </p:nvPr>
        </p:nvSpPr>
        <p:spPr>
          <a:xfrm>
            <a:off x="361838" y="6450194"/>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r>
              <a:rPr lang="en-US" dirty="0">
                <a:solidFill>
                  <a:schemeClr val="bg1">
                    <a:lumMod val="65000"/>
                  </a:schemeClr>
                </a:solidFill>
              </a:rPr>
              <a:t>© Microsoft Corporation                                                                                  								                      Dynamics 365 </a:t>
            </a:r>
          </a:p>
        </p:txBody>
      </p:sp>
    </p:spTree>
    <p:extLst>
      <p:ext uri="{BB962C8B-B14F-4D97-AF65-F5344CB8AC3E}">
        <p14:creationId xmlns:p14="http://schemas.microsoft.com/office/powerpoint/2010/main" val="910485756"/>
      </p:ext>
    </p:extLst>
  </p:cSld>
  <p:clrMapOvr>
    <a:masterClrMapping/>
  </p:clrMapOvr>
  <p:transition>
    <p:fad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Text option 4">
    <p:spTree>
      <p:nvGrpSpPr>
        <p:cNvPr id="1" name=""/>
        <p:cNvGrpSpPr/>
        <p:nvPr/>
      </p:nvGrpSpPr>
      <p:grpSpPr>
        <a:xfrm>
          <a:off x="0" y="0"/>
          <a:ext cx="0" cy="0"/>
          <a:chOff x="0" y="0"/>
          <a:chExt cx="0" cy="0"/>
        </a:xfrm>
      </p:grpSpPr>
      <p:sp>
        <p:nvSpPr>
          <p:cNvPr id="24" name="Content Placeholder 15"/>
          <p:cNvSpPr>
            <a:spLocks noGrp="1"/>
          </p:cNvSpPr>
          <p:nvPr>
            <p:ph sz="quarter" idx="25" hasCustomPrompt="1"/>
          </p:nvPr>
        </p:nvSpPr>
        <p:spPr>
          <a:xfrm>
            <a:off x="455995" y="2158886"/>
            <a:ext cx="1693247" cy="895855"/>
          </a:xfrm>
        </p:spPr>
        <p:txBody>
          <a:bodyPr>
            <a:noAutofit/>
          </a:bodyPr>
          <a:lstStyle>
            <a:lvl1pPr marL="0" indent="0">
              <a:buNone/>
              <a:defRPr sz="1961"/>
            </a:lvl1pPr>
          </a:lstStyle>
          <a:p>
            <a:pPr lvl="0"/>
            <a:r>
              <a:rPr lang="en-US" dirty="0"/>
              <a:t>Picture</a:t>
            </a:r>
          </a:p>
        </p:txBody>
      </p:sp>
      <p:sp>
        <p:nvSpPr>
          <p:cNvPr id="2" name="Title 1"/>
          <p:cNvSpPr>
            <a:spLocks noGrp="1"/>
          </p:cNvSpPr>
          <p:nvPr>
            <p:ph type="title" hasCustomPrompt="1"/>
          </p:nvPr>
        </p:nvSpPr>
        <p:spPr>
          <a:xfrm>
            <a:off x="455995" y="620428"/>
            <a:ext cx="11306469" cy="403137"/>
          </a:xfrm>
        </p:spPr>
        <p:txBody>
          <a:bodyPr wrap="square" lIns="0" tIns="0" rIns="0" bIns="0">
            <a:spAutoFit/>
          </a:bodyPr>
          <a:lstStyle>
            <a:lvl1pPr>
              <a:lnSpc>
                <a:spcPts val="3137"/>
              </a:lnSpc>
              <a:defRPr sz="2745">
                <a:solidFill>
                  <a:schemeClr val="tx1"/>
                </a:solidFill>
              </a:defRPr>
            </a:lvl1pPr>
          </a:lstStyle>
          <a:p>
            <a:r>
              <a:rPr lang="en-US" dirty="0"/>
              <a:t>Text option 4: Six columns (numbered list)</a:t>
            </a:r>
          </a:p>
        </p:txBody>
      </p:sp>
      <p:sp>
        <p:nvSpPr>
          <p:cNvPr id="5" name="Text Placeholder 4"/>
          <p:cNvSpPr>
            <a:spLocks noGrp="1"/>
          </p:cNvSpPr>
          <p:nvPr>
            <p:ph type="body" sz="quarter" idx="11" hasCustomPrompt="1"/>
          </p:nvPr>
        </p:nvSpPr>
        <p:spPr>
          <a:xfrm>
            <a:off x="455995" y="3167818"/>
            <a:ext cx="1693247" cy="2778790"/>
          </a:xfrm>
        </p:spPr>
        <p:txBody>
          <a:bodyPr lIns="0" tIns="0" rIns="0" bIns="0"/>
          <a:lstStyle>
            <a:lvl1pPr marL="0" indent="0">
              <a:lnSpc>
                <a:spcPts val="1765"/>
              </a:lnSpc>
              <a:spcBef>
                <a:spcPts val="882"/>
              </a:spcBef>
              <a:buNone/>
              <a:defRPr lang="en-US" sz="1372"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chemeClr val="tx1"/>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dirty="0"/>
              <a:t>Paragraph title Segoe </a:t>
            </a:r>
            <a:r>
              <a:rPr lang="en-US" dirty="0" err="1"/>
              <a:t>Semibold</a:t>
            </a:r>
            <a:r>
              <a:rPr lang="en-US" dirty="0"/>
              <a:t> 14</a:t>
            </a:r>
          </a:p>
          <a:p>
            <a:pPr lvl="1"/>
            <a:r>
              <a:rPr lang="en-US" dirty="0"/>
              <a:t>Body copy Segoe Regular 14/18.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Unt</a:t>
            </a:r>
            <a:r>
              <a:rPr lang="en-US" dirty="0"/>
              <a:t> faces et </a:t>
            </a:r>
            <a:r>
              <a:rPr lang="en-US" dirty="0" err="1"/>
              <a:t>labore</a:t>
            </a:r>
            <a:r>
              <a:rPr lang="en-US" dirty="0"/>
              <a:t> </a:t>
            </a:r>
            <a:r>
              <a:rPr lang="en-US" dirty="0" err="1"/>
              <a:t>ium</a:t>
            </a:r>
            <a:r>
              <a:rPr lang="en-US" dirty="0"/>
              <a:t> el id et re od </a:t>
            </a:r>
            <a:r>
              <a:rPr lang="en-US" dirty="0" err="1"/>
              <a:t>utem</a:t>
            </a:r>
            <a:r>
              <a:rPr lang="en-US" dirty="0"/>
              <a:t> que </a:t>
            </a:r>
            <a:r>
              <a:rPr lang="en-US" dirty="0" err="1"/>
              <a:t>nist</a:t>
            </a:r>
            <a:r>
              <a:rPr lang="en-US" dirty="0"/>
              <a:t> et </a:t>
            </a:r>
            <a:r>
              <a:rPr lang="en-US" dirty="0" err="1"/>
              <a:t>ped</a:t>
            </a:r>
            <a:r>
              <a:rPr lang="en-US" dirty="0"/>
              <a:t> </a:t>
            </a:r>
            <a:r>
              <a:rPr lang="en-US" dirty="0" err="1"/>
              <a:t>quia</a:t>
            </a:r>
            <a:r>
              <a:rPr lang="en-US" dirty="0"/>
              <a:t> </a:t>
            </a:r>
            <a:r>
              <a:rPr lang="en-US" dirty="0" err="1"/>
              <a:t>dolore</a:t>
            </a:r>
            <a:r>
              <a:rPr lang="en-US" dirty="0"/>
              <a:t> is et lam, </a:t>
            </a:r>
            <a:r>
              <a:rPr lang="en-US" dirty="0" err="1"/>
              <a:t>vendunt</a:t>
            </a:r>
            <a:r>
              <a:rPr lang="en-US" dirty="0"/>
              <a:t> </a:t>
            </a:r>
            <a:r>
              <a:rPr lang="en-US" dirty="0" err="1"/>
              <a:t>voluptatur</a:t>
            </a:r>
            <a:r>
              <a:rPr lang="en-US" dirty="0"/>
              <a:t>. </a:t>
            </a:r>
          </a:p>
        </p:txBody>
      </p:sp>
      <p:sp>
        <p:nvSpPr>
          <p:cNvPr id="14" name="Text Placeholder 4"/>
          <p:cNvSpPr>
            <a:spLocks noGrp="1"/>
          </p:cNvSpPr>
          <p:nvPr>
            <p:ph type="body" sz="quarter" idx="15" hasCustomPrompt="1"/>
          </p:nvPr>
        </p:nvSpPr>
        <p:spPr>
          <a:xfrm>
            <a:off x="2378328" y="3167818"/>
            <a:ext cx="1693247" cy="2803460"/>
          </a:xfrm>
        </p:spPr>
        <p:txBody>
          <a:bodyPr lIns="0" tIns="0" rIns="0" bIns="0"/>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2" b="0" kern="1200" spc="0" baseline="0" dirty="0" smtClean="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chemeClr val="tx1"/>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dirty="0"/>
              <a:t>Paragraph title Segoe </a:t>
            </a:r>
            <a:r>
              <a:rPr lang="en-US" dirty="0" err="1"/>
              <a:t>Semibold</a:t>
            </a:r>
            <a:r>
              <a:rPr lang="en-US" dirty="0"/>
              <a:t> 14</a:t>
            </a:r>
          </a:p>
          <a:p>
            <a:pPr lvl="1"/>
            <a:r>
              <a:rPr lang="en-US" dirty="0"/>
              <a:t>Body copy Segoe Regular 14/18.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Unt</a:t>
            </a:r>
            <a:r>
              <a:rPr lang="en-US" dirty="0"/>
              <a:t> faces et </a:t>
            </a:r>
            <a:r>
              <a:rPr lang="en-US" dirty="0" err="1"/>
              <a:t>labore</a:t>
            </a:r>
            <a:r>
              <a:rPr lang="en-US" dirty="0"/>
              <a:t> </a:t>
            </a:r>
            <a:r>
              <a:rPr lang="en-US" dirty="0" err="1"/>
              <a:t>ium</a:t>
            </a:r>
            <a:r>
              <a:rPr lang="en-US" dirty="0"/>
              <a:t> el id et re od </a:t>
            </a:r>
            <a:r>
              <a:rPr lang="en-US" dirty="0" err="1"/>
              <a:t>utem</a:t>
            </a:r>
            <a:r>
              <a:rPr lang="en-US" dirty="0"/>
              <a:t> que </a:t>
            </a:r>
            <a:r>
              <a:rPr lang="en-US" dirty="0" err="1"/>
              <a:t>nist</a:t>
            </a:r>
            <a:r>
              <a:rPr lang="en-US" dirty="0"/>
              <a:t> et </a:t>
            </a:r>
            <a:r>
              <a:rPr lang="en-US" dirty="0" err="1"/>
              <a:t>ped</a:t>
            </a:r>
            <a:r>
              <a:rPr lang="en-US" dirty="0"/>
              <a:t> </a:t>
            </a:r>
            <a:r>
              <a:rPr lang="en-US" dirty="0" err="1"/>
              <a:t>quia</a:t>
            </a:r>
            <a:r>
              <a:rPr lang="en-US" dirty="0"/>
              <a:t> </a:t>
            </a:r>
            <a:r>
              <a:rPr lang="en-US" dirty="0" err="1"/>
              <a:t>dolore</a:t>
            </a:r>
            <a:r>
              <a:rPr lang="en-US" dirty="0"/>
              <a:t> is et lam, </a:t>
            </a:r>
            <a:r>
              <a:rPr lang="en-US" dirty="0" err="1"/>
              <a:t>vendunt</a:t>
            </a:r>
            <a:r>
              <a:rPr lang="en-US" dirty="0"/>
              <a:t> </a:t>
            </a:r>
            <a:r>
              <a:rPr lang="en-US" dirty="0" err="1"/>
              <a:t>voluptatur</a:t>
            </a:r>
            <a:r>
              <a:rPr lang="en-US" dirty="0"/>
              <a:t>. </a:t>
            </a:r>
          </a:p>
        </p:txBody>
      </p:sp>
      <p:sp>
        <p:nvSpPr>
          <p:cNvPr id="16" name="Text Placeholder 4"/>
          <p:cNvSpPr>
            <a:spLocks noGrp="1"/>
          </p:cNvSpPr>
          <p:nvPr>
            <p:ph type="body" sz="quarter" idx="17" hasCustomPrompt="1"/>
          </p:nvPr>
        </p:nvSpPr>
        <p:spPr>
          <a:xfrm>
            <a:off x="4300662" y="3167818"/>
            <a:ext cx="1693247" cy="2803460"/>
          </a:xfrm>
        </p:spPr>
        <p:txBody>
          <a:bodyPr lIns="0" tIns="0" rIns="0" bIns="0"/>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2"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chemeClr val="tx1"/>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dirty="0"/>
              <a:t>Paragraph title Segoe </a:t>
            </a:r>
            <a:r>
              <a:rPr lang="en-US" dirty="0" err="1"/>
              <a:t>Semibold</a:t>
            </a:r>
            <a:r>
              <a:rPr lang="en-US" dirty="0"/>
              <a:t> 14</a:t>
            </a:r>
          </a:p>
          <a:p>
            <a:pPr lvl="1"/>
            <a:r>
              <a:rPr lang="en-US" dirty="0"/>
              <a:t>Body copy Segoe Regular 14/18.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Unt</a:t>
            </a:r>
            <a:r>
              <a:rPr lang="en-US" dirty="0"/>
              <a:t> faces et </a:t>
            </a:r>
            <a:r>
              <a:rPr lang="en-US" dirty="0" err="1"/>
              <a:t>labore</a:t>
            </a:r>
            <a:r>
              <a:rPr lang="en-US" dirty="0"/>
              <a:t> </a:t>
            </a:r>
            <a:r>
              <a:rPr lang="en-US" dirty="0" err="1"/>
              <a:t>ium</a:t>
            </a:r>
            <a:r>
              <a:rPr lang="en-US" dirty="0"/>
              <a:t> el id et re od </a:t>
            </a:r>
            <a:r>
              <a:rPr lang="en-US" dirty="0" err="1"/>
              <a:t>utem</a:t>
            </a:r>
            <a:r>
              <a:rPr lang="en-US" dirty="0"/>
              <a:t> que </a:t>
            </a:r>
            <a:r>
              <a:rPr lang="en-US" dirty="0" err="1"/>
              <a:t>nist</a:t>
            </a:r>
            <a:r>
              <a:rPr lang="en-US" dirty="0"/>
              <a:t> et </a:t>
            </a:r>
            <a:r>
              <a:rPr lang="en-US" dirty="0" err="1"/>
              <a:t>ped</a:t>
            </a:r>
            <a:r>
              <a:rPr lang="en-US" dirty="0"/>
              <a:t> </a:t>
            </a:r>
            <a:r>
              <a:rPr lang="en-US" dirty="0" err="1"/>
              <a:t>quia</a:t>
            </a:r>
            <a:r>
              <a:rPr lang="en-US" dirty="0"/>
              <a:t> </a:t>
            </a:r>
            <a:r>
              <a:rPr lang="en-US" dirty="0" err="1"/>
              <a:t>dolore</a:t>
            </a:r>
            <a:r>
              <a:rPr lang="en-US" dirty="0"/>
              <a:t> is et lam, </a:t>
            </a:r>
            <a:r>
              <a:rPr lang="en-US" dirty="0" err="1"/>
              <a:t>vendunt</a:t>
            </a:r>
            <a:r>
              <a:rPr lang="en-US" dirty="0"/>
              <a:t> </a:t>
            </a:r>
            <a:r>
              <a:rPr lang="en-US" dirty="0" err="1"/>
              <a:t>voluptatur</a:t>
            </a:r>
            <a:r>
              <a:rPr lang="en-US" dirty="0"/>
              <a:t>. </a:t>
            </a:r>
          </a:p>
        </p:txBody>
      </p:sp>
      <p:sp>
        <p:nvSpPr>
          <p:cNvPr id="18" name="Text Placeholder 4"/>
          <p:cNvSpPr>
            <a:spLocks noGrp="1"/>
          </p:cNvSpPr>
          <p:nvPr>
            <p:ph type="body" sz="quarter" idx="19" hasCustomPrompt="1"/>
          </p:nvPr>
        </p:nvSpPr>
        <p:spPr>
          <a:xfrm>
            <a:off x="6222995" y="3167818"/>
            <a:ext cx="1693247" cy="2803460"/>
          </a:xfrm>
        </p:spPr>
        <p:txBody>
          <a:bodyPr lIns="0" tIns="0" rIns="0" bIns="0"/>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2" b="0" kern="1200" spc="0" baseline="0" dirty="0" smtClean="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chemeClr val="tx1"/>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dirty="0"/>
              <a:t>Paragraph title Segoe </a:t>
            </a:r>
            <a:r>
              <a:rPr lang="en-US" dirty="0" err="1"/>
              <a:t>Semibold</a:t>
            </a:r>
            <a:r>
              <a:rPr lang="en-US" dirty="0"/>
              <a:t> 14</a:t>
            </a:r>
          </a:p>
          <a:p>
            <a:pPr lvl="1"/>
            <a:r>
              <a:rPr lang="en-US" dirty="0"/>
              <a:t>Body copy Segoe Regular 14/18.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Unt</a:t>
            </a:r>
            <a:r>
              <a:rPr lang="en-US" dirty="0"/>
              <a:t> faces et </a:t>
            </a:r>
            <a:r>
              <a:rPr lang="en-US" dirty="0" err="1"/>
              <a:t>labore</a:t>
            </a:r>
            <a:r>
              <a:rPr lang="en-US" dirty="0"/>
              <a:t> </a:t>
            </a:r>
            <a:r>
              <a:rPr lang="en-US" dirty="0" err="1"/>
              <a:t>ium</a:t>
            </a:r>
            <a:r>
              <a:rPr lang="en-US" dirty="0"/>
              <a:t> el id et re od </a:t>
            </a:r>
            <a:r>
              <a:rPr lang="en-US" dirty="0" err="1"/>
              <a:t>utem</a:t>
            </a:r>
            <a:r>
              <a:rPr lang="en-US" dirty="0"/>
              <a:t> que </a:t>
            </a:r>
            <a:r>
              <a:rPr lang="en-US" dirty="0" err="1"/>
              <a:t>nist</a:t>
            </a:r>
            <a:r>
              <a:rPr lang="en-US" dirty="0"/>
              <a:t> et </a:t>
            </a:r>
            <a:r>
              <a:rPr lang="en-US" dirty="0" err="1"/>
              <a:t>ped</a:t>
            </a:r>
            <a:r>
              <a:rPr lang="en-US" dirty="0"/>
              <a:t> </a:t>
            </a:r>
            <a:r>
              <a:rPr lang="en-US" dirty="0" err="1"/>
              <a:t>quia</a:t>
            </a:r>
            <a:r>
              <a:rPr lang="en-US" dirty="0"/>
              <a:t> </a:t>
            </a:r>
            <a:r>
              <a:rPr lang="en-US" dirty="0" err="1"/>
              <a:t>dolore</a:t>
            </a:r>
            <a:r>
              <a:rPr lang="en-US" dirty="0"/>
              <a:t> is et lam, </a:t>
            </a:r>
            <a:r>
              <a:rPr lang="en-US" dirty="0" err="1"/>
              <a:t>vendunt</a:t>
            </a:r>
            <a:r>
              <a:rPr lang="en-US" dirty="0"/>
              <a:t> </a:t>
            </a:r>
            <a:r>
              <a:rPr lang="en-US" dirty="0" err="1"/>
              <a:t>voluptatur</a:t>
            </a:r>
            <a:r>
              <a:rPr lang="en-US" dirty="0"/>
              <a:t>. </a:t>
            </a:r>
          </a:p>
        </p:txBody>
      </p:sp>
      <p:sp>
        <p:nvSpPr>
          <p:cNvPr id="20" name="Text Placeholder 4"/>
          <p:cNvSpPr>
            <a:spLocks noGrp="1"/>
          </p:cNvSpPr>
          <p:nvPr>
            <p:ph type="body" sz="quarter" idx="21" hasCustomPrompt="1"/>
          </p:nvPr>
        </p:nvSpPr>
        <p:spPr>
          <a:xfrm>
            <a:off x="8145328" y="3167818"/>
            <a:ext cx="1693247" cy="2803460"/>
          </a:xfrm>
        </p:spPr>
        <p:txBody>
          <a:bodyPr lIns="0" tIns="0" rIns="0" bIns="0"/>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2"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chemeClr val="tx1"/>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dirty="0"/>
              <a:t>Paragraph title Segoe </a:t>
            </a:r>
            <a:r>
              <a:rPr lang="en-US" dirty="0" err="1"/>
              <a:t>Semibold</a:t>
            </a:r>
            <a:r>
              <a:rPr lang="en-US" dirty="0"/>
              <a:t> 14</a:t>
            </a:r>
          </a:p>
          <a:p>
            <a:pPr lvl="1"/>
            <a:r>
              <a:rPr lang="en-US" dirty="0"/>
              <a:t>Body copy Segoe Regular 14/18.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Unt</a:t>
            </a:r>
            <a:r>
              <a:rPr lang="en-US" dirty="0"/>
              <a:t> faces et </a:t>
            </a:r>
            <a:r>
              <a:rPr lang="en-US" dirty="0" err="1"/>
              <a:t>labore</a:t>
            </a:r>
            <a:r>
              <a:rPr lang="en-US" dirty="0"/>
              <a:t> </a:t>
            </a:r>
            <a:r>
              <a:rPr lang="en-US" dirty="0" err="1"/>
              <a:t>ium</a:t>
            </a:r>
            <a:r>
              <a:rPr lang="en-US" dirty="0"/>
              <a:t> el id et re od </a:t>
            </a:r>
            <a:r>
              <a:rPr lang="en-US" dirty="0" err="1"/>
              <a:t>utem</a:t>
            </a:r>
            <a:r>
              <a:rPr lang="en-US" dirty="0"/>
              <a:t> que </a:t>
            </a:r>
            <a:r>
              <a:rPr lang="en-US" dirty="0" err="1"/>
              <a:t>nist</a:t>
            </a:r>
            <a:r>
              <a:rPr lang="en-US" dirty="0"/>
              <a:t> et </a:t>
            </a:r>
            <a:r>
              <a:rPr lang="en-US" dirty="0" err="1"/>
              <a:t>ped</a:t>
            </a:r>
            <a:r>
              <a:rPr lang="en-US" dirty="0"/>
              <a:t> </a:t>
            </a:r>
            <a:r>
              <a:rPr lang="en-US" dirty="0" err="1"/>
              <a:t>quia</a:t>
            </a:r>
            <a:r>
              <a:rPr lang="en-US" dirty="0"/>
              <a:t> </a:t>
            </a:r>
            <a:r>
              <a:rPr lang="en-US" dirty="0" err="1"/>
              <a:t>dolore</a:t>
            </a:r>
            <a:r>
              <a:rPr lang="en-US" dirty="0"/>
              <a:t> is et lam, </a:t>
            </a:r>
            <a:r>
              <a:rPr lang="en-US" dirty="0" err="1"/>
              <a:t>vendunt</a:t>
            </a:r>
            <a:r>
              <a:rPr lang="en-US" dirty="0"/>
              <a:t> </a:t>
            </a:r>
            <a:r>
              <a:rPr lang="en-US" dirty="0" err="1"/>
              <a:t>voluptatur</a:t>
            </a:r>
            <a:r>
              <a:rPr lang="en-US" dirty="0"/>
              <a:t>. </a:t>
            </a:r>
          </a:p>
        </p:txBody>
      </p:sp>
      <p:sp>
        <p:nvSpPr>
          <p:cNvPr id="22" name="Text Placeholder 4"/>
          <p:cNvSpPr>
            <a:spLocks noGrp="1"/>
          </p:cNvSpPr>
          <p:nvPr>
            <p:ph type="body" sz="quarter" idx="23" hasCustomPrompt="1"/>
          </p:nvPr>
        </p:nvSpPr>
        <p:spPr>
          <a:xfrm>
            <a:off x="10067660" y="3167818"/>
            <a:ext cx="1693247" cy="2803460"/>
          </a:xfrm>
        </p:spPr>
        <p:txBody>
          <a:bodyPr lIns="0" tIns="0" rIns="0" bIns="0"/>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2"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chemeClr val="tx1"/>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dirty="0"/>
              <a:t>Paragraph title Segoe </a:t>
            </a:r>
            <a:r>
              <a:rPr lang="en-US" dirty="0" err="1"/>
              <a:t>Semibold</a:t>
            </a:r>
            <a:r>
              <a:rPr lang="en-US" dirty="0"/>
              <a:t> 14</a:t>
            </a:r>
          </a:p>
          <a:p>
            <a:pPr lvl="1"/>
            <a:r>
              <a:rPr lang="en-US" dirty="0"/>
              <a:t>Body copy Segoe Regular 14/18.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Unt</a:t>
            </a:r>
            <a:r>
              <a:rPr lang="en-US" dirty="0"/>
              <a:t> faces et </a:t>
            </a:r>
            <a:r>
              <a:rPr lang="en-US" dirty="0" err="1"/>
              <a:t>labore</a:t>
            </a:r>
            <a:r>
              <a:rPr lang="en-US" dirty="0"/>
              <a:t> </a:t>
            </a:r>
            <a:r>
              <a:rPr lang="en-US" dirty="0" err="1"/>
              <a:t>ium</a:t>
            </a:r>
            <a:r>
              <a:rPr lang="en-US" dirty="0"/>
              <a:t> el id et re od </a:t>
            </a:r>
            <a:r>
              <a:rPr lang="en-US" dirty="0" err="1"/>
              <a:t>utem</a:t>
            </a:r>
            <a:r>
              <a:rPr lang="en-US" dirty="0"/>
              <a:t> que </a:t>
            </a:r>
            <a:r>
              <a:rPr lang="en-US" dirty="0" err="1"/>
              <a:t>nist</a:t>
            </a:r>
            <a:r>
              <a:rPr lang="en-US" dirty="0"/>
              <a:t> et </a:t>
            </a:r>
            <a:r>
              <a:rPr lang="en-US" dirty="0" err="1"/>
              <a:t>ped</a:t>
            </a:r>
            <a:r>
              <a:rPr lang="en-US" dirty="0"/>
              <a:t> </a:t>
            </a:r>
            <a:r>
              <a:rPr lang="en-US" dirty="0" err="1"/>
              <a:t>quia</a:t>
            </a:r>
            <a:r>
              <a:rPr lang="en-US" dirty="0"/>
              <a:t> </a:t>
            </a:r>
            <a:r>
              <a:rPr lang="en-US" dirty="0" err="1"/>
              <a:t>dolore</a:t>
            </a:r>
            <a:r>
              <a:rPr lang="en-US" dirty="0"/>
              <a:t> is et lam, </a:t>
            </a:r>
            <a:r>
              <a:rPr lang="en-US" dirty="0" err="1"/>
              <a:t>vendunt</a:t>
            </a:r>
            <a:r>
              <a:rPr lang="en-US" dirty="0"/>
              <a:t> </a:t>
            </a:r>
            <a:r>
              <a:rPr lang="en-US" dirty="0" err="1"/>
              <a:t>voluptatur</a:t>
            </a:r>
            <a:r>
              <a:rPr lang="en-US" dirty="0"/>
              <a:t>. </a:t>
            </a:r>
          </a:p>
        </p:txBody>
      </p:sp>
      <p:sp>
        <p:nvSpPr>
          <p:cNvPr id="25" name="Content Placeholder 15"/>
          <p:cNvSpPr>
            <a:spLocks noGrp="1"/>
          </p:cNvSpPr>
          <p:nvPr>
            <p:ph sz="quarter" idx="26" hasCustomPrompt="1"/>
          </p:nvPr>
        </p:nvSpPr>
        <p:spPr>
          <a:xfrm>
            <a:off x="2378328" y="2158886"/>
            <a:ext cx="1693247" cy="895855"/>
          </a:xfrm>
        </p:spPr>
        <p:txBody>
          <a:bodyPr>
            <a:noAutofit/>
          </a:bodyPr>
          <a:lstStyle>
            <a:lvl1pPr marL="0" indent="0">
              <a:buNone/>
              <a:defRPr sz="1961"/>
            </a:lvl1pPr>
          </a:lstStyle>
          <a:p>
            <a:pPr lvl="0"/>
            <a:r>
              <a:rPr lang="en-US" dirty="0"/>
              <a:t>Picture</a:t>
            </a:r>
          </a:p>
        </p:txBody>
      </p:sp>
      <p:sp>
        <p:nvSpPr>
          <p:cNvPr id="26" name="Content Placeholder 15"/>
          <p:cNvSpPr>
            <a:spLocks noGrp="1"/>
          </p:cNvSpPr>
          <p:nvPr>
            <p:ph sz="quarter" idx="27" hasCustomPrompt="1"/>
          </p:nvPr>
        </p:nvSpPr>
        <p:spPr>
          <a:xfrm>
            <a:off x="4300662" y="2158886"/>
            <a:ext cx="1693247" cy="895855"/>
          </a:xfrm>
        </p:spPr>
        <p:txBody>
          <a:bodyPr>
            <a:noAutofit/>
          </a:bodyPr>
          <a:lstStyle>
            <a:lvl1pPr marL="0" indent="0">
              <a:buNone/>
              <a:defRPr sz="1961"/>
            </a:lvl1pPr>
          </a:lstStyle>
          <a:p>
            <a:pPr lvl="0"/>
            <a:r>
              <a:rPr lang="en-US" dirty="0"/>
              <a:t>Picture</a:t>
            </a:r>
          </a:p>
        </p:txBody>
      </p:sp>
      <p:sp>
        <p:nvSpPr>
          <p:cNvPr id="27" name="Content Placeholder 15"/>
          <p:cNvSpPr>
            <a:spLocks noGrp="1"/>
          </p:cNvSpPr>
          <p:nvPr>
            <p:ph sz="quarter" idx="28" hasCustomPrompt="1"/>
          </p:nvPr>
        </p:nvSpPr>
        <p:spPr>
          <a:xfrm>
            <a:off x="6222995" y="2158886"/>
            <a:ext cx="1693247" cy="895855"/>
          </a:xfrm>
        </p:spPr>
        <p:txBody>
          <a:bodyPr>
            <a:noAutofit/>
          </a:bodyPr>
          <a:lstStyle>
            <a:lvl1pPr marL="0" indent="0">
              <a:buNone/>
              <a:defRPr sz="1961"/>
            </a:lvl1pPr>
          </a:lstStyle>
          <a:p>
            <a:pPr lvl="0"/>
            <a:r>
              <a:rPr lang="en-US" dirty="0"/>
              <a:t>Picture</a:t>
            </a:r>
          </a:p>
        </p:txBody>
      </p:sp>
      <p:sp>
        <p:nvSpPr>
          <p:cNvPr id="28" name="Content Placeholder 15"/>
          <p:cNvSpPr>
            <a:spLocks noGrp="1"/>
          </p:cNvSpPr>
          <p:nvPr>
            <p:ph sz="quarter" idx="29" hasCustomPrompt="1"/>
          </p:nvPr>
        </p:nvSpPr>
        <p:spPr>
          <a:xfrm>
            <a:off x="8145328" y="2158886"/>
            <a:ext cx="1693247" cy="895855"/>
          </a:xfrm>
        </p:spPr>
        <p:txBody>
          <a:bodyPr>
            <a:noAutofit/>
          </a:bodyPr>
          <a:lstStyle>
            <a:lvl1pPr marL="0" indent="0">
              <a:buNone/>
              <a:defRPr sz="1961"/>
            </a:lvl1pPr>
          </a:lstStyle>
          <a:p>
            <a:pPr lvl="0"/>
            <a:r>
              <a:rPr lang="en-US" dirty="0"/>
              <a:t>Picture</a:t>
            </a:r>
          </a:p>
        </p:txBody>
      </p:sp>
      <p:sp>
        <p:nvSpPr>
          <p:cNvPr id="29" name="Content Placeholder 15"/>
          <p:cNvSpPr>
            <a:spLocks noGrp="1"/>
          </p:cNvSpPr>
          <p:nvPr>
            <p:ph sz="quarter" idx="30" hasCustomPrompt="1"/>
          </p:nvPr>
        </p:nvSpPr>
        <p:spPr>
          <a:xfrm>
            <a:off x="10067660" y="2158886"/>
            <a:ext cx="1693247" cy="895855"/>
          </a:xfrm>
        </p:spPr>
        <p:txBody>
          <a:bodyPr>
            <a:noAutofit/>
          </a:bodyPr>
          <a:lstStyle>
            <a:lvl1pPr marL="0" indent="0">
              <a:buNone/>
              <a:defRPr sz="1961"/>
            </a:lvl1pPr>
          </a:lstStyle>
          <a:p>
            <a:pPr lvl="0"/>
            <a:r>
              <a:rPr lang="en-US" dirty="0"/>
              <a:t>Picture</a:t>
            </a:r>
          </a:p>
        </p:txBody>
      </p:sp>
      <p:sp>
        <p:nvSpPr>
          <p:cNvPr id="4" name="Text Placeholder 3">
            <a:extLst>
              <a:ext uri="{FF2B5EF4-FFF2-40B4-BE49-F238E27FC236}">
                <a16:creationId xmlns:a16="http://schemas.microsoft.com/office/drawing/2014/main" id="{44FF16C0-0541-41AD-98F7-A469609E8DC6}"/>
              </a:ext>
            </a:extLst>
          </p:cNvPr>
          <p:cNvSpPr>
            <a:spLocks noGrp="1"/>
          </p:cNvSpPr>
          <p:nvPr>
            <p:ph type="body" sz="quarter" idx="31" hasCustomPrompt="1"/>
          </p:nvPr>
        </p:nvSpPr>
        <p:spPr>
          <a:xfrm>
            <a:off x="455995" y="2025026"/>
            <a:ext cx="256787" cy="258381"/>
          </a:xfrm>
        </p:spPr>
        <p:txBody>
          <a:bodyPr tIns="0" bIns="0"/>
          <a:lstStyle>
            <a:lvl1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1pPr>
            <a:lvl2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2pPr>
            <a:lvl3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3pPr>
            <a:lvl4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4pPr>
            <a:lvl5pPr marL="0" algn="l" defTabSz="914102" rtl="0" eaLnBrk="1" fontAlgn="base" latinLnBrk="0" hangingPunct="1">
              <a:lnSpc>
                <a:spcPts val="2353"/>
              </a:lnSpc>
              <a:spcBef>
                <a:spcPct val="0"/>
              </a:spcBef>
              <a:spcAft>
                <a:spcPct val="0"/>
              </a:spcAft>
              <a:defRPr lang="en-US" sz="980" kern="1200" dirty="0">
                <a:solidFill>
                  <a:schemeClr val="tx1"/>
                </a:solidFill>
                <a:latin typeface="+mj-lt"/>
                <a:ea typeface="Segoe UI" pitchFamily="34" charset="0"/>
                <a:cs typeface="Segoe UI" pitchFamily="34" charset="0"/>
              </a:defRPr>
            </a:lvl5pPr>
          </a:lstStyle>
          <a:p>
            <a:pPr lvl="0"/>
            <a:r>
              <a:rPr lang="en-US" dirty="0"/>
              <a:t>1.</a:t>
            </a:r>
          </a:p>
        </p:txBody>
      </p:sp>
      <p:sp>
        <p:nvSpPr>
          <p:cNvPr id="37" name="Text Placeholder 3">
            <a:extLst>
              <a:ext uri="{FF2B5EF4-FFF2-40B4-BE49-F238E27FC236}">
                <a16:creationId xmlns:a16="http://schemas.microsoft.com/office/drawing/2014/main" id="{95171A5B-905D-4832-B11A-13594619F33F}"/>
              </a:ext>
            </a:extLst>
          </p:cNvPr>
          <p:cNvSpPr>
            <a:spLocks noGrp="1"/>
          </p:cNvSpPr>
          <p:nvPr>
            <p:ph type="body" sz="quarter" idx="32" hasCustomPrompt="1"/>
          </p:nvPr>
        </p:nvSpPr>
        <p:spPr>
          <a:xfrm>
            <a:off x="2379573" y="2025026"/>
            <a:ext cx="256787" cy="258381"/>
          </a:xfrm>
        </p:spPr>
        <p:txBody>
          <a:bodyPr tIns="0" bIns="0"/>
          <a:lstStyle>
            <a:lvl1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1pPr>
            <a:lvl2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2pPr>
            <a:lvl3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3pPr>
            <a:lvl4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4pPr>
            <a:lvl5pPr marL="0" algn="l" defTabSz="914102" rtl="0" eaLnBrk="1" fontAlgn="base" latinLnBrk="0" hangingPunct="1">
              <a:lnSpc>
                <a:spcPts val="2353"/>
              </a:lnSpc>
              <a:spcBef>
                <a:spcPct val="0"/>
              </a:spcBef>
              <a:spcAft>
                <a:spcPct val="0"/>
              </a:spcAft>
              <a:defRPr lang="en-US" sz="980" kern="1200" dirty="0">
                <a:solidFill>
                  <a:schemeClr val="tx1"/>
                </a:solidFill>
                <a:latin typeface="+mj-lt"/>
                <a:ea typeface="Segoe UI" pitchFamily="34" charset="0"/>
                <a:cs typeface="Segoe UI" pitchFamily="34" charset="0"/>
              </a:defRPr>
            </a:lvl5pPr>
          </a:lstStyle>
          <a:p>
            <a:pPr lvl="0"/>
            <a:r>
              <a:rPr lang="en-US" dirty="0"/>
              <a:t>2.</a:t>
            </a:r>
          </a:p>
        </p:txBody>
      </p:sp>
      <p:sp>
        <p:nvSpPr>
          <p:cNvPr id="38" name="Text Placeholder 3">
            <a:extLst>
              <a:ext uri="{FF2B5EF4-FFF2-40B4-BE49-F238E27FC236}">
                <a16:creationId xmlns:a16="http://schemas.microsoft.com/office/drawing/2014/main" id="{DDBE933A-166C-4934-8425-2A89AAA211E9}"/>
              </a:ext>
            </a:extLst>
          </p:cNvPr>
          <p:cNvSpPr>
            <a:spLocks noGrp="1"/>
          </p:cNvSpPr>
          <p:nvPr>
            <p:ph type="body" sz="quarter" idx="33" hasCustomPrompt="1"/>
          </p:nvPr>
        </p:nvSpPr>
        <p:spPr>
          <a:xfrm>
            <a:off x="4303151" y="2025026"/>
            <a:ext cx="256787" cy="258381"/>
          </a:xfrm>
        </p:spPr>
        <p:txBody>
          <a:bodyPr tIns="0" bIns="0"/>
          <a:lstStyle>
            <a:lvl1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1pPr>
            <a:lvl2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2pPr>
            <a:lvl3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3pPr>
            <a:lvl4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4pPr>
            <a:lvl5pPr marL="0" algn="l" defTabSz="914102" rtl="0" eaLnBrk="1" fontAlgn="base" latinLnBrk="0" hangingPunct="1">
              <a:lnSpc>
                <a:spcPts val="2353"/>
              </a:lnSpc>
              <a:spcBef>
                <a:spcPct val="0"/>
              </a:spcBef>
              <a:spcAft>
                <a:spcPct val="0"/>
              </a:spcAft>
              <a:defRPr lang="en-US" sz="980" kern="1200" dirty="0">
                <a:solidFill>
                  <a:schemeClr val="tx1"/>
                </a:solidFill>
                <a:latin typeface="+mj-lt"/>
                <a:ea typeface="Segoe UI" pitchFamily="34" charset="0"/>
                <a:cs typeface="Segoe UI" pitchFamily="34" charset="0"/>
              </a:defRPr>
            </a:lvl5pPr>
          </a:lstStyle>
          <a:p>
            <a:pPr lvl="0"/>
            <a:r>
              <a:rPr lang="en-US" dirty="0"/>
              <a:t>3.</a:t>
            </a:r>
          </a:p>
        </p:txBody>
      </p:sp>
      <p:sp>
        <p:nvSpPr>
          <p:cNvPr id="39" name="Text Placeholder 3">
            <a:extLst>
              <a:ext uri="{FF2B5EF4-FFF2-40B4-BE49-F238E27FC236}">
                <a16:creationId xmlns:a16="http://schemas.microsoft.com/office/drawing/2014/main" id="{171069D2-CF68-4D89-9134-20A61AFA10DD}"/>
              </a:ext>
            </a:extLst>
          </p:cNvPr>
          <p:cNvSpPr>
            <a:spLocks noGrp="1"/>
          </p:cNvSpPr>
          <p:nvPr>
            <p:ph type="body" sz="quarter" idx="34" hasCustomPrompt="1"/>
          </p:nvPr>
        </p:nvSpPr>
        <p:spPr>
          <a:xfrm>
            <a:off x="6229842" y="2025026"/>
            <a:ext cx="256787" cy="258381"/>
          </a:xfrm>
        </p:spPr>
        <p:txBody>
          <a:bodyPr tIns="0" bIns="0"/>
          <a:lstStyle>
            <a:lvl1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1pPr>
            <a:lvl2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2pPr>
            <a:lvl3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3pPr>
            <a:lvl4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4pPr>
            <a:lvl5pPr marL="0" algn="l" defTabSz="914102" rtl="0" eaLnBrk="1" fontAlgn="base" latinLnBrk="0" hangingPunct="1">
              <a:lnSpc>
                <a:spcPts val="2353"/>
              </a:lnSpc>
              <a:spcBef>
                <a:spcPct val="0"/>
              </a:spcBef>
              <a:spcAft>
                <a:spcPct val="0"/>
              </a:spcAft>
              <a:defRPr lang="en-US" sz="980" kern="1200" dirty="0">
                <a:solidFill>
                  <a:schemeClr val="tx1"/>
                </a:solidFill>
                <a:latin typeface="+mj-lt"/>
                <a:ea typeface="Segoe UI" pitchFamily="34" charset="0"/>
                <a:cs typeface="Segoe UI" pitchFamily="34" charset="0"/>
              </a:defRPr>
            </a:lvl5pPr>
          </a:lstStyle>
          <a:p>
            <a:pPr lvl="0"/>
            <a:r>
              <a:rPr lang="en-US" dirty="0"/>
              <a:t>4.</a:t>
            </a:r>
          </a:p>
        </p:txBody>
      </p:sp>
      <p:sp>
        <p:nvSpPr>
          <p:cNvPr id="40" name="Text Placeholder 3">
            <a:extLst>
              <a:ext uri="{FF2B5EF4-FFF2-40B4-BE49-F238E27FC236}">
                <a16:creationId xmlns:a16="http://schemas.microsoft.com/office/drawing/2014/main" id="{77858A5B-7408-41FF-9369-C0F9B773A308}"/>
              </a:ext>
            </a:extLst>
          </p:cNvPr>
          <p:cNvSpPr>
            <a:spLocks noGrp="1"/>
          </p:cNvSpPr>
          <p:nvPr>
            <p:ph type="body" sz="quarter" idx="35" hasCustomPrompt="1"/>
          </p:nvPr>
        </p:nvSpPr>
        <p:spPr>
          <a:xfrm>
            <a:off x="8139413" y="2025026"/>
            <a:ext cx="256787" cy="258381"/>
          </a:xfrm>
        </p:spPr>
        <p:txBody>
          <a:bodyPr tIns="0" bIns="0"/>
          <a:lstStyle>
            <a:lvl1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1pPr>
            <a:lvl2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2pPr>
            <a:lvl3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3pPr>
            <a:lvl4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4pPr>
            <a:lvl5pPr marL="0" algn="l" defTabSz="914102" rtl="0" eaLnBrk="1" fontAlgn="base" latinLnBrk="0" hangingPunct="1">
              <a:lnSpc>
                <a:spcPts val="2353"/>
              </a:lnSpc>
              <a:spcBef>
                <a:spcPct val="0"/>
              </a:spcBef>
              <a:spcAft>
                <a:spcPct val="0"/>
              </a:spcAft>
              <a:defRPr lang="en-US" sz="980" kern="1200" dirty="0">
                <a:solidFill>
                  <a:schemeClr val="tx1"/>
                </a:solidFill>
                <a:latin typeface="+mj-lt"/>
                <a:ea typeface="Segoe UI" pitchFamily="34" charset="0"/>
                <a:cs typeface="Segoe UI" pitchFamily="34" charset="0"/>
              </a:defRPr>
            </a:lvl5pPr>
          </a:lstStyle>
          <a:p>
            <a:pPr lvl="0"/>
            <a:r>
              <a:rPr lang="en-US" dirty="0"/>
              <a:t>5.</a:t>
            </a:r>
          </a:p>
        </p:txBody>
      </p:sp>
      <p:sp>
        <p:nvSpPr>
          <p:cNvPr id="41" name="Text Placeholder 3">
            <a:extLst>
              <a:ext uri="{FF2B5EF4-FFF2-40B4-BE49-F238E27FC236}">
                <a16:creationId xmlns:a16="http://schemas.microsoft.com/office/drawing/2014/main" id="{AF637A76-D1E1-49A2-AF33-3521BBC721C4}"/>
              </a:ext>
            </a:extLst>
          </p:cNvPr>
          <p:cNvSpPr>
            <a:spLocks noGrp="1"/>
          </p:cNvSpPr>
          <p:nvPr>
            <p:ph type="body" sz="quarter" idx="36" hasCustomPrompt="1"/>
          </p:nvPr>
        </p:nvSpPr>
        <p:spPr>
          <a:xfrm>
            <a:off x="10067660" y="2025026"/>
            <a:ext cx="256787" cy="258381"/>
          </a:xfrm>
        </p:spPr>
        <p:txBody>
          <a:bodyPr tIns="0" bIns="0"/>
          <a:lstStyle>
            <a:lvl1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1pPr>
            <a:lvl2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2pPr>
            <a:lvl3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3pPr>
            <a:lvl4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4pPr>
            <a:lvl5pPr marL="0" algn="l" defTabSz="914102" rtl="0" eaLnBrk="1" fontAlgn="base" latinLnBrk="0" hangingPunct="1">
              <a:lnSpc>
                <a:spcPts val="2353"/>
              </a:lnSpc>
              <a:spcBef>
                <a:spcPct val="0"/>
              </a:spcBef>
              <a:spcAft>
                <a:spcPct val="0"/>
              </a:spcAft>
              <a:defRPr lang="en-US" sz="980" kern="1200" dirty="0">
                <a:solidFill>
                  <a:schemeClr val="tx1"/>
                </a:solidFill>
                <a:latin typeface="+mj-lt"/>
                <a:ea typeface="Segoe UI" pitchFamily="34" charset="0"/>
                <a:cs typeface="Segoe UI" pitchFamily="34" charset="0"/>
              </a:defRPr>
            </a:lvl5pPr>
          </a:lstStyle>
          <a:p>
            <a:pPr lvl="0"/>
            <a:r>
              <a:rPr lang="en-US" dirty="0"/>
              <a:t>6.</a:t>
            </a:r>
          </a:p>
        </p:txBody>
      </p:sp>
      <p:sp>
        <p:nvSpPr>
          <p:cNvPr id="42" name="Footer Placeholder 14">
            <a:extLst>
              <a:ext uri="{FF2B5EF4-FFF2-40B4-BE49-F238E27FC236}">
                <a16:creationId xmlns:a16="http://schemas.microsoft.com/office/drawing/2014/main" id="{616DC816-DD19-4FC8-9708-971C4080E2A1}"/>
              </a:ext>
            </a:extLst>
          </p:cNvPr>
          <p:cNvSpPr>
            <a:spLocks noGrp="1"/>
          </p:cNvSpPr>
          <p:nvPr>
            <p:ph type="ftr" sz="quarter" idx="3"/>
          </p:nvPr>
        </p:nvSpPr>
        <p:spPr>
          <a:xfrm>
            <a:off x="361838" y="6450194"/>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r>
              <a:rPr lang="en-US" dirty="0">
                <a:solidFill>
                  <a:schemeClr val="bg1">
                    <a:lumMod val="65000"/>
                  </a:schemeClr>
                </a:solidFill>
              </a:rPr>
              <a:t>© Microsoft Corporation                                                                                  								                      Dynamics 365 </a:t>
            </a:r>
          </a:p>
        </p:txBody>
      </p:sp>
    </p:spTree>
    <p:extLst>
      <p:ext uri="{BB962C8B-B14F-4D97-AF65-F5344CB8AC3E}">
        <p14:creationId xmlns:p14="http://schemas.microsoft.com/office/powerpoint/2010/main" val="1692853640"/>
      </p:ext>
    </p:extLst>
  </p:cSld>
  <p:clrMapOvr>
    <a:masterClrMapping/>
  </p:clrMapOvr>
  <p:transition>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28"/>
            <a:ext cx="11306469" cy="403137"/>
          </a:xfrm>
        </p:spPr>
        <p:txBody>
          <a:bodyPr wrap="square" lIns="0" tIns="0" rIns="0" bIns="0">
            <a:spAutoFit/>
          </a:bodyPr>
          <a:lstStyle>
            <a:lvl1pPr>
              <a:lnSpc>
                <a:spcPts val="3137"/>
              </a:lnSpc>
              <a:defRPr sz="2745" strike="noStrike">
                <a:solidFill>
                  <a:schemeClr val="tx1"/>
                </a:solidFill>
              </a:defRPr>
            </a:lvl1pPr>
          </a:lstStyle>
          <a:p>
            <a:r>
              <a:rPr lang="en-US" dirty="0"/>
              <a:t>Title</a:t>
            </a:r>
          </a:p>
        </p:txBody>
      </p:sp>
      <p:sp>
        <p:nvSpPr>
          <p:cNvPr id="4" name="Footer Placeholder 14">
            <a:extLst>
              <a:ext uri="{FF2B5EF4-FFF2-40B4-BE49-F238E27FC236}">
                <a16:creationId xmlns:a16="http://schemas.microsoft.com/office/drawing/2014/main" id="{1828F2BE-04D0-4952-849E-6909AD3A60E9}"/>
              </a:ext>
            </a:extLst>
          </p:cNvPr>
          <p:cNvSpPr>
            <a:spLocks noGrp="1"/>
          </p:cNvSpPr>
          <p:nvPr>
            <p:ph type="ftr" sz="quarter" idx="3"/>
          </p:nvPr>
        </p:nvSpPr>
        <p:spPr>
          <a:xfrm>
            <a:off x="361838" y="6450194"/>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r>
              <a:rPr lang="en-US" dirty="0">
                <a:solidFill>
                  <a:schemeClr val="bg1">
                    <a:lumMod val="65000"/>
                  </a:schemeClr>
                </a:solidFill>
              </a:rPr>
              <a:t>© Microsoft Corporation                                                                                  								                      Dynamics 365 </a:t>
            </a:r>
          </a:p>
        </p:txBody>
      </p:sp>
    </p:spTree>
    <p:extLst>
      <p:ext uri="{BB962C8B-B14F-4D97-AF65-F5344CB8AC3E}">
        <p14:creationId xmlns:p14="http://schemas.microsoft.com/office/powerpoint/2010/main" val="2135336387"/>
      </p:ext>
    </p:extLst>
  </p:cSld>
  <p:clrMapOvr>
    <a:masterClrMapping/>
  </p:clrMapOvr>
  <p:transition>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Section title photo">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D859BFBD-0C43-4396-A7CE-8A9189BB0911}"/>
              </a:ext>
            </a:extLst>
          </p:cNvPr>
          <p:cNvSpPr>
            <a:spLocks noGrp="1"/>
          </p:cNvSpPr>
          <p:nvPr>
            <p:ph type="pic" sz="quarter" idx="16" hasCustomPrompt="1"/>
          </p:nvPr>
        </p:nvSpPr>
        <p:spPr>
          <a:xfrm>
            <a:off x="4082157" y="441278"/>
            <a:ext cx="7694313" cy="5975443"/>
          </a:xfrm>
          <a:custGeom>
            <a:avLst/>
            <a:gdLst>
              <a:gd name="connsiteX0" fmla="*/ 1677339 w 7848600"/>
              <a:gd name="connsiteY0" fmla="*/ 0 h 6094399"/>
              <a:gd name="connsiteX1" fmla="*/ 7848600 w 7848600"/>
              <a:gd name="connsiteY1" fmla="*/ 0 h 6094399"/>
              <a:gd name="connsiteX2" fmla="*/ 7848600 w 7848600"/>
              <a:gd name="connsiteY2" fmla="*/ 1727324 h 6094399"/>
              <a:gd name="connsiteX3" fmla="*/ 7848600 w 7848600"/>
              <a:gd name="connsiteY3" fmla="*/ 1998096 h 6094399"/>
              <a:gd name="connsiteX4" fmla="*/ 7848600 w 7848600"/>
              <a:gd name="connsiteY4" fmla="*/ 4043676 h 6094399"/>
              <a:gd name="connsiteX5" fmla="*/ 7848600 w 7848600"/>
              <a:gd name="connsiteY5" fmla="*/ 4332318 h 6094399"/>
              <a:gd name="connsiteX6" fmla="*/ 7848600 w 7848600"/>
              <a:gd name="connsiteY6" fmla="*/ 6094399 h 6094399"/>
              <a:gd name="connsiteX7" fmla="*/ 0 w 7848600"/>
              <a:gd name="connsiteY7" fmla="*/ 6094399 h 6094399"/>
              <a:gd name="connsiteX8" fmla="*/ 0 w 7848600"/>
              <a:gd name="connsiteY8" fmla="*/ 4043676 h 6094399"/>
              <a:gd name="connsiteX9" fmla="*/ 3059479 w 7848600"/>
              <a:gd name="connsiteY9" fmla="*/ 4043676 h 6094399"/>
              <a:gd name="connsiteX10" fmla="*/ 3059479 w 7848600"/>
              <a:gd name="connsiteY10" fmla="*/ 1998096 h 6094399"/>
              <a:gd name="connsiteX11" fmla="*/ 1677339 w 7848600"/>
              <a:gd name="connsiteY11" fmla="*/ 1998096 h 609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48600" h="6094399">
                <a:moveTo>
                  <a:pt x="1677339" y="0"/>
                </a:moveTo>
                <a:lnTo>
                  <a:pt x="7848600" y="0"/>
                </a:lnTo>
                <a:lnTo>
                  <a:pt x="7848600" y="1727324"/>
                </a:lnTo>
                <a:lnTo>
                  <a:pt x="7848600" y="1998096"/>
                </a:lnTo>
                <a:lnTo>
                  <a:pt x="7848600" y="4043676"/>
                </a:lnTo>
                <a:lnTo>
                  <a:pt x="7848600" y="4332318"/>
                </a:lnTo>
                <a:lnTo>
                  <a:pt x="7848600" y="6094399"/>
                </a:lnTo>
                <a:lnTo>
                  <a:pt x="0" y="6094399"/>
                </a:lnTo>
                <a:lnTo>
                  <a:pt x="0" y="4043676"/>
                </a:lnTo>
                <a:lnTo>
                  <a:pt x="3059479" y="4043676"/>
                </a:lnTo>
                <a:lnTo>
                  <a:pt x="3059479" y="1998096"/>
                </a:lnTo>
                <a:lnTo>
                  <a:pt x="1677339" y="1998096"/>
                </a:lnTo>
                <a:close/>
              </a:path>
            </a:pathLst>
          </a:custGeom>
          <a:blipFill>
            <a:blip r:embed="rId2" cstate="email">
              <a:extLst>
                <a:ext uri="{28A0092B-C50C-407E-A947-70E740481C1C}">
                  <a14:useLocalDpi xmlns:a14="http://schemas.microsoft.com/office/drawing/2010/main"/>
                </a:ext>
              </a:extLst>
            </a:blip>
            <a:stretch>
              <a:fillRect/>
            </a:stretch>
          </a:blipFill>
        </p:spPr>
        <p:txBody>
          <a:bodyPr wrap="square" lIns="3383280" rIns="274320" anchor="ctr" anchorCtr="0">
            <a:noAutofit/>
          </a:bodyPr>
          <a:lstStyle>
            <a:lvl1pPr algn="ctr">
              <a:defRPr>
                <a:solidFill>
                  <a:schemeClr val="bg1"/>
                </a:solidFill>
              </a:defRPr>
            </a:lvl1pPr>
          </a:lstStyle>
          <a:p>
            <a:r>
              <a:rPr lang="en-US" dirty="0"/>
              <a:t>Change image by clicking on “insert” picture.</a:t>
            </a:r>
          </a:p>
        </p:txBody>
      </p:sp>
      <p:sp>
        <p:nvSpPr>
          <p:cNvPr id="3" name="Title 35">
            <a:extLst>
              <a:ext uri="{FF2B5EF4-FFF2-40B4-BE49-F238E27FC236}">
                <a16:creationId xmlns:a16="http://schemas.microsoft.com/office/drawing/2014/main" id="{88C3AFD5-6B99-4036-8067-D643B2A9D276}"/>
              </a:ext>
            </a:extLst>
          </p:cNvPr>
          <p:cNvSpPr>
            <a:spLocks noGrp="1"/>
          </p:cNvSpPr>
          <p:nvPr>
            <p:ph type="title" hasCustomPrompt="1"/>
          </p:nvPr>
        </p:nvSpPr>
        <p:spPr>
          <a:xfrm>
            <a:off x="455995" y="941692"/>
            <a:ext cx="4885203" cy="3260896"/>
          </a:xfrm>
          <a:noFill/>
        </p:spPr>
        <p:txBody>
          <a:bodyPr vert="horz" wrap="square" lIns="0" tIns="0" rIns="0" bIns="0" rtlCol="0" anchor="t" anchorCtr="0">
            <a:noAutofit/>
          </a:bodyPr>
          <a:lstStyle>
            <a:lvl1pPr>
              <a:defRPr lang="en-US" sz="4705" spc="-49" baseline="0" dirty="0">
                <a:solidFill>
                  <a:schemeClr val="tx1"/>
                </a:solidFill>
              </a:defRPr>
            </a:lvl1pPr>
          </a:lstStyle>
          <a:p>
            <a:pPr marL="0" lvl="0">
              <a:lnSpc>
                <a:spcPts val="5490"/>
              </a:lnSpc>
            </a:pPr>
            <a:r>
              <a:rPr lang="en-US" dirty="0"/>
              <a:t>Section title</a:t>
            </a:r>
          </a:p>
        </p:txBody>
      </p:sp>
    </p:spTree>
    <p:extLst>
      <p:ext uri="{BB962C8B-B14F-4D97-AF65-F5344CB8AC3E}">
        <p14:creationId xmlns:p14="http://schemas.microsoft.com/office/powerpoint/2010/main" val="440804624"/>
      </p:ext>
    </p:extLst>
  </p:cSld>
  <p:clrMapOvr>
    <a:masterClrMapping/>
  </p:clrMapOvr>
  <p:transition>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Section title 2">
    <p:bg>
      <p:bgPr>
        <a:solidFill>
          <a:schemeClr val="accent1"/>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55994" y="941692"/>
            <a:ext cx="7454643" cy="3558191"/>
          </a:xfrm>
          <a:noFill/>
        </p:spPr>
        <p:txBody>
          <a:bodyPr vert="horz" wrap="square" lIns="0" tIns="0" rIns="0" bIns="0" rtlCol="0" anchor="t" anchorCtr="0">
            <a:noAutofit/>
          </a:bodyPr>
          <a:lstStyle>
            <a:lvl1pPr>
              <a:defRPr lang="en-US" sz="4705" spc="-49" baseline="0" dirty="0">
                <a:solidFill>
                  <a:schemeClr val="bg1"/>
                </a:solidFill>
              </a:defRPr>
            </a:lvl1pPr>
          </a:lstStyle>
          <a:p>
            <a:pPr marL="0" lvl="0">
              <a:lnSpc>
                <a:spcPts val="5490"/>
              </a:lnSpc>
            </a:pPr>
            <a:r>
              <a:rPr lang="en-US" dirty="0"/>
              <a:t>Section title</a:t>
            </a:r>
          </a:p>
        </p:txBody>
      </p:sp>
    </p:spTree>
    <p:extLst>
      <p:ext uri="{BB962C8B-B14F-4D97-AF65-F5344CB8AC3E}">
        <p14:creationId xmlns:p14="http://schemas.microsoft.com/office/powerpoint/2010/main" val="7656263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Section title 3">
    <p:bg>
      <p:bgPr>
        <a:solidFill>
          <a:schemeClr val="bg1"/>
        </a:solidFill>
        <a:effectLst/>
      </p:bgPr>
    </p:bg>
    <p:spTree>
      <p:nvGrpSpPr>
        <p:cNvPr id="1" name=""/>
        <p:cNvGrpSpPr/>
        <p:nvPr/>
      </p:nvGrpSpPr>
      <p:grpSpPr>
        <a:xfrm>
          <a:off x="0" y="0"/>
          <a:ext cx="0" cy="0"/>
          <a:chOff x="0" y="0"/>
          <a:chExt cx="0" cy="0"/>
        </a:xfrm>
      </p:grpSpPr>
      <p:sp>
        <p:nvSpPr>
          <p:cNvPr id="5" name="Title 35">
            <a:extLst>
              <a:ext uri="{FF2B5EF4-FFF2-40B4-BE49-F238E27FC236}">
                <a16:creationId xmlns:a16="http://schemas.microsoft.com/office/drawing/2014/main" id="{60388DA1-8C2D-4FFD-88BD-DE4D7CEFD0D2}"/>
              </a:ext>
            </a:extLst>
          </p:cNvPr>
          <p:cNvSpPr>
            <a:spLocks noGrp="1"/>
          </p:cNvSpPr>
          <p:nvPr>
            <p:ph type="title" hasCustomPrompt="1"/>
          </p:nvPr>
        </p:nvSpPr>
        <p:spPr>
          <a:xfrm>
            <a:off x="455994" y="941692"/>
            <a:ext cx="7454643" cy="3558191"/>
          </a:xfrm>
          <a:noFill/>
        </p:spPr>
        <p:txBody>
          <a:bodyPr vert="horz" wrap="square" lIns="0" tIns="0" rIns="0" bIns="0" rtlCol="0" anchor="t" anchorCtr="0">
            <a:noAutofit/>
          </a:bodyPr>
          <a:lstStyle>
            <a:lvl1pPr>
              <a:defRPr lang="en-US" sz="4705" spc="-49" baseline="0" dirty="0">
                <a:solidFill>
                  <a:schemeClr val="accent5"/>
                </a:solidFill>
              </a:defRPr>
            </a:lvl1pPr>
          </a:lstStyle>
          <a:p>
            <a:pPr marL="0" lvl="0">
              <a:lnSpc>
                <a:spcPts val="5490"/>
              </a:lnSpc>
            </a:pPr>
            <a:r>
              <a:rPr lang="en-US" dirty="0"/>
              <a:t>Section title</a:t>
            </a:r>
          </a:p>
        </p:txBody>
      </p:sp>
    </p:spTree>
    <p:extLst>
      <p:ext uri="{BB962C8B-B14F-4D97-AF65-F5344CB8AC3E}">
        <p14:creationId xmlns:p14="http://schemas.microsoft.com/office/powerpoint/2010/main" val="1820311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Photo layout 1">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229842" y="0"/>
            <a:ext cx="5962158" cy="68580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noAutofit/>
          </a:bodyPr>
          <a:lstStyle>
            <a:lvl1pPr marL="0" indent="0" algn="ctr">
              <a:buNone/>
              <a:defRPr>
                <a:solidFill>
                  <a:schemeClr val="bg2"/>
                </a:solidFill>
              </a:defRPr>
            </a:lvl1pPr>
          </a:lstStyle>
          <a:p>
            <a:r>
              <a:rPr lang="en-US"/>
              <a:t>Click icon to add picture</a:t>
            </a:r>
            <a:endParaRPr lang="en-US" dirty="0"/>
          </a:p>
        </p:txBody>
      </p:sp>
      <p:sp>
        <p:nvSpPr>
          <p:cNvPr id="2" name="Title 1"/>
          <p:cNvSpPr>
            <a:spLocks noGrp="1"/>
          </p:cNvSpPr>
          <p:nvPr>
            <p:ph type="title" hasCustomPrompt="1"/>
          </p:nvPr>
        </p:nvSpPr>
        <p:spPr>
          <a:xfrm>
            <a:off x="455995" y="620428"/>
            <a:ext cx="5541959" cy="403137"/>
          </a:xfrm>
        </p:spPr>
        <p:txBody>
          <a:bodyPr wrap="square" lIns="0" tIns="0" rIns="0" bIns="0">
            <a:spAutoFit/>
          </a:bodyPr>
          <a:lstStyle>
            <a:lvl1pPr>
              <a:lnSpc>
                <a:spcPts val="3137"/>
              </a:lnSpc>
              <a:defRPr sz="2745" baseline="0">
                <a:solidFill>
                  <a:schemeClr val="tx1"/>
                </a:solidFill>
              </a:defRPr>
            </a:lvl1pPr>
          </a:lstStyle>
          <a:p>
            <a:r>
              <a:rPr lang="en-US" dirty="0"/>
              <a:t>Photo layout 1</a:t>
            </a:r>
          </a:p>
        </p:txBody>
      </p:sp>
      <p:sp>
        <p:nvSpPr>
          <p:cNvPr id="5" name="Text Placeholder 4">
            <a:extLst>
              <a:ext uri="{FF2B5EF4-FFF2-40B4-BE49-F238E27FC236}">
                <a16:creationId xmlns:a16="http://schemas.microsoft.com/office/drawing/2014/main" id="{6E31D123-CA1A-4568-88C8-6B1287D07EE9}"/>
              </a:ext>
            </a:extLst>
          </p:cNvPr>
          <p:cNvSpPr>
            <a:spLocks noGrp="1"/>
          </p:cNvSpPr>
          <p:nvPr>
            <p:ph type="body" sz="quarter" idx="13" hasCustomPrompt="1"/>
          </p:nvPr>
        </p:nvSpPr>
        <p:spPr>
          <a:xfrm>
            <a:off x="455994" y="2363623"/>
            <a:ext cx="4822952" cy="2648904"/>
          </a:xfrm>
        </p:spPr>
        <p:txBody>
          <a:bodyPr lIns="0" tIns="0" rIns="0" bIns="0"/>
          <a:lstStyle>
            <a:lvl1pPr marL="0" indent="0">
              <a:lnSpc>
                <a:spcPts val="1765"/>
              </a:lnSpc>
              <a:spcBef>
                <a:spcPts val="1176"/>
              </a:spcBef>
              <a:buNone/>
              <a:defRPr lang="en-US" sz="1372"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chemeClr val="tx1"/>
                </a:solidFill>
              </a:defRPr>
            </a:lvl2pPr>
            <a:lvl3pPr marL="448193" indent="0">
              <a:buNone/>
              <a:defRPr/>
            </a:lvl3pPr>
            <a:lvl4pPr marL="672290" indent="0">
              <a:buNone/>
              <a:defRPr/>
            </a:lvl4pPr>
            <a:lvl5pPr marL="896386" indent="0">
              <a:buNone/>
              <a:defRPr/>
            </a:lvl5pPr>
          </a:lstStyle>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14/18</a:t>
            </a:r>
          </a:p>
          <a:p>
            <a:pPr lvl="1"/>
            <a:r>
              <a:rPr lang="en-US" dirty="0"/>
              <a:t>Body copy Segoe Regular 14/18.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autestiatur</a:t>
            </a:r>
            <a:r>
              <a:rPr lang="en-US" dirty="0"/>
              <a:t>.</a:t>
            </a:r>
          </a:p>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14/18</a:t>
            </a:r>
          </a:p>
          <a:p>
            <a:pPr lvl="1"/>
            <a:r>
              <a:rPr lang="en-US" dirty="0"/>
              <a:t>Body copy Segoe Regular 14/18.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autestiatur</a:t>
            </a:r>
            <a:r>
              <a:rPr lang="en-US" dirty="0"/>
              <a:t>.</a:t>
            </a:r>
          </a:p>
          <a:p>
            <a:pPr lvl="1"/>
            <a:endParaRPr lang="en-US" dirty="0"/>
          </a:p>
          <a:p>
            <a:pPr lvl="1"/>
            <a:endParaRPr lang="en-US" dirty="0"/>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55995" y="1922587"/>
            <a:ext cx="4822951" cy="287771"/>
          </a:xfrm>
        </p:spPr>
        <p:txBody>
          <a:bodyPr wrap="square" lIns="0" tIns="0" rIns="0" bIns="0">
            <a:spAutoFit/>
          </a:bodyPr>
          <a:lstStyle>
            <a:lvl1pPr marL="0" indent="0">
              <a:lnSpc>
                <a:spcPts val="2353"/>
              </a:lnSpc>
              <a:buNone/>
              <a:defRPr lang="en-US" sz="1961" kern="1200" spc="0" baseline="0" dirty="0">
                <a:solidFill>
                  <a:schemeClr val="tx1"/>
                </a:solidFill>
                <a:latin typeface="+mn-lt"/>
                <a:ea typeface="+mn-ea"/>
                <a:cs typeface="+mn-cs"/>
              </a:defRPr>
            </a:lvl1pPr>
            <a:lvl2pPr marL="224097" indent="0">
              <a:buNone/>
              <a:defRPr/>
            </a:lvl2pPr>
            <a:lvl3pPr marL="448193" indent="0">
              <a:buNone/>
              <a:defRPr/>
            </a:lvl3pPr>
            <a:lvl4pPr marL="672290" indent="0">
              <a:buNone/>
              <a:defRPr/>
            </a:lvl4pPr>
            <a:lvl5pPr marL="896386" indent="0">
              <a:buNone/>
              <a:defRPr/>
            </a:lvl5pPr>
          </a:lstStyle>
          <a:p>
            <a:pPr lvl="0"/>
            <a:r>
              <a:rPr lang="en-US" dirty="0"/>
              <a:t>Subhead Segoe UI Regular 20/24. </a:t>
            </a:r>
          </a:p>
        </p:txBody>
      </p:sp>
      <p:sp>
        <p:nvSpPr>
          <p:cNvPr id="7" name="Footer Placeholder 14">
            <a:extLst>
              <a:ext uri="{FF2B5EF4-FFF2-40B4-BE49-F238E27FC236}">
                <a16:creationId xmlns:a16="http://schemas.microsoft.com/office/drawing/2014/main" id="{7397557A-B9E9-4375-BD93-C4F91A780396}"/>
              </a:ext>
            </a:extLst>
          </p:cNvPr>
          <p:cNvSpPr>
            <a:spLocks noGrp="1"/>
          </p:cNvSpPr>
          <p:nvPr>
            <p:ph type="ftr" sz="quarter" idx="3"/>
          </p:nvPr>
        </p:nvSpPr>
        <p:spPr>
          <a:xfrm>
            <a:off x="361838" y="6450194"/>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r>
              <a:rPr lang="en-US" dirty="0">
                <a:solidFill>
                  <a:schemeClr val="bg1">
                    <a:lumMod val="65000"/>
                  </a:schemeClr>
                </a:solidFill>
              </a:rPr>
              <a:t>© Microsoft Corporation                                                                                  							</a:t>
            </a:r>
          </a:p>
        </p:txBody>
      </p:sp>
    </p:spTree>
    <p:extLst>
      <p:ext uri="{BB962C8B-B14F-4D97-AF65-F5344CB8AC3E}">
        <p14:creationId xmlns:p14="http://schemas.microsoft.com/office/powerpoint/2010/main" val="184011065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1" y="0"/>
            <a:ext cx="3200400" cy="68580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3771900" y="585788"/>
            <a:ext cx="7836073"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379715" y="585788"/>
            <a:ext cx="2286000" cy="5683250"/>
          </a:xfrm>
        </p:spPr>
        <p:txBody>
          <a:bodyPr anchor="ctr"/>
          <a:lstStyle>
            <a:lvl1pPr>
              <a:defRPr>
                <a:solidFill>
                  <a:schemeClr val="tx1"/>
                </a:solidFill>
              </a:defRPr>
            </a:lvl1pPr>
          </a:lstStyle>
          <a:p>
            <a:r>
              <a:rPr lang="en-US"/>
              <a:t>Title</a:t>
            </a:r>
          </a:p>
        </p:txBody>
      </p:sp>
    </p:spTree>
    <p:extLst>
      <p:ext uri="{BB962C8B-B14F-4D97-AF65-F5344CB8AC3E}">
        <p14:creationId xmlns:p14="http://schemas.microsoft.com/office/powerpoint/2010/main" val="36655688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Photo layout 2">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455995" y="2158885"/>
            <a:ext cx="3618381" cy="2540231"/>
          </a:xfrm>
          <a:blipFill>
            <a:blip r:embed="rId2" cstate="email">
              <a:extLst>
                <a:ext uri="{28A0092B-C50C-407E-A947-70E740481C1C}">
                  <a14:useLocalDpi xmlns:a14="http://schemas.microsoft.com/office/drawing/2010/main"/>
                </a:ext>
              </a:extLst>
            </a:blip>
            <a:stretch>
              <a:fillRect/>
            </a:stretch>
          </a:blipFill>
        </p:spPr>
        <p:txBody>
          <a:bodyPr anchor="ctr" anchorCtr="0">
            <a:noAutofit/>
          </a:bodyPr>
          <a:lstStyle>
            <a:lvl1pPr marL="0" indent="0" algn="ctr">
              <a:buNone/>
              <a:defRPr sz="1961">
                <a:solidFill>
                  <a:schemeClr val="bg2"/>
                </a:solidFill>
              </a:defRPr>
            </a:lvl1pPr>
          </a:lstStyle>
          <a:p>
            <a:r>
              <a:rPr lang="en-US"/>
              <a:t>Click icon to add picture</a:t>
            </a:r>
            <a:endParaRPr lang="en-US" dirty="0"/>
          </a:p>
        </p:txBody>
      </p:sp>
      <p:sp>
        <p:nvSpPr>
          <p:cNvPr id="12" name="Picture Placeholder 10"/>
          <p:cNvSpPr>
            <a:spLocks noGrp="1"/>
          </p:cNvSpPr>
          <p:nvPr>
            <p:ph type="pic" sz="quarter" idx="15"/>
          </p:nvPr>
        </p:nvSpPr>
        <p:spPr>
          <a:xfrm>
            <a:off x="4303151" y="2158885"/>
            <a:ext cx="3607487" cy="2540231"/>
          </a:xfrm>
          <a:blipFill>
            <a:blip r:embed="rId3" cstate="email">
              <a:extLst>
                <a:ext uri="{28A0092B-C50C-407E-A947-70E740481C1C}">
                  <a14:useLocalDpi xmlns:a14="http://schemas.microsoft.com/office/drawing/2010/main"/>
                </a:ext>
              </a:extLst>
            </a:blip>
            <a:stretch>
              <a:fillRect/>
            </a:stretch>
          </a:blipFill>
        </p:spPr>
        <p:txBody>
          <a:bodyPr anchor="ctr" anchorCtr="0">
            <a:noAutofit/>
          </a:bodyPr>
          <a:lstStyle>
            <a:lvl1pPr marL="0" indent="0" algn="ctr">
              <a:buNone/>
              <a:defRPr sz="1961">
                <a:solidFill>
                  <a:schemeClr val="bg2"/>
                </a:solidFill>
              </a:defRPr>
            </a:lvl1pPr>
          </a:lstStyle>
          <a:p>
            <a:r>
              <a:rPr lang="en-US"/>
              <a:t>Click icon to add picture</a:t>
            </a:r>
            <a:endParaRPr lang="en-US" dirty="0"/>
          </a:p>
        </p:txBody>
      </p:sp>
      <p:sp>
        <p:nvSpPr>
          <p:cNvPr id="13" name="Picture Placeholder 10"/>
          <p:cNvSpPr>
            <a:spLocks noGrp="1"/>
          </p:cNvSpPr>
          <p:nvPr>
            <p:ph type="pic" sz="quarter" idx="16"/>
          </p:nvPr>
        </p:nvSpPr>
        <p:spPr>
          <a:xfrm>
            <a:off x="8139413" y="2158885"/>
            <a:ext cx="3623050" cy="2540231"/>
          </a:xfrm>
          <a:blipFill>
            <a:blip r:embed="rId4" cstate="email">
              <a:extLst>
                <a:ext uri="{28A0092B-C50C-407E-A947-70E740481C1C}">
                  <a14:useLocalDpi xmlns:a14="http://schemas.microsoft.com/office/drawing/2010/main"/>
                </a:ext>
              </a:extLst>
            </a:blip>
            <a:stretch>
              <a:fillRect/>
            </a:stretch>
          </a:blipFill>
        </p:spPr>
        <p:txBody>
          <a:bodyPr anchor="ctr" anchorCtr="0">
            <a:noAutofit/>
          </a:bodyPr>
          <a:lstStyle>
            <a:lvl1pPr marL="0" indent="0" algn="ctr">
              <a:buNone/>
              <a:defRPr sz="1961">
                <a:solidFill>
                  <a:schemeClr val="bg2"/>
                </a:solidFill>
              </a:defRPr>
            </a:lvl1pPr>
          </a:lstStyle>
          <a:p>
            <a:r>
              <a:rPr lang="en-US"/>
              <a:t>Click icon to add picture</a:t>
            </a:r>
            <a:endParaRPr lang="en-US" dirty="0"/>
          </a:p>
        </p:txBody>
      </p:sp>
      <p:sp>
        <p:nvSpPr>
          <p:cNvPr id="2" name="Title 1"/>
          <p:cNvSpPr>
            <a:spLocks noGrp="1"/>
          </p:cNvSpPr>
          <p:nvPr>
            <p:ph type="title" hasCustomPrompt="1"/>
          </p:nvPr>
        </p:nvSpPr>
        <p:spPr>
          <a:xfrm>
            <a:off x="455995" y="620428"/>
            <a:ext cx="11306469" cy="403137"/>
          </a:xfrm>
        </p:spPr>
        <p:txBody>
          <a:bodyPr wrap="square" lIns="0" tIns="0" rIns="0" bIns="0">
            <a:spAutoFit/>
          </a:bodyPr>
          <a:lstStyle>
            <a:lvl1pPr>
              <a:lnSpc>
                <a:spcPts val="3137"/>
              </a:lnSpc>
              <a:defRPr sz="2745">
                <a:solidFill>
                  <a:schemeClr val="tx1"/>
                </a:solidFill>
              </a:defRPr>
            </a:lvl1pPr>
          </a:lstStyle>
          <a:p>
            <a:r>
              <a:rPr lang="en-US" dirty="0"/>
              <a:t>Photo layout 2</a:t>
            </a:r>
          </a:p>
        </p:txBody>
      </p:sp>
      <p:sp>
        <p:nvSpPr>
          <p:cNvPr id="5" name="Text Placeholder 4"/>
          <p:cNvSpPr>
            <a:spLocks noGrp="1"/>
          </p:cNvSpPr>
          <p:nvPr>
            <p:ph type="body" sz="quarter" idx="11" hasCustomPrompt="1"/>
          </p:nvPr>
        </p:nvSpPr>
        <p:spPr>
          <a:xfrm>
            <a:off x="455995" y="4927922"/>
            <a:ext cx="3618381" cy="1186064"/>
          </a:xfrm>
        </p:spPr>
        <p:txBody>
          <a:bodyPr lIns="0" tIns="0" rIns="0" bIns="0"/>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2" b="0" kern="1200" spc="0" baseline="0" dirty="0" smtClean="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chemeClr val="tx1"/>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dirty="0"/>
              <a:t>Paragraph title Segoe UI </a:t>
            </a:r>
            <a:r>
              <a:rPr lang="en-US" dirty="0" err="1"/>
              <a:t>Semibold</a:t>
            </a:r>
            <a:r>
              <a:rPr lang="en-US" dirty="0"/>
              <a:t> 14</a:t>
            </a:r>
          </a:p>
          <a:p>
            <a:pPr lvl="1"/>
            <a:r>
              <a:rPr lang="en-US" dirty="0"/>
              <a:t>Body copy Segoe Regular 14/18.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autestiatur</a:t>
            </a:r>
            <a:r>
              <a:rPr lang="en-US" dirty="0"/>
              <a:t>.</a:t>
            </a:r>
          </a:p>
        </p:txBody>
      </p:sp>
      <p:sp>
        <p:nvSpPr>
          <p:cNvPr id="9" name="Text Placeholder 4"/>
          <p:cNvSpPr>
            <a:spLocks noGrp="1"/>
          </p:cNvSpPr>
          <p:nvPr>
            <p:ph type="body" sz="quarter" idx="12" hasCustomPrompt="1"/>
          </p:nvPr>
        </p:nvSpPr>
        <p:spPr>
          <a:xfrm>
            <a:off x="4300039" y="4927922"/>
            <a:ext cx="3618381" cy="1186064"/>
          </a:xfrm>
        </p:spPr>
        <p:txBody>
          <a:bodyPr lIns="0" tIns="0" rIns="0" bIns="0"/>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sz="1372">
                <a:solidFill>
                  <a:srgbClr val="008C72"/>
                </a:solidFill>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chemeClr val="tx1"/>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dirty="0"/>
              <a:t>Paragraph title Segoe UI </a:t>
            </a:r>
            <a:r>
              <a:rPr lang="en-US" dirty="0" err="1"/>
              <a:t>Semibold</a:t>
            </a:r>
            <a:r>
              <a:rPr lang="en-US" dirty="0"/>
              <a:t> 14</a:t>
            </a:r>
          </a:p>
          <a:p>
            <a:pPr lvl="1"/>
            <a:r>
              <a:rPr lang="en-US" dirty="0"/>
              <a:t>Body copy Segoe Regular 14/18.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autestiatur</a:t>
            </a:r>
            <a:r>
              <a:rPr lang="en-US" dirty="0"/>
              <a:t>.</a:t>
            </a:r>
          </a:p>
        </p:txBody>
      </p:sp>
      <p:sp>
        <p:nvSpPr>
          <p:cNvPr id="10" name="Text Placeholder 4"/>
          <p:cNvSpPr>
            <a:spLocks noGrp="1"/>
          </p:cNvSpPr>
          <p:nvPr>
            <p:ph type="body" sz="quarter" idx="13" hasCustomPrompt="1"/>
          </p:nvPr>
        </p:nvSpPr>
        <p:spPr>
          <a:xfrm>
            <a:off x="8144083" y="4927922"/>
            <a:ext cx="3618381" cy="1186064"/>
          </a:xfrm>
        </p:spPr>
        <p:txBody>
          <a:bodyPr lIns="0" tIns="0" rIns="0" bIns="0"/>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sz="1372">
                <a:solidFill>
                  <a:srgbClr val="008C72"/>
                </a:solidFill>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chemeClr val="tx1"/>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dirty="0"/>
              <a:t>Paragraph title Segoe UI </a:t>
            </a:r>
            <a:r>
              <a:rPr lang="en-US" dirty="0" err="1"/>
              <a:t>Semibold</a:t>
            </a:r>
            <a:r>
              <a:rPr lang="en-US" dirty="0"/>
              <a:t> 14</a:t>
            </a:r>
          </a:p>
          <a:p>
            <a:pPr lvl="1"/>
            <a:r>
              <a:rPr lang="en-US" dirty="0"/>
              <a:t>Body copy Segoe Regular 14/18.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autestiatur</a:t>
            </a:r>
            <a:r>
              <a:rPr lang="en-US" dirty="0"/>
              <a:t>.</a:t>
            </a:r>
          </a:p>
        </p:txBody>
      </p:sp>
      <p:sp>
        <p:nvSpPr>
          <p:cNvPr id="16" name="Footer Placeholder 14">
            <a:extLst>
              <a:ext uri="{FF2B5EF4-FFF2-40B4-BE49-F238E27FC236}">
                <a16:creationId xmlns:a16="http://schemas.microsoft.com/office/drawing/2014/main" id="{3CC8D48C-0AE0-489F-AD07-46162F3D69B0}"/>
              </a:ext>
            </a:extLst>
          </p:cNvPr>
          <p:cNvSpPr>
            <a:spLocks noGrp="1"/>
          </p:cNvSpPr>
          <p:nvPr>
            <p:ph type="ftr" sz="quarter" idx="3"/>
          </p:nvPr>
        </p:nvSpPr>
        <p:spPr>
          <a:xfrm>
            <a:off x="361838" y="6450194"/>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r>
              <a:rPr lang="en-US" dirty="0">
                <a:solidFill>
                  <a:schemeClr val="bg1">
                    <a:lumMod val="65000"/>
                  </a:schemeClr>
                </a:solidFill>
              </a:rPr>
              <a:t>© Microsoft Corporation                                                                                  								                      Dynamics 365 </a:t>
            </a:r>
          </a:p>
        </p:txBody>
      </p:sp>
    </p:spTree>
    <p:extLst>
      <p:ext uri="{BB962C8B-B14F-4D97-AF65-F5344CB8AC3E}">
        <p14:creationId xmlns:p14="http://schemas.microsoft.com/office/powerpoint/2010/main" val="1109690792"/>
      </p:ext>
    </p:extLst>
  </p:cSld>
  <p:clrMapOvr>
    <a:masterClrMapping/>
  </p:clrMapOvr>
  <p:transition>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Device layout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4B95F29-56C3-4C85-A12B-0B0BE769E70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44774" y="418150"/>
            <a:ext cx="7747227" cy="6439851"/>
          </a:xfrm>
          <a:prstGeom prst="rect">
            <a:avLst/>
          </a:prstGeom>
        </p:spPr>
      </p:pic>
      <p:sp>
        <p:nvSpPr>
          <p:cNvPr id="2" name="Title 1"/>
          <p:cNvSpPr>
            <a:spLocks noGrp="1"/>
          </p:cNvSpPr>
          <p:nvPr>
            <p:ph type="title" hasCustomPrompt="1"/>
          </p:nvPr>
        </p:nvSpPr>
        <p:spPr>
          <a:xfrm>
            <a:off x="455995" y="620428"/>
            <a:ext cx="11306469" cy="403137"/>
          </a:xfrm>
        </p:spPr>
        <p:txBody>
          <a:bodyPr wrap="square" lIns="0" tIns="0" rIns="0" bIns="0">
            <a:spAutoFit/>
          </a:bodyPr>
          <a:lstStyle>
            <a:lvl1pPr>
              <a:lnSpc>
                <a:spcPts val="3137"/>
              </a:lnSpc>
              <a:defRPr sz="2745">
                <a:solidFill>
                  <a:schemeClr val="tx1"/>
                </a:solidFill>
              </a:defRPr>
            </a:lvl1pPr>
          </a:lstStyle>
          <a:p>
            <a:r>
              <a:rPr lang="en-US" dirty="0"/>
              <a:t>Device layout 1: one column</a:t>
            </a:r>
          </a:p>
        </p:txBody>
      </p:sp>
      <p:sp>
        <p:nvSpPr>
          <p:cNvPr id="4" name="Text Placeholder 3"/>
          <p:cNvSpPr>
            <a:spLocks noGrp="1"/>
          </p:cNvSpPr>
          <p:nvPr>
            <p:ph type="body" sz="quarter" idx="10" hasCustomPrompt="1"/>
          </p:nvPr>
        </p:nvSpPr>
        <p:spPr>
          <a:xfrm>
            <a:off x="455995" y="1922802"/>
            <a:ext cx="4758211" cy="603538"/>
          </a:xfrm>
        </p:spPr>
        <p:txBody>
          <a:bodyPr wrap="square" lIns="0" tIns="0" rIns="0" bIns="0">
            <a:spAutoFit/>
          </a:bodyPr>
          <a:lstStyle>
            <a:lvl1pPr marL="0" indent="0">
              <a:lnSpc>
                <a:spcPts val="2353"/>
              </a:lnSpc>
              <a:buNone/>
              <a:defRPr sz="1961" b="0" i="0">
                <a:solidFill>
                  <a:schemeClr val="tx1"/>
                </a:solidFill>
                <a:latin typeface="+mn-lt"/>
              </a:defRPr>
            </a:lvl1pPr>
            <a:lvl2pPr marL="224097" indent="0">
              <a:buNone/>
              <a:defRPr/>
            </a:lvl2pPr>
            <a:lvl3pPr marL="448193" indent="0">
              <a:buNone/>
              <a:defRPr/>
            </a:lvl3pPr>
            <a:lvl4pPr marL="672290" indent="0">
              <a:buNone/>
              <a:defRPr/>
            </a:lvl4pPr>
            <a:lvl5pPr marL="896386" indent="0">
              <a:buNone/>
              <a:defRPr/>
            </a:lvl5pPr>
          </a:lstStyle>
          <a:p>
            <a:pPr lvl="0"/>
            <a:r>
              <a:rPr lang="pt-BR" dirty="0"/>
              <a:t>Large subhead Segoe UI Regular 20/24. Em volor resequaectur.</a:t>
            </a:r>
            <a:endParaRPr lang="en-US" dirty="0"/>
          </a:p>
        </p:txBody>
      </p:sp>
      <p:sp>
        <p:nvSpPr>
          <p:cNvPr id="5" name="Text Placeholder 4"/>
          <p:cNvSpPr>
            <a:spLocks noGrp="1"/>
          </p:cNvSpPr>
          <p:nvPr>
            <p:ph type="body" sz="quarter" idx="11" hasCustomPrompt="1"/>
          </p:nvPr>
        </p:nvSpPr>
        <p:spPr>
          <a:xfrm>
            <a:off x="455995" y="2707597"/>
            <a:ext cx="4758210" cy="2521331"/>
          </a:xfrm>
        </p:spPr>
        <p:txBody>
          <a:bodyPr lIns="0" tIns="0" rIns="0" bIns="0"/>
          <a:lstStyle>
            <a:lvl1pPr marL="280121" indent="-280121">
              <a:lnSpc>
                <a:spcPts val="1765"/>
              </a:lnSpc>
              <a:spcBef>
                <a:spcPts val="0"/>
              </a:spcBef>
              <a:buFont typeface="Arial" panose="020B0604020202020204" pitchFamily="34" charset="0"/>
              <a:buChar char="•"/>
              <a:defRPr sz="1372"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endParaRPr lang="en-US" dirty="0"/>
          </a:p>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endParaRPr lang="en-US" dirty="0"/>
          </a:p>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a:t>
            </a:r>
          </a:p>
        </p:txBody>
      </p:sp>
      <p:sp>
        <p:nvSpPr>
          <p:cNvPr id="12" name="Picture Placeholder 11">
            <a:extLst>
              <a:ext uri="{FF2B5EF4-FFF2-40B4-BE49-F238E27FC236}">
                <a16:creationId xmlns:a16="http://schemas.microsoft.com/office/drawing/2014/main" id="{934476FE-7091-4DE7-A55E-3EF5A6569A7D}"/>
              </a:ext>
            </a:extLst>
          </p:cNvPr>
          <p:cNvSpPr>
            <a:spLocks noGrp="1"/>
          </p:cNvSpPr>
          <p:nvPr>
            <p:ph type="pic" sz="quarter" idx="12"/>
          </p:nvPr>
        </p:nvSpPr>
        <p:spPr>
          <a:xfrm>
            <a:off x="6357959" y="3421009"/>
            <a:ext cx="5834041" cy="546753"/>
          </a:xfrm>
        </p:spPr>
        <p:txBody>
          <a:bodyPr anchor="ctr" anchorCtr="0"/>
          <a:lstStyle>
            <a:lvl1pPr algn="ctr">
              <a:defRPr/>
            </a:lvl1pPr>
          </a:lstStyle>
          <a:p>
            <a:r>
              <a:rPr lang="en-US"/>
              <a:t>Click icon to add picture</a:t>
            </a:r>
            <a:endParaRPr lang="en-US" dirty="0"/>
          </a:p>
        </p:txBody>
      </p:sp>
      <p:sp>
        <p:nvSpPr>
          <p:cNvPr id="13" name="Footer Placeholder 14">
            <a:extLst>
              <a:ext uri="{FF2B5EF4-FFF2-40B4-BE49-F238E27FC236}">
                <a16:creationId xmlns:a16="http://schemas.microsoft.com/office/drawing/2014/main" id="{B9AEC771-481D-4FF6-AD08-FD4DD79D2C30}"/>
              </a:ext>
            </a:extLst>
          </p:cNvPr>
          <p:cNvSpPr>
            <a:spLocks noGrp="1"/>
          </p:cNvSpPr>
          <p:nvPr>
            <p:ph type="ftr" sz="quarter" idx="3"/>
          </p:nvPr>
        </p:nvSpPr>
        <p:spPr>
          <a:xfrm>
            <a:off x="361838" y="6450194"/>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r>
              <a:rPr lang="en-US" dirty="0">
                <a:solidFill>
                  <a:schemeClr val="bg1">
                    <a:lumMod val="65000"/>
                  </a:schemeClr>
                </a:solidFill>
              </a:rPr>
              <a:t>© Microsoft Corporation                                                                                  								                      </a:t>
            </a:r>
            <a:r>
              <a:rPr lang="en-US" dirty="0">
                <a:solidFill>
                  <a:schemeClr val="bg1">
                    <a:lumMod val="50000"/>
                  </a:schemeClr>
                </a:solidFill>
              </a:rPr>
              <a:t>Dynamics 365 </a:t>
            </a:r>
          </a:p>
        </p:txBody>
      </p:sp>
    </p:spTree>
    <p:extLst>
      <p:ext uri="{BB962C8B-B14F-4D97-AF65-F5344CB8AC3E}">
        <p14:creationId xmlns:p14="http://schemas.microsoft.com/office/powerpoint/2010/main" val="3875694885"/>
      </p:ext>
    </p:extLst>
  </p:cSld>
  <p:clrMapOvr>
    <a:masterClrMapping/>
  </p:clrMapOvr>
  <p:transition>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Device layou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9DE98C-91A8-4163-A280-8BB561692C8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44774" y="418150"/>
            <a:ext cx="7747227" cy="6439851"/>
          </a:xfrm>
          <a:prstGeom prst="rect">
            <a:avLst/>
          </a:prstGeom>
        </p:spPr>
      </p:pic>
      <p:sp>
        <p:nvSpPr>
          <p:cNvPr id="9" name="Picture Placeholder 11">
            <a:extLst>
              <a:ext uri="{FF2B5EF4-FFF2-40B4-BE49-F238E27FC236}">
                <a16:creationId xmlns:a16="http://schemas.microsoft.com/office/drawing/2014/main" id="{784CA30E-A92E-4E40-944A-73B1CF9EEE0A}"/>
              </a:ext>
            </a:extLst>
          </p:cNvPr>
          <p:cNvSpPr>
            <a:spLocks noGrp="1"/>
          </p:cNvSpPr>
          <p:nvPr>
            <p:ph type="pic" sz="quarter" idx="12"/>
          </p:nvPr>
        </p:nvSpPr>
        <p:spPr>
          <a:xfrm>
            <a:off x="6357959" y="3421009"/>
            <a:ext cx="5834041" cy="546753"/>
          </a:xfrm>
        </p:spPr>
        <p:txBody>
          <a:bodyPr anchor="ctr" anchorCtr="0"/>
          <a:lstStyle>
            <a:lvl1pPr algn="ctr">
              <a:defRPr/>
            </a:lvl1pPr>
          </a:lstStyle>
          <a:p>
            <a:r>
              <a:rPr lang="en-US"/>
              <a:t>Click icon to add picture</a:t>
            </a:r>
            <a:endParaRPr lang="en-US" dirty="0"/>
          </a:p>
        </p:txBody>
      </p:sp>
      <p:sp>
        <p:nvSpPr>
          <p:cNvPr id="13" name="Text Placeholder 4">
            <a:extLst>
              <a:ext uri="{FF2B5EF4-FFF2-40B4-BE49-F238E27FC236}">
                <a16:creationId xmlns:a16="http://schemas.microsoft.com/office/drawing/2014/main" id="{8D17D4B4-B6B9-4273-ACCB-7A5ED46F35A8}"/>
              </a:ext>
            </a:extLst>
          </p:cNvPr>
          <p:cNvSpPr>
            <a:spLocks noGrp="1"/>
          </p:cNvSpPr>
          <p:nvPr>
            <p:ph type="body" sz="quarter" idx="11" hasCustomPrompt="1"/>
          </p:nvPr>
        </p:nvSpPr>
        <p:spPr>
          <a:xfrm>
            <a:off x="457672" y="2000738"/>
            <a:ext cx="1693247" cy="3034292"/>
          </a:xfrm>
        </p:spPr>
        <p:txBody>
          <a:bodyPr lIns="0" tIns="0" rIns="0" bIns="0"/>
          <a:lstStyle>
            <a:lvl1pPr marL="0" indent="0">
              <a:lnSpc>
                <a:spcPts val="1765"/>
              </a:lnSpc>
              <a:spcBef>
                <a:spcPts val="882"/>
              </a:spcBef>
              <a:buNone/>
              <a:defRPr lang="en-US" sz="1372"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chemeClr val="tx1"/>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dirty="0"/>
              <a:t>Paragraph title Segoe UI </a:t>
            </a:r>
            <a:r>
              <a:rPr lang="en-US" dirty="0" err="1"/>
              <a:t>Semibold</a:t>
            </a:r>
            <a:r>
              <a:rPr lang="en-US" dirty="0"/>
              <a:t> 14/18</a:t>
            </a:r>
          </a:p>
          <a:p>
            <a:pPr lvl="1"/>
            <a:r>
              <a:rPr lang="en-US" dirty="0"/>
              <a:t>Body copy Segoe Regular 14/18.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Unt</a:t>
            </a:r>
            <a:r>
              <a:rPr lang="en-US" dirty="0"/>
              <a:t> faces et </a:t>
            </a:r>
            <a:r>
              <a:rPr lang="en-US" dirty="0" err="1"/>
              <a:t>labore</a:t>
            </a:r>
            <a:r>
              <a:rPr lang="en-US" dirty="0"/>
              <a:t> </a:t>
            </a:r>
            <a:r>
              <a:rPr lang="en-US" dirty="0" err="1"/>
              <a:t>ium</a:t>
            </a:r>
            <a:r>
              <a:rPr lang="en-US" dirty="0"/>
              <a:t> el id et re od </a:t>
            </a:r>
            <a:r>
              <a:rPr lang="en-US" dirty="0" err="1"/>
              <a:t>utem</a:t>
            </a:r>
            <a:r>
              <a:rPr lang="en-US" dirty="0"/>
              <a:t> que </a:t>
            </a:r>
            <a:r>
              <a:rPr lang="en-US" dirty="0" err="1"/>
              <a:t>nist</a:t>
            </a:r>
            <a:r>
              <a:rPr lang="en-US" dirty="0"/>
              <a:t> et </a:t>
            </a:r>
            <a:r>
              <a:rPr lang="en-US" dirty="0" err="1"/>
              <a:t>ped</a:t>
            </a:r>
            <a:r>
              <a:rPr lang="en-US" dirty="0"/>
              <a:t> </a:t>
            </a:r>
            <a:r>
              <a:rPr lang="en-US" dirty="0" err="1"/>
              <a:t>quia</a:t>
            </a:r>
            <a:r>
              <a:rPr lang="en-US" dirty="0"/>
              <a:t> </a:t>
            </a:r>
            <a:r>
              <a:rPr lang="en-US" dirty="0" err="1"/>
              <a:t>dolore</a:t>
            </a:r>
            <a:r>
              <a:rPr lang="en-US" dirty="0"/>
              <a:t> is et lam, </a:t>
            </a:r>
            <a:r>
              <a:rPr lang="en-US" dirty="0" err="1"/>
              <a:t>vendunt</a:t>
            </a:r>
            <a:r>
              <a:rPr lang="en-US" dirty="0"/>
              <a:t> </a:t>
            </a:r>
            <a:r>
              <a:rPr lang="en-US" dirty="0" err="1"/>
              <a:t>voluptatur</a:t>
            </a:r>
            <a:r>
              <a:rPr lang="en-US" dirty="0"/>
              <a:t>. </a:t>
            </a:r>
          </a:p>
        </p:txBody>
      </p:sp>
      <p:sp>
        <p:nvSpPr>
          <p:cNvPr id="14" name="Text Placeholder 4">
            <a:extLst>
              <a:ext uri="{FF2B5EF4-FFF2-40B4-BE49-F238E27FC236}">
                <a16:creationId xmlns:a16="http://schemas.microsoft.com/office/drawing/2014/main" id="{FB204BE2-B985-4315-8D5B-9C54B1074DD6}"/>
              </a:ext>
            </a:extLst>
          </p:cNvPr>
          <p:cNvSpPr>
            <a:spLocks noGrp="1"/>
          </p:cNvSpPr>
          <p:nvPr>
            <p:ph type="body" sz="quarter" idx="13" hasCustomPrompt="1"/>
          </p:nvPr>
        </p:nvSpPr>
        <p:spPr>
          <a:xfrm>
            <a:off x="2385798" y="2000738"/>
            <a:ext cx="1693247" cy="3034292"/>
          </a:xfrm>
        </p:spPr>
        <p:txBody>
          <a:bodyPr lIns="0" tIns="0" rIns="0" bIns="0"/>
          <a:lstStyle>
            <a:lvl1pPr marL="0" indent="0">
              <a:lnSpc>
                <a:spcPts val="1765"/>
              </a:lnSpc>
              <a:spcBef>
                <a:spcPts val="882"/>
              </a:spcBef>
              <a:buNone/>
              <a:defRPr lang="en-US" sz="1372"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chemeClr val="tx1"/>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dirty="0"/>
              <a:t>Paragraph title Segoe UI </a:t>
            </a:r>
            <a:r>
              <a:rPr lang="en-US" dirty="0" err="1"/>
              <a:t>Semibold</a:t>
            </a:r>
            <a:r>
              <a:rPr lang="en-US" dirty="0"/>
              <a:t> 14/18</a:t>
            </a:r>
          </a:p>
          <a:p>
            <a:pPr lvl="1"/>
            <a:r>
              <a:rPr lang="en-US" dirty="0"/>
              <a:t>Body copy Segoe Regular 14/18.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Unt</a:t>
            </a:r>
            <a:r>
              <a:rPr lang="en-US" dirty="0"/>
              <a:t> faces et </a:t>
            </a:r>
            <a:r>
              <a:rPr lang="en-US" dirty="0" err="1"/>
              <a:t>labore</a:t>
            </a:r>
            <a:r>
              <a:rPr lang="en-US" dirty="0"/>
              <a:t> </a:t>
            </a:r>
            <a:r>
              <a:rPr lang="en-US" dirty="0" err="1"/>
              <a:t>ium</a:t>
            </a:r>
            <a:r>
              <a:rPr lang="en-US" dirty="0"/>
              <a:t> el id et re od </a:t>
            </a:r>
            <a:r>
              <a:rPr lang="en-US" dirty="0" err="1"/>
              <a:t>utem</a:t>
            </a:r>
            <a:r>
              <a:rPr lang="en-US" dirty="0"/>
              <a:t> que </a:t>
            </a:r>
            <a:r>
              <a:rPr lang="en-US" dirty="0" err="1"/>
              <a:t>nist</a:t>
            </a:r>
            <a:r>
              <a:rPr lang="en-US" dirty="0"/>
              <a:t> et </a:t>
            </a:r>
            <a:r>
              <a:rPr lang="en-US" dirty="0" err="1"/>
              <a:t>ped</a:t>
            </a:r>
            <a:r>
              <a:rPr lang="en-US" dirty="0"/>
              <a:t> </a:t>
            </a:r>
            <a:r>
              <a:rPr lang="en-US" dirty="0" err="1"/>
              <a:t>quia</a:t>
            </a:r>
            <a:r>
              <a:rPr lang="en-US" dirty="0"/>
              <a:t> </a:t>
            </a:r>
            <a:r>
              <a:rPr lang="en-US" dirty="0" err="1"/>
              <a:t>dolore</a:t>
            </a:r>
            <a:r>
              <a:rPr lang="en-US" dirty="0"/>
              <a:t> is et lam, </a:t>
            </a:r>
            <a:r>
              <a:rPr lang="en-US" dirty="0" err="1"/>
              <a:t>vendunt</a:t>
            </a:r>
            <a:r>
              <a:rPr lang="en-US" dirty="0"/>
              <a:t> </a:t>
            </a:r>
            <a:r>
              <a:rPr lang="en-US" dirty="0" err="1"/>
              <a:t>voluptatur</a:t>
            </a:r>
            <a:r>
              <a:rPr lang="en-US" dirty="0"/>
              <a:t>. </a:t>
            </a:r>
          </a:p>
        </p:txBody>
      </p:sp>
      <p:sp>
        <p:nvSpPr>
          <p:cNvPr id="15" name="Title 1">
            <a:extLst>
              <a:ext uri="{FF2B5EF4-FFF2-40B4-BE49-F238E27FC236}">
                <a16:creationId xmlns:a16="http://schemas.microsoft.com/office/drawing/2014/main" id="{889045D2-7C49-4F5C-A376-228A5A2B015B}"/>
              </a:ext>
            </a:extLst>
          </p:cNvPr>
          <p:cNvSpPr>
            <a:spLocks noGrp="1"/>
          </p:cNvSpPr>
          <p:nvPr>
            <p:ph type="title" hasCustomPrompt="1"/>
          </p:nvPr>
        </p:nvSpPr>
        <p:spPr>
          <a:xfrm>
            <a:off x="455995" y="620428"/>
            <a:ext cx="11306469" cy="403137"/>
          </a:xfrm>
        </p:spPr>
        <p:txBody>
          <a:bodyPr wrap="square" lIns="0" tIns="0" rIns="0" bIns="0">
            <a:spAutoFit/>
          </a:bodyPr>
          <a:lstStyle>
            <a:lvl1pPr>
              <a:lnSpc>
                <a:spcPts val="3137"/>
              </a:lnSpc>
              <a:defRPr sz="2745">
                <a:solidFill>
                  <a:schemeClr val="tx1"/>
                </a:solidFill>
              </a:defRPr>
            </a:lvl1pPr>
          </a:lstStyle>
          <a:p>
            <a:r>
              <a:rPr lang="en-US" dirty="0"/>
              <a:t>Device layout 2: two columns</a:t>
            </a:r>
          </a:p>
        </p:txBody>
      </p:sp>
      <p:sp>
        <p:nvSpPr>
          <p:cNvPr id="16" name="Footer Placeholder 14">
            <a:extLst>
              <a:ext uri="{FF2B5EF4-FFF2-40B4-BE49-F238E27FC236}">
                <a16:creationId xmlns:a16="http://schemas.microsoft.com/office/drawing/2014/main" id="{6FCE5757-E538-4E4B-BB66-DA966C94A7B7}"/>
              </a:ext>
            </a:extLst>
          </p:cNvPr>
          <p:cNvSpPr>
            <a:spLocks noGrp="1"/>
          </p:cNvSpPr>
          <p:nvPr>
            <p:ph type="ftr" sz="quarter" idx="3"/>
          </p:nvPr>
        </p:nvSpPr>
        <p:spPr>
          <a:xfrm>
            <a:off x="361838" y="6450194"/>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r>
              <a:rPr lang="en-US" dirty="0">
                <a:solidFill>
                  <a:schemeClr val="bg1">
                    <a:lumMod val="65000"/>
                  </a:schemeClr>
                </a:solidFill>
              </a:rPr>
              <a:t>© Microsoft Corporation                                                                                  								                      </a:t>
            </a:r>
            <a:r>
              <a:rPr lang="en-US" dirty="0">
                <a:solidFill>
                  <a:schemeClr val="bg1">
                    <a:lumMod val="50000"/>
                  </a:schemeClr>
                </a:solidFill>
              </a:rPr>
              <a:t>Dynamics 365 </a:t>
            </a:r>
          </a:p>
        </p:txBody>
      </p:sp>
    </p:spTree>
    <p:extLst>
      <p:ext uri="{BB962C8B-B14F-4D97-AF65-F5344CB8AC3E}">
        <p14:creationId xmlns:p14="http://schemas.microsoft.com/office/powerpoint/2010/main" val="363965655"/>
      </p:ext>
    </p:extLst>
  </p:cSld>
  <p:clrMapOvr>
    <a:masterClrMapping/>
  </p:clrMapOvr>
  <p:transition>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Device layout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CDB1EA-72FB-46B3-89D4-DEE1F2EF724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4249" y="486947"/>
            <a:ext cx="10869930" cy="6371053"/>
          </a:xfrm>
          <a:prstGeom prst="rect">
            <a:avLst/>
          </a:prstGeom>
        </p:spPr>
      </p:pic>
      <p:sp>
        <p:nvSpPr>
          <p:cNvPr id="2" name="Title 1"/>
          <p:cNvSpPr>
            <a:spLocks noGrp="1"/>
          </p:cNvSpPr>
          <p:nvPr>
            <p:ph type="title" hasCustomPrompt="1"/>
          </p:nvPr>
        </p:nvSpPr>
        <p:spPr>
          <a:xfrm>
            <a:off x="455995" y="620428"/>
            <a:ext cx="11306469" cy="403137"/>
          </a:xfrm>
        </p:spPr>
        <p:txBody>
          <a:bodyPr wrap="square" lIns="0" tIns="0" rIns="0" bIns="0">
            <a:spAutoFit/>
          </a:bodyPr>
          <a:lstStyle>
            <a:lvl1pPr>
              <a:lnSpc>
                <a:spcPts val="3137"/>
              </a:lnSpc>
              <a:defRPr sz="2745">
                <a:solidFill>
                  <a:schemeClr val="tx1"/>
                </a:solidFill>
              </a:defRPr>
            </a:lvl1pPr>
          </a:lstStyle>
          <a:p>
            <a:r>
              <a:rPr lang="en-US" dirty="0"/>
              <a:t>Device layout 3</a:t>
            </a:r>
          </a:p>
        </p:txBody>
      </p:sp>
      <p:sp>
        <p:nvSpPr>
          <p:cNvPr id="8" name="Picture Placeholder 11">
            <a:extLst>
              <a:ext uri="{FF2B5EF4-FFF2-40B4-BE49-F238E27FC236}">
                <a16:creationId xmlns:a16="http://schemas.microsoft.com/office/drawing/2014/main" id="{0473E679-3B6D-497A-A0F6-454C968B7607}"/>
              </a:ext>
            </a:extLst>
          </p:cNvPr>
          <p:cNvSpPr>
            <a:spLocks noGrp="1"/>
          </p:cNvSpPr>
          <p:nvPr>
            <p:ph type="pic" sz="quarter" idx="12"/>
          </p:nvPr>
        </p:nvSpPr>
        <p:spPr>
          <a:xfrm>
            <a:off x="2293976" y="3488254"/>
            <a:ext cx="7678751" cy="546753"/>
          </a:xfrm>
        </p:spPr>
        <p:txBody>
          <a:bodyPr anchor="ctr" anchorCtr="0"/>
          <a:lstStyle>
            <a:lvl1pPr algn="ctr">
              <a:defRPr/>
            </a:lvl1pPr>
          </a:lstStyle>
          <a:p>
            <a:r>
              <a:rPr lang="en-US"/>
              <a:t>Click icon to add picture</a:t>
            </a:r>
            <a:endParaRPr lang="en-US" dirty="0"/>
          </a:p>
        </p:txBody>
      </p:sp>
      <p:sp>
        <p:nvSpPr>
          <p:cNvPr id="9" name="Footer Placeholder 14">
            <a:extLst>
              <a:ext uri="{FF2B5EF4-FFF2-40B4-BE49-F238E27FC236}">
                <a16:creationId xmlns:a16="http://schemas.microsoft.com/office/drawing/2014/main" id="{094367A8-7AEF-4C78-AF93-670FC65820C5}"/>
              </a:ext>
            </a:extLst>
          </p:cNvPr>
          <p:cNvSpPr>
            <a:spLocks noGrp="1"/>
          </p:cNvSpPr>
          <p:nvPr>
            <p:ph type="ftr" sz="quarter" idx="3"/>
          </p:nvPr>
        </p:nvSpPr>
        <p:spPr>
          <a:xfrm>
            <a:off x="361838" y="6450194"/>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r>
              <a:rPr lang="en-US" dirty="0">
                <a:solidFill>
                  <a:schemeClr val="bg1">
                    <a:lumMod val="65000"/>
                  </a:schemeClr>
                </a:solidFill>
              </a:rPr>
              <a:t>© Microsoft Corporation                                                                                  								                      Dynamics 365 </a:t>
            </a:r>
          </a:p>
        </p:txBody>
      </p:sp>
    </p:spTree>
    <p:extLst>
      <p:ext uri="{BB962C8B-B14F-4D97-AF65-F5344CB8AC3E}">
        <p14:creationId xmlns:p14="http://schemas.microsoft.com/office/powerpoint/2010/main" val="2816780994"/>
      </p:ext>
    </p:extLst>
  </p:cSld>
  <p:clrMapOvr>
    <a:masterClrMapping/>
  </p:clrMapOvr>
  <p:transition>
    <p:fad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sp>
        <p:nvSpPr>
          <p:cNvPr id="7" name="Chart Placeholder 6"/>
          <p:cNvSpPr>
            <a:spLocks noGrp="1"/>
          </p:cNvSpPr>
          <p:nvPr>
            <p:ph type="chart" sz="quarter" idx="21"/>
          </p:nvPr>
        </p:nvSpPr>
        <p:spPr>
          <a:xfrm>
            <a:off x="455996" y="1950780"/>
            <a:ext cx="3618377" cy="3534843"/>
          </a:xfrm>
        </p:spPr>
        <p:txBody>
          <a:bodyPr anchor="ctr">
            <a:noAutofit/>
          </a:bodyPr>
          <a:lstStyle>
            <a:lvl1pPr marL="0" indent="0" algn="ctr">
              <a:buNone/>
              <a:defRPr sz="2353"/>
            </a:lvl1pPr>
          </a:lstStyle>
          <a:p>
            <a:r>
              <a:rPr lang="en-US"/>
              <a:t>Click icon to add chart</a:t>
            </a:r>
            <a:endParaRPr lang="en-US" dirty="0"/>
          </a:p>
        </p:txBody>
      </p:sp>
      <p:sp>
        <p:nvSpPr>
          <p:cNvPr id="2" name="Title 1"/>
          <p:cNvSpPr>
            <a:spLocks noGrp="1"/>
          </p:cNvSpPr>
          <p:nvPr>
            <p:ph type="title" hasCustomPrompt="1"/>
          </p:nvPr>
        </p:nvSpPr>
        <p:spPr>
          <a:xfrm>
            <a:off x="455995" y="620428"/>
            <a:ext cx="11306469" cy="403137"/>
          </a:xfrm>
        </p:spPr>
        <p:txBody>
          <a:bodyPr wrap="square" lIns="0" tIns="0" rIns="0" bIns="0">
            <a:spAutoFit/>
          </a:bodyPr>
          <a:lstStyle>
            <a:lvl1pPr>
              <a:lnSpc>
                <a:spcPts val="3137"/>
              </a:lnSpc>
              <a:defRPr sz="2745">
                <a:solidFill>
                  <a:schemeClr val="tx1"/>
                </a:solidFill>
              </a:defRPr>
            </a:lvl1pPr>
          </a:lstStyle>
          <a:p>
            <a:r>
              <a:rPr lang="en-US" dirty="0"/>
              <a:t>Chart examples</a:t>
            </a:r>
          </a:p>
        </p:txBody>
      </p:sp>
      <p:sp>
        <p:nvSpPr>
          <p:cNvPr id="9" name="Text Placeholder 4"/>
          <p:cNvSpPr>
            <a:spLocks noGrp="1"/>
          </p:cNvSpPr>
          <p:nvPr>
            <p:ph type="body" sz="quarter" idx="12" hasCustomPrompt="1"/>
          </p:nvPr>
        </p:nvSpPr>
        <p:spPr>
          <a:xfrm>
            <a:off x="455992" y="5857162"/>
            <a:ext cx="3618381" cy="301770"/>
          </a:xfrm>
        </p:spPr>
        <p:txBody>
          <a:bodyPr lIns="0" tIns="0" rIns="0" bIns="0"/>
          <a:lstStyle>
            <a:lvl1pPr marL="0" indent="0">
              <a:lnSpc>
                <a:spcPts val="1176"/>
              </a:lnSpc>
              <a:spcBef>
                <a:spcPts val="882"/>
              </a:spcBef>
              <a:buFont typeface="Arial" panose="020B0604020202020204" pitchFamily="34" charset="0"/>
              <a:buNone/>
              <a:defRPr sz="980" b="0" i="0" spc="0">
                <a:solidFill>
                  <a:schemeClr val="tx1"/>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dirty="0"/>
              <a:t>Caption body copy Segoe Regular 10/12. </a:t>
            </a:r>
            <a:r>
              <a:rPr lang="en-US" dirty="0" err="1"/>
              <a:t>Cavorest</a:t>
            </a:r>
            <a:r>
              <a:rPr lang="en-US" dirty="0"/>
              <a:t> a </a:t>
            </a:r>
            <a:r>
              <a:rPr lang="en-US" dirty="0" err="1"/>
              <a:t>aut</a:t>
            </a:r>
            <a:r>
              <a:rPr lang="en-US" dirty="0"/>
              <a:t> arum </a:t>
            </a:r>
            <a:r>
              <a:rPr lang="en-US" dirty="0" err="1"/>
              <a:t>quam</a:t>
            </a:r>
            <a:r>
              <a:rPr lang="en-US" dirty="0"/>
              <a:t> id eat.</a:t>
            </a:r>
          </a:p>
        </p:txBody>
      </p:sp>
      <p:sp>
        <p:nvSpPr>
          <p:cNvPr id="17" name="Text Placeholder 4"/>
          <p:cNvSpPr>
            <a:spLocks noGrp="1"/>
          </p:cNvSpPr>
          <p:nvPr>
            <p:ph type="body" sz="quarter" idx="18" hasCustomPrompt="1"/>
          </p:nvPr>
        </p:nvSpPr>
        <p:spPr>
          <a:xfrm>
            <a:off x="4303152" y="5857162"/>
            <a:ext cx="3607487" cy="301770"/>
          </a:xfrm>
        </p:spPr>
        <p:txBody>
          <a:bodyPr vert="horz" wrap="square" lIns="0" tIns="0" rIns="0" bIns="0" rtlCol="0">
            <a:spAutoFit/>
          </a:bodyPr>
          <a:lstStyle>
            <a:lvl1pPr>
              <a:tabLst/>
              <a:defRPr lang="en-US" sz="980" b="0" i="0" spc="0" dirty="0" smtClean="0">
                <a:solidFill>
                  <a:schemeClr val="tx1"/>
                </a:solidFill>
                <a:latin typeface="+mn-lt"/>
              </a:defRPr>
            </a:lvl1pPr>
          </a:lstStyle>
          <a:p>
            <a:pPr marL="0" lvl="0" indent="0">
              <a:lnSpc>
                <a:spcPts val="1176"/>
              </a:lnSpc>
              <a:spcBef>
                <a:spcPts val="882"/>
              </a:spcBef>
              <a:buFont typeface="Arial" panose="020B0604020202020204" pitchFamily="34" charset="0"/>
              <a:buNone/>
            </a:pPr>
            <a:r>
              <a:rPr lang="en-US" dirty="0"/>
              <a:t>Caption body copy Segoe Regular 10/12. </a:t>
            </a:r>
            <a:r>
              <a:rPr lang="en-US" dirty="0" err="1"/>
              <a:t>Cavorest</a:t>
            </a:r>
            <a:r>
              <a:rPr lang="en-US" dirty="0"/>
              <a:t> a </a:t>
            </a:r>
            <a:r>
              <a:rPr lang="en-US" dirty="0" err="1"/>
              <a:t>aut</a:t>
            </a:r>
            <a:r>
              <a:rPr lang="en-US" dirty="0"/>
              <a:t> arum </a:t>
            </a:r>
            <a:r>
              <a:rPr lang="en-US" dirty="0" err="1"/>
              <a:t>quam</a:t>
            </a:r>
            <a:r>
              <a:rPr lang="en-US" dirty="0"/>
              <a:t> id eat.</a:t>
            </a:r>
          </a:p>
        </p:txBody>
      </p:sp>
      <p:sp>
        <p:nvSpPr>
          <p:cNvPr id="20" name="Chart Placeholder 6"/>
          <p:cNvSpPr>
            <a:spLocks noGrp="1"/>
          </p:cNvSpPr>
          <p:nvPr>
            <p:ph type="chart" sz="quarter" idx="22"/>
          </p:nvPr>
        </p:nvSpPr>
        <p:spPr>
          <a:xfrm>
            <a:off x="4303152" y="1950780"/>
            <a:ext cx="3607487" cy="3534843"/>
          </a:xfrm>
        </p:spPr>
        <p:txBody>
          <a:bodyPr anchor="ctr">
            <a:noAutofit/>
          </a:bodyPr>
          <a:lstStyle>
            <a:lvl1pPr marL="0" indent="0" algn="ctr">
              <a:buNone/>
              <a:defRPr sz="2353"/>
            </a:lvl1pPr>
          </a:lstStyle>
          <a:p>
            <a:r>
              <a:rPr lang="en-US"/>
              <a:t>Click icon to add chart</a:t>
            </a:r>
            <a:endParaRPr lang="en-US" dirty="0"/>
          </a:p>
        </p:txBody>
      </p:sp>
      <p:sp>
        <p:nvSpPr>
          <p:cNvPr id="21" name="Chart Placeholder 6"/>
          <p:cNvSpPr>
            <a:spLocks noGrp="1"/>
          </p:cNvSpPr>
          <p:nvPr>
            <p:ph type="chart" sz="quarter" idx="23"/>
          </p:nvPr>
        </p:nvSpPr>
        <p:spPr>
          <a:xfrm>
            <a:off x="8139412" y="1950780"/>
            <a:ext cx="3623051" cy="3534843"/>
          </a:xfrm>
        </p:spPr>
        <p:txBody>
          <a:bodyPr anchor="ctr">
            <a:noAutofit/>
          </a:bodyPr>
          <a:lstStyle>
            <a:lvl1pPr marL="0" indent="0" algn="ctr">
              <a:buNone/>
              <a:defRPr sz="2353"/>
            </a:lvl1pPr>
          </a:lstStyle>
          <a:p>
            <a:r>
              <a:rPr lang="en-US"/>
              <a:t>Click icon to add chart</a:t>
            </a:r>
            <a:endParaRPr lang="en-US" dirty="0"/>
          </a:p>
        </p:txBody>
      </p:sp>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55991" y="5670381"/>
            <a:ext cx="3629278" cy="243143"/>
          </a:xfrm>
        </p:spPr>
        <p:txBody>
          <a:bodyPr tIns="0"/>
          <a:lstStyle>
            <a:lvl1pPr>
              <a:defRPr lang="en-US" sz="980" b="1" kern="1200" spc="0" dirty="0" smtClean="0">
                <a:solidFill>
                  <a:schemeClr val="tx1"/>
                </a:solidFill>
                <a:latin typeface="+mn-lt"/>
                <a:ea typeface="+mn-ea"/>
                <a:cs typeface="+mn-cs"/>
              </a:defRPr>
            </a:lvl1pPr>
          </a:lstStyle>
          <a:p>
            <a:pPr lvl="0"/>
            <a:r>
              <a:rPr lang="en-US" dirty="0"/>
              <a:t>Caption title Segoe bold 10/12. </a:t>
            </a:r>
          </a:p>
        </p:txBody>
      </p:sp>
      <p:sp>
        <p:nvSpPr>
          <p:cNvPr id="15" name="Text Placeholder 3">
            <a:extLst>
              <a:ext uri="{FF2B5EF4-FFF2-40B4-BE49-F238E27FC236}">
                <a16:creationId xmlns:a16="http://schemas.microsoft.com/office/drawing/2014/main" id="{D4EEFC93-5F54-47F0-9569-BECC76A76C96}"/>
              </a:ext>
            </a:extLst>
          </p:cNvPr>
          <p:cNvSpPr>
            <a:spLocks noGrp="1"/>
          </p:cNvSpPr>
          <p:nvPr>
            <p:ph type="body" sz="quarter" idx="25" hasCustomPrompt="1"/>
          </p:nvPr>
        </p:nvSpPr>
        <p:spPr>
          <a:xfrm>
            <a:off x="4314044" y="5670381"/>
            <a:ext cx="3629278" cy="243143"/>
          </a:xfrm>
        </p:spPr>
        <p:txBody>
          <a:bodyPr tIns="0"/>
          <a:lstStyle>
            <a:lvl1pPr>
              <a:defRPr lang="en-US" sz="980" b="1" kern="1200" spc="0" dirty="0" smtClean="0">
                <a:solidFill>
                  <a:schemeClr val="tx1"/>
                </a:solidFill>
                <a:latin typeface="+mn-lt"/>
                <a:ea typeface="+mn-ea"/>
                <a:cs typeface="+mn-cs"/>
              </a:defRPr>
            </a:lvl1pPr>
          </a:lstStyle>
          <a:p>
            <a:pPr lvl="0"/>
            <a:r>
              <a:rPr lang="en-US" dirty="0"/>
              <a:t>Caption title Segoe bold 10/12. </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8139413" y="5670381"/>
            <a:ext cx="3629278" cy="243143"/>
          </a:xfrm>
        </p:spPr>
        <p:txBody>
          <a:bodyPr tIns="0"/>
          <a:lstStyle>
            <a:lvl1pPr>
              <a:defRPr lang="en-US" sz="980" b="1" kern="1200" spc="0" dirty="0" smtClean="0">
                <a:solidFill>
                  <a:schemeClr val="tx1"/>
                </a:solidFill>
                <a:latin typeface="+mn-lt"/>
                <a:ea typeface="+mn-ea"/>
                <a:cs typeface="+mn-cs"/>
              </a:defRPr>
            </a:lvl1pPr>
          </a:lstStyle>
          <a:p>
            <a:pPr lvl="0"/>
            <a:r>
              <a:rPr lang="en-US" dirty="0"/>
              <a:t>Caption title Segoe bold 10/12. </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8139413" y="5857162"/>
            <a:ext cx="3607487" cy="301770"/>
          </a:xfrm>
        </p:spPr>
        <p:txBody>
          <a:bodyPr vert="horz" wrap="square" lIns="0" tIns="0" rIns="0" bIns="0" rtlCol="0">
            <a:spAutoFit/>
          </a:bodyPr>
          <a:lstStyle>
            <a:lvl1pPr>
              <a:tabLst/>
              <a:defRPr lang="en-US" sz="980" b="0" i="0" spc="0" dirty="0" smtClean="0">
                <a:solidFill>
                  <a:schemeClr val="tx1"/>
                </a:solidFill>
                <a:latin typeface="+mn-lt"/>
              </a:defRPr>
            </a:lvl1pPr>
          </a:lstStyle>
          <a:p>
            <a:pPr marL="0" lvl="0" indent="0">
              <a:lnSpc>
                <a:spcPts val="1176"/>
              </a:lnSpc>
              <a:spcBef>
                <a:spcPts val="882"/>
              </a:spcBef>
              <a:buFont typeface="Arial" panose="020B0604020202020204" pitchFamily="34" charset="0"/>
              <a:buNone/>
            </a:pPr>
            <a:r>
              <a:rPr lang="en-US" dirty="0"/>
              <a:t>Caption body copy Segoe Regular 10/12. </a:t>
            </a:r>
            <a:r>
              <a:rPr lang="en-US" dirty="0" err="1"/>
              <a:t>Cavorest</a:t>
            </a:r>
            <a:r>
              <a:rPr lang="en-US" dirty="0"/>
              <a:t> a </a:t>
            </a:r>
            <a:r>
              <a:rPr lang="en-US" dirty="0" err="1"/>
              <a:t>aut</a:t>
            </a:r>
            <a:r>
              <a:rPr lang="en-US" dirty="0"/>
              <a:t> arum </a:t>
            </a:r>
            <a:r>
              <a:rPr lang="en-US" dirty="0" err="1"/>
              <a:t>quam</a:t>
            </a:r>
            <a:r>
              <a:rPr lang="en-US" dirty="0"/>
              <a:t> id eat.</a:t>
            </a:r>
          </a:p>
        </p:txBody>
      </p:sp>
      <p:sp>
        <p:nvSpPr>
          <p:cNvPr id="25" name="Footer Placeholder 14">
            <a:extLst>
              <a:ext uri="{FF2B5EF4-FFF2-40B4-BE49-F238E27FC236}">
                <a16:creationId xmlns:a16="http://schemas.microsoft.com/office/drawing/2014/main" id="{0C981775-2AD3-4822-BEA1-B9C42963F17D}"/>
              </a:ext>
            </a:extLst>
          </p:cNvPr>
          <p:cNvSpPr>
            <a:spLocks noGrp="1"/>
          </p:cNvSpPr>
          <p:nvPr>
            <p:ph type="ftr" sz="quarter" idx="3"/>
          </p:nvPr>
        </p:nvSpPr>
        <p:spPr>
          <a:xfrm>
            <a:off x="361838" y="6450194"/>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r>
              <a:rPr lang="en-US" dirty="0">
                <a:solidFill>
                  <a:schemeClr val="bg1">
                    <a:lumMod val="65000"/>
                  </a:schemeClr>
                </a:solidFill>
              </a:rPr>
              <a:t>© Microsoft Corporation                                                                                  								                      Dynamics 365 </a:t>
            </a:r>
          </a:p>
        </p:txBody>
      </p:sp>
    </p:spTree>
    <p:extLst>
      <p:ext uri="{BB962C8B-B14F-4D97-AF65-F5344CB8AC3E}">
        <p14:creationId xmlns:p14="http://schemas.microsoft.com/office/powerpoint/2010/main" val="2938244832"/>
      </p:ext>
    </p:extLst>
  </p:cSld>
  <p:clrMapOvr>
    <a:masterClrMapping/>
  </p:clrMapOvr>
  <p:transition>
    <p:fad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28"/>
            <a:ext cx="11306469" cy="403137"/>
          </a:xfrm>
        </p:spPr>
        <p:txBody>
          <a:bodyPr wrap="square" lIns="0" tIns="0" rIns="0" bIns="0">
            <a:spAutoFit/>
          </a:bodyPr>
          <a:lstStyle>
            <a:lvl1pPr>
              <a:lnSpc>
                <a:spcPts val="3137"/>
              </a:lnSpc>
              <a:defRPr sz="2745">
                <a:solidFill>
                  <a:schemeClr val="tx1"/>
                </a:solidFill>
              </a:defRPr>
            </a:lvl1pPr>
          </a:lstStyle>
          <a:p>
            <a:r>
              <a:rPr lang="en-US" dirty="0"/>
              <a:t>Table styling</a:t>
            </a:r>
          </a:p>
        </p:txBody>
      </p:sp>
      <p:sp>
        <p:nvSpPr>
          <p:cNvPr id="4" name="Table Placeholder 3"/>
          <p:cNvSpPr>
            <a:spLocks noGrp="1"/>
          </p:cNvSpPr>
          <p:nvPr>
            <p:ph type="tbl" sz="quarter" idx="10"/>
          </p:nvPr>
        </p:nvSpPr>
        <p:spPr>
          <a:xfrm>
            <a:off x="455995" y="3924852"/>
            <a:ext cx="11306469" cy="546753"/>
          </a:xfrm>
        </p:spPr>
        <p:txBody>
          <a:bodyPr anchor="ctr" anchorCtr="0"/>
          <a:lstStyle>
            <a:lvl1pPr algn="ctr">
              <a:defRPr/>
            </a:lvl1pPr>
          </a:lstStyle>
          <a:p>
            <a:r>
              <a:rPr lang="en-US"/>
              <a:t>Click icon to add table</a:t>
            </a:r>
          </a:p>
        </p:txBody>
      </p:sp>
      <p:sp>
        <p:nvSpPr>
          <p:cNvPr id="5" name="Footer Placeholder 14">
            <a:extLst>
              <a:ext uri="{FF2B5EF4-FFF2-40B4-BE49-F238E27FC236}">
                <a16:creationId xmlns:a16="http://schemas.microsoft.com/office/drawing/2014/main" id="{0C46E0E1-3C9A-40D4-B021-A6836C885DA5}"/>
              </a:ext>
            </a:extLst>
          </p:cNvPr>
          <p:cNvSpPr>
            <a:spLocks noGrp="1"/>
          </p:cNvSpPr>
          <p:nvPr>
            <p:ph type="ftr" sz="quarter" idx="3"/>
          </p:nvPr>
        </p:nvSpPr>
        <p:spPr>
          <a:xfrm>
            <a:off x="361838" y="6450194"/>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r>
              <a:rPr lang="en-US" dirty="0">
                <a:solidFill>
                  <a:schemeClr val="bg1">
                    <a:lumMod val="65000"/>
                  </a:schemeClr>
                </a:solidFill>
              </a:rPr>
              <a:t>© Microsoft Corporation                                                                                  								                      Dynamics 365 </a:t>
            </a:r>
          </a:p>
        </p:txBody>
      </p:sp>
    </p:spTree>
    <p:extLst>
      <p:ext uri="{BB962C8B-B14F-4D97-AF65-F5344CB8AC3E}">
        <p14:creationId xmlns:p14="http://schemas.microsoft.com/office/powerpoint/2010/main" val="3100755248"/>
      </p:ext>
    </p:extLst>
  </p:cSld>
  <p:clrMapOvr>
    <a:masterClrMapping/>
  </p:clrMapOvr>
  <p:transition>
    <p:fad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Closing medium teal">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9C72DA-98A4-2E4B-8238-F609637773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248" y="257318"/>
            <a:ext cx="2266311" cy="569191"/>
          </a:xfrm>
          <a:prstGeom prst="rect">
            <a:avLst/>
          </a:prstGeom>
        </p:spPr>
      </p:pic>
      <p:sp>
        <p:nvSpPr>
          <p:cNvPr id="7" name="Text Box 3">
            <a:extLst>
              <a:ext uri="{FF2B5EF4-FFF2-40B4-BE49-F238E27FC236}">
                <a16:creationId xmlns:a16="http://schemas.microsoft.com/office/drawing/2014/main" id="{F3523A4C-09FD-49AC-AA6D-1A6E7B7893EE}"/>
              </a:ext>
            </a:extLst>
          </p:cNvPr>
          <p:cNvSpPr txBox="1">
            <a:spLocks noChangeArrowheads="1"/>
          </p:cNvSpPr>
          <p:nvPr/>
        </p:nvSpPr>
        <p:spPr bwMode="blackWhite">
          <a:xfrm>
            <a:off x="454170" y="6451197"/>
            <a:ext cx="4482124"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dirty="0">
                <a:solidFill>
                  <a:schemeClr val="bg1"/>
                </a:solidFill>
                <a:cs typeface="Segoe UI" pitchFamily="34" charset="0"/>
              </a:rPr>
              <a:t>© Copyright Microsoft Corporation. All rights reserved. </a:t>
            </a:r>
          </a:p>
        </p:txBody>
      </p:sp>
      <p:sp>
        <p:nvSpPr>
          <p:cNvPr id="9" name="Title 1">
            <a:extLst>
              <a:ext uri="{FF2B5EF4-FFF2-40B4-BE49-F238E27FC236}">
                <a16:creationId xmlns:a16="http://schemas.microsoft.com/office/drawing/2014/main" id="{3C370E04-F3D7-44F1-9863-6604D12FE022}"/>
              </a:ext>
            </a:extLst>
          </p:cNvPr>
          <p:cNvSpPr>
            <a:spLocks noGrp="1"/>
          </p:cNvSpPr>
          <p:nvPr>
            <p:ph type="title" hasCustomPrompt="1"/>
          </p:nvPr>
        </p:nvSpPr>
        <p:spPr>
          <a:xfrm>
            <a:off x="455995" y="1845277"/>
            <a:ext cx="7454644" cy="1473396"/>
          </a:xfrm>
          <a:noFill/>
        </p:spPr>
        <p:txBody>
          <a:bodyPr lIns="0" tIns="0" rIns="0" bIns="0" anchor="t" anchorCtr="0"/>
          <a:lstStyle>
            <a:lvl1pPr>
              <a:lnSpc>
                <a:spcPct val="100000"/>
              </a:lnSpc>
              <a:spcAft>
                <a:spcPts val="1274"/>
              </a:spcAft>
              <a:defRPr sz="2549" spc="-49" baseline="0">
                <a:solidFill>
                  <a:schemeClr val="tx1"/>
                </a:solidFill>
              </a:defRPr>
            </a:lvl1pPr>
          </a:lstStyle>
          <a:p>
            <a:r>
              <a:rPr lang="en-US" dirty="0"/>
              <a:t>Thank you.</a:t>
            </a:r>
          </a:p>
        </p:txBody>
      </p:sp>
    </p:spTree>
    <p:extLst>
      <p:ext uri="{BB962C8B-B14F-4D97-AF65-F5344CB8AC3E}">
        <p14:creationId xmlns:p14="http://schemas.microsoft.com/office/powerpoint/2010/main" val="1980600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cSld name="Closing dark gray">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370E04-F3D7-44F1-9863-6604D12FE022}"/>
              </a:ext>
            </a:extLst>
          </p:cNvPr>
          <p:cNvSpPr>
            <a:spLocks noGrp="1"/>
          </p:cNvSpPr>
          <p:nvPr>
            <p:ph type="title" hasCustomPrompt="1"/>
          </p:nvPr>
        </p:nvSpPr>
        <p:spPr>
          <a:xfrm>
            <a:off x="455995" y="1845277"/>
            <a:ext cx="7454644" cy="1473396"/>
          </a:xfrm>
          <a:noFill/>
        </p:spPr>
        <p:txBody>
          <a:bodyPr lIns="0" tIns="0" rIns="0" bIns="0" anchor="t" anchorCtr="0"/>
          <a:lstStyle>
            <a:lvl1pPr>
              <a:lnSpc>
                <a:spcPct val="100000"/>
              </a:lnSpc>
              <a:spcAft>
                <a:spcPts val="1274"/>
              </a:spcAft>
              <a:defRPr sz="2549" spc="-49" baseline="0">
                <a:solidFill>
                  <a:schemeClr val="accent5"/>
                </a:solidFill>
              </a:defRPr>
            </a:lvl1pPr>
          </a:lstStyle>
          <a:p>
            <a:r>
              <a:rPr lang="en-US" dirty="0"/>
              <a:t>Thank you.</a:t>
            </a:r>
          </a:p>
        </p:txBody>
      </p:sp>
      <p:pic>
        <p:nvPicPr>
          <p:cNvPr id="11" name="Picture 10">
            <a:extLst>
              <a:ext uri="{FF2B5EF4-FFF2-40B4-BE49-F238E27FC236}">
                <a16:creationId xmlns:a16="http://schemas.microsoft.com/office/drawing/2014/main" id="{22878A76-48F5-40B8-BC33-2551AA0746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248" y="257170"/>
            <a:ext cx="2266311" cy="569191"/>
          </a:xfrm>
          <a:prstGeom prst="rect">
            <a:avLst/>
          </a:prstGeom>
        </p:spPr>
      </p:pic>
      <p:sp>
        <p:nvSpPr>
          <p:cNvPr id="5" name="Text Box 3">
            <a:extLst>
              <a:ext uri="{FF2B5EF4-FFF2-40B4-BE49-F238E27FC236}">
                <a16:creationId xmlns:a16="http://schemas.microsoft.com/office/drawing/2014/main" id="{0AFD6FAE-B215-4CF5-A1C7-AE7803BB4E41}"/>
              </a:ext>
            </a:extLst>
          </p:cNvPr>
          <p:cNvSpPr txBox="1">
            <a:spLocks noChangeArrowheads="1"/>
          </p:cNvSpPr>
          <p:nvPr/>
        </p:nvSpPr>
        <p:spPr bwMode="blackWhite">
          <a:xfrm>
            <a:off x="454170" y="6451197"/>
            <a:ext cx="4482124"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dirty="0">
                <a:solidFill>
                  <a:schemeClr val="bg1"/>
                </a:solidFill>
                <a:cs typeface="Segoe UI" pitchFamily="34" charset="0"/>
              </a:rPr>
              <a:t>© Copyright Microsoft Corporation. All rights reserved. </a:t>
            </a:r>
          </a:p>
        </p:txBody>
      </p:sp>
    </p:spTree>
    <p:extLst>
      <p:ext uri="{BB962C8B-B14F-4D97-AF65-F5344CB8AC3E}">
        <p14:creationId xmlns:p14="http://schemas.microsoft.com/office/powerpoint/2010/main" val="31911508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cSld name="23_Title with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86487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813958"/>
          </a:xfrm>
        </p:spPr>
        <p:txBody>
          <a:bodyPr>
            <a:spAutoFit/>
          </a:bodyPr>
          <a:lstStyle>
            <a:lvl1pPr>
              <a:defRPr sz="392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043477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3279775"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3914775" y="585788"/>
            <a:ext cx="7694613" cy="5683249"/>
          </a:xfrm>
        </p:spPr>
        <p:txBody>
          <a:bodyPr anchor="ctr"/>
          <a:lstStyle>
            <a:lvl1pPr marL="0" indent="0">
              <a:buNone/>
              <a:defRPr/>
            </a:lvl1pPr>
          </a:lstStyle>
          <a:p>
            <a:pPr lvl="0"/>
            <a:r>
              <a:rPr lang="en-US"/>
              <a:t>Click to edit Master text styles</a:t>
            </a: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435862" y="585788"/>
            <a:ext cx="2286000" cy="5683250"/>
          </a:xfrm>
        </p:spPr>
        <p:txBody>
          <a:bodyPr anchor="ctr"/>
          <a:lstStyle>
            <a:lvl1pPr>
              <a:defRPr/>
            </a:lvl1pPr>
          </a:lstStyle>
          <a:p>
            <a:r>
              <a:rPr lang="en-US"/>
              <a:t>Title</a:t>
            </a:r>
          </a:p>
        </p:txBody>
      </p:sp>
    </p:spTree>
    <p:extLst>
      <p:ext uri="{BB962C8B-B14F-4D97-AF65-F5344CB8AC3E}">
        <p14:creationId xmlns:p14="http://schemas.microsoft.com/office/powerpoint/2010/main" val="78854560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633011"/>
          </a:xfrm>
        </p:spPr>
        <p:txBody>
          <a:bodyPr/>
          <a:lstStyle>
            <a:lvl1pPr marL="0" indent="0">
              <a:buNone/>
              <a:defRPr>
                <a:gradFill>
                  <a:gsLst>
                    <a:gs pos="1250">
                      <a:schemeClr val="tx1"/>
                    </a:gs>
                    <a:gs pos="99000">
                      <a:schemeClr val="tx1"/>
                    </a:gs>
                  </a:gsLst>
                  <a:lin ang="5400000" scaled="0"/>
                </a:gradFill>
              </a:defRPr>
            </a:lvl1pPr>
            <a:lvl2pPr marL="0" indent="0">
              <a:buFontTx/>
              <a:buNone/>
              <a:defRPr sz="2353"/>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1015767"/>
      </p:ext>
    </p:extLst>
  </p:cSld>
  <p:clrMapOvr>
    <a:masterClrMapping/>
  </p:clrMapOvr>
  <p:transition>
    <p:fade/>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2 level heading">
    <p:spTree>
      <p:nvGrpSpPr>
        <p:cNvPr id="1" name=""/>
        <p:cNvGrpSpPr/>
        <p:nvPr/>
      </p:nvGrpSpPr>
      <p:grpSpPr>
        <a:xfrm>
          <a:off x="0" y="0"/>
          <a:ext cx="0" cy="0"/>
          <a:chOff x="0" y="0"/>
          <a:chExt cx="0" cy="0"/>
        </a:xfrm>
      </p:grpSpPr>
      <p:sp>
        <p:nvSpPr>
          <p:cNvPr id="2" name="Title 1"/>
          <p:cNvSpPr>
            <a:spLocks noGrp="1"/>
          </p:cNvSpPr>
          <p:nvPr>
            <p:ph type="title"/>
          </p:nvPr>
        </p:nvSpPr>
        <p:spPr>
          <a:xfrm>
            <a:off x="499535" y="366187"/>
            <a:ext cx="11226800" cy="778934"/>
          </a:xfrm>
        </p:spPr>
        <p:txBody>
          <a:bodyPr>
            <a:normAutofit/>
          </a:bodyPr>
          <a:lstStyle>
            <a:lvl1pPr>
              <a:defRPr sz="3200"/>
            </a:lvl1pPr>
          </a:lstStyle>
          <a:p>
            <a:r>
              <a:rPr lang="en-US"/>
              <a:t>Click to edit Master title style</a:t>
            </a:r>
          </a:p>
        </p:txBody>
      </p:sp>
      <p:sp>
        <p:nvSpPr>
          <p:cNvPr id="4" name="Text Placeholder 3"/>
          <p:cNvSpPr>
            <a:spLocks noGrp="1"/>
          </p:cNvSpPr>
          <p:nvPr>
            <p:ph type="body" sz="quarter" idx="10"/>
          </p:nvPr>
        </p:nvSpPr>
        <p:spPr>
          <a:xfrm>
            <a:off x="499535" y="1219201"/>
            <a:ext cx="11226800" cy="601133"/>
          </a:xfrm>
        </p:spPr>
        <p:txBody>
          <a:bodyPr>
            <a:normAutofit/>
          </a:bodyPr>
          <a:lstStyle>
            <a:lvl1pPr marL="0" indent="0">
              <a:buNone/>
              <a:defRPr sz="2665" b="1"/>
            </a:lvl1pPr>
          </a:lstStyle>
          <a:p>
            <a:pPr lvl="0"/>
            <a:r>
              <a:rPr lang="en-US"/>
              <a:t>Click to edit Master text styles</a:t>
            </a:r>
          </a:p>
        </p:txBody>
      </p:sp>
      <p:sp>
        <p:nvSpPr>
          <p:cNvPr id="10" name="Text Placeholder 9"/>
          <p:cNvSpPr>
            <a:spLocks noGrp="1"/>
          </p:cNvSpPr>
          <p:nvPr>
            <p:ph type="body" sz="quarter" idx="11"/>
          </p:nvPr>
        </p:nvSpPr>
        <p:spPr>
          <a:xfrm>
            <a:off x="499535" y="1938869"/>
            <a:ext cx="11226800" cy="1612749"/>
          </a:xfrm>
        </p:spPr>
        <p:txBody>
          <a:bodyPr/>
          <a:lstStyle>
            <a:lvl1pPr marL="380863" indent="-380863">
              <a:buClr>
                <a:srgbClr val="2D9FDA"/>
              </a:buClr>
              <a:buFont typeface="Wingdings" panose="05000000000000000000" pitchFamily="2" charset="2"/>
              <a:buChar char="ü"/>
              <a:defRPr>
                <a:solidFill>
                  <a:schemeClr val="tx1">
                    <a:lumMod val="75000"/>
                    <a:lumOff val="25000"/>
                  </a:schemeClr>
                </a:solidFill>
              </a:defRPr>
            </a:lvl1pPr>
            <a:lvl2pPr marL="914070" indent="-304691">
              <a:buFont typeface="Arial" panose="020B0604020202020204" pitchFamily="34" charset="0"/>
              <a:buChar char="•"/>
              <a:defRPr/>
            </a:lvl2pPr>
            <a:lvl3pPr marL="1523453" indent="-304691">
              <a:buFont typeface="Arial" panose="020B0604020202020204" pitchFamily="34" charset="0"/>
              <a:buChar char="•"/>
              <a:defRPr/>
            </a:lvl3pPr>
            <a:lvl4pPr marL="2132834" indent="-304691">
              <a:buFont typeface="Arial" panose="020B0604020202020204" pitchFamily="34" charset="0"/>
              <a:buChar char="•"/>
              <a:defRPr/>
            </a:lvl4pPr>
            <a:lvl5pPr marL="2742214" indent="-304691">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1561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9052713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14768643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C146-26E9-AAD1-3BFF-55834E9372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2963CB9-DE80-E973-EB6B-D84F977DFE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EC8526-382C-2E0C-F9D4-7A04A0F105C5}"/>
              </a:ext>
            </a:extLst>
          </p:cNvPr>
          <p:cNvSpPr>
            <a:spLocks noGrp="1"/>
          </p:cNvSpPr>
          <p:nvPr>
            <p:ph type="dt" sz="half" idx="10"/>
          </p:nvPr>
        </p:nvSpPr>
        <p:spPr/>
        <p:txBody>
          <a:bodyPr/>
          <a:lstStyle/>
          <a:p>
            <a:fld id="{A0902A29-29AE-4513-9904-33CF1C9261FD}" type="datetimeFigureOut">
              <a:rPr lang="en-IN" smtClean="0"/>
              <a:t>21-05-2025</a:t>
            </a:fld>
            <a:endParaRPr lang="en-IN"/>
          </a:p>
        </p:txBody>
      </p:sp>
      <p:sp>
        <p:nvSpPr>
          <p:cNvPr id="5" name="Footer Placeholder 4">
            <a:extLst>
              <a:ext uri="{FF2B5EF4-FFF2-40B4-BE49-F238E27FC236}">
                <a16:creationId xmlns:a16="http://schemas.microsoft.com/office/drawing/2014/main" id="{66E8C18A-A6FE-B661-C789-67555CF1276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9A0B827-6065-AED9-21F5-8866E89E87A6}"/>
              </a:ext>
            </a:extLst>
          </p:cNvPr>
          <p:cNvSpPr>
            <a:spLocks noGrp="1"/>
          </p:cNvSpPr>
          <p:nvPr>
            <p:ph type="sldNum" sz="quarter" idx="12"/>
          </p:nvPr>
        </p:nvSpPr>
        <p:spPr/>
        <p:txBody>
          <a:bodyPr/>
          <a:lstStyle/>
          <a:p>
            <a:fld id="{F0EFF630-11EC-475C-96FA-A064CADB2E06}" type="slidenum">
              <a:rPr lang="en-IN" smtClean="0"/>
              <a:t>‹#›</a:t>
            </a:fld>
            <a:endParaRPr lang="en-IN"/>
          </a:p>
        </p:txBody>
      </p:sp>
    </p:spTree>
    <p:extLst>
      <p:ext uri="{BB962C8B-B14F-4D97-AF65-F5344CB8AC3E}">
        <p14:creationId xmlns:p14="http://schemas.microsoft.com/office/powerpoint/2010/main" val="1618249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9936928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3250140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32458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954972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9027571"/>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175927707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26240705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hank you blu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2F8B69E-34D5-9041-B011-3B3E232C8747}"/>
              </a:ext>
            </a:extLst>
          </p:cNvPr>
          <p:cNvSpPr>
            <a:spLocks noGrp="1"/>
          </p:cNvSpPr>
          <p:nvPr>
            <p:ph type="title" hasCustomPrompt="1"/>
          </p:nvPr>
        </p:nvSpPr>
        <p:spPr>
          <a:xfrm>
            <a:off x="568048" y="1829711"/>
            <a:ext cx="4482124" cy="1473396"/>
          </a:xfrm>
          <a:noFill/>
        </p:spPr>
        <p:txBody>
          <a:bodyPr lIns="0" tIns="0" rIns="0" bIns="0" anchor="ctr" anchorCtr="0"/>
          <a:lstStyle>
            <a:lvl1pPr>
              <a:lnSpc>
                <a:spcPct val="100000"/>
              </a:lnSpc>
              <a:spcAft>
                <a:spcPts val="1274"/>
              </a:spcAft>
              <a:defRPr sz="3137" spc="-147" baseline="0">
                <a:solidFill>
                  <a:schemeClr val="bg1"/>
                </a:solidFill>
              </a:defRPr>
            </a:lvl1pPr>
          </a:lstStyle>
          <a:p>
            <a:r>
              <a:rPr lang="en-US"/>
              <a:t>Thank you</a:t>
            </a:r>
          </a:p>
        </p:txBody>
      </p:sp>
      <p:pic>
        <p:nvPicPr>
          <p:cNvPr id="7" name="Picture 6">
            <a:extLst>
              <a:ext uri="{FF2B5EF4-FFF2-40B4-BE49-F238E27FC236}">
                <a16:creationId xmlns:a16="http://schemas.microsoft.com/office/drawing/2014/main" id="{C96D219C-ECD2-DC41-95D0-FC842A35FB7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68048" y="589919"/>
            <a:ext cx="1314756" cy="280339"/>
          </a:xfrm>
          <a:prstGeom prst="rect">
            <a:avLst/>
          </a:prstGeom>
        </p:spPr>
      </p:pic>
    </p:spTree>
    <p:extLst>
      <p:ext uri="{BB962C8B-B14F-4D97-AF65-F5344CB8AC3E}">
        <p14:creationId xmlns:p14="http://schemas.microsoft.com/office/powerpoint/2010/main" val="19328006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cstate="email">
              <a:extLst>
                <a:ext uri="{28A0092B-C50C-407E-A947-70E740481C1C}">
                  <a14:useLocalDpi xmlns:a14="http://schemas.microsoft.com/office/drawing/2010/main"/>
                </a:ext>
              </a:extLst>
            </a:blip>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75423832"/>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cstate="email">
              <a:extLst>
                <a:ext uri="{28A0092B-C50C-407E-A947-70E740481C1C}">
                  <a14:useLocalDpi xmlns:a14="http://schemas.microsoft.com/office/drawing/2010/main"/>
                </a:ext>
              </a:extLst>
            </a:blip>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33855070"/>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08708-8ED7-6F72-B6A7-E3369DA97D3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B96EDC6-B009-1A66-89EF-701E2098CA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182364B-C293-6FCD-6B9F-CC5B678A8D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BC5E687-56BE-8A6B-4E96-443902CDF846}"/>
              </a:ext>
            </a:extLst>
          </p:cNvPr>
          <p:cNvSpPr>
            <a:spLocks noGrp="1"/>
          </p:cNvSpPr>
          <p:nvPr>
            <p:ph type="dt" sz="half" idx="10"/>
          </p:nvPr>
        </p:nvSpPr>
        <p:spPr/>
        <p:txBody>
          <a:bodyPr/>
          <a:lstStyle/>
          <a:p>
            <a:fld id="{A0902A29-29AE-4513-9904-33CF1C9261FD}" type="datetimeFigureOut">
              <a:rPr lang="en-IN" smtClean="0"/>
              <a:t>21-05-2025</a:t>
            </a:fld>
            <a:endParaRPr lang="en-IN"/>
          </a:p>
        </p:txBody>
      </p:sp>
      <p:sp>
        <p:nvSpPr>
          <p:cNvPr id="6" name="Footer Placeholder 5">
            <a:extLst>
              <a:ext uri="{FF2B5EF4-FFF2-40B4-BE49-F238E27FC236}">
                <a16:creationId xmlns:a16="http://schemas.microsoft.com/office/drawing/2014/main" id="{B3719906-AA59-1B61-B398-5F5E98C9619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AD9AD2C-2717-8040-69E8-F9340ADCC50F}"/>
              </a:ext>
            </a:extLst>
          </p:cNvPr>
          <p:cNvSpPr>
            <a:spLocks noGrp="1"/>
          </p:cNvSpPr>
          <p:nvPr>
            <p:ph type="sldNum" sz="quarter" idx="12"/>
          </p:nvPr>
        </p:nvSpPr>
        <p:spPr/>
        <p:txBody>
          <a:bodyPr/>
          <a:lstStyle/>
          <a:p>
            <a:fld id="{F0EFF630-11EC-475C-96FA-A064CADB2E06}" type="slidenum">
              <a:rPr lang="en-IN" smtClean="0"/>
              <a:t>‹#›</a:t>
            </a:fld>
            <a:endParaRPr lang="en-IN"/>
          </a:p>
        </p:txBody>
      </p:sp>
    </p:spTree>
    <p:extLst>
      <p:ext uri="{BB962C8B-B14F-4D97-AF65-F5344CB8AC3E}">
        <p14:creationId xmlns:p14="http://schemas.microsoft.com/office/powerpoint/2010/main" val="33554686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columns graphic and text">
    <p:spTree>
      <p:nvGrpSpPr>
        <p:cNvPr id="1" name=""/>
        <p:cNvGrpSpPr/>
        <p:nvPr/>
      </p:nvGrpSpPr>
      <p:grpSpPr>
        <a:xfrm>
          <a:off x="0" y="0"/>
          <a:ext cx="0" cy="0"/>
          <a:chOff x="0" y="0"/>
          <a:chExt cx="0" cy="0"/>
        </a:xfrm>
      </p:grpSpPr>
      <p:sp>
        <p:nvSpPr>
          <p:cNvPr id="14" name="Content Placeholder 15">
            <a:extLst>
              <a:ext uri="{FF2B5EF4-FFF2-40B4-BE49-F238E27FC236}">
                <a16:creationId xmlns:a16="http://schemas.microsoft.com/office/drawing/2014/main" id="{88A8CB35-A244-544E-8BAE-53CB85074FBB}"/>
              </a:ext>
            </a:extLst>
          </p:cNvPr>
          <p:cNvSpPr>
            <a:spLocks noGrp="1"/>
          </p:cNvSpPr>
          <p:nvPr>
            <p:ph sz="quarter" idx="20" hasCustomPrompt="1"/>
          </p:nvPr>
        </p:nvSpPr>
        <p:spPr>
          <a:xfrm>
            <a:off x="9624119" y="2237940"/>
            <a:ext cx="1489700" cy="1345022"/>
          </a:xfrm>
        </p:spPr>
        <p:txBody>
          <a:bodyPr anchor="ctr">
            <a:noAutofit/>
          </a:bodyPr>
          <a:lstStyle>
            <a:lvl1pPr marL="0" indent="0" algn="ctr">
              <a:lnSpc>
                <a:spcPct val="100000"/>
              </a:lnSpc>
              <a:buNone/>
              <a:defRPr sz="1961">
                <a:solidFill>
                  <a:schemeClr val="tx2"/>
                </a:solidFill>
                <a:latin typeface="+mj-lt"/>
              </a:defRPr>
            </a:lvl1pPr>
          </a:lstStyle>
          <a:p>
            <a:pPr lvl="0"/>
            <a:r>
              <a:rPr lang="en-US"/>
              <a:t> </a:t>
            </a:r>
          </a:p>
        </p:txBody>
      </p:sp>
      <p:sp>
        <p:nvSpPr>
          <p:cNvPr id="40" name="Content Placeholder 15">
            <a:extLst>
              <a:ext uri="{FF2B5EF4-FFF2-40B4-BE49-F238E27FC236}">
                <a16:creationId xmlns:a16="http://schemas.microsoft.com/office/drawing/2014/main" id="{57D0327C-017E-3F4C-BEA4-454BB6221570}"/>
              </a:ext>
            </a:extLst>
          </p:cNvPr>
          <p:cNvSpPr>
            <a:spLocks noGrp="1"/>
          </p:cNvSpPr>
          <p:nvPr>
            <p:ph sz="quarter" idx="24" hasCustomPrompt="1"/>
          </p:nvPr>
        </p:nvSpPr>
        <p:spPr>
          <a:xfrm>
            <a:off x="6614692" y="2237940"/>
            <a:ext cx="1489700" cy="1345022"/>
          </a:xfrm>
        </p:spPr>
        <p:txBody>
          <a:bodyPr anchor="ctr">
            <a:noAutofit/>
          </a:bodyPr>
          <a:lstStyle>
            <a:lvl1pPr marL="0" indent="0" algn="ctr">
              <a:lnSpc>
                <a:spcPct val="100000"/>
              </a:lnSpc>
              <a:buNone/>
              <a:defRPr sz="1961">
                <a:solidFill>
                  <a:schemeClr val="tx2"/>
                </a:solidFill>
                <a:latin typeface="+mj-lt"/>
              </a:defRPr>
            </a:lvl1pPr>
          </a:lstStyle>
          <a:p>
            <a:pPr lvl="0"/>
            <a:r>
              <a:rPr lang="en-US"/>
              <a:t> </a:t>
            </a:r>
          </a:p>
        </p:txBody>
      </p:sp>
      <p:sp>
        <p:nvSpPr>
          <p:cNvPr id="43" name="Content Placeholder 15">
            <a:extLst>
              <a:ext uri="{FF2B5EF4-FFF2-40B4-BE49-F238E27FC236}">
                <a16:creationId xmlns:a16="http://schemas.microsoft.com/office/drawing/2014/main" id="{E270A049-6F10-2A46-A5DC-10547F876703}"/>
              </a:ext>
            </a:extLst>
          </p:cNvPr>
          <p:cNvSpPr>
            <a:spLocks noGrp="1"/>
          </p:cNvSpPr>
          <p:nvPr>
            <p:ph sz="quarter" idx="26" hasCustomPrompt="1"/>
          </p:nvPr>
        </p:nvSpPr>
        <p:spPr>
          <a:xfrm>
            <a:off x="3797357" y="2237940"/>
            <a:ext cx="1489700" cy="1345022"/>
          </a:xfrm>
        </p:spPr>
        <p:txBody>
          <a:bodyPr anchor="ctr">
            <a:noAutofit/>
          </a:bodyPr>
          <a:lstStyle>
            <a:lvl1pPr marL="0" indent="0" algn="ctr">
              <a:lnSpc>
                <a:spcPct val="100000"/>
              </a:lnSpc>
              <a:buNone/>
              <a:defRPr sz="1961">
                <a:solidFill>
                  <a:schemeClr val="tx2"/>
                </a:solidFill>
                <a:latin typeface="+mj-lt"/>
              </a:defRPr>
            </a:lvl1pPr>
          </a:lstStyle>
          <a:p>
            <a:pPr lvl="0"/>
            <a:r>
              <a:rPr lang="en-US"/>
              <a:t> </a:t>
            </a:r>
          </a:p>
        </p:txBody>
      </p:sp>
      <p:sp>
        <p:nvSpPr>
          <p:cNvPr id="46" name="Content Placeholder 15">
            <a:extLst>
              <a:ext uri="{FF2B5EF4-FFF2-40B4-BE49-F238E27FC236}">
                <a16:creationId xmlns:a16="http://schemas.microsoft.com/office/drawing/2014/main" id="{37F95205-9570-7441-866C-BD237D2B54A9}"/>
              </a:ext>
            </a:extLst>
          </p:cNvPr>
          <p:cNvSpPr>
            <a:spLocks noGrp="1"/>
          </p:cNvSpPr>
          <p:nvPr>
            <p:ph sz="quarter" idx="28" hasCustomPrompt="1"/>
          </p:nvPr>
        </p:nvSpPr>
        <p:spPr>
          <a:xfrm>
            <a:off x="997581" y="2237940"/>
            <a:ext cx="1489700" cy="1345022"/>
          </a:xfrm>
        </p:spPr>
        <p:txBody>
          <a:bodyPr anchor="ctr">
            <a:noAutofit/>
          </a:bodyPr>
          <a:lstStyle>
            <a:lvl1pPr marL="0" indent="0" algn="ctr">
              <a:lnSpc>
                <a:spcPct val="100000"/>
              </a:lnSpc>
              <a:buNone/>
              <a:defRPr sz="1961">
                <a:solidFill>
                  <a:schemeClr val="tx2"/>
                </a:solidFill>
                <a:latin typeface="+mj-lt"/>
              </a:defRPr>
            </a:lvl1pPr>
          </a:lstStyle>
          <a:p>
            <a:pPr lvl="0"/>
            <a:r>
              <a:rPr lang="en-US"/>
              <a:t> </a:t>
            </a:r>
          </a:p>
        </p:txBody>
      </p:sp>
      <p:sp>
        <p:nvSpPr>
          <p:cNvPr id="13" name="Text Placeholder 4">
            <a:extLst>
              <a:ext uri="{FF2B5EF4-FFF2-40B4-BE49-F238E27FC236}">
                <a16:creationId xmlns:a16="http://schemas.microsoft.com/office/drawing/2014/main" id="{5116C900-B6BF-074A-A177-EDFEEE8170A8}"/>
              </a:ext>
            </a:extLst>
          </p:cNvPr>
          <p:cNvSpPr>
            <a:spLocks noGrp="1"/>
          </p:cNvSpPr>
          <p:nvPr>
            <p:ph type="body" sz="quarter" idx="32" hasCustomPrompt="1"/>
          </p:nvPr>
        </p:nvSpPr>
        <p:spPr>
          <a:xfrm>
            <a:off x="568047" y="4026702"/>
            <a:ext cx="2402993" cy="1337843"/>
          </a:xfrm>
        </p:spPr>
        <p:txBody>
          <a:bodyPr lIns="0" tIns="0" rIns="0" bIns="0"/>
          <a:lstStyle>
            <a:lvl1pPr marL="0" indent="0">
              <a:lnSpc>
                <a:spcPct val="100000"/>
              </a:lnSpc>
              <a:spcBef>
                <a:spcPts val="0"/>
              </a:spcBef>
              <a:spcAft>
                <a:spcPts val="784"/>
              </a:spcAft>
              <a:buNone/>
              <a:defRPr sz="1765" b="1" i="0">
                <a:solidFill>
                  <a:schemeClr val="tx1"/>
                </a:solidFill>
                <a:latin typeface="Segoe UI Semibold" panose="020B0502040204020203" pitchFamily="34" charset="0"/>
                <a:cs typeface="Segoe UI Semibold" panose="020B0502040204020203" pitchFamily="34" charset="0"/>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b="0" i="0">
                <a:solidFill>
                  <a:srgbClr val="000000"/>
                </a:solidFill>
                <a:latin typeface="Segoe UI Light" panose="020B0502040204020203" pitchFamily="34" charset="0"/>
                <a:cs typeface="Segoe UI Light" panose="020B0502040204020203" pitchFamily="34" charset="0"/>
              </a:defRPr>
            </a:lvl2pPr>
            <a:lvl3pPr marL="448193" indent="0">
              <a:buNone/>
              <a:defRPr/>
            </a:lvl3pPr>
            <a:lvl4pPr marL="672290" indent="0">
              <a:buNone/>
              <a:defRPr/>
            </a:lvl4pPr>
            <a:lvl5pPr marL="896386" indent="0">
              <a:buNone/>
              <a:defRPr/>
            </a:lvl5pPr>
          </a:lstStyle>
          <a:p>
            <a:pPr lvl="0"/>
            <a:r>
              <a:rPr lang="en-US"/>
              <a:t>UI </a:t>
            </a:r>
            <a:r>
              <a:rPr lang="en-US" err="1"/>
              <a:t>Semibold</a:t>
            </a:r>
            <a:r>
              <a:rPr lang="en-US"/>
              <a:t> 18</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a:t>
            </a:r>
          </a:p>
        </p:txBody>
      </p:sp>
      <p:sp>
        <p:nvSpPr>
          <p:cNvPr id="17" name="Text Placeholder 4">
            <a:extLst>
              <a:ext uri="{FF2B5EF4-FFF2-40B4-BE49-F238E27FC236}">
                <a16:creationId xmlns:a16="http://schemas.microsoft.com/office/drawing/2014/main" id="{7CDA88BF-F769-2A44-9D2C-8A26E3F2AF85}"/>
              </a:ext>
            </a:extLst>
          </p:cNvPr>
          <p:cNvSpPr>
            <a:spLocks noGrp="1"/>
          </p:cNvSpPr>
          <p:nvPr>
            <p:ph type="body" sz="quarter" idx="33" hasCustomPrompt="1"/>
          </p:nvPr>
        </p:nvSpPr>
        <p:spPr>
          <a:xfrm>
            <a:off x="3435715" y="4026702"/>
            <a:ext cx="2315762" cy="1337843"/>
          </a:xfrm>
        </p:spPr>
        <p:txBody>
          <a:bodyPr lIns="0" tIns="0" rIns="0" bIns="0"/>
          <a:lstStyle>
            <a:lvl1pPr marL="0" indent="0">
              <a:lnSpc>
                <a:spcPct val="100000"/>
              </a:lnSpc>
              <a:spcBef>
                <a:spcPts val="0"/>
              </a:spcBef>
              <a:spcAft>
                <a:spcPts val="784"/>
              </a:spcAft>
              <a:buNone/>
              <a:defRPr sz="1765" b="1" i="0">
                <a:solidFill>
                  <a:schemeClr val="tx1"/>
                </a:solidFill>
                <a:latin typeface="Segoe UI Semibold" panose="020B0502040204020203" pitchFamily="34" charset="0"/>
                <a:cs typeface="Segoe UI Semibold" panose="020B0502040204020203" pitchFamily="34" charset="0"/>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b="0" i="0">
                <a:solidFill>
                  <a:srgbClr val="000000"/>
                </a:solidFill>
                <a:latin typeface="Segoe UI Light" panose="020B0502040204020203" pitchFamily="34" charset="0"/>
                <a:cs typeface="Segoe UI Light" panose="020B0502040204020203" pitchFamily="34" charset="0"/>
              </a:defRPr>
            </a:lvl2pPr>
            <a:lvl3pPr marL="448193" indent="0">
              <a:buNone/>
              <a:defRPr/>
            </a:lvl3pPr>
            <a:lvl4pPr marL="672290" indent="0">
              <a:buNone/>
              <a:defRPr/>
            </a:lvl4pPr>
            <a:lvl5pPr marL="896386" indent="0">
              <a:buNone/>
              <a:defRPr/>
            </a:lvl5pPr>
          </a:lstStyle>
          <a:p>
            <a:pPr lvl="0"/>
            <a:r>
              <a:rPr lang="en-US"/>
              <a:t>UI </a:t>
            </a:r>
            <a:r>
              <a:rPr lang="en-US" err="1"/>
              <a:t>Semibold</a:t>
            </a:r>
            <a:r>
              <a:rPr lang="en-US"/>
              <a:t> 18</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a:t>
            </a:r>
          </a:p>
        </p:txBody>
      </p:sp>
      <p:sp>
        <p:nvSpPr>
          <p:cNvPr id="18" name="Text Placeholder 4">
            <a:extLst>
              <a:ext uri="{FF2B5EF4-FFF2-40B4-BE49-F238E27FC236}">
                <a16:creationId xmlns:a16="http://schemas.microsoft.com/office/drawing/2014/main" id="{FC078E9B-DC73-0247-A86B-901F6FE33883}"/>
              </a:ext>
            </a:extLst>
          </p:cNvPr>
          <p:cNvSpPr>
            <a:spLocks noGrp="1"/>
          </p:cNvSpPr>
          <p:nvPr>
            <p:ph type="body" sz="quarter" idx="34" hasCustomPrompt="1"/>
          </p:nvPr>
        </p:nvSpPr>
        <p:spPr>
          <a:xfrm>
            <a:off x="6246539" y="4026702"/>
            <a:ext cx="2315762" cy="1337843"/>
          </a:xfrm>
        </p:spPr>
        <p:txBody>
          <a:bodyPr lIns="0" tIns="0" rIns="0" bIns="0"/>
          <a:lstStyle>
            <a:lvl1pPr marL="0" indent="0">
              <a:lnSpc>
                <a:spcPct val="100000"/>
              </a:lnSpc>
              <a:spcBef>
                <a:spcPts val="0"/>
              </a:spcBef>
              <a:spcAft>
                <a:spcPts val="784"/>
              </a:spcAft>
              <a:buNone/>
              <a:defRPr sz="1765" b="1" i="0">
                <a:solidFill>
                  <a:schemeClr val="tx1"/>
                </a:solidFill>
                <a:latin typeface="Segoe UI Semibold" panose="020B0502040204020203" pitchFamily="34" charset="0"/>
                <a:cs typeface="Segoe UI Semibold" panose="020B0502040204020203" pitchFamily="34" charset="0"/>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b="0" i="0">
                <a:solidFill>
                  <a:srgbClr val="000000"/>
                </a:solidFill>
                <a:latin typeface="Segoe UI Light" panose="020B0502040204020203" pitchFamily="34" charset="0"/>
                <a:cs typeface="Segoe UI Light" panose="020B0502040204020203" pitchFamily="34" charset="0"/>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ct val="100000"/>
              </a:lnSpc>
              <a:spcBef>
                <a:spcPts val="0"/>
              </a:spcBef>
              <a:spcAft>
                <a:spcPts val="784"/>
              </a:spcAft>
              <a:buClrTx/>
              <a:buSzPct val="90000"/>
              <a:buFont typeface="Wingdings" panose="05000000000000000000" pitchFamily="2" charset="2"/>
              <a:buNone/>
              <a:tabLst/>
              <a:defRPr/>
            </a:pPr>
            <a:r>
              <a:rPr lang="en-US"/>
              <a:t>UI </a:t>
            </a:r>
            <a:r>
              <a:rPr lang="en-US" err="1"/>
              <a:t>Semibold</a:t>
            </a:r>
            <a:r>
              <a:rPr lang="en-US"/>
              <a:t> 18</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a:t>
            </a:r>
          </a:p>
        </p:txBody>
      </p:sp>
      <p:sp>
        <p:nvSpPr>
          <p:cNvPr id="19" name="Text Placeholder 4">
            <a:extLst>
              <a:ext uri="{FF2B5EF4-FFF2-40B4-BE49-F238E27FC236}">
                <a16:creationId xmlns:a16="http://schemas.microsoft.com/office/drawing/2014/main" id="{62D2C346-D540-414A-B78D-588809300DF6}"/>
              </a:ext>
            </a:extLst>
          </p:cNvPr>
          <p:cNvSpPr>
            <a:spLocks noGrp="1"/>
          </p:cNvSpPr>
          <p:nvPr>
            <p:ph type="body" sz="quarter" idx="35" hasCustomPrompt="1"/>
          </p:nvPr>
        </p:nvSpPr>
        <p:spPr>
          <a:xfrm>
            <a:off x="9285267" y="4026702"/>
            <a:ext cx="2315762" cy="1337843"/>
          </a:xfrm>
        </p:spPr>
        <p:txBody>
          <a:bodyPr lIns="0" tIns="0" rIns="0" bIns="0"/>
          <a:lstStyle>
            <a:lvl1pPr marL="0" indent="0">
              <a:lnSpc>
                <a:spcPct val="100000"/>
              </a:lnSpc>
              <a:spcBef>
                <a:spcPts val="0"/>
              </a:spcBef>
              <a:spcAft>
                <a:spcPts val="784"/>
              </a:spcAft>
              <a:buNone/>
              <a:defRPr sz="1765" b="1" i="0">
                <a:solidFill>
                  <a:schemeClr val="tx1"/>
                </a:solidFill>
                <a:latin typeface="Segoe UI Semibold" panose="020B0502040204020203" pitchFamily="34" charset="0"/>
                <a:cs typeface="Segoe UI Semibold" panose="020B0502040204020203" pitchFamily="34" charset="0"/>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b="0" i="0">
                <a:solidFill>
                  <a:srgbClr val="000000"/>
                </a:solidFill>
                <a:latin typeface="Segoe UI Light" panose="020B0502040204020203" pitchFamily="34" charset="0"/>
                <a:cs typeface="Segoe UI Light" panose="020B0502040204020203" pitchFamily="34" charset="0"/>
              </a:defRPr>
            </a:lvl2pPr>
            <a:lvl3pPr marL="448193" indent="0">
              <a:buNone/>
              <a:defRPr/>
            </a:lvl3pPr>
            <a:lvl4pPr marL="672290" indent="0">
              <a:buNone/>
              <a:defRPr/>
            </a:lvl4pPr>
            <a:lvl5pPr marL="896386" indent="0">
              <a:buNone/>
              <a:defRPr/>
            </a:lvl5pPr>
          </a:lstStyle>
          <a:p>
            <a:pPr lvl="0"/>
            <a:r>
              <a:rPr lang="en-US"/>
              <a:t>UI </a:t>
            </a:r>
            <a:r>
              <a:rPr lang="en-US" err="1"/>
              <a:t>Semibold</a:t>
            </a:r>
            <a:r>
              <a:rPr lang="en-US"/>
              <a:t> 18</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a:t>
            </a:r>
          </a:p>
        </p:txBody>
      </p:sp>
      <p:sp>
        <p:nvSpPr>
          <p:cNvPr id="12" name="Title Placeholder 1">
            <a:extLst>
              <a:ext uri="{FF2B5EF4-FFF2-40B4-BE49-F238E27FC236}">
                <a16:creationId xmlns:a16="http://schemas.microsoft.com/office/drawing/2014/main" id="{0C7201D5-946C-4446-B9EC-C441354A75F3}"/>
              </a:ext>
            </a:extLst>
          </p:cNvPr>
          <p:cNvSpPr>
            <a:spLocks noGrp="1"/>
          </p:cNvSpPr>
          <p:nvPr>
            <p:ph type="title" hasCustomPrompt="1"/>
          </p:nvPr>
        </p:nvSpPr>
        <p:spPr>
          <a:xfrm>
            <a:off x="568047" y="683497"/>
            <a:ext cx="11055906" cy="739343"/>
          </a:xfrm>
          <a:prstGeom prst="rect">
            <a:avLst/>
          </a:prstGeom>
        </p:spPr>
        <p:txBody>
          <a:bodyPr vert="horz" wrap="square" lIns="0" tIns="164592" rIns="0" bIns="0" rtlCol="0" anchor="t">
            <a:noAutofit/>
          </a:bodyPr>
          <a:lstStyle>
            <a:lvl1pPr algn="ctr">
              <a:lnSpc>
                <a:spcPct val="100000"/>
              </a:lnSpc>
              <a:defRPr sz="3137"/>
            </a:lvl1pPr>
          </a:lstStyle>
          <a:p>
            <a:r>
              <a:rPr lang="en-US"/>
              <a:t>Graphic layout: two columns graphic and text</a:t>
            </a:r>
          </a:p>
        </p:txBody>
      </p:sp>
      <p:sp>
        <p:nvSpPr>
          <p:cNvPr id="20" name="Text Placeholder 3">
            <a:extLst>
              <a:ext uri="{FF2B5EF4-FFF2-40B4-BE49-F238E27FC236}">
                <a16:creationId xmlns:a16="http://schemas.microsoft.com/office/drawing/2014/main" id="{F80D92C0-8F34-914C-8EBC-DE5410F9C956}"/>
              </a:ext>
            </a:extLst>
          </p:cNvPr>
          <p:cNvSpPr>
            <a:spLocks noGrp="1"/>
          </p:cNvSpPr>
          <p:nvPr>
            <p:ph type="body" sz="quarter" idx="12" hasCustomPrompt="1"/>
          </p:nvPr>
        </p:nvSpPr>
        <p:spPr>
          <a:xfrm>
            <a:off x="580637" y="1355683"/>
            <a:ext cx="11046887" cy="301770"/>
          </a:xfrm>
        </p:spPr>
        <p:txBody>
          <a:bodyPr wrap="square" lIns="0" tIns="0" rIns="0" bIns="0">
            <a:spAutoFit/>
          </a:bodyPr>
          <a:lstStyle>
            <a:lvl1pPr marL="0" indent="0" algn="ctr">
              <a:lnSpc>
                <a:spcPct val="100000"/>
              </a:lnSpc>
              <a:spcBef>
                <a:spcPts val="0"/>
              </a:spcBef>
              <a:spcAft>
                <a:spcPts val="1274"/>
              </a:spcAft>
              <a:buNone/>
              <a:defRPr sz="1961" b="0" i="0">
                <a:solidFill>
                  <a:srgbClr val="000000"/>
                </a:solidFill>
                <a:latin typeface="Segoe UI Light" panose="020B0502040204020203" pitchFamily="34" charset="0"/>
                <a:cs typeface="Segoe UI Light" panose="020B0502040204020203" pitchFamily="34" charset="0"/>
              </a:defRPr>
            </a:lvl1pPr>
            <a:lvl2pPr marL="224097" indent="0">
              <a:lnSpc>
                <a:spcPct val="90000"/>
              </a:lnSpc>
              <a:spcBef>
                <a:spcPts val="0"/>
              </a:spcBef>
              <a:spcAft>
                <a:spcPts val="1274"/>
              </a:spcAft>
              <a:buNone/>
              <a:defRPr sz="1961">
                <a:solidFill>
                  <a:schemeClr val="tx2"/>
                </a:solidFill>
              </a:defRPr>
            </a:lvl2pPr>
            <a:lvl3pPr marL="448193" indent="0">
              <a:spcBef>
                <a:spcPts val="0"/>
              </a:spcBef>
              <a:spcAft>
                <a:spcPts val="1274"/>
              </a:spcAft>
              <a:buNone/>
              <a:defRPr sz="1961"/>
            </a:lvl3pPr>
            <a:lvl4pPr marL="672290" indent="0">
              <a:spcBef>
                <a:spcPts val="0"/>
              </a:spcBef>
              <a:spcAft>
                <a:spcPts val="1274"/>
              </a:spcAft>
              <a:buNone/>
              <a:defRPr sz="1961"/>
            </a:lvl4pPr>
            <a:lvl5pPr marL="896386" indent="0">
              <a:buNone/>
              <a:defRPr/>
            </a:lvl5pPr>
          </a:lstStyle>
          <a:p>
            <a:pPr lvl="0"/>
            <a:r>
              <a:rPr lang="en-US"/>
              <a:t>Subtitle Segoe UI 20pt</a:t>
            </a:r>
          </a:p>
        </p:txBody>
      </p:sp>
    </p:spTree>
    <p:extLst>
      <p:ext uri="{BB962C8B-B14F-4D97-AF65-F5344CB8AC3E}">
        <p14:creationId xmlns:p14="http://schemas.microsoft.com/office/powerpoint/2010/main" val="3117694722"/>
      </p:ext>
    </p:extLst>
  </p:cSld>
  <p:clrMapOvr>
    <a:masterClrMapping/>
  </p:clrMapOvr>
  <p:transition>
    <p:fade/>
  </p:transition>
  <p:extLst>
    <p:ext uri="{DCECCB84-F9BA-43D5-87BE-67443E8EF086}">
      <p15:sldGuideLst xmlns:p15="http://schemas.microsoft.com/office/powerpoint/2012/main">
        <p15:guide id="1" pos="2213">
          <p15:clr>
            <a:srgbClr val="FBAE40"/>
          </p15:clr>
        </p15:guide>
        <p15:guide id="3" pos="1901">
          <p15:clr>
            <a:srgbClr val="FBAE40"/>
          </p15:clr>
        </p15:guide>
        <p15:guide id="4" pos="5525">
          <p15:clr>
            <a:srgbClr val="FBAE40"/>
          </p15:clr>
        </p15:guide>
        <p15:guide id="5" pos="3701">
          <p15:clr>
            <a:srgbClr val="FBAE40"/>
          </p15:clr>
        </p15:guide>
        <p15:guide id="6" pos="4013">
          <p15:clr>
            <a:srgbClr val="FBAE40"/>
          </p15:clr>
        </p15:guide>
        <p15:guide id="7" orient="horz" pos="787">
          <p15:clr>
            <a:srgbClr val="FBAE40"/>
          </p15:clr>
        </p15:guide>
        <p15:guide id="8" orient="horz" pos="2303">
          <p15:clr>
            <a:srgbClr val="FBAE40"/>
          </p15:clr>
        </p15:guide>
        <p15:guide id="9" orient="horz" pos="1027">
          <p15:clr>
            <a:srgbClr val="FBAE40"/>
          </p15:clr>
        </p15:guide>
        <p15:guide id="10" orient="horz" pos="2587">
          <p15:clr>
            <a:srgbClr val="FBAE40"/>
          </p15:clr>
        </p15:guide>
        <p15:guide id="11" pos="595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2745" strike="noStrike">
                <a:solidFill>
                  <a:schemeClr val="tx1"/>
                </a:solidFill>
              </a:defRPr>
            </a:lvl1pPr>
          </a:lstStyle>
          <a:p>
            <a:r>
              <a:rPr lang="en-US"/>
              <a:t>Title Only: Click to add Title</a:t>
            </a:r>
          </a:p>
        </p:txBody>
      </p:sp>
      <p:sp>
        <p:nvSpPr>
          <p:cNvPr id="4" name="Footer Placeholder 14">
            <a:extLst>
              <a:ext uri="{FF2B5EF4-FFF2-40B4-BE49-F238E27FC236}">
                <a16:creationId xmlns:a16="http://schemas.microsoft.com/office/drawing/2014/main" id="{1828F2BE-04D0-4952-849E-6909AD3A60E9}"/>
              </a:ext>
            </a:extLst>
          </p:cNvPr>
          <p:cNvSpPr>
            <a:spLocks noGrp="1"/>
          </p:cNvSpPr>
          <p:nvPr>
            <p:ph type="ftr" sz="quarter" idx="3"/>
          </p:nvPr>
        </p:nvSpPr>
        <p:spPr>
          <a:xfrm>
            <a:off x="361839" y="6450195"/>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r>
              <a:rPr lang="en-US">
                <a:solidFill>
                  <a:schemeClr val="bg1">
                    <a:lumMod val="65000"/>
                  </a:schemeClr>
                </a:solidFill>
              </a:rPr>
              <a:t>© Microsoft Corporation                                                                                  								                      Power Platform </a:t>
            </a:r>
          </a:p>
        </p:txBody>
      </p:sp>
    </p:spTree>
    <p:extLst>
      <p:ext uri="{BB962C8B-B14F-4D97-AF65-F5344CB8AC3E}">
        <p14:creationId xmlns:p14="http://schemas.microsoft.com/office/powerpoint/2010/main" val="293651255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6382139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0F04-8233-4703-80FD-4CFD857F588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94D9FE9-9B5B-4A00-9C9C-7BB0524ED8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848473D-B1D1-4155-9E25-BD66C96AE824}"/>
              </a:ext>
            </a:extLst>
          </p:cNvPr>
          <p:cNvSpPr>
            <a:spLocks noGrp="1"/>
          </p:cNvSpPr>
          <p:nvPr>
            <p:ph type="dt" sz="half" idx="10"/>
          </p:nvPr>
        </p:nvSpPr>
        <p:spPr/>
        <p:txBody>
          <a:bodyPr/>
          <a:lstStyle/>
          <a:p>
            <a:fld id="{DC4A57DE-FA56-4B6A-A5C4-8690FA821006}" type="datetimeFigureOut">
              <a:rPr lang="en-CA" smtClean="0"/>
              <a:t>2025-05-21</a:t>
            </a:fld>
            <a:endParaRPr lang="en-CA"/>
          </a:p>
        </p:txBody>
      </p:sp>
      <p:sp>
        <p:nvSpPr>
          <p:cNvPr id="5" name="Footer Placeholder 4">
            <a:extLst>
              <a:ext uri="{FF2B5EF4-FFF2-40B4-BE49-F238E27FC236}">
                <a16:creationId xmlns:a16="http://schemas.microsoft.com/office/drawing/2014/main" id="{8E2B74C9-48A6-482F-8F6C-EC08568EA10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6C707F4-6E2C-4FA3-9AC1-88A9B378AA40}"/>
              </a:ext>
            </a:extLst>
          </p:cNvPr>
          <p:cNvSpPr>
            <a:spLocks noGrp="1"/>
          </p:cNvSpPr>
          <p:nvPr>
            <p:ph type="sldNum" sz="quarter" idx="12"/>
          </p:nvPr>
        </p:nvSpPr>
        <p:spPr/>
        <p:txBody>
          <a:bodyPr/>
          <a:lstStyle/>
          <a:p>
            <a:fld id="{98F51202-33F1-4C5A-B6D0-8C06B5128E92}" type="slidenum">
              <a:rPr lang="en-CA" smtClean="0"/>
              <a:t>‹#›</a:t>
            </a:fld>
            <a:endParaRPr lang="en-CA"/>
          </a:p>
        </p:txBody>
      </p:sp>
    </p:spTree>
    <p:extLst>
      <p:ext uri="{BB962C8B-B14F-4D97-AF65-F5344CB8AC3E}">
        <p14:creationId xmlns:p14="http://schemas.microsoft.com/office/powerpoint/2010/main" val="4728386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26610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8639-C975-4033-B0A2-F635BF12DB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F0C73E-754A-4500-9219-E9A861412E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8B3427-7E3F-419F-9B00-477B75C6D10D}"/>
              </a:ext>
            </a:extLst>
          </p:cNvPr>
          <p:cNvSpPr>
            <a:spLocks noGrp="1"/>
          </p:cNvSpPr>
          <p:nvPr>
            <p:ph type="dt" sz="half" idx="10"/>
          </p:nvPr>
        </p:nvSpPr>
        <p:spPr/>
        <p:txBody>
          <a:bodyPr/>
          <a:lstStyle/>
          <a:p>
            <a:fld id="{DE39F9C7-E3F1-46E6-AE64-C1BA00C140FA}" type="datetimeFigureOut">
              <a:rPr lang="en-US" smtClean="0"/>
              <a:t>5/21/2025</a:t>
            </a:fld>
            <a:endParaRPr lang="en-US"/>
          </a:p>
        </p:txBody>
      </p:sp>
      <p:sp>
        <p:nvSpPr>
          <p:cNvPr id="5" name="Footer Placeholder 4">
            <a:extLst>
              <a:ext uri="{FF2B5EF4-FFF2-40B4-BE49-F238E27FC236}">
                <a16:creationId xmlns:a16="http://schemas.microsoft.com/office/drawing/2014/main" id="{CE1AA2E7-F6F4-47B7-AA57-CB05132FD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EE1E4-5D66-446D-B4B8-E477B691A2B5}"/>
              </a:ext>
            </a:extLst>
          </p:cNvPr>
          <p:cNvSpPr>
            <a:spLocks noGrp="1"/>
          </p:cNvSpPr>
          <p:nvPr>
            <p:ph type="sldNum" sz="quarter" idx="12"/>
          </p:nvPr>
        </p:nvSpPr>
        <p:spPr/>
        <p:txBody>
          <a:bodyPr/>
          <a:lstStyle/>
          <a:p>
            <a:fld id="{D8839E9C-932D-4B0E-93DD-A0CB1EE0894B}" type="slidenum">
              <a:rPr lang="en-US" smtClean="0"/>
              <a:t>‹#›</a:t>
            </a:fld>
            <a:endParaRPr lang="en-US"/>
          </a:p>
        </p:txBody>
      </p:sp>
    </p:spTree>
    <p:extLst>
      <p:ext uri="{BB962C8B-B14F-4D97-AF65-F5344CB8AC3E}">
        <p14:creationId xmlns:p14="http://schemas.microsoft.com/office/powerpoint/2010/main" val="25196188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0">
              <a:srgbClr val="13121F"/>
            </a:gs>
            <a:gs pos="49000">
              <a:srgbClr val="302D5A"/>
            </a:gs>
            <a:gs pos="100000">
              <a:srgbClr val="5651A1"/>
            </a:gs>
          </a:gsLst>
          <a:lin ang="27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2474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banner">
            <a:extLst>
              <a:ext uri="{FF2B5EF4-FFF2-40B4-BE49-F238E27FC236}">
                <a16:creationId xmlns:a16="http://schemas.microsoft.com/office/drawing/2014/main" id="{8403E252-8A4C-4EF0-8F18-DABEB33BE4B8}"/>
              </a:ext>
              <a:ext uri="{C183D7F6-B498-43B3-948B-1728B52AA6E4}">
                <adec:decorative xmlns:adec="http://schemas.microsoft.com/office/drawing/2017/decorative" val="1"/>
              </a:ext>
            </a:extLst>
          </p:cNvPr>
          <p:cNvSpPr/>
          <p:nvPr userDrawn="1"/>
        </p:nvSpPr>
        <p:spPr>
          <a:xfrm>
            <a:off x="0" y="0"/>
            <a:ext cx="12193200" cy="174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mn-lt"/>
            </a:endParaRPr>
          </a:p>
        </p:txBody>
      </p:sp>
      <p:sp>
        <p:nvSpPr>
          <p:cNvPr id="2" name="Title">
            <a:extLst>
              <a:ext uri="{FF2B5EF4-FFF2-40B4-BE49-F238E27FC236}">
                <a16:creationId xmlns:a16="http://schemas.microsoft.com/office/drawing/2014/main" id="{7352B382-F4A6-4994-ADD6-52FBB912EB38}"/>
              </a:ext>
            </a:extLst>
          </p:cNvPr>
          <p:cNvSpPr>
            <a:spLocks noGrp="1"/>
          </p:cNvSpPr>
          <p:nvPr>
            <p:ph type="title" hasCustomPrompt="1"/>
          </p:nvPr>
        </p:nvSpPr>
        <p:spPr>
          <a:xfrm>
            <a:off x="457200" y="385199"/>
            <a:ext cx="11235600" cy="694800"/>
          </a:xfrm>
        </p:spPr>
        <p:txBody>
          <a:bodyPr anchor="t" anchorCtr="0">
            <a:noAutofit/>
          </a:bodyPr>
          <a:lstStyle>
            <a:lvl1pPr>
              <a:defRPr>
                <a:solidFill>
                  <a:schemeClr val="bg1"/>
                </a:solidFill>
              </a:defRPr>
            </a:lvl1pPr>
          </a:lstStyle>
          <a:p>
            <a:r>
              <a:rPr lang="en-US"/>
              <a:t>Title text</a:t>
            </a:r>
          </a:p>
        </p:txBody>
      </p:sp>
      <p:sp>
        <p:nvSpPr>
          <p:cNvPr id="9" name="Subtitle">
            <a:extLst>
              <a:ext uri="{FF2B5EF4-FFF2-40B4-BE49-F238E27FC236}">
                <a16:creationId xmlns:a16="http://schemas.microsoft.com/office/drawing/2014/main" id="{71DCE4DC-A621-4C81-9B88-F3A8D6C80ECC}"/>
              </a:ext>
            </a:extLst>
          </p:cNvPr>
          <p:cNvSpPr>
            <a:spLocks noGrp="1"/>
          </p:cNvSpPr>
          <p:nvPr>
            <p:ph type="body" sz="quarter" idx="10" hasCustomPrompt="1"/>
          </p:nvPr>
        </p:nvSpPr>
        <p:spPr>
          <a:xfrm>
            <a:off x="457200" y="1080000"/>
            <a:ext cx="11235600" cy="540000"/>
          </a:xfrm>
        </p:spPr>
        <p:txBody>
          <a:bodyPr anchor="ctr">
            <a:noAutofit/>
          </a:bodyPr>
          <a:lstStyle>
            <a:lvl1pPr marL="0" indent="0">
              <a:buFontTx/>
              <a:buNone/>
              <a:defRPr>
                <a:solidFill>
                  <a:schemeClr val="accent1"/>
                </a:solidFill>
              </a:defRPr>
            </a:lvl1pPr>
            <a:lvl2pPr marL="262800" indent="0">
              <a:buFontTx/>
              <a:buNone/>
              <a:defRPr>
                <a:solidFill>
                  <a:schemeClr val="accent1"/>
                </a:solidFill>
              </a:defRPr>
            </a:lvl2pPr>
            <a:lvl3pPr marL="446400" indent="0">
              <a:buFontTx/>
              <a:buNone/>
              <a:defRPr>
                <a:solidFill>
                  <a:schemeClr val="accent1"/>
                </a:solidFill>
              </a:defRPr>
            </a:lvl3pPr>
            <a:lvl4pPr marL="626400" indent="0">
              <a:buFontTx/>
              <a:buNone/>
              <a:defRPr>
                <a:solidFill>
                  <a:schemeClr val="accent1"/>
                </a:solidFill>
              </a:defRPr>
            </a:lvl4pPr>
            <a:lvl5pPr marL="810000" indent="0">
              <a:buFontTx/>
              <a:buNone/>
              <a:defRPr>
                <a:solidFill>
                  <a:schemeClr val="accent1"/>
                </a:solidFill>
              </a:defRPr>
            </a:lvl5pPr>
          </a:lstStyle>
          <a:p>
            <a:pPr lvl="0"/>
            <a:r>
              <a:rPr lang="en-US"/>
              <a:t>Subtitle text (hide in Selection pane if not required)</a:t>
            </a:r>
          </a:p>
        </p:txBody>
      </p:sp>
      <p:sp>
        <p:nvSpPr>
          <p:cNvPr id="3" name="Content Placeholder">
            <a:extLst>
              <a:ext uri="{FF2B5EF4-FFF2-40B4-BE49-F238E27FC236}">
                <a16:creationId xmlns:a16="http://schemas.microsoft.com/office/drawing/2014/main" id="{7527CC3A-9865-44A2-8C7C-750E2328C1C0}"/>
              </a:ext>
            </a:extLst>
          </p:cNvPr>
          <p:cNvSpPr>
            <a:spLocks noGrp="1"/>
          </p:cNvSpPr>
          <p:nvPr>
            <p:ph idx="1" hasCustomPrompt="1"/>
          </p:nvPr>
        </p:nvSpPr>
        <p:spPr>
          <a:xfrm>
            <a:off x="457200" y="2070000"/>
            <a:ext cx="11235600" cy="4788000"/>
          </a:xfrm>
        </p:spPr>
        <p:txBody>
          <a:bodyPr>
            <a:noAutofit/>
          </a:bodyPr>
          <a:lstStyle>
            <a:lvl1pPr>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F18CCA1E-5C70-4558-89D4-B730694DE847}"/>
              </a:ext>
            </a:extLst>
          </p:cNvPr>
          <p:cNvSpPr>
            <a:spLocks noGrp="1"/>
          </p:cNvSpPr>
          <p:nvPr>
            <p:ph type="ftr" sz="quarter" idx="11"/>
          </p:nvPr>
        </p:nvSpPr>
        <p:spPr/>
        <p:txBody>
          <a:bodyPr/>
          <a:lstStyle/>
          <a:p>
            <a:r>
              <a:rPr lang="en-AU"/>
              <a:t>© 2021 Microsoft. All rights reserved. </a:t>
            </a:r>
          </a:p>
        </p:txBody>
      </p:sp>
    </p:spTree>
    <p:extLst>
      <p:ext uri="{BB962C8B-B14F-4D97-AF65-F5344CB8AC3E}">
        <p14:creationId xmlns:p14="http://schemas.microsoft.com/office/powerpoint/2010/main" val="131331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ower Pages TDM Intro">
    <p:bg>
      <p:bgPr>
        <a:solidFill>
          <a:schemeClr val="bg1"/>
        </a:solidFill>
        <a:effectLst/>
      </p:bgPr>
    </p:bg>
    <p:spTree>
      <p:nvGrpSpPr>
        <p:cNvPr id="1" name=""/>
        <p:cNvGrpSpPr/>
        <p:nvPr/>
      </p:nvGrpSpPr>
      <p:grpSpPr>
        <a:xfrm>
          <a:off x="0" y="0"/>
          <a:ext cx="0" cy="0"/>
          <a:chOff x="0" y="0"/>
          <a:chExt cx="0" cy="0"/>
        </a:xfrm>
      </p:grpSpPr>
      <p:sp>
        <p:nvSpPr>
          <p:cNvPr id="2" name="Freeform: Shape 7">
            <a:extLst>
              <a:ext uri="{FF2B5EF4-FFF2-40B4-BE49-F238E27FC236}">
                <a16:creationId xmlns:a16="http://schemas.microsoft.com/office/drawing/2014/main" id="{FC6D84C9-F0D0-2E7D-2082-0E0EAA97BC32}"/>
              </a:ext>
            </a:extLst>
          </p:cNvPr>
          <p:cNvSpPr/>
          <p:nvPr userDrawn="1"/>
        </p:nvSpPr>
        <p:spPr>
          <a:xfrm>
            <a:off x="0" y="-3432"/>
            <a:ext cx="12192000" cy="6864864"/>
          </a:xfrm>
          <a:custGeom>
            <a:avLst/>
            <a:gdLst>
              <a:gd name="connsiteX0" fmla="*/ 0 w 12192000"/>
              <a:gd name="connsiteY0" fmla="*/ 0 h 6864864"/>
              <a:gd name="connsiteX1" fmla="*/ 12192000 w 12192000"/>
              <a:gd name="connsiteY1" fmla="*/ 0 h 6864864"/>
              <a:gd name="connsiteX2" fmla="*/ 12192000 w 12192000"/>
              <a:gd name="connsiteY2" fmla="*/ 6864864 h 6864864"/>
              <a:gd name="connsiteX3" fmla="*/ 0 w 12192000"/>
              <a:gd name="connsiteY3" fmla="*/ 6864864 h 6864864"/>
            </a:gdLst>
            <a:ahLst/>
            <a:cxnLst>
              <a:cxn ang="0">
                <a:pos x="connsiteX0" y="connsiteY0"/>
              </a:cxn>
              <a:cxn ang="0">
                <a:pos x="connsiteX1" y="connsiteY1"/>
              </a:cxn>
              <a:cxn ang="0">
                <a:pos x="connsiteX2" y="connsiteY2"/>
              </a:cxn>
              <a:cxn ang="0">
                <a:pos x="connsiteX3" y="connsiteY3"/>
              </a:cxn>
            </a:cxnLst>
            <a:rect l="l" t="t" r="r" b="b"/>
            <a:pathLst>
              <a:path w="12192000" h="6864864">
                <a:moveTo>
                  <a:pt x="0" y="0"/>
                </a:moveTo>
                <a:lnTo>
                  <a:pt x="12192000" y="0"/>
                </a:lnTo>
                <a:lnTo>
                  <a:pt x="12192000" y="6864864"/>
                </a:lnTo>
                <a:lnTo>
                  <a:pt x="0" y="6864864"/>
                </a:lnTo>
                <a:close/>
              </a:path>
            </a:pathLst>
          </a:custGeom>
          <a:solidFill>
            <a:schemeClr val="bg2">
              <a:lumMod val="50000"/>
            </a:schemeClr>
          </a:solidFill>
          <a:ln w="137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7" name="Rectangle: Single Corner Rounded 6">
            <a:extLst>
              <a:ext uri="{FF2B5EF4-FFF2-40B4-BE49-F238E27FC236}">
                <a16:creationId xmlns:a16="http://schemas.microsoft.com/office/drawing/2014/main" id="{14C1DEFF-1CC8-4FA3-1BA4-C46D4165E041}"/>
              </a:ext>
            </a:extLst>
          </p:cNvPr>
          <p:cNvSpPr/>
          <p:nvPr userDrawn="1"/>
        </p:nvSpPr>
        <p:spPr>
          <a:xfrm rot="10800000">
            <a:off x="6925824" y="-3432"/>
            <a:ext cx="5266175" cy="6864864"/>
          </a:xfrm>
          <a:prstGeom prst="round1Rect">
            <a:avLst>
              <a:gd name="adj" fmla="val 30051"/>
            </a:avLst>
          </a:prstGeom>
          <a:solidFill>
            <a:schemeClr val="bg2">
              <a:lumMod val="75000"/>
            </a:schemeClr>
          </a:solidFill>
          <a:ln w="13730" cap="flat">
            <a:noFill/>
            <a:prstDash val="solid"/>
            <a:miter/>
          </a:ln>
          <a:effectLst>
            <a:outerShdw blurRad="990600" dist="38100" algn="l" rotWithShape="0">
              <a:prstClr val="black">
                <a:alpha val="14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10" name="Group 9">
            <a:extLst>
              <a:ext uri="{FF2B5EF4-FFF2-40B4-BE49-F238E27FC236}">
                <a16:creationId xmlns:a16="http://schemas.microsoft.com/office/drawing/2014/main" id="{1EE70375-B879-2E04-7DE9-267858168E40}"/>
              </a:ext>
            </a:extLst>
          </p:cNvPr>
          <p:cNvGrpSpPr/>
          <p:nvPr userDrawn="1"/>
        </p:nvGrpSpPr>
        <p:grpSpPr>
          <a:xfrm>
            <a:off x="9687834" y="5133271"/>
            <a:ext cx="2504165" cy="1728160"/>
            <a:chOff x="9687834" y="5133271"/>
            <a:chExt cx="2504165" cy="1728160"/>
          </a:xfrm>
        </p:grpSpPr>
        <p:sp>
          <p:nvSpPr>
            <p:cNvPr id="11" name="Rectangle: Single Corner Rounded 10">
              <a:extLst>
                <a:ext uri="{FF2B5EF4-FFF2-40B4-BE49-F238E27FC236}">
                  <a16:creationId xmlns:a16="http://schemas.microsoft.com/office/drawing/2014/main" id="{3E49D4A0-C4CF-0AA5-5EB4-3D4E52E194CA}"/>
                </a:ext>
              </a:extLst>
            </p:cNvPr>
            <p:cNvSpPr/>
            <p:nvPr/>
          </p:nvSpPr>
          <p:spPr>
            <a:xfrm flipH="1">
              <a:off x="9687834" y="5517291"/>
              <a:ext cx="2120144" cy="1344140"/>
            </a:xfrm>
            <a:prstGeom prst="round1Rect">
              <a:avLst>
                <a:gd name="adj" fmla="val 50000"/>
              </a:avLst>
            </a:prstGeom>
            <a:solidFill>
              <a:srgbClr val="AEABD7"/>
            </a:solidFill>
            <a:ln w="137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2" name="Freeform: Shape 15">
              <a:extLst>
                <a:ext uri="{FF2B5EF4-FFF2-40B4-BE49-F238E27FC236}">
                  <a16:creationId xmlns:a16="http://schemas.microsoft.com/office/drawing/2014/main" id="{21736647-7677-95A4-E03E-CFB1CE5ED12C}"/>
                </a:ext>
              </a:extLst>
            </p:cNvPr>
            <p:cNvSpPr/>
            <p:nvPr/>
          </p:nvSpPr>
          <p:spPr>
            <a:xfrm>
              <a:off x="11807979" y="5133271"/>
              <a:ext cx="384020" cy="384020"/>
            </a:xfrm>
            <a:custGeom>
              <a:avLst/>
              <a:gdLst>
                <a:gd name="connsiteX0" fmla="*/ 0 w 384020"/>
                <a:gd name="connsiteY0" fmla="*/ 0 h 384020"/>
                <a:gd name="connsiteX1" fmla="*/ 384021 w 384020"/>
                <a:gd name="connsiteY1" fmla="*/ 0 h 384020"/>
                <a:gd name="connsiteX2" fmla="*/ 384021 w 384020"/>
                <a:gd name="connsiteY2" fmla="*/ 384021 h 384020"/>
                <a:gd name="connsiteX3" fmla="*/ 0 w 384020"/>
                <a:gd name="connsiteY3" fmla="*/ 384021 h 384020"/>
              </a:gdLst>
              <a:ahLst/>
              <a:cxnLst>
                <a:cxn ang="0">
                  <a:pos x="connsiteX0" y="connsiteY0"/>
                </a:cxn>
                <a:cxn ang="0">
                  <a:pos x="connsiteX1" y="connsiteY1"/>
                </a:cxn>
                <a:cxn ang="0">
                  <a:pos x="connsiteX2" y="connsiteY2"/>
                </a:cxn>
                <a:cxn ang="0">
                  <a:pos x="connsiteX3" y="connsiteY3"/>
                </a:cxn>
              </a:cxnLst>
              <a:rect l="l" t="t" r="r" b="b"/>
              <a:pathLst>
                <a:path w="384020" h="384020">
                  <a:moveTo>
                    <a:pt x="0" y="0"/>
                  </a:moveTo>
                  <a:lnTo>
                    <a:pt x="384021" y="0"/>
                  </a:lnTo>
                  <a:lnTo>
                    <a:pt x="384021" y="384021"/>
                  </a:lnTo>
                  <a:lnTo>
                    <a:pt x="0" y="384021"/>
                  </a:lnTo>
                  <a:close/>
                </a:path>
              </a:pathLst>
            </a:custGeom>
            <a:solidFill>
              <a:schemeClr val="bg2">
                <a:lumMod val="60000"/>
                <a:lumOff val="40000"/>
              </a:schemeClr>
            </a:solidFill>
            <a:ln w="137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13" name="Group 12">
            <a:extLst>
              <a:ext uri="{FF2B5EF4-FFF2-40B4-BE49-F238E27FC236}">
                <a16:creationId xmlns:a16="http://schemas.microsoft.com/office/drawing/2014/main" id="{746C5367-4BDF-E244-6A42-C9CC3CDE3E7B}"/>
              </a:ext>
            </a:extLst>
          </p:cNvPr>
          <p:cNvGrpSpPr/>
          <p:nvPr userDrawn="1"/>
        </p:nvGrpSpPr>
        <p:grpSpPr>
          <a:xfrm>
            <a:off x="7795920" y="4037990"/>
            <a:ext cx="1891914" cy="1010359"/>
            <a:chOff x="604894" y="4447838"/>
            <a:chExt cx="1891914" cy="1010359"/>
          </a:xfrm>
        </p:grpSpPr>
        <p:sp>
          <p:nvSpPr>
            <p:cNvPr id="14" name="Freeform: Shape 33">
              <a:extLst>
                <a:ext uri="{FF2B5EF4-FFF2-40B4-BE49-F238E27FC236}">
                  <a16:creationId xmlns:a16="http://schemas.microsoft.com/office/drawing/2014/main" id="{E0E3D134-EDDE-C309-761E-7A2931AE5650}"/>
                </a:ext>
              </a:extLst>
            </p:cNvPr>
            <p:cNvSpPr/>
            <p:nvPr/>
          </p:nvSpPr>
          <p:spPr>
            <a:xfrm>
              <a:off x="604894" y="4447839"/>
              <a:ext cx="128324" cy="128324"/>
            </a:xfrm>
            <a:custGeom>
              <a:avLst/>
              <a:gdLst>
                <a:gd name="connsiteX0" fmla="*/ 30480 w 30479"/>
                <a:gd name="connsiteY0" fmla="*/ 15240 h 30479"/>
                <a:gd name="connsiteX1" fmla="*/ 15240 w 30479"/>
                <a:gd name="connsiteY1" fmla="*/ 30480 h 30479"/>
                <a:gd name="connsiteX2" fmla="*/ 0 w 30479"/>
                <a:gd name="connsiteY2" fmla="*/ 15240 h 30479"/>
                <a:gd name="connsiteX3" fmla="*/ 15240 w 30479"/>
                <a:gd name="connsiteY3" fmla="*/ 0 h 30479"/>
                <a:gd name="connsiteX4" fmla="*/ 30480 w 30479"/>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30479">
                  <a:moveTo>
                    <a:pt x="30480" y="15240"/>
                  </a:moveTo>
                  <a:cubicBezTo>
                    <a:pt x="30480" y="23657"/>
                    <a:pt x="23657" y="30480"/>
                    <a:pt x="15240" y="30480"/>
                  </a:cubicBezTo>
                  <a:cubicBezTo>
                    <a:pt x="6823" y="30480"/>
                    <a:pt x="0" y="23657"/>
                    <a:pt x="0" y="15240"/>
                  </a:cubicBezTo>
                  <a:cubicBezTo>
                    <a:pt x="0" y="6823"/>
                    <a:pt x="6823" y="0"/>
                    <a:pt x="15240" y="0"/>
                  </a:cubicBezTo>
                  <a:cubicBezTo>
                    <a:pt x="23657" y="0"/>
                    <a:pt x="30480" y="6824"/>
                    <a:pt x="30480" y="15240"/>
                  </a:cubicBezTo>
                  <a:close/>
                </a:path>
              </a:pathLst>
            </a:custGeom>
            <a:solidFill>
              <a:schemeClr val="bg2"/>
            </a:solidFill>
            <a:ln w="137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5" name="Freeform: Shape 34">
              <a:extLst>
                <a:ext uri="{FF2B5EF4-FFF2-40B4-BE49-F238E27FC236}">
                  <a16:creationId xmlns:a16="http://schemas.microsoft.com/office/drawing/2014/main" id="{6A47CC7F-4C9B-37F9-2F89-CCB0E67569F9}"/>
                </a:ext>
              </a:extLst>
            </p:cNvPr>
            <p:cNvSpPr/>
            <p:nvPr/>
          </p:nvSpPr>
          <p:spPr>
            <a:xfrm>
              <a:off x="1045792" y="4447839"/>
              <a:ext cx="128324" cy="128324"/>
            </a:xfrm>
            <a:custGeom>
              <a:avLst/>
              <a:gdLst>
                <a:gd name="connsiteX0" fmla="*/ 30480 w 30479"/>
                <a:gd name="connsiteY0" fmla="*/ 15240 h 30479"/>
                <a:gd name="connsiteX1" fmla="*/ 15240 w 30479"/>
                <a:gd name="connsiteY1" fmla="*/ 30480 h 30479"/>
                <a:gd name="connsiteX2" fmla="*/ 0 w 30479"/>
                <a:gd name="connsiteY2" fmla="*/ 15240 h 30479"/>
                <a:gd name="connsiteX3" fmla="*/ 15240 w 30479"/>
                <a:gd name="connsiteY3" fmla="*/ 0 h 30479"/>
                <a:gd name="connsiteX4" fmla="*/ 30480 w 30479"/>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30479">
                  <a:moveTo>
                    <a:pt x="30480" y="15240"/>
                  </a:moveTo>
                  <a:cubicBezTo>
                    <a:pt x="30480" y="23657"/>
                    <a:pt x="23657" y="30480"/>
                    <a:pt x="15240" y="30480"/>
                  </a:cubicBezTo>
                  <a:cubicBezTo>
                    <a:pt x="6823" y="30480"/>
                    <a:pt x="0" y="23657"/>
                    <a:pt x="0" y="15240"/>
                  </a:cubicBezTo>
                  <a:cubicBezTo>
                    <a:pt x="0" y="6823"/>
                    <a:pt x="6823" y="0"/>
                    <a:pt x="15240" y="0"/>
                  </a:cubicBezTo>
                  <a:cubicBezTo>
                    <a:pt x="23657" y="0"/>
                    <a:pt x="30480" y="6824"/>
                    <a:pt x="30480" y="15240"/>
                  </a:cubicBezTo>
                  <a:close/>
                </a:path>
              </a:pathLst>
            </a:custGeom>
            <a:solidFill>
              <a:schemeClr val="bg2"/>
            </a:solidFill>
            <a:ln w="137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6" name="Freeform: Shape 35">
              <a:extLst>
                <a:ext uri="{FF2B5EF4-FFF2-40B4-BE49-F238E27FC236}">
                  <a16:creationId xmlns:a16="http://schemas.microsoft.com/office/drawing/2014/main" id="{ACF1B38E-BE08-FFF5-436A-950B19B40061}"/>
                </a:ext>
              </a:extLst>
            </p:cNvPr>
            <p:cNvSpPr/>
            <p:nvPr/>
          </p:nvSpPr>
          <p:spPr>
            <a:xfrm>
              <a:off x="1486689" y="4447839"/>
              <a:ext cx="128324" cy="128324"/>
            </a:xfrm>
            <a:custGeom>
              <a:avLst/>
              <a:gdLst>
                <a:gd name="connsiteX0" fmla="*/ 30480 w 30479"/>
                <a:gd name="connsiteY0" fmla="*/ 15240 h 30479"/>
                <a:gd name="connsiteX1" fmla="*/ 15240 w 30479"/>
                <a:gd name="connsiteY1" fmla="*/ 30480 h 30479"/>
                <a:gd name="connsiteX2" fmla="*/ 0 w 30479"/>
                <a:gd name="connsiteY2" fmla="*/ 15240 h 30479"/>
                <a:gd name="connsiteX3" fmla="*/ 15240 w 30479"/>
                <a:gd name="connsiteY3" fmla="*/ 0 h 30479"/>
                <a:gd name="connsiteX4" fmla="*/ 30480 w 30479"/>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30479">
                  <a:moveTo>
                    <a:pt x="30480" y="15240"/>
                  </a:moveTo>
                  <a:cubicBezTo>
                    <a:pt x="30480" y="23657"/>
                    <a:pt x="23657" y="30480"/>
                    <a:pt x="15240" y="30480"/>
                  </a:cubicBezTo>
                  <a:cubicBezTo>
                    <a:pt x="6823" y="30480"/>
                    <a:pt x="0" y="23657"/>
                    <a:pt x="0" y="15240"/>
                  </a:cubicBezTo>
                  <a:cubicBezTo>
                    <a:pt x="0" y="6823"/>
                    <a:pt x="6823" y="0"/>
                    <a:pt x="15240" y="0"/>
                  </a:cubicBezTo>
                  <a:cubicBezTo>
                    <a:pt x="23657" y="0"/>
                    <a:pt x="30480" y="6824"/>
                    <a:pt x="30480" y="15240"/>
                  </a:cubicBezTo>
                  <a:close/>
                </a:path>
              </a:pathLst>
            </a:custGeom>
            <a:solidFill>
              <a:schemeClr val="bg2"/>
            </a:solidFill>
            <a:ln w="137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7" name="Freeform: Shape 36">
              <a:extLst>
                <a:ext uri="{FF2B5EF4-FFF2-40B4-BE49-F238E27FC236}">
                  <a16:creationId xmlns:a16="http://schemas.microsoft.com/office/drawing/2014/main" id="{ABFC80D3-D60A-0429-7B77-A24B5C3DFA51}"/>
                </a:ext>
              </a:extLst>
            </p:cNvPr>
            <p:cNvSpPr/>
            <p:nvPr/>
          </p:nvSpPr>
          <p:spPr>
            <a:xfrm>
              <a:off x="1927822" y="4447838"/>
              <a:ext cx="128328" cy="128328"/>
            </a:xfrm>
            <a:custGeom>
              <a:avLst/>
              <a:gdLst>
                <a:gd name="connsiteX0" fmla="*/ 30480 w 30480"/>
                <a:gd name="connsiteY0" fmla="*/ 15240 h 30480"/>
                <a:gd name="connsiteX1" fmla="*/ 15240 w 30480"/>
                <a:gd name="connsiteY1" fmla="*/ 30480 h 30480"/>
                <a:gd name="connsiteX2" fmla="*/ 0 w 30480"/>
                <a:gd name="connsiteY2" fmla="*/ 15240 h 30480"/>
                <a:gd name="connsiteX3" fmla="*/ 15240 w 30480"/>
                <a:gd name="connsiteY3" fmla="*/ 0 h 30480"/>
                <a:gd name="connsiteX4" fmla="*/ 30480 w 30480"/>
                <a:gd name="connsiteY4" fmla="*/ 15240 h 30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 h="30480">
                  <a:moveTo>
                    <a:pt x="30480" y="15240"/>
                  </a:moveTo>
                  <a:cubicBezTo>
                    <a:pt x="30480" y="23615"/>
                    <a:pt x="23615" y="30480"/>
                    <a:pt x="15240" y="30480"/>
                  </a:cubicBezTo>
                  <a:cubicBezTo>
                    <a:pt x="6865" y="30480"/>
                    <a:pt x="0" y="23615"/>
                    <a:pt x="0" y="15240"/>
                  </a:cubicBezTo>
                  <a:cubicBezTo>
                    <a:pt x="0" y="6865"/>
                    <a:pt x="6865" y="0"/>
                    <a:pt x="15240" y="0"/>
                  </a:cubicBezTo>
                  <a:cubicBezTo>
                    <a:pt x="23615" y="0"/>
                    <a:pt x="30480" y="6865"/>
                    <a:pt x="30480" y="15240"/>
                  </a:cubicBezTo>
                  <a:close/>
                </a:path>
              </a:pathLst>
            </a:custGeom>
            <a:solidFill>
              <a:schemeClr val="bg2"/>
            </a:solidFill>
            <a:ln w="137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8" name="Freeform: Shape 39">
              <a:extLst>
                <a:ext uri="{FF2B5EF4-FFF2-40B4-BE49-F238E27FC236}">
                  <a16:creationId xmlns:a16="http://schemas.microsoft.com/office/drawing/2014/main" id="{E7099C2F-C30D-0008-8482-90E4D75B82B0}"/>
                </a:ext>
              </a:extLst>
            </p:cNvPr>
            <p:cNvSpPr/>
            <p:nvPr/>
          </p:nvSpPr>
          <p:spPr>
            <a:xfrm>
              <a:off x="2368484" y="4447839"/>
              <a:ext cx="128324" cy="128324"/>
            </a:xfrm>
            <a:custGeom>
              <a:avLst/>
              <a:gdLst>
                <a:gd name="connsiteX0" fmla="*/ 30480 w 30479"/>
                <a:gd name="connsiteY0" fmla="*/ 15240 h 30479"/>
                <a:gd name="connsiteX1" fmla="*/ 15240 w 30479"/>
                <a:gd name="connsiteY1" fmla="*/ 30480 h 30479"/>
                <a:gd name="connsiteX2" fmla="*/ 0 w 30479"/>
                <a:gd name="connsiteY2" fmla="*/ 15240 h 30479"/>
                <a:gd name="connsiteX3" fmla="*/ 15240 w 30479"/>
                <a:gd name="connsiteY3" fmla="*/ 0 h 30479"/>
                <a:gd name="connsiteX4" fmla="*/ 30480 w 30479"/>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30479">
                  <a:moveTo>
                    <a:pt x="30480" y="15240"/>
                  </a:moveTo>
                  <a:cubicBezTo>
                    <a:pt x="30480" y="23657"/>
                    <a:pt x="23657" y="30480"/>
                    <a:pt x="15240" y="30480"/>
                  </a:cubicBezTo>
                  <a:cubicBezTo>
                    <a:pt x="6823" y="30480"/>
                    <a:pt x="0" y="23657"/>
                    <a:pt x="0" y="15240"/>
                  </a:cubicBezTo>
                  <a:cubicBezTo>
                    <a:pt x="0" y="6823"/>
                    <a:pt x="6823" y="0"/>
                    <a:pt x="15240" y="0"/>
                  </a:cubicBezTo>
                  <a:cubicBezTo>
                    <a:pt x="23657" y="0"/>
                    <a:pt x="30480" y="6824"/>
                    <a:pt x="30480" y="15240"/>
                  </a:cubicBezTo>
                  <a:close/>
                </a:path>
              </a:pathLst>
            </a:custGeom>
            <a:solidFill>
              <a:schemeClr val="bg2"/>
            </a:solidFill>
            <a:ln w="137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9" name="Freeform: Shape 40">
              <a:extLst>
                <a:ext uri="{FF2B5EF4-FFF2-40B4-BE49-F238E27FC236}">
                  <a16:creationId xmlns:a16="http://schemas.microsoft.com/office/drawing/2014/main" id="{68B94521-C619-90B6-F6E8-DFDC6F0BF984}"/>
                </a:ext>
              </a:extLst>
            </p:cNvPr>
            <p:cNvSpPr/>
            <p:nvPr/>
          </p:nvSpPr>
          <p:spPr>
            <a:xfrm>
              <a:off x="604894" y="4888973"/>
              <a:ext cx="128324" cy="128324"/>
            </a:xfrm>
            <a:custGeom>
              <a:avLst/>
              <a:gdLst>
                <a:gd name="connsiteX0" fmla="*/ 30480 w 30479"/>
                <a:gd name="connsiteY0" fmla="*/ 15240 h 30479"/>
                <a:gd name="connsiteX1" fmla="*/ 15240 w 30479"/>
                <a:gd name="connsiteY1" fmla="*/ 30480 h 30479"/>
                <a:gd name="connsiteX2" fmla="*/ 0 w 30479"/>
                <a:gd name="connsiteY2" fmla="*/ 15240 h 30479"/>
                <a:gd name="connsiteX3" fmla="*/ 15240 w 30479"/>
                <a:gd name="connsiteY3" fmla="*/ 0 h 30479"/>
                <a:gd name="connsiteX4" fmla="*/ 30480 w 30479"/>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30479">
                  <a:moveTo>
                    <a:pt x="30480" y="15240"/>
                  </a:moveTo>
                  <a:cubicBezTo>
                    <a:pt x="30480" y="23657"/>
                    <a:pt x="23657" y="30480"/>
                    <a:pt x="15240" y="30480"/>
                  </a:cubicBezTo>
                  <a:cubicBezTo>
                    <a:pt x="6823" y="30480"/>
                    <a:pt x="0" y="23656"/>
                    <a:pt x="0" y="15240"/>
                  </a:cubicBezTo>
                  <a:cubicBezTo>
                    <a:pt x="0" y="6823"/>
                    <a:pt x="6823" y="0"/>
                    <a:pt x="15240" y="0"/>
                  </a:cubicBezTo>
                  <a:cubicBezTo>
                    <a:pt x="23657" y="0"/>
                    <a:pt x="30480" y="6823"/>
                    <a:pt x="30480" y="15240"/>
                  </a:cubicBezTo>
                  <a:close/>
                </a:path>
              </a:pathLst>
            </a:custGeom>
            <a:solidFill>
              <a:schemeClr val="bg2"/>
            </a:solidFill>
            <a:ln w="137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20" name="Freeform: Shape 42">
              <a:extLst>
                <a:ext uri="{FF2B5EF4-FFF2-40B4-BE49-F238E27FC236}">
                  <a16:creationId xmlns:a16="http://schemas.microsoft.com/office/drawing/2014/main" id="{74DFA832-4B4A-BA2C-2D5C-9745C6C0B317}"/>
                </a:ext>
              </a:extLst>
            </p:cNvPr>
            <p:cNvSpPr/>
            <p:nvPr/>
          </p:nvSpPr>
          <p:spPr>
            <a:xfrm>
              <a:off x="1045792" y="4888973"/>
              <a:ext cx="128324" cy="128324"/>
            </a:xfrm>
            <a:custGeom>
              <a:avLst/>
              <a:gdLst>
                <a:gd name="connsiteX0" fmla="*/ 30480 w 30479"/>
                <a:gd name="connsiteY0" fmla="*/ 15240 h 30479"/>
                <a:gd name="connsiteX1" fmla="*/ 15240 w 30479"/>
                <a:gd name="connsiteY1" fmla="*/ 30480 h 30479"/>
                <a:gd name="connsiteX2" fmla="*/ 0 w 30479"/>
                <a:gd name="connsiteY2" fmla="*/ 15240 h 30479"/>
                <a:gd name="connsiteX3" fmla="*/ 15240 w 30479"/>
                <a:gd name="connsiteY3" fmla="*/ 0 h 30479"/>
                <a:gd name="connsiteX4" fmla="*/ 30480 w 30479"/>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30479">
                  <a:moveTo>
                    <a:pt x="30480" y="15240"/>
                  </a:moveTo>
                  <a:cubicBezTo>
                    <a:pt x="30480" y="23657"/>
                    <a:pt x="23657" y="30480"/>
                    <a:pt x="15240" y="30480"/>
                  </a:cubicBezTo>
                  <a:cubicBezTo>
                    <a:pt x="6823" y="30480"/>
                    <a:pt x="0" y="23656"/>
                    <a:pt x="0" y="15240"/>
                  </a:cubicBezTo>
                  <a:cubicBezTo>
                    <a:pt x="0" y="6823"/>
                    <a:pt x="6823" y="0"/>
                    <a:pt x="15240" y="0"/>
                  </a:cubicBezTo>
                  <a:cubicBezTo>
                    <a:pt x="23657" y="0"/>
                    <a:pt x="30480" y="6823"/>
                    <a:pt x="30480" y="15240"/>
                  </a:cubicBezTo>
                  <a:close/>
                </a:path>
              </a:pathLst>
            </a:custGeom>
            <a:solidFill>
              <a:schemeClr val="bg2"/>
            </a:solidFill>
            <a:ln w="137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21" name="Freeform: Shape 43">
              <a:extLst>
                <a:ext uri="{FF2B5EF4-FFF2-40B4-BE49-F238E27FC236}">
                  <a16:creationId xmlns:a16="http://schemas.microsoft.com/office/drawing/2014/main" id="{2DF856A0-94CB-B9FD-C649-F20AF5300CED}"/>
                </a:ext>
              </a:extLst>
            </p:cNvPr>
            <p:cNvSpPr/>
            <p:nvPr/>
          </p:nvSpPr>
          <p:spPr>
            <a:xfrm>
              <a:off x="1486689" y="4888973"/>
              <a:ext cx="128324" cy="128324"/>
            </a:xfrm>
            <a:custGeom>
              <a:avLst/>
              <a:gdLst>
                <a:gd name="connsiteX0" fmla="*/ 30480 w 30479"/>
                <a:gd name="connsiteY0" fmla="*/ 15240 h 30479"/>
                <a:gd name="connsiteX1" fmla="*/ 15240 w 30479"/>
                <a:gd name="connsiteY1" fmla="*/ 30480 h 30479"/>
                <a:gd name="connsiteX2" fmla="*/ 0 w 30479"/>
                <a:gd name="connsiteY2" fmla="*/ 15240 h 30479"/>
                <a:gd name="connsiteX3" fmla="*/ 15240 w 30479"/>
                <a:gd name="connsiteY3" fmla="*/ 0 h 30479"/>
                <a:gd name="connsiteX4" fmla="*/ 30480 w 30479"/>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30479">
                  <a:moveTo>
                    <a:pt x="30480" y="15240"/>
                  </a:moveTo>
                  <a:cubicBezTo>
                    <a:pt x="30480" y="23657"/>
                    <a:pt x="23657" y="30480"/>
                    <a:pt x="15240" y="30480"/>
                  </a:cubicBezTo>
                  <a:cubicBezTo>
                    <a:pt x="6823" y="30480"/>
                    <a:pt x="0" y="23656"/>
                    <a:pt x="0" y="15240"/>
                  </a:cubicBezTo>
                  <a:cubicBezTo>
                    <a:pt x="0" y="6823"/>
                    <a:pt x="6823" y="0"/>
                    <a:pt x="15240" y="0"/>
                  </a:cubicBezTo>
                  <a:cubicBezTo>
                    <a:pt x="23657" y="0"/>
                    <a:pt x="30480" y="6823"/>
                    <a:pt x="30480" y="15240"/>
                  </a:cubicBezTo>
                  <a:close/>
                </a:path>
              </a:pathLst>
            </a:custGeom>
            <a:solidFill>
              <a:schemeClr val="bg2"/>
            </a:solidFill>
            <a:ln w="137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22" name="Freeform: Shape 44">
              <a:extLst>
                <a:ext uri="{FF2B5EF4-FFF2-40B4-BE49-F238E27FC236}">
                  <a16:creationId xmlns:a16="http://schemas.microsoft.com/office/drawing/2014/main" id="{DE06AA07-F3BC-B873-A606-C2BD8A9F47AE}"/>
                </a:ext>
              </a:extLst>
            </p:cNvPr>
            <p:cNvSpPr/>
            <p:nvPr/>
          </p:nvSpPr>
          <p:spPr>
            <a:xfrm>
              <a:off x="1927822" y="4888972"/>
              <a:ext cx="128328" cy="128328"/>
            </a:xfrm>
            <a:custGeom>
              <a:avLst/>
              <a:gdLst>
                <a:gd name="connsiteX0" fmla="*/ 30480 w 30480"/>
                <a:gd name="connsiteY0" fmla="*/ 15240 h 30480"/>
                <a:gd name="connsiteX1" fmla="*/ 15240 w 30480"/>
                <a:gd name="connsiteY1" fmla="*/ 30480 h 30480"/>
                <a:gd name="connsiteX2" fmla="*/ 0 w 30480"/>
                <a:gd name="connsiteY2" fmla="*/ 15240 h 30480"/>
                <a:gd name="connsiteX3" fmla="*/ 15240 w 30480"/>
                <a:gd name="connsiteY3" fmla="*/ 0 h 30480"/>
                <a:gd name="connsiteX4" fmla="*/ 30480 w 30480"/>
                <a:gd name="connsiteY4" fmla="*/ 15240 h 30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 h="30480">
                  <a:moveTo>
                    <a:pt x="30480" y="15240"/>
                  </a:moveTo>
                  <a:cubicBezTo>
                    <a:pt x="30480" y="23615"/>
                    <a:pt x="23615" y="30480"/>
                    <a:pt x="15240" y="30480"/>
                  </a:cubicBezTo>
                  <a:cubicBezTo>
                    <a:pt x="6865" y="30480"/>
                    <a:pt x="0" y="23615"/>
                    <a:pt x="0" y="15240"/>
                  </a:cubicBezTo>
                  <a:cubicBezTo>
                    <a:pt x="0" y="6865"/>
                    <a:pt x="6865" y="0"/>
                    <a:pt x="15240" y="0"/>
                  </a:cubicBezTo>
                  <a:cubicBezTo>
                    <a:pt x="23615" y="0"/>
                    <a:pt x="30480" y="6865"/>
                    <a:pt x="30480" y="15240"/>
                  </a:cubicBezTo>
                  <a:close/>
                </a:path>
              </a:pathLst>
            </a:custGeom>
            <a:solidFill>
              <a:schemeClr val="bg2"/>
            </a:solidFill>
            <a:ln w="137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23" name="Freeform: Shape 45">
              <a:extLst>
                <a:ext uri="{FF2B5EF4-FFF2-40B4-BE49-F238E27FC236}">
                  <a16:creationId xmlns:a16="http://schemas.microsoft.com/office/drawing/2014/main" id="{1456EC0B-C7F1-3E39-DA0A-FF7791984511}"/>
                </a:ext>
              </a:extLst>
            </p:cNvPr>
            <p:cNvSpPr/>
            <p:nvPr/>
          </p:nvSpPr>
          <p:spPr>
            <a:xfrm>
              <a:off x="2368484" y="4888973"/>
              <a:ext cx="128324" cy="128324"/>
            </a:xfrm>
            <a:custGeom>
              <a:avLst/>
              <a:gdLst>
                <a:gd name="connsiteX0" fmla="*/ 30480 w 30479"/>
                <a:gd name="connsiteY0" fmla="*/ 15240 h 30479"/>
                <a:gd name="connsiteX1" fmla="*/ 15240 w 30479"/>
                <a:gd name="connsiteY1" fmla="*/ 30480 h 30479"/>
                <a:gd name="connsiteX2" fmla="*/ 0 w 30479"/>
                <a:gd name="connsiteY2" fmla="*/ 15240 h 30479"/>
                <a:gd name="connsiteX3" fmla="*/ 15240 w 30479"/>
                <a:gd name="connsiteY3" fmla="*/ 0 h 30479"/>
                <a:gd name="connsiteX4" fmla="*/ 30480 w 30479"/>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30479">
                  <a:moveTo>
                    <a:pt x="30480" y="15240"/>
                  </a:moveTo>
                  <a:cubicBezTo>
                    <a:pt x="30480" y="23657"/>
                    <a:pt x="23657" y="30480"/>
                    <a:pt x="15240" y="30480"/>
                  </a:cubicBezTo>
                  <a:cubicBezTo>
                    <a:pt x="6823" y="30480"/>
                    <a:pt x="0" y="23656"/>
                    <a:pt x="0" y="15240"/>
                  </a:cubicBezTo>
                  <a:cubicBezTo>
                    <a:pt x="0" y="6823"/>
                    <a:pt x="6823" y="0"/>
                    <a:pt x="15240" y="0"/>
                  </a:cubicBezTo>
                  <a:cubicBezTo>
                    <a:pt x="23657" y="0"/>
                    <a:pt x="30480" y="6823"/>
                    <a:pt x="30480" y="15240"/>
                  </a:cubicBezTo>
                  <a:close/>
                </a:path>
              </a:pathLst>
            </a:custGeom>
            <a:solidFill>
              <a:schemeClr val="bg2"/>
            </a:solidFill>
            <a:ln w="137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24" name="Freeform: Shape 46">
              <a:extLst>
                <a:ext uri="{FF2B5EF4-FFF2-40B4-BE49-F238E27FC236}">
                  <a16:creationId xmlns:a16="http://schemas.microsoft.com/office/drawing/2014/main" id="{1B4DC2E8-3BE0-89E9-13BF-80A2FF208436}"/>
                </a:ext>
              </a:extLst>
            </p:cNvPr>
            <p:cNvSpPr/>
            <p:nvPr/>
          </p:nvSpPr>
          <p:spPr>
            <a:xfrm>
              <a:off x="604894" y="5329870"/>
              <a:ext cx="128324" cy="128324"/>
            </a:xfrm>
            <a:custGeom>
              <a:avLst/>
              <a:gdLst>
                <a:gd name="connsiteX0" fmla="*/ 30480 w 30479"/>
                <a:gd name="connsiteY0" fmla="*/ 15240 h 30479"/>
                <a:gd name="connsiteX1" fmla="*/ 15240 w 30479"/>
                <a:gd name="connsiteY1" fmla="*/ 30480 h 30479"/>
                <a:gd name="connsiteX2" fmla="*/ 0 w 30479"/>
                <a:gd name="connsiteY2" fmla="*/ 15240 h 30479"/>
                <a:gd name="connsiteX3" fmla="*/ 15240 w 30479"/>
                <a:gd name="connsiteY3" fmla="*/ 0 h 30479"/>
                <a:gd name="connsiteX4" fmla="*/ 30480 w 30479"/>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30479">
                  <a:moveTo>
                    <a:pt x="30480" y="15240"/>
                  </a:moveTo>
                  <a:cubicBezTo>
                    <a:pt x="30480" y="23657"/>
                    <a:pt x="23657" y="30480"/>
                    <a:pt x="15240" y="30480"/>
                  </a:cubicBezTo>
                  <a:cubicBezTo>
                    <a:pt x="6823" y="30480"/>
                    <a:pt x="0" y="23657"/>
                    <a:pt x="0" y="15240"/>
                  </a:cubicBezTo>
                  <a:cubicBezTo>
                    <a:pt x="0" y="6823"/>
                    <a:pt x="6823" y="0"/>
                    <a:pt x="15240" y="0"/>
                  </a:cubicBezTo>
                  <a:cubicBezTo>
                    <a:pt x="23657" y="0"/>
                    <a:pt x="30480" y="6824"/>
                    <a:pt x="30480" y="15240"/>
                  </a:cubicBezTo>
                  <a:close/>
                </a:path>
              </a:pathLst>
            </a:custGeom>
            <a:solidFill>
              <a:schemeClr val="bg2"/>
            </a:solidFill>
            <a:ln w="137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25" name="Freeform: Shape 47">
              <a:extLst>
                <a:ext uri="{FF2B5EF4-FFF2-40B4-BE49-F238E27FC236}">
                  <a16:creationId xmlns:a16="http://schemas.microsoft.com/office/drawing/2014/main" id="{C15642AC-59F9-C462-7258-FB00902E3114}"/>
                </a:ext>
              </a:extLst>
            </p:cNvPr>
            <p:cNvSpPr/>
            <p:nvPr/>
          </p:nvSpPr>
          <p:spPr>
            <a:xfrm>
              <a:off x="1045792" y="5329870"/>
              <a:ext cx="128324" cy="128324"/>
            </a:xfrm>
            <a:custGeom>
              <a:avLst/>
              <a:gdLst>
                <a:gd name="connsiteX0" fmla="*/ 30480 w 30479"/>
                <a:gd name="connsiteY0" fmla="*/ 15240 h 30479"/>
                <a:gd name="connsiteX1" fmla="*/ 15240 w 30479"/>
                <a:gd name="connsiteY1" fmla="*/ 30480 h 30479"/>
                <a:gd name="connsiteX2" fmla="*/ 0 w 30479"/>
                <a:gd name="connsiteY2" fmla="*/ 15240 h 30479"/>
                <a:gd name="connsiteX3" fmla="*/ 15240 w 30479"/>
                <a:gd name="connsiteY3" fmla="*/ 0 h 30479"/>
                <a:gd name="connsiteX4" fmla="*/ 30480 w 30479"/>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30479">
                  <a:moveTo>
                    <a:pt x="30480" y="15240"/>
                  </a:moveTo>
                  <a:cubicBezTo>
                    <a:pt x="30480" y="23657"/>
                    <a:pt x="23657" y="30480"/>
                    <a:pt x="15240" y="30480"/>
                  </a:cubicBezTo>
                  <a:cubicBezTo>
                    <a:pt x="6823" y="30480"/>
                    <a:pt x="0" y="23657"/>
                    <a:pt x="0" y="15240"/>
                  </a:cubicBezTo>
                  <a:cubicBezTo>
                    <a:pt x="0" y="6823"/>
                    <a:pt x="6823" y="0"/>
                    <a:pt x="15240" y="0"/>
                  </a:cubicBezTo>
                  <a:cubicBezTo>
                    <a:pt x="23657" y="0"/>
                    <a:pt x="30480" y="6824"/>
                    <a:pt x="30480" y="15240"/>
                  </a:cubicBezTo>
                  <a:close/>
                </a:path>
              </a:pathLst>
            </a:custGeom>
            <a:solidFill>
              <a:schemeClr val="bg2"/>
            </a:solidFill>
            <a:ln w="137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26" name="Freeform: Shape 48">
              <a:extLst>
                <a:ext uri="{FF2B5EF4-FFF2-40B4-BE49-F238E27FC236}">
                  <a16:creationId xmlns:a16="http://schemas.microsoft.com/office/drawing/2014/main" id="{B21A83EB-4AA9-A21D-52D4-D024CCDB9964}"/>
                </a:ext>
              </a:extLst>
            </p:cNvPr>
            <p:cNvSpPr/>
            <p:nvPr/>
          </p:nvSpPr>
          <p:spPr>
            <a:xfrm>
              <a:off x="1486689" y="5329870"/>
              <a:ext cx="128324" cy="128324"/>
            </a:xfrm>
            <a:custGeom>
              <a:avLst/>
              <a:gdLst>
                <a:gd name="connsiteX0" fmla="*/ 30480 w 30479"/>
                <a:gd name="connsiteY0" fmla="*/ 15240 h 30479"/>
                <a:gd name="connsiteX1" fmla="*/ 15240 w 30479"/>
                <a:gd name="connsiteY1" fmla="*/ 30480 h 30479"/>
                <a:gd name="connsiteX2" fmla="*/ 0 w 30479"/>
                <a:gd name="connsiteY2" fmla="*/ 15240 h 30479"/>
                <a:gd name="connsiteX3" fmla="*/ 15240 w 30479"/>
                <a:gd name="connsiteY3" fmla="*/ 0 h 30479"/>
                <a:gd name="connsiteX4" fmla="*/ 30480 w 30479"/>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30479">
                  <a:moveTo>
                    <a:pt x="30480" y="15240"/>
                  </a:moveTo>
                  <a:cubicBezTo>
                    <a:pt x="30480" y="23657"/>
                    <a:pt x="23657" y="30480"/>
                    <a:pt x="15240" y="30480"/>
                  </a:cubicBezTo>
                  <a:cubicBezTo>
                    <a:pt x="6823" y="30480"/>
                    <a:pt x="0" y="23657"/>
                    <a:pt x="0" y="15240"/>
                  </a:cubicBezTo>
                  <a:cubicBezTo>
                    <a:pt x="0" y="6823"/>
                    <a:pt x="6823" y="0"/>
                    <a:pt x="15240" y="0"/>
                  </a:cubicBezTo>
                  <a:cubicBezTo>
                    <a:pt x="23657" y="0"/>
                    <a:pt x="30480" y="6824"/>
                    <a:pt x="30480" y="15240"/>
                  </a:cubicBezTo>
                  <a:close/>
                </a:path>
              </a:pathLst>
            </a:custGeom>
            <a:solidFill>
              <a:schemeClr val="bg2"/>
            </a:solidFill>
            <a:ln w="137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27" name="Freeform: Shape 49">
              <a:extLst>
                <a:ext uri="{FF2B5EF4-FFF2-40B4-BE49-F238E27FC236}">
                  <a16:creationId xmlns:a16="http://schemas.microsoft.com/office/drawing/2014/main" id="{176D7FDF-1F8E-DA92-6B2B-A040AA076321}"/>
                </a:ext>
              </a:extLst>
            </p:cNvPr>
            <p:cNvSpPr/>
            <p:nvPr/>
          </p:nvSpPr>
          <p:spPr>
            <a:xfrm>
              <a:off x="1927822" y="5329869"/>
              <a:ext cx="128328" cy="128328"/>
            </a:xfrm>
            <a:custGeom>
              <a:avLst/>
              <a:gdLst>
                <a:gd name="connsiteX0" fmla="*/ 30480 w 30480"/>
                <a:gd name="connsiteY0" fmla="*/ 15240 h 30480"/>
                <a:gd name="connsiteX1" fmla="*/ 15240 w 30480"/>
                <a:gd name="connsiteY1" fmla="*/ 30480 h 30480"/>
                <a:gd name="connsiteX2" fmla="*/ 0 w 30480"/>
                <a:gd name="connsiteY2" fmla="*/ 15240 h 30480"/>
                <a:gd name="connsiteX3" fmla="*/ 15240 w 30480"/>
                <a:gd name="connsiteY3" fmla="*/ 0 h 30480"/>
                <a:gd name="connsiteX4" fmla="*/ 30480 w 30480"/>
                <a:gd name="connsiteY4" fmla="*/ 15240 h 30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 h="30480">
                  <a:moveTo>
                    <a:pt x="30480" y="15240"/>
                  </a:moveTo>
                  <a:cubicBezTo>
                    <a:pt x="30480" y="23615"/>
                    <a:pt x="23615" y="30480"/>
                    <a:pt x="15240" y="30480"/>
                  </a:cubicBezTo>
                  <a:cubicBezTo>
                    <a:pt x="6865" y="30480"/>
                    <a:pt x="0" y="23615"/>
                    <a:pt x="0" y="15240"/>
                  </a:cubicBezTo>
                  <a:cubicBezTo>
                    <a:pt x="0" y="6865"/>
                    <a:pt x="6865" y="0"/>
                    <a:pt x="15240" y="0"/>
                  </a:cubicBezTo>
                  <a:cubicBezTo>
                    <a:pt x="23615" y="0"/>
                    <a:pt x="30480" y="6865"/>
                    <a:pt x="30480" y="15240"/>
                  </a:cubicBezTo>
                  <a:close/>
                </a:path>
              </a:pathLst>
            </a:custGeom>
            <a:solidFill>
              <a:schemeClr val="bg2"/>
            </a:solidFill>
            <a:ln w="137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28" name="Freeform: Shape 50">
              <a:extLst>
                <a:ext uri="{FF2B5EF4-FFF2-40B4-BE49-F238E27FC236}">
                  <a16:creationId xmlns:a16="http://schemas.microsoft.com/office/drawing/2014/main" id="{2EEA353D-9DEE-DDFF-8CFD-DAE53A86B0DB}"/>
                </a:ext>
              </a:extLst>
            </p:cNvPr>
            <p:cNvSpPr/>
            <p:nvPr/>
          </p:nvSpPr>
          <p:spPr>
            <a:xfrm>
              <a:off x="2368484" y="5329870"/>
              <a:ext cx="128324" cy="128324"/>
            </a:xfrm>
            <a:custGeom>
              <a:avLst/>
              <a:gdLst>
                <a:gd name="connsiteX0" fmla="*/ 30480 w 30479"/>
                <a:gd name="connsiteY0" fmla="*/ 15240 h 30479"/>
                <a:gd name="connsiteX1" fmla="*/ 15240 w 30479"/>
                <a:gd name="connsiteY1" fmla="*/ 30480 h 30479"/>
                <a:gd name="connsiteX2" fmla="*/ 0 w 30479"/>
                <a:gd name="connsiteY2" fmla="*/ 15240 h 30479"/>
                <a:gd name="connsiteX3" fmla="*/ 15240 w 30479"/>
                <a:gd name="connsiteY3" fmla="*/ 0 h 30479"/>
                <a:gd name="connsiteX4" fmla="*/ 30480 w 30479"/>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30479">
                  <a:moveTo>
                    <a:pt x="30480" y="15240"/>
                  </a:moveTo>
                  <a:cubicBezTo>
                    <a:pt x="30480" y="23657"/>
                    <a:pt x="23657" y="30480"/>
                    <a:pt x="15240" y="30480"/>
                  </a:cubicBezTo>
                  <a:cubicBezTo>
                    <a:pt x="6823" y="30480"/>
                    <a:pt x="0" y="23657"/>
                    <a:pt x="0" y="15240"/>
                  </a:cubicBezTo>
                  <a:cubicBezTo>
                    <a:pt x="0" y="6823"/>
                    <a:pt x="6823" y="0"/>
                    <a:pt x="15240" y="0"/>
                  </a:cubicBezTo>
                  <a:cubicBezTo>
                    <a:pt x="23657" y="0"/>
                    <a:pt x="30480" y="6824"/>
                    <a:pt x="30480" y="15240"/>
                  </a:cubicBezTo>
                  <a:close/>
                </a:path>
              </a:pathLst>
            </a:custGeom>
            <a:solidFill>
              <a:schemeClr val="bg2"/>
            </a:solidFill>
            <a:ln w="137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29" name="Rectangle: Single Corner Rounded 28">
            <a:extLst>
              <a:ext uri="{FF2B5EF4-FFF2-40B4-BE49-F238E27FC236}">
                <a16:creationId xmlns:a16="http://schemas.microsoft.com/office/drawing/2014/main" id="{CD78616E-69AD-9AA7-2097-9EB3C37621F4}"/>
              </a:ext>
            </a:extLst>
          </p:cNvPr>
          <p:cNvSpPr/>
          <p:nvPr userDrawn="1"/>
        </p:nvSpPr>
        <p:spPr>
          <a:xfrm rot="10800000" flipH="1">
            <a:off x="6925823" y="-3435"/>
            <a:ext cx="4882152" cy="2318265"/>
          </a:xfrm>
          <a:prstGeom prst="round1Rect">
            <a:avLst>
              <a:gd name="adj" fmla="val 50000"/>
            </a:avLst>
          </a:prstGeom>
          <a:solidFill>
            <a:schemeClr val="bg2"/>
          </a:solidFill>
          <a:ln w="13730" cap="flat">
            <a:noFill/>
            <a:prstDash val="solid"/>
            <a:miter/>
          </a:ln>
          <a:effectLst>
            <a:outerShdw blurRad="495300" dist="38100" dir="2700000" algn="tl" rotWithShape="0">
              <a:schemeClr val="tx2">
                <a:lumMod val="50000"/>
                <a:alpha val="7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30" name="Rectangle: Single Corner Rounded 29">
            <a:extLst>
              <a:ext uri="{FF2B5EF4-FFF2-40B4-BE49-F238E27FC236}">
                <a16:creationId xmlns:a16="http://schemas.microsoft.com/office/drawing/2014/main" id="{1089C2C6-EA1F-2659-9060-91E6A380A8AC}"/>
              </a:ext>
            </a:extLst>
          </p:cNvPr>
          <p:cNvSpPr/>
          <p:nvPr userDrawn="1"/>
        </p:nvSpPr>
        <p:spPr>
          <a:xfrm rot="10800000" flipH="1">
            <a:off x="1" y="1959429"/>
            <a:ext cx="293688" cy="3652320"/>
          </a:xfrm>
          <a:prstGeom prst="round1Rect">
            <a:avLst>
              <a:gd name="adj" fmla="val 50000"/>
            </a:avLst>
          </a:prstGeom>
          <a:solidFill>
            <a:schemeClr val="bg2"/>
          </a:solidFill>
          <a:ln w="13730" cap="flat">
            <a:noFill/>
            <a:prstDash val="solid"/>
            <a:miter/>
          </a:ln>
          <a:effectLst>
            <a:outerShdw blurRad="495300" dist="38100" dir="2700000" algn="tl" rotWithShape="0">
              <a:schemeClr val="tx2">
                <a:lumMod val="50000"/>
                <a:alpha val="7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31" name="Group 30">
            <a:extLst>
              <a:ext uri="{FF2B5EF4-FFF2-40B4-BE49-F238E27FC236}">
                <a16:creationId xmlns:a16="http://schemas.microsoft.com/office/drawing/2014/main" id="{72941A31-60B9-B997-30A8-CB6BB4564D02}"/>
              </a:ext>
            </a:extLst>
          </p:cNvPr>
          <p:cNvGrpSpPr/>
          <p:nvPr userDrawn="1"/>
        </p:nvGrpSpPr>
        <p:grpSpPr>
          <a:xfrm>
            <a:off x="604894" y="597820"/>
            <a:ext cx="3084456" cy="292608"/>
            <a:chOff x="604894" y="597820"/>
            <a:chExt cx="3084456" cy="292608"/>
          </a:xfrm>
        </p:grpSpPr>
        <p:pic>
          <p:nvPicPr>
            <p:cNvPr id="32" name="Graphic 31" descr="Microsoft Power Platform logo">
              <a:extLst>
                <a:ext uri="{FF2B5EF4-FFF2-40B4-BE49-F238E27FC236}">
                  <a16:creationId xmlns:a16="http://schemas.microsoft.com/office/drawing/2014/main" id="{C26F65A8-BC3C-8854-C76A-F2F834B9AA70}"/>
                </a:ext>
                <a:ext uri="{C183D7F6-B498-43B3-948B-1728B52AA6E4}">
                  <adec:decorative xmlns:adec="http://schemas.microsoft.com/office/drawing/2017/decorative" val="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89499"/>
            <a:stretch/>
          </p:blipFill>
          <p:spPr>
            <a:xfrm>
              <a:off x="604894" y="597820"/>
              <a:ext cx="322206" cy="292608"/>
            </a:xfrm>
            <a:prstGeom prst="rect">
              <a:avLst/>
            </a:prstGeom>
          </p:spPr>
        </p:pic>
        <p:pic>
          <p:nvPicPr>
            <p:cNvPr id="33" name="Graphic 32" descr="Microsoft Power Platform logo">
              <a:extLst>
                <a:ext uri="{FF2B5EF4-FFF2-40B4-BE49-F238E27FC236}">
                  <a16:creationId xmlns:a16="http://schemas.microsoft.com/office/drawing/2014/main" id="{F8D9193D-3E4B-5CB3-9662-2206A3EE0255}"/>
                </a:ext>
                <a:ext uri="{C183D7F6-B498-43B3-948B-1728B52AA6E4}">
                  <adec:decorative xmlns:adec="http://schemas.microsoft.com/office/drawing/2017/decorative" val="0"/>
                </a:ext>
              </a:extLst>
            </p:cNvPr>
            <p:cNvPicPr>
              <a:picLocks noChangeAspect="1"/>
            </p:cNvPicPr>
            <p:nvPr/>
          </p:nvPicPr>
          <p:blipFill rotWithShape="1">
            <a:blip r:embed="rId2">
              <a:lum bright="100000"/>
              <a:extLst>
                <a:ext uri="{96DAC541-7B7A-43D3-8B79-37D633B846F1}">
                  <asvg:svgBlip xmlns:asvg="http://schemas.microsoft.com/office/drawing/2016/SVG/main" r:embed="rId3"/>
                </a:ext>
              </a:extLst>
            </a:blip>
            <a:srcRect l="11123" r="-527"/>
            <a:stretch/>
          </p:blipFill>
          <p:spPr>
            <a:xfrm>
              <a:off x="946150" y="597820"/>
              <a:ext cx="2743200" cy="292608"/>
            </a:xfrm>
            <a:prstGeom prst="rect">
              <a:avLst/>
            </a:prstGeom>
          </p:spPr>
        </p:pic>
      </p:grpSp>
      <p:sp>
        <p:nvSpPr>
          <p:cNvPr id="9" name="Title 1"/>
          <p:cNvSpPr>
            <a:spLocks noGrp="1"/>
          </p:cNvSpPr>
          <p:nvPr>
            <p:ph type="title" hasCustomPrompt="1"/>
          </p:nvPr>
        </p:nvSpPr>
        <p:spPr>
          <a:xfrm>
            <a:off x="604894" y="1852015"/>
            <a:ext cx="5486400" cy="1231106"/>
          </a:xfrm>
          <a:noFill/>
        </p:spPr>
        <p:txBody>
          <a:bodyPr wrap="square" lIns="0" tIns="0" rIns="0" bIns="0" anchor="b" anchorCtr="0">
            <a:spAutoFit/>
          </a:bodyPr>
          <a:lstStyle>
            <a:lvl1pPr>
              <a:defRPr kumimoji="0" lang="en-US" sz="4000" b="0" i="0" u="none" strike="noStrike" kern="1200" cap="none" spc="0" normalizeH="0" baseline="0" dirty="0">
                <a:ln>
                  <a:noFill/>
                </a:ln>
                <a:solidFill>
                  <a:srgbClr val="FFFFFF"/>
                </a:solidFill>
                <a:effectLst/>
                <a:uLnTx/>
                <a:uFillTx/>
                <a:latin typeface="Segoe UI Semibold"/>
                <a:ea typeface="+mn-ea"/>
                <a:cs typeface="Segoe UI" panose="020B0502040204020203" pitchFamily="34" charset="0"/>
              </a:defRPr>
            </a:lvl1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Event name or presentation title </a:t>
            </a:r>
          </a:p>
        </p:txBody>
      </p:sp>
      <p:sp>
        <p:nvSpPr>
          <p:cNvPr id="5" name="Text Placeholder 4"/>
          <p:cNvSpPr>
            <a:spLocks noGrp="1"/>
          </p:cNvSpPr>
          <p:nvPr>
            <p:ph type="body" sz="quarter" idx="12" hasCustomPrompt="1"/>
          </p:nvPr>
        </p:nvSpPr>
        <p:spPr>
          <a:xfrm>
            <a:off x="604894" y="3464888"/>
            <a:ext cx="5486400" cy="492443"/>
          </a:xfrm>
          <a:noFill/>
        </p:spPr>
        <p:txBody>
          <a:bodyPr wrap="square" lIns="0" tIns="0" rIns="0" bIns="0">
            <a:spAutoFit/>
          </a:bodyPr>
          <a:lstStyle>
            <a:lvl1pPr marL="0" indent="0">
              <a:spcBef>
                <a:spcPts val="0"/>
              </a:spcBef>
              <a:buNone/>
              <a:defRPr kumimoji="0" lang="en-US" sz="3200" b="0" i="0" u="none" strike="noStrike" kern="1200" cap="none" spc="0" normalizeH="0" baseline="0" dirty="0">
                <a:ln>
                  <a:noFill/>
                </a:ln>
                <a:solidFill>
                  <a:srgbClr val="FFFFFF"/>
                </a:solidFill>
                <a:effectLst/>
                <a:uLnTx/>
                <a:uFillTx/>
                <a:latin typeface="Segoe UI Semibold"/>
                <a:ea typeface="+mn-ea"/>
                <a:cs typeface="Segoe UI" panose="020B0502040204020203" pitchFamily="34" charset="0"/>
              </a:defRPr>
            </a:lvl1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Speaker name</a:t>
            </a:r>
          </a:p>
        </p:txBody>
      </p:sp>
      <p:sp>
        <p:nvSpPr>
          <p:cNvPr id="8" name="Text Placeholder 7">
            <a:extLst>
              <a:ext uri="{FF2B5EF4-FFF2-40B4-BE49-F238E27FC236}">
                <a16:creationId xmlns:a16="http://schemas.microsoft.com/office/drawing/2014/main" id="{72BE9B4C-457B-DAE3-024C-78127F20AD66}"/>
              </a:ext>
            </a:extLst>
          </p:cNvPr>
          <p:cNvSpPr>
            <a:spLocks noGrp="1"/>
          </p:cNvSpPr>
          <p:nvPr>
            <p:ph type="body" sz="quarter" idx="13" hasCustomPrompt="1"/>
          </p:nvPr>
        </p:nvSpPr>
        <p:spPr>
          <a:xfrm>
            <a:off x="604894" y="4298751"/>
            <a:ext cx="5486400" cy="1255728"/>
          </a:xfrm>
        </p:spPr>
        <p:txBody>
          <a:bodyPr/>
          <a:lstStyle>
            <a:lvl1pPr marL="0" indent="0">
              <a:spcBef>
                <a:spcPts val="24"/>
              </a:spcBef>
              <a:buNone/>
              <a:defRPr kumimoji="0" lang="en-US" sz="2400" b="0" i="0" u="none" strike="noStrike" kern="1200" cap="none" spc="0" normalizeH="0" baseline="0" dirty="0">
                <a:ln>
                  <a:noFill/>
                </a:ln>
                <a:solidFill>
                  <a:srgbClr val="FFFFFF"/>
                </a:solidFill>
                <a:effectLst/>
                <a:uLnTx/>
                <a:uFillTx/>
                <a:latin typeface="Segoe UI"/>
                <a:ea typeface="+mn-ea"/>
                <a:cs typeface="Segoe UI" panose="020B0502040204020203" pitchFamily="34" charset="0"/>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Title</a:t>
            </a: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Company</a:t>
            </a: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Other information</a:t>
            </a:r>
          </a:p>
        </p:txBody>
      </p:sp>
    </p:spTree>
    <p:extLst>
      <p:ext uri="{BB962C8B-B14F-4D97-AF65-F5344CB8AC3E}">
        <p14:creationId xmlns:p14="http://schemas.microsoft.com/office/powerpoint/2010/main" val="29018577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2">
          <p15:clr>
            <a:srgbClr val="5ACBF0"/>
          </p15:clr>
        </p15:guide>
        <p15:guide id="4"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ower Pages BDM Intro">
    <p:bg>
      <p:bgPr>
        <a:solidFill>
          <a:schemeClr val="bg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DDCD056A-10C4-2885-BB1F-734FC10D464C}"/>
              </a:ext>
            </a:extLst>
          </p:cNvPr>
          <p:cNvSpPr/>
          <p:nvPr/>
        </p:nvSpPr>
        <p:spPr>
          <a:xfrm>
            <a:off x="7919518" y="1729547"/>
            <a:ext cx="5156975" cy="5134490"/>
          </a:xfrm>
          <a:custGeom>
            <a:avLst/>
            <a:gdLst>
              <a:gd name="connsiteX0" fmla="*/ 5156975 w 5156975"/>
              <a:gd name="connsiteY0" fmla="*/ 785571 h 5134490"/>
              <a:gd name="connsiteX1" fmla="*/ 5156975 w 5156975"/>
              <a:gd name="connsiteY1" fmla="*/ 5134491 h 5134490"/>
              <a:gd name="connsiteX2" fmla="*/ 763069 w 5156975"/>
              <a:gd name="connsiteY2" fmla="*/ 5134491 h 5134490"/>
              <a:gd name="connsiteX3" fmla="*/ 160654 w 5156975"/>
              <a:gd name="connsiteY3" fmla="*/ 4532074 h 5134490"/>
              <a:gd name="connsiteX4" fmla="*/ 160654 w 5156975"/>
              <a:gd name="connsiteY4" fmla="*/ 3756253 h 5134490"/>
              <a:gd name="connsiteX5" fmla="*/ 853071 w 5156975"/>
              <a:gd name="connsiteY5" fmla="*/ 3063984 h 5134490"/>
              <a:gd name="connsiteX6" fmla="*/ 3434334 w 5156975"/>
              <a:gd name="connsiteY6" fmla="*/ 482563 h 5134490"/>
              <a:gd name="connsiteX7" fmla="*/ 3756241 w 5156975"/>
              <a:gd name="connsiteY7" fmla="*/ 160654 h 5134490"/>
              <a:gd name="connsiteX8" fmla="*/ 4532061 w 5156975"/>
              <a:gd name="connsiteY8" fmla="*/ 160654 h 5134490"/>
              <a:gd name="connsiteX9" fmla="*/ 5156975 w 5156975"/>
              <a:gd name="connsiteY9" fmla="*/ 785571 h 513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6975" h="5134490">
                <a:moveTo>
                  <a:pt x="5156975" y="785571"/>
                </a:moveTo>
                <a:lnTo>
                  <a:pt x="5156975" y="5134491"/>
                </a:lnTo>
                <a:lnTo>
                  <a:pt x="763069" y="5134491"/>
                </a:lnTo>
                <a:lnTo>
                  <a:pt x="160654" y="4532074"/>
                </a:lnTo>
                <a:cubicBezTo>
                  <a:pt x="-53551" y="4317868"/>
                  <a:pt x="-53551" y="3970609"/>
                  <a:pt x="160654" y="3756253"/>
                </a:cubicBezTo>
                <a:lnTo>
                  <a:pt x="853071" y="3063984"/>
                </a:lnTo>
                <a:lnTo>
                  <a:pt x="3434334" y="482563"/>
                </a:lnTo>
                <a:lnTo>
                  <a:pt x="3756241" y="160654"/>
                </a:lnTo>
                <a:cubicBezTo>
                  <a:pt x="3970447" y="-53551"/>
                  <a:pt x="4317855" y="-53551"/>
                  <a:pt x="4532061" y="160654"/>
                </a:cubicBezTo>
                <a:lnTo>
                  <a:pt x="5156975" y="785571"/>
                </a:lnTo>
                <a:close/>
              </a:path>
            </a:pathLst>
          </a:custGeom>
          <a:gradFill>
            <a:gsLst>
              <a:gs pos="0">
                <a:schemeClr val="bg2"/>
              </a:gs>
              <a:gs pos="77000">
                <a:schemeClr val="bg2">
                  <a:lumMod val="75000"/>
                </a:schemeClr>
              </a:gs>
            </a:gsLst>
            <a:lin ang="18939382" scaled="1"/>
          </a:gradFill>
          <a:ln w="1358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sp>
        <p:nvSpPr>
          <p:cNvPr id="22" name="Freeform: Shape 21">
            <a:extLst>
              <a:ext uri="{FF2B5EF4-FFF2-40B4-BE49-F238E27FC236}">
                <a16:creationId xmlns:a16="http://schemas.microsoft.com/office/drawing/2014/main" id="{B4ECF24F-0F5D-BC6B-5106-48717805B5CB}"/>
              </a:ext>
            </a:extLst>
          </p:cNvPr>
          <p:cNvSpPr/>
          <p:nvPr/>
        </p:nvSpPr>
        <p:spPr>
          <a:xfrm>
            <a:off x="9141748" y="0"/>
            <a:ext cx="3934745" cy="2430216"/>
          </a:xfrm>
          <a:custGeom>
            <a:avLst/>
            <a:gdLst>
              <a:gd name="connsiteX0" fmla="*/ 3934746 w 3934745"/>
              <a:gd name="connsiteY0" fmla="*/ 0 h 2430216"/>
              <a:gd name="connsiteX1" fmla="*/ 3934746 w 3934745"/>
              <a:gd name="connsiteY1" fmla="*/ 1380188 h 2430216"/>
              <a:gd name="connsiteX2" fmla="*/ 3367282 w 3934745"/>
              <a:gd name="connsiteY2" fmla="*/ 1947653 h 2430216"/>
              <a:gd name="connsiteX3" fmla="*/ 3045375 w 3934745"/>
              <a:gd name="connsiteY3" fmla="*/ 2269562 h 2430216"/>
              <a:gd name="connsiteX4" fmla="*/ 2269555 w 3934745"/>
              <a:gd name="connsiteY4" fmla="*/ 2269562 h 2430216"/>
              <a:gd name="connsiteX5" fmla="*/ 0 w 3934745"/>
              <a:gd name="connsiteY5" fmla="*/ 0 h 2430216"/>
              <a:gd name="connsiteX6" fmla="*/ 3934746 w 3934745"/>
              <a:gd name="connsiteY6" fmla="*/ 0 h 243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4745" h="2430216">
                <a:moveTo>
                  <a:pt x="3934746" y="0"/>
                </a:moveTo>
                <a:lnTo>
                  <a:pt x="3934746" y="1380188"/>
                </a:lnTo>
                <a:lnTo>
                  <a:pt x="3367282" y="1947653"/>
                </a:lnTo>
                <a:lnTo>
                  <a:pt x="3045375" y="2269562"/>
                </a:lnTo>
                <a:cubicBezTo>
                  <a:pt x="2831169" y="2483768"/>
                  <a:pt x="2483761" y="2483768"/>
                  <a:pt x="2269555" y="2269562"/>
                </a:cubicBezTo>
                <a:lnTo>
                  <a:pt x="0" y="0"/>
                </a:lnTo>
                <a:lnTo>
                  <a:pt x="3934746" y="0"/>
                </a:lnTo>
                <a:close/>
              </a:path>
            </a:pathLst>
          </a:custGeom>
          <a:gradFill flip="none" rotWithShape="1">
            <a:gsLst>
              <a:gs pos="0">
                <a:schemeClr val="bg2">
                  <a:lumMod val="60000"/>
                  <a:lumOff val="40000"/>
                </a:schemeClr>
              </a:gs>
              <a:gs pos="73000">
                <a:schemeClr val="bg2">
                  <a:lumMod val="75000"/>
                </a:schemeClr>
              </a:gs>
            </a:gsLst>
            <a:lin ang="7200000" scaled="0"/>
            <a:tileRect/>
          </a:gradFill>
          <a:ln w="1358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sp>
        <p:nvSpPr>
          <p:cNvPr id="19" name="Freeform: Shape 18">
            <a:extLst>
              <a:ext uri="{FF2B5EF4-FFF2-40B4-BE49-F238E27FC236}">
                <a16:creationId xmlns:a16="http://schemas.microsoft.com/office/drawing/2014/main" id="{B47F08FA-B8F4-7F32-9F9A-80F689D50F87}"/>
              </a:ext>
            </a:extLst>
          </p:cNvPr>
          <p:cNvSpPr/>
          <p:nvPr/>
        </p:nvSpPr>
        <p:spPr>
          <a:xfrm>
            <a:off x="5184576" y="0"/>
            <a:ext cx="2360607" cy="1442814"/>
          </a:xfrm>
          <a:custGeom>
            <a:avLst/>
            <a:gdLst>
              <a:gd name="connsiteX0" fmla="*/ 2254180 w 2360607"/>
              <a:gd name="connsiteY0" fmla="*/ 519614 h 1442814"/>
              <a:gd name="connsiteX1" fmla="*/ 1437410 w 2360607"/>
              <a:gd name="connsiteY1" fmla="*/ 1336387 h 1442814"/>
              <a:gd name="connsiteX2" fmla="*/ 923198 w 2360607"/>
              <a:gd name="connsiteY2" fmla="*/ 1336387 h 1442814"/>
              <a:gd name="connsiteX3" fmla="*/ 106428 w 2360607"/>
              <a:gd name="connsiteY3" fmla="*/ 519614 h 1442814"/>
              <a:gd name="connsiteX4" fmla="*/ 106428 w 2360607"/>
              <a:gd name="connsiteY4" fmla="*/ 5550 h 1442814"/>
              <a:gd name="connsiteX5" fmla="*/ 111978 w 2360607"/>
              <a:gd name="connsiteY5" fmla="*/ 0 h 1442814"/>
              <a:gd name="connsiteX6" fmla="*/ 2248630 w 2360607"/>
              <a:gd name="connsiteY6" fmla="*/ 0 h 1442814"/>
              <a:gd name="connsiteX7" fmla="*/ 2254180 w 2360607"/>
              <a:gd name="connsiteY7" fmla="*/ 5550 h 1442814"/>
              <a:gd name="connsiteX8" fmla="*/ 2254180 w 2360607"/>
              <a:gd name="connsiteY8" fmla="*/ 519614 h 144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0607" h="1442814">
                <a:moveTo>
                  <a:pt x="2254180" y="519614"/>
                </a:moveTo>
                <a:lnTo>
                  <a:pt x="1437410" y="1336387"/>
                </a:lnTo>
                <a:cubicBezTo>
                  <a:pt x="1295357" y="1478291"/>
                  <a:pt x="1065251" y="1478291"/>
                  <a:pt x="923198" y="1336387"/>
                </a:cubicBezTo>
                <a:lnTo>
                  <a:pt x="106428" y="519614"/>
                </a:lnTo>
                <a:cubicBezTo>
                  <a:pt x="-35476" y="377560"/>
                  <a:pt x="-35476" y="147454"/>
                  <a:pt x="106428" y="5550"/>
                </a:cubicBezTo>
                <a:lnTo>
                  <a:pt x="111978" y="0"/>
                </a:lnTo>
                <a:lnTo>
                  <a:pt x="2248630" y="0"/>
                </a:lnTo>
                <a:lnTo>
                  <a:pt x="2254180" y="5550"/>
                </a:lnTo>
                <a:cubicBezTo>
                  <a:pt x="2396083" y="147454"/>
                  <a:pt x="2396083" y="377560"/>
                  <a:pt x="2254180" y="519614"/>
                </a:cubicBezTo>
                <a:close/>
              </a:path>
            </a:pathLst>
          </a:custGeom>
          <a:gradFill>
            <a:gsLst>
              <a:gs pos="8000">
                <a:schemeClr val="bg2">
                  <a:lumMod val="60000"/>
                  <a:lumOff val="40000"/>
                </a:schemeClr>
              </a:gs>
              <a:gs pos="100000">
                <a:schemeClr val="bg2">
                  <a:lumMod val="75000"/>
                </a:schemeClr>
              </a:gs>
            </a:gsLst>
            <a:lin ang="18939382" scaled="1"/>
          </a:gradFill>
          <a:ln w="1358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BF66CDED-93F7-4B57-BDB9-33C706A83F5E}"/>
              </a:ext>
            </a:extLst>
          </p:cNvPr>
          <p:cNvSpPr/>
          <p:nvPr/>
        </p:nvSpPr>
        <p:spPr>
          <a:xfrm rot="2700000">
            <a:off x="6791395" y="1394362"/>
            <a:ext cx="2688966" cy="2688974"/>
          </a:xfrm>
          <a:custGeom>
            <a:avLst/>
            <a:gdLst>
              <a:gd name="connsiteX0" fmla="*/ 2214955 w 2688966"/>
              <a:gd name="connsiteY0" fmla="*/ 0 h 2688974"/>
              <a:gd name="connsiteX1" fmla="*/ 2688966 w 2688966"/>
              <a:gd name="connsiteY1" fmla="*/ 474013 h 2688974"/>
              <a:gd name="connsiteX2" fmla="*/ 2688966 w 2688966"/>
              <a:gd name="connsiteY2" fmla="*/ 2214961 h 2688974"/>
              <a:gd name="connsiteX3" fmla="*/ 2214955 w 2688966"/>
              <a:gd name="connsiteY3" fmla="*/ 2688975 h 2688974"/>
              <a:gd name="connsiteX4" fmla="*/ 474012 w 2688966"/>
              <a:gd name="connsiteY4" fmla="*/ 2688975 h 2688974"/>
              <a:gd name="connsiteX5" fmla="*/ 0 w 2688966"/>
              <a:gd name="connsiteY5" fmla="*/ 2214961 h 2688974"/>
              <a:gd name="connsiteX6" fmla="*/ 0 w 2688966"/>
              <a:gd name="connsiteY6" fmla="*/ 474013 h 2688974"/>
              <a:gd name="connsiteX7" fmla="*/ 474012 w 2688966"/>
              <a:gd name="connsiteY7" fmla="*/ 0 h 2688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8966" h="2688974">
                <a:moveTo>
                  <a:pt x="2214955" y="0"/>
                </a:moveTo>
                <a:cubicBezTo>
                  <a:pt x="2476744" y="0"/>
                  <a:pt x="2688966" y="212223"/>
                  <a:pt x="2688966" y="474013"/>
                </a:cubicBezTo>
                <a:lnTo>
                  <a:pt x="2688966" y="2214961"/>
                </a:lnTo>
                <a:cubicBezTo>
                  <a:pt x="2688966" y="2476752"/>
                  <a:pt x="2476744" y="2688975"/>
                  <a:pt x="2214955" y="2688975"/>
                </a:cubicBezTo>
                <a:lnTo>
                  <a:pt x="474012" y="2688975"/>
                </a:lnTo>
                <a:cubicBezTo>
                  <a:pt x="212222" y="2688975"/>
                  <a:pt x="0" y="2476752"/>
                  <a:pt x="0" y="2214961"/>
                </a:cubicBezTo>
                <a:lnTo>
                  <a:pt x="0" y="474013"/>
                </a:lnTo>
                <a:cubicBezTo>
                  <a:pt x="0" y="212223"/>
                  <a:pt x="212222" y="0"/>
                  <a:pt x="474012" y="0"/>
                </a:cubicBezTo>
                <a:close/>
              </a:path>
            </a:pathLst>
          </a:custGeom>
          <a:gradFill>
            <a:gsLst>
              <a:gs pos="0">
                <a:schemeClr val="bg2"/>
              </a:gs>
              <a:gs pos="77000">
                <a:schemeClr val="bg2">
                  <a:lumMod val="75000"/>
                </a:schemeClr>
              </a:gs>
            </a:gsLst>
            <a:lin ang="18939382" scaled="1"/>
          </a:gradFill>
          <a:ln w="1358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sp>
        <p:nvSpPr>
          <p:cNvPr id="21" name="Freeform: Shape 20">
            <a:extLst>
              <a:ext uri="{FF2B5EF4-FFF2-40B4-BE49-F238E27FC236}">
                <a16:creationId xmlns:a16="http://schemas.microsoft.com/office/drawing/2014/main" id="{02DAD2B2-A66F-F289-5712-5C7EEAFC9C70}"/>
              </a:ext>
            </a:extLst>
          </p:cNvPr>
          <p:cNvSpPr/>
          <p:nvPr/>
        </p:nvSpPr>
        <p:spPr>
          <a:xfrm>
            <a:off x="7558759" y="0"/>
            <a:ext cx="5517734" cy="6864037"/>
          </a:xfrm>
          <a:custGeom>
            <a:avLst/>
            <a:gdLst>
              <a:gd name="connsiteX0" fmla="*/ 5517734 w 5517734"/>
              <a:gd name="connsiteY0" fmla="*/ 774771 h 6864037"/>
              <a:gd name="connsiteX1" fmla="*/ 5517734 w 5517734"/>
              <a:gd name="connsiteY1" fmla="*/ 5930262 h 6864037"/>
              <a:gd name="connsiteX2" fmla="*/ 4583962 w 5517734"/>
              <a:gd name="connsiteY2" fmla="*/ 6864038 h 6864037"/>
              <a:gd name="connsiteX3" fmla="*/ 3284330 w 5517734"/>
              <a:gd name="connsiteY3" fmla="*/ 6864038 h 6864037"/>
              <a:gd name="connsiteX4" fmla="*/ 160654 w 5517734"/>
              <a:gd name="connsiteY4" fmla="*/ 3740353 h 6864037"/>
              <a:gd name="connsiteX5" fmla="*/ 160654 w 5517734"/>
              <a:gd name="connsiteY5" fmla="*/ 2964681 h 6864037"/>
              <a:gd name="connsiteX6" fmla="*/ 1348233 w 5517734"/>
              <a:gd name="connsiteY6" fmla="*/ 1777249 h 6864037"/>
              <a:gd name="connsiteX7" fmla="*/ 2354157 w 5517734"/>
              <a:gd name="connsiteY7" fmla="*/ 771171 h 6864037"/>
              <a:gd name="connsiteX8" fmla="*/ 3125326 w 5517734"/>
              <a:gd name="connsiteY8" fmla="*/ 0 h 6864037"/>
              <a:gd name="connsiteX9" fmla="*/ 4742965 w 5517734"/>
              <a:gd name="connsiteY9" fmla="*/ 0 h 6864037"/>
              <a:gd name="connsiteX10" fmla="*/ 5517734 w 5517734"/>
              <a:gd name="connsiteY10" fmla="*/ 774771 h 686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17734" h="6864037">
                <a:moveTo>
                  <a:pt x="5517734" y="774771"/>
                </a:moveTo>
                <a:lnTo>
                  <a:pt x="5517734" y="5930262"/>
                </a:lnTo>
                <a:lnTo>
                  <a:pt x="4583962" y="6864038"/>
                </a:lnTo>
                <a:lnTo>
                  <a:pt x="3284330" y="6864038"/>
                </a:lnTo>
                <a:lnTo>
                  <a:pt x="160654" y="3740353"/>
                </a:lnTo>
                <a:cubicBezTo>
                  <a:pt x="-53551" y="3526147"/>
                  <a:pt x="-53551" y="3178887"/>
                  <a:pt x="160654" y="2964681"/>
                </a:cubicBezTo>
                <a:lnTo>
                  <a:pt x="1348233" y="1777249"/>
                </a:lnTo>
                <a:lnTo>
                  <a:pt x="2354157" y="771171"/>
                </a:lnTo>
                <a:lnTo>
                  <a:pt x="3125326" y="0"/>
                </a:lnTo>
                <a:lnTo>
                  <a:pt x="4742965" y="0"/>
                </a:lnTo>
                <a:lnTo>
                  <a:pt x="5517734" y="774771"/>
                </a:lnTo>
                <a:close/>
              </a:path>
            </a:pathLst>
          </a:custGeom>
          <a:solidFill>
            <a:schemeClr val="bg2">
              <a:lumMod val="75000"/>
              <a:alpha val="77000"/>
            </a:schemeClr>
          </a:solidFill>
          <a:ln w="13581" cap="flat">
            <a:noFill/>
            <a:prstDash val="solid"/>
            <a:miter/>
          </a:ln>
        </p:spPr>
        <p:txBody>
          <a:bodyPr rtlCol="0" anchor="ctr"/>
          <a:lstStyle/>
          <a:p>
            <a:endParaRPr lang="en-US"/>
          </a:p>
        </p:txBody>
      </p:sp>
      <p:sp>
        <p:nvSpPr>
          <p:cNvPr id="9" name="Title 1"/>
          <p:cNvSpPr>
            <a:spLocks noGrp="1"/>
          </p:cNvSpPr>
          <p:nvPr>
            <p:ph type="title" hasCustomPrompt="1"/>
          </p:nvPr>
        </p:nvSpPr>
        <p:spPr>
          <a:xfrm>
            <a:off x="604894" y="2183027"/>
            <a:ext cx="5486400" cy="1107996"/>
          </a:xfrm>
          <a:noFill/>
        </p:spPr>
        <p:txBody>
          <a:bodyPr wrap="square" lIns="0" tIns="0" rIns="0" bIns="0" anchor="b" anchorCtr="0">
            <a:spAutoFit/>
          </a:bodyPr>
          <a:lstStyle>
            <a:lvl1pPr marL="0" algn="l" defTabSz="932742" rtl="0" eaLnBrk="1" latinLnBrk="0" hangingPunct="1">
              <a:lnSpc>
                <a:spcPct val="100000"/>
              </a:lnSpc>
              <a:spcBef>
                <a:spcPct val="0"/>
              </a:spcBef>
              <a:buNone/>
              <a:defRPr lang="en-US" sz="3600" b="0" kern="1200" cap="none" spc="-50" baseline="0" dirty="0">
                <a:ln w="3175">
                  <a:noFill/>
                </a:ln>
                <a:solidFill>
                  <a:schemeClr val="bg2"/>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Event name or presentation title </a:t>
            </a:r>
          </a:p>
        </p:txBody>
      </p:sp>
      <p:sp>
        <p:nvSpPr>
          <p:cNvPr id="5" name="Text Placeholder 4"/>
          <p:cNvSpPr>
            <a:spLocks noGrp="1"/>
          </p:cNvSpPr>
          <p:nvPr>
            <p:ph type="body" sz="quarter" idx="12" hasCustomPrompt="1"/>
          </p:nvPr>
        </p:nvSpPr>
        <p:spPr>
          <a:xfrm>
            <a:off x="604894" y="3645228"/>
            <a:ext cx="5486400" cy="307777"/>
          </a:xfrm>
          <a:noFill/>
        </p:spPr>
        <p:txBody>
          <a:bodyPr wrap="square" lIns="0" tIns="0" rIns="0" bIns="0">
            <a:spAutoFit/>
          </a:bodyPr>
          <a:lstStyle>
            <a:lvl1pPr marL="0" indent="0">
              <a:spcBef>
                <a:spcPts val="0"/>
              </a:spcBef>
              <a:buNone/>
              <a:defRPr kumimoji="0" lang="en-US" sz="2000" b="0" i="0" u="none" strike="noStrike" kern="1200" cap="none" spc="0" normalizeH="0" baseline="0" dirty="0">
                <a:ln>
                  <a:noFill/>
                </a:ln>
                <a:solidFill>
                  <a:srgbClr val="000000"/>
                </a:solidFill>
                <a:effectLst/>
                <a:uLnTx/>
                <a:uFillTx/>
                <a:latin typeface="Segoe UI Semibold"/>
                <a:ea typeface="+mn-ea"/>
                <a:cs typeface="Segoe UI" panose="020B0502040204020203" pitchFamily="34" charset="0"/>
              </a:defRPr>
            </a:lvl1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Speaker name</a:t>
            </a:r>
          </a:p>
        </p:txBody>
      </p:sp>
      <p:sp>
        <p:nvSpPr>
          <p:cNvPr id="8" name="Text Placeholder 7">
            <a:extLst>
              <a:ext uri="{FF2B5EF4-FFF2-40B4-BE49-F238E27FC236}">
                <a16:creationId xmlns:a16="http://schemas.microsoft.com/office/drawing/2014/main" id="{72BE9B4C-457B-DAE3-024C-78127F20AD66}"/>
              </a:ext>
            </a:extLst>
          </p:cNvPr>
          <p:cNvSpPr>
            <a:spLocks noGrp="1"/>
          </p:cNvSpPr>
          <p:nvPr>
            <p:ph type="body" sz="quarter" idx="13" hasCustomPrompt="1"/>
          </p:nvPr>
        </p:nvSpPr>
        <p:spPr>
          <a:xfrm>
            <a:off x="604894" y="4398497"/>
            <a:ext cx="5486400" cy="837152"/>
          </a:xfrm>
        </p:spPr>
        <p:txBody>
          <a:bodyPr/>
          <a:lstStyle>
            <a:lvl1pPr marL="0" indent="0">
              <a:spcBef>
                <a:spcPts val="24"/>
              </a:spcBef>
              <a:buNone/>
              <a:defRPr kumimoji="0" lang="en-US" sz="1600" b="0" i="0" u="none" strike="noStrike" kern="1200" cap="none" spc="0" normalizeH="0" baseline="0" dirty="0">
                <a:ln>
                  <a:noFill/>
                </a:ln>
                <a:solidFill>
                  <a:srgbClr val="000000"/>
                </a:solidFill>
                <a:effectLst/>
                <a:uLnTx/>
                <a:uFillTx/>
                <a:latin typeface="Segoe UI"/>
                <a:ea typeface="+mn-ea"/>
                <a:cs typeface="Segoe UI" panose="020B0502040204020203" pitchFamily="34" charset="0"/>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Title</a:t>
            </a: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Company</a:t>
            </a: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Other information</a:t>
            </a:r>
          </a:p>
        </p:txBody>
      </p:sp>
      <p:pic>
        <p:nvPicPr>
          <p:cNvPr id="2" name="Graphic 1" descr="Microsoft Power Platform logo">
            <a:extLst>
              <a:ext uri="{FF2B5EF4-FFF2-40B4-BE49-F238E27FC236}">
                <a16:creationId xmlns:a16="http://schemas.microsoft.com/office/drawing/2014/main" id="{6300AC69-214E-ECBA-3398-D1A4679FBECF}"/>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4894" y="597820"/>
            <a:ext cx="3068320" cy="292608"/>
          </a:xfrm>
          <a:prstGeom prst="rect">
            <a:avLst/>
          </a:prstGeom>
        </p:spPr>
      </p:pic>
      <p:sp>
        <p:nvSpPr>
          <p:cNvPr id="18" name="Freeform: Shape 17">
            <a:extLst>
              <a:ext uri="{FF2B5EF4-FFF2-40B4-BE49-F238E27FC236}">
                <a16:creationId xmlns:a16="http://schemas.microsoft.com/office/drawing/2014/main" id="{95FDDF92-0B77-728A-5C5C-41FBCAA3333B}"/>
              </a:ext>
            </a:extLst>
          </p:cNvPr>
          <p:cNvSpPr/>
          <p:nvPr/>
        </p:nvSpPr>
        <p:spPr>
          <a:xfrm>
            <a:off x="6284703" y="0"/>
            <a:ext cx="2859782" cy="2035743"/>
          </a:xfrm>
          <a:custGeom>
            <a:avLst/>
            <a:gdLst>
              <a:gd name="connsiteX0" fmla="*/ 2753242 w 2859782"/>
              <a:gd name="connsiteY0" fmla="*/ 862824 h 2035743"/>
              <a:gd name="connsiteX1" fmla="*/ 2230629 w 2859782"/>
              <a:gd name="connsiteY1" fmla="*/ 1385588 h 2035743"/>
              <a:gd name="connsiteX2" fmla="*/ 1686866 w 2859782"/>
              <a:gd name="connsiteY2" fmla="*/ 1929203 h 2035743"/>
              <a:gd name="connsiteX3" fmla="*/ 1172804 w 2859782"/>
              <a:gd name="connsiteY3" fmla="*/ 1929203 h 2035743"/>
              <a:gd name="connsiteX4" fmla="*/ 881947 w 2859782"/>
              <a:gd name="connsiteY4" fmla="*/ 1638345 h 2035743"/>
              <a:gd name="connsiteX5" fmla="*/ 458636 w 2859782"/>
              <a:gd name="connsiteY5" fmla="*/ 1215033 h 2035743"/>
              <a:gd name="connsiteX6" fmla="*/ 106428 w 2859782"/>
              <a:gd name="connsiteY6" fmla="*/ 862824 h 2035743"/>
              <a:gd name="connsiteX7" fmla="*/ 106428 w 2859782"/>
              <a:gd name="connsiteY7" fmla="*/ 348760 h 2035743"/>
              <a:gd name="connsiteX8" fmla="*/ 455186 w 2859782"/>
              <a:gd name="connsiteY8" fmla="*/ 0 h 2035743"/>
              <a:gd name="connsiteX9" fmla="*/ 2404484 w 2859782"/>
              <a:gd name="connsiteY9" fmla="*/ 0 h 2035743"/>
              <a:gd name="connsiteX10" fmla="*/ 2753242 w 2859782"/>
              <a:gd name="connsiteY10" fmla="*/ 348760 h 2035743"/>
              <a:gd name="connsiteX11" fmla="*/ 2753242 w 2859782"/>
              <a:gd name="connsiteY11" fmla="*/ 862824 h 20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9782" h="2035743">
                <a:moveTo>
                  <a:pt x="2753242" y="862824"/>
                </a:moveTo>
                <a:lnTo>
                  <a:pt x="2230629" y="1385588"/>
                </a:lnTo>
                <a:lnTo>
                  <a:pt x="1686866" y="1929203"/>
                </a:lnTo>
                <a:cubicBezTo>
                  <a:pt x="1544963" y="2071257"/>
                  <a:pt x="1314857" y="2071257"/>
                  <a:pt x="1172804" y="1929203"/>
                </a:cubicBezTo>
                <a:lnTo>
                  <a:pt x="881947" y="1638345"/>
                </a:lnTo>
                <a:lnTo>
                  <a:pt x="458636" y="1215033"/>
                </a:lnTo>
                <a:lnTo>
                  <a:pt x="106428" y="862824"/>
                </a:lnTo>
                <a:cubicBezTo>
                  <a:pt x="-35476" y="720920"/>
                  <a:pt x="-35476" y="490663"/>
                  <a:pt x="106428" y="348760"/>
                </a:cubicBezTo>
                <a:lnTo>
                  <a:pt x="455186" y="0"/>
                </a:lnTo>
                <a:lnTo>
                  <a:pt x="2404484" y="0"/>
                </a:lnTo>
                <a:lnTo>
                  <a:pt x="2753242" y="348760"/>
                </a:lnTo>
                <a:cubicBezTo>
                  <a:pt x="2895295" y="490663"/>
                  <a:pt x="2895295" y="720920"/>
                  <a:pt x="2753242" y="862824"/>
                </a:cubicBezTo>
                <a:close/>
              </a:path>
            </a:pathLst>
          </a:custGeom>
          <a:solidFill>
            <a:schemeClr val="bg2">
              <a:lumMod val="75000"/>
              <a:alpha val="65000"/>
            </a:schemeClr>
          </a:solidFill>
          <a:ln w="1358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5840501-CDEB-31FF-F328-B6D927D0986E}"/>
              </a:ext>
            </a:extLst>
          </p:cNvPr>
          <p:cNvSpPr/>
          <p:nvPr/>
        </p:nvSpPr>
        <p:spPr>
          <a:xfrm>
            <a:off x="5733027" y="5296795"/>
            <a:ext cx="2049387" cy="1567242"/>
          </a:xfrm>
          <a:custGeom>
            <a:avLst/>
            <a:gdLst>
              <a:gd name="connsiteX0" fmla="*/ 1956235 w 2049387"/>
              <a:gd name="connsiteY0" fmla="*/ 1249384 h 1567242"/>
              <a:gd name="connsiteX1" fmla="*/ 1638377 w 2049387"/>
              <a:gd name="connsiteY1" fmla="*/ 1567243 h 1567242"/>
              <a:gd name="connsiteX2" fmla="*/ 410898 w 2049387"/>
              <a:gd name="connsiteY2" fmla="*/ 1567243 h 1567242"/>
              <a:gd name="connsiteX3" fmla="*/ 93040 w 2049387"/>
              <a:gd name="connsiteY3" fmla="*/ 1249384 h 1567242"/>
              <a:gd name="connsiteX4" fmla="*/ 93040 w 2049387"/>
              <a:gd name="connsiteY4" fmla="*/ 799972 h 1567242"/>
              <a:gd name="connsiteX5" fmla="*/ 799857 w 2049387"/>
              <a:gd name="connsiteY5" fmla="*/ 93153 h 1567242"/>
              <a:gd name="connsiteX6" fmla="*/ 1249418 w 2049387"/>
              <a:gd name="connsiteY6" fmla="*/ 93153 h 1567242"/>
              <a:gd name="connsiteX7" fmla="*/ 1956235 w 2049387"/>
              <a:gd name="connsiteY7" fmla="*/ 799972 h 1567242"/>
              <a:gd name="connsiteX8" fmla="*/ 1956235 w 2049387"/>
              <a:gd name="connsiteY8" fmla="*/ 1249384 h 156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9387" h="1567242">
                <a:moveTo>
                  <a:pt x="1956235" y="1249384"/>
                </a:moveTo>
                <a:lnTo>
                  <a:pt x="1638377" y="1567243"/>
                </a:lnTo>
                <a:lnTo>
                  <a:pt x="410898" y="1567243"/>
                </a:lnTo>
                <a:lnTo>
                  <a:pt x="93040" y="1249384"/>
                </a:lnTo>
                <a:cubicBezTo>
                  <a:pt x="-31013" y="1125331"/>
                  <a:pt x="-31013" y="924025"/>
                  <a:pt x="93040" y="799972"/>
                </a:cubicBezTo>
                <a:lnTo>
                  <a:pt x="799857" y="93153"/>
                </a:lnTo>
                <a:cubicBezTo>
                  <a:pt x="924060" y="-31051"/>
                  <a:pt x="1125215" y="-31051"/>
                  <a:pt x="1249418" y="93153"/>
                </a:cubicBezTo>
                <a:lnTo>
                  <a:pt x="1956235" y="799972"/>
                </a:lnTo>
                <a:cubicBezTo>
                  <a:pt x="2080438" y="924025"/>
                  <a:pt x="2080438" y="1125331"/>
                  <a:pt x="1956235" y="1249384"/>
                </a:cubicBezTo>
                <a:close/>
              </a:path>
            </a:pathLst>
          </a:custGeom>
          <a:gradFill>
            <a:gsLst>
              <a:gs pos="0">
                <a:schemeClr val="bg2">
                  <a:lumMod val="60000"/>
                  <a:lumOff val="40000"/>
                </a:schemeClr>
              </a:gs>
              <a:gs pos="73000">
                <a:schemeClr val="bg2">
                  <a:lumMod val="75000"/>
                </a:schemeClr>
              </a:gs>
            </a:gsLst>
            <a:lin ang="18939382" scaled="1"/>
          </a:gradFill>
          <a:ln w="1358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sp>
        <p:nvSpPr>
          <p:cNvPr id="24" name="Freeform: Shape 23">
            <a:extLst>
              <a:ext uri="{FF2B5EF4-FFF2-40B4-BE49-F238E27FC236}">
                <a16:creationId xmlns:a16="http://schemas.microsoft.com/office/drawing/2014/main" id="{6EA8DA8A-C033-BA06-400F-C55F459FAF72}"/>
              </a:ext>
            </a:extLst>
          </p:cNvPr>
          <p:cNvSpPr/>
          <p:nvPr/>
        </p:nvSpPr>
        <p:spPr>
          <a:xfrm>
            <a:off x="3673215" y="0"/>
            <a:ext cx="1509186" cy="604104"/>
          </a:xfrm>
          <a:custGeom>
            <a:avLst/>
            <a:gdLst>
              <a:gd name="connsiteX0" fmla="*/ 1509187 w 1509186"/>
              <a:gd name="connsiteY0" fmla="*/ 0 h 604104"/>
              <a:gd name="connsiteX1" fmla="*/ 1011625 w 1509186"/>
              <a:gd name="connsiteY1" fmla="*/ 497564 h 604104"/>
              <a:gd name="connsiteX2" fmla="*/ 497562 w 1509186"/>
              <a:gd name="connsiteY2" fmla="*/ 497564 h 604104"/>
              <a:gd name="connsiteX3" fmla="*/ 0 w 1509186"/>
              <a:gd name="connsiteY3" fmla="*/ 0 h 604104"/>
              <a:gd name="connsiteX4" fmla="*/ 1509187 w 1509186"/>
              <a:gd name="connsiteY4" fmla="*/ 0 h 604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186" h="604104">
                <a:moveTo>
                  <a:pt x="1509187" y="0"/>
                </a:moveTo>
                <a:lnTo>
                  <a:pt x="1011625" y="497564"/>
                </a:lnTo>
                <a:cubicBezTo>
                  <a:pt x="869721" y="639618"/>
                  <a:pt x="639466" y="639618"/>
                  <a:pt x="497562" y="497564"/>
                </a:cubicBezTo>
                <a:lnTo>
                  <a:pt x="0" y="0"/>
                </a:lnTo>
                <a:lnTo>
                  <a:pt x="1509187" y="0"/>
                </a:lnTo>
                <a:close/>
              </a:path>
            </a:pathLst>
          </a:custGeom>
          <a:gradFill>
            <a:gsLst>
              <a:gs pos="8000">
                <a:schemeClr val="bg2">
                  <a:lumMod val="60000"/>
                  <a:lumOff val="40000"/>
                </a:schemeClr>
              </a:gs>
              <a:gs pos="100000">
                <a:schemeClr val="bg2">
                  <a:lumMod val="75000"/>
                </a:schemeClr>
              </a:gs>
            </a:gsLst>
            <a:lin ang="18939382" scaled="1"/>
          </a:gradFill>
          <a:ln w="1358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sp>
        <p:nvSpPr>
          <p:cNvPr id="11" name="Rectangle 10">
            <a:extLst>
              <a:ext uri="{FF2B5EF4-FFF2-40B4-BE49-F238E27FC236}">
                <a16:creationId xmlns:a16="http://schemas.microsoft.com/office/drawing/2014/main" id="{350C324E-32D3-1C69-EF84-7E1FC6B3B503}"/>
              </a:ext>
            </a:extLst>
          </p:cNvPr>
          <p:cNvSpPr/>
          <p:nvPr userDrawn="1"/>
        </p:nvSpPr>
        <p:spPr>
          <a:xfrm rot="10800000" flipH="1">
            <a:off x="1" y="2182947"/>
            <a:ext cx="241159" cy="3052244"/>
          </a:xfrm>
          <a:prstGeom prst="rect">
            <a:avLst/>
          </a:prstGeom>
          <a:solidFill>
            <a:schemeClr val="bg2"/>
          </a:solidFill>
          <a:ln w="13730" cap="flat">
            <a:noFill/>
            <a:prstDash val="solid"/>
            <a:miter/>
          </a:ln>
          <a:effectLst>
            <a:outerShdw blurRad="495300" dist="38100" dir="2700000" algn="tl" rotWithShape="0">
              <a:schemeClr val="tx2">
                <a:lumMod val="50000"/>
                <a:alpha val="7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33889663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72">
          <p15:clr>
            <a:srgbClr val="5ACBF0"/>
          </p15:clr>
        </p15:guide>
        <p15:guide id="3" pos="384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FFBB2-D92C-3AAA-3D32-BE6E6E77BD4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181E295-A62B-96D5-F209-CAFCF6E578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8EB5F5-2584-643A-61B3-B650D4D145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4974849-102D-22E0-FC0A-41AC3A26B6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ED2EEF-C6D6-C3AD-E595-6A1F9016D1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4E7A0A9-4609-9D79-DAE4-EC9B9BD3083D}"/>
              </a:ext>
            </a:extLst>
          </p:cNvPr>
          <p:cNvSpPr>
            <a:spLocks noGrp="1"/>
          </p:cNvSpPr>
          <p:nvPr>
            <p:ph type="dt" sz="half" idx="10"/>
          </p:nvPr>
        </p:nvSpPr>
        <p:spPr/>
        <p:txBody>
          <a:bodyPr/>
          <a:lstStyle/>
          <a:p>
            <a:fld id="{A0902A29-29AE-4513-9904-33CF1C9261FD}" type="datetimeFigureOut">
              <a:rPr lang="en-IN" smtClean="0"/>
              <a:t>21-05-2025</a:t>
            </a:fld>
            <a:endParaRPr lang="en-IN"/>
          </a:p>
        </p:txBody>
      </p:sp>
      <p:sp>
        <p:nvSpPr>
          <p:cNvPr id="8" name="Footer Placeholder 7">
            <a:extLst>
              <a:ext uri="{FF2B5EF4-FFF2-40B4-BE49-F238E27FC236}">
                <a16:creationId xmlns:a16="http://schemas.microsoft.com/office/drawing/2014/main" id="{B0EF0EA3-40ED-BF01-9DDC-931B482B867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7294813-AB6F-01CF-F3B0-6B49D9AA7933}"/>
              </a:ext>
            </a:extLst>
          </p:cNvPr>
          <p:cNvSpPr>
            <a:spLocks noGrp="1"/>
          </p:cNvSpPr>
          <p:nvPr>
            <p:ph type="sldNum" sz="quarter" idx="12"/>
          </p:nvPr>
        </p:nvSpPr>
        <p:spPr/>
        <p:txBody>
          <a:bodyPr/>
          <a:lstStyle/>
          <a:p>
            <a:fld id="{F0EFF630-11EC-475C-96FA-A064CADB2E06}" type="slidenum">
              <a:rPr lang="en-IN" smtClean="0"/>
              <a:t>‹#›</a:t>
            </a:fld>
            <a:endParaRPr lang="en-IN"/>
          </a:p>
        </p:txBody>
      </p:sp>
    </p:spTree>
    <p:extLst>
      <p:ext uri="{BB962C8B-B14F-4D97-AF65-F5344CB8AC3E}">
        <p14:creationId xmlns:p14="http://schemas.microsoft.com/office/powerpoint/2010/main" val="3447179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bg1"/>
        </a:solidFill>
        <a:effectLst/>
      </p:bgPr>
    </p:bg>
    <p:spTree>
      <p:nvGrpSpPr>
        <p:cNvPr id="1" name=""/>
        <p:cNvGrpSpPr/>
        <p:nvPr/>
      </p:nvGrpSpPr>
      <p:grpSpPr>
        <a:xfrm>
          <a:off x="0" y="0"/>
          <a:ext cx="0" cy="0"/>
          <a:chOff x="0" y="0"/>
          <a:chExt cx="0" cy="0"/>
        </a:xfrm>
      </p:grpSpPr>
      <p:sp>
        <p:nvSpPr>
          <p:cNvPr id="2" name="Freeform: Shape 7">
            <a:extLst>
              <a:ext uri="{FF2B5EF4-FFF2-40B4-BE49-F238E27FC236}">
                <a16:creationId xmlns:a16="http://schemas.microsoft.com/office/drawing/2014/main" id="{D1878DE7-7CE1-155D-58B8-0E821BFE4D97}"/>
              </a:ext>
            </a:extLst>
          </p:cNvPr>
          <p:cNvSpPr/>
          <p:nvPr userDrawn="1"/>
        </p:nvSpPr>
        <p:spPr>
          <a:xfrm>
            <a:off x="0" y="-3432"/>
            <a:ext cx="12192000" cy="6864864"/>
          </a:xfrm>
          <a:custGeom>
            <a:avLst/>
            <a:gdLst>
              <a:gd name="connsiteX0" fmla="*/ 0 w 12192000"/>
              <a:gd name="connsiteY0" fmla="*/ 0 h 6864864"/>
              <a:gd name="connsiteX1" fmla="*/ 12192000 w 12192000"/>
              <a:gd name="connsiteY1" fmla="*/ 0 h 6864864"/>
              <a:gd name="connsiteX2" fmla="*/ 12192000 w 12192000"/>
              <a:gd name="connsiteY2" fmla="*/ 6864864 h 6864864"/>
              <a:gd name="connsiteX3" fmla="*/ 0 w 12192000"/>
              <a:gd name="connsiteY3" fmla="*/ 6864864 h 6864864"/>
            </a:gdLst>
            <a:ahLst/>
            <a:cxnLst>
              <a:cxn ang="0">
                <a:pos x="connsiteX0" y="connsiteY0"/>
              </a:cxn>
              <a:cxn ang="0">
                <a:pos x="connsiteX1" y="connsiteY1"/>
              </a:cxn>
              <a:cxn ang="0">
                <a:pos x="connsiteX2" y="connsiteY2"/>
              </a:cxn>
              <a:cxn ang="0">
                <a:pos x="connsiteX3" y="connsiteY3"/>
              </a:cxn>
            </a:cxnLst>
            <a:rect l="l" t="t" r="r" b="b"/>
            <a:pathLst>
              <a:path w="12192000" h="6864864">
                <a:moveTo>
                  <a:pt x="0" y="0"/>
                </a:moveTo>
                <a:lnTo>
                  <a:pt x="12192000" y="0"/>
                </a:lnTo>
                <a:lnTo>
                  <a:pt x="12192000" y="6864864"/>
                </a:lnTo>
                <a:lnTo>
                  <a:pt x="0" y="6864864"/>
                </a:lnTo>
                <a:close/>
              </a:path>
            </a:pathLst>
          </a:custGeom>
          <a:solidFill>
            <a:schemeClr val="bg2">
              <a:lumMod val="50000"/>
            </a:schemeClr>
          </a:solidFill>
          <a:ln w="137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3" name="Group 2">
            <a:extLst>
              <a:ext uri="{FF2B5EF4-FFF2-40B4-BE49-F238E27FC236}">
                <a16:creationId xmlns:a16="http://schemas.microsoft.com/office/drawing/2014/main" id="{5C3FA7E9-87A6-6D06-563E-16727CB182D1}"/>
              </a:ext>
            </a:extLst>
          </p:cNvPr>
          <p:cNvGrpSpPr/>
          <p:nvPr userDrawn="1"/>
        </p:nvGrpSpPr>
        <p:grpSpPr>
          <a:xfrm>
            <a:off x="3227441" y="1"/>
            <a:ext cx="8964559" cy="6858000"/>
            <a:chOff x="3227441" y="0"/>
            <a:chExt cx="8964559" cy="6915049"/>
          </a:xfrm>
        </p:grpSpPr>
        <p:sp>
          <p:nvSpPr>
            <p:cNvPr id="4" name="Freeform: Shape 15">
              <a:extLst>
                <a:ext uri="{FF2B5EF4-FFF2-40B4-BE49-F238E27FC236}">
                  <a16:creationId xmlns:a16="http://schemas.microsoft.com/office/drawing/2014/main" id="{AD738473-E7DA-B632-CA2B-3E9AD4E339DF}"/>
                </a:ext>
              </a:extLst>
            </p:cNvPr>
            <p:cNvSpPr/>
            <p:nvPr/>
          </p:nvSpPr>
          <p:spPr>
            <a:xfrm flipH="1">
              <a:off x="7434216" y="2145932"/>
              <a:ext cx="4757784" cy="4757604"/>
            </a:xfrm>
            <a:custGeom>
              <a:avLst/>
              <a:gdLst>
                <a:gd name="connsiteX0" fmla="*/ 4757785 w 4757784"/>
                <a:gd name="connsiteY0" fmla="*/ 4757605 h 4757604"/>
                <a:gd name="connsiteX1" fmla="*/ 1673176 w 4757784"/>
                <a:gd name="connsiteY1" fmla="*/ 4757605 h 4757604"/>
                <a:gd name="connsiteX2" fmla="*/ 1115151 w 4757784"/>
                <a:gd name="connsiteY2" fmla="*/ 4199580 h 4757604"/>
                <a:gd name="connsiteX3" fmla="*/ 0 w 4757784"/>
                <a:gd name="connsiteY3" fmla="*/ 3084429 h 4757604"/>
                <a:gd name="connsiteX4" fmla="*/ 0 w 4757784"/>
                <a:gd name="connsiteY4" fmla="*/ 0 h 4757604"/>
                <a:gd name="connsiteX5" fmla="*/ 10434 w 4757784"/>
                <a:gd name="connsiteY5" fmla="*/ 10434 h 4757604"/>
                <a:gd name="connsiteX6" fmla="*/ 90666 w 4757784"/>
                <a:gd name="connsiteY6" fmla="*/ 90486 h 4757604"/>
                <a:gd name="connsiteX7" fmla="*/ 101639 w 4757784"/>
                <a:gd name="connsiteY7" fmla="*/ 101459 h 4757604"/>
                <a:gd name="connsiteX8" fmla="*/ 154167 w 4757784"/>
                <a:gd name="connsiteY8" fmla="*/ 154167 h 4757604"/>
                <a:gd name="connsiteX9" fmla="*/ 165141 w 4757784"/>
                <a:gd name="connsiteY9" fmla="*/ 165141 h 4757604"/>
                <a:gd name="connsiteX10" fmla="*/ 272177 w 4757784"/>
                <a:gd name="connsiteY10" fmla="*/ 272177 h 4757604"/>
                <a:gd name="connsiteX11" fmla="*/ 283150 w 4757784"/>
                <a:gd name="connsiteY11" fmla="*/ 283150 h 4757604"/>
                <a:gd name="connsiteX12" fmla="*/ 453868 w 4757784"/>
                <a:gd name="connsiteY12" fmla="*/ 453868 h 4757604"/>
                <a:gd name="connsiteX13" fmla="*/ 517549 w 4757784"/>
                <a:gd name="connsiteY13" fmla="*/ 517370 h 4757604"/>
                <a:gd name="connsiteX14" fmla="*/ 635559 w 4757784"/>
                <a:gd name="connsiteY14" fmla="*/ 635379 h 4757604"/>
                <a:gd name="connsiteX15" fmla="*/ 699060 w 4757784"/>
                <a:gd name="connsiteY15" fmla="*/ 699060 h 4757604"/>
                <a:gd name="connsiteX16" fmla="*/ 1577473 w 4757784"/>
                <a:gd name="connsiteY16" fmla="*/ 1577473 h 4757604"/>
                <a:gd name="connsiteX17" fmla="*/ 1732900 w 4757784"/>
                <a:gd name="connsiteY17" fmla="*/ 1732720 h 4757604"/>
                <a:gd name="connsiteX18" fmla="*/ 1800180 w 4757784"/>
                <a:gd name="connsiteY18" fmla="*/ 1800180 h 4757604"/>
                <a:gd name="connsiteX19" fmla="*/ 1932940 w 4757784"/>
                <a:gd name="connsiteY19" fmla="*/ 1932940 h 4757604"/>
                <a:gd name="connsiteX20" fmla="*/ 2407675 w 4757784"/>
                <a:gd name="connsiteY20" fmla="*/ 2407675 h 4757604"/>
                <a:gd name="connsiteX21" fmla="*/ 2475135 w 4757784"/>
                <a:gd name="connsiteY21" fmla="*/ 2474955 h 4757604"/>
                <a:gd name="connsiteX22" fmla="*/ 2630381 w 4757784"/>
                <a:gd name="connsiteY22" fmla="*/ 2630201 h 4757604"/>
                <a:gd name="connsiteX23" fmla="*/ 2699460 w 4757784"/>
                <a:gd name="connsiteY23" fmla="*/ 2699460 h 4757604"/>
                <a:gd name="connsiteX24" fmla="*/ 2893923 w 4757784"/>
                <a:gd name="connsiteY24" fmla="*/ 2893923 h 4757604"/>
                <a:gd name="connsiteX25" fmla="*/ 3174735 w 4757784"/>
                <a:gd name="connsiteY25" fmla="*/ 3174555 h 4757604"/>
                <a:gd name="connsiteX26" fmla="*/ 4757785 w 4757784"/>
                <a:gd name="connsiteY26" fmla="*/ 4757605 h 4757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57784" h="4757604">
                  <a:moveTo>
                    <a:pt x="4757785" y="4757605"/>
                  </a:moveTo>
                  <a:lnTo>
                    <a:pt x="1673176" y="4757605"/>
                  </a:lnTo>
                  <a:lnTo>
                    <a:pt x="1115151" y="4199580"/>
                  </a:lnTo>
                  <a:lnTo>
                    <a:pt x="0" y="3084429"/>
                  </a:lnTo>
                  <a:lnTo>
                    <a:pt x="0" y="0"/>
                  </a:lnTo>
                  <a:lnTo>
                    <a:pt x="10434" y="10434"/>
                  </a:lnTo>
                  <a:lnTo>
                    <a:pt x="90666" y="90486"/>
                  </a:lnTo>
                  <a:lnTo>
                    <a:pt x="101639" y="101459"/>
                  </a:lnTo>
                  <a:lnTo>
                    <a:pt x="154167" y="154167"/>
                  </a:lnTo>
                  <a:lnTo>
                    <a:pt x="165141" y="165141"/>
                  </a:lnTo>
                  <a:lnTo>
                    <a:pt x="272177" y="272177"/>
                  </a:lnTo>
                  <a:lnTo>
                    <a:pt x="283150" y="283150"/>
                  </a:lnTo>
                  <a:lnTo>
                    <a:pt x="453868" y="453868"/>
                  </a:lnTo>
                  <a:lnTo>
                    <a:pt x="517549" y="517370"/>
                  </a:lnTo>
                  <a:lnTo>
                    <a:pt x="635559" y="635379"/>
                  </a:lnTo>
                  <a:lnTo>
                    <a:pt x="699060" y="699060"/>
                  </a:lnTo>
                  <a:lnTo>
                    <a:pt x="1577473" y="1577473"/>
                  </a:lnTo>
                  <a:lnTo>
                    <a:pt x="1732900" y="1732720"/>
                  </a:lnTo>
                  <a:lnTo>
                    <a:pt x="1800180" y="1800180"/>
                  </a:lnTo>
                  <a:lnTo>
                    <a:pt x="1932940" y="1932940"/>
                  </a:lnTo>
                  <a:lnTo>
                    <a:pt x="2407675" y="2407675"/>
                  </a:lnTo>
                  <a:lnTo>
                    <a:pt x="2475135" y="2474955"/>
                  </a:lnTo>
                  <a:lnTo>
                    <a:pt x="2630381" y="2630201"/>
                  </a:lnTo>
                  <a:lnTo>
                    <a:pt x="2699460" y="2699460"/>
                  </a:lnTo>
                  <a:lnTo>
                    <a:pt x="2893923" y="2893923"/>
                  </a:lnTo>
                  <a:lnTo>
                    <a:pt x="3174735" y="3174555"/>
                  </a:lnTo>
                  <a:lnTo>
                    <a:pt x="4757785" y="4757605"/>
                  </a:lnTo>
                  <a:close/>
                </a:path>
              </a:pathLst>
            </a:custGeom>
            <a:gradFill>
              <a:gsLst>
                <a:gs pos="0">
                  <a:srgbClr val="FFFFFF">
                    <a:alpha val="8000"/>
                  </a:srgbClr>
                </a:gs>
                <a:gs pos="99000">
                  <a:srgbClr val="FFFFFF">
                    <a:alpha val="0"/>
                  </a:srgbClr>
                </a:gs>
              </a:gsLst>
              <a:lin ang="13500000" scaled="1"/>
            </a:gradFill>
            <a:ln w="179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7" name="Freeform: Shape 18">
              <a:extLst>
                <a:ext uri="{FF2B5EF4-FFF2-40B4-BE49-F238E27FC236}">
                  <a16:creationId xmlns:a16="http://schemas.microsoft.com/office/drawing/2014/main" id="{105BF785-B0BC-2278-6F39-F349B1E407D6}"/>
                </a:ext>
              </a:extLst>
            </p:cNvPr>
            <p:cNvSpPr/>
            <p:nvPr/>
          </p:nvSpPr>
          <p:spPr>
            <a:xfrm flipH="1">
              <a:off x="7886051" y="0"/>
              <a:ext cx="4305949" cy="5076210"/>
            </a:xfrm>
            <a:custGeom>
              <a:avLst/>
              <a:gdLst>
                <a:gd name="connsiteX0" fmla="*/ 4257325 w 4305949"/>
                <a:gd name="connsiteY0" fmla="*/ 4492264 h 5076210"/>
                <a:gd name="connsiteX1" fmla="*/ 4050809 w 4305949"/>
                <a:gd name="connsiteY1" fmla="*/ 4820927 h 5076210"/>
                <a:gd name="connsiteX2" fmla="*/ 3558804 w 4305949"/>
                <a:gd name="connsiteY2" fmla="*/ 5067379 h 5076210"/>
                <a:gd name="connsiteX3" fmla="*/ 2987647 w 4305949"/>
                <a:gd name="connsiteY3" fmla="*/ 4952967 h 5076210"/>
                <a:gd name="connsiteX4" fmla="*/ 2910473 w 4305949"/>
                <a:gd name="connsiteY4" fmla="*/ 4900979 h 5076210"/>
                <a:gd name="connsiteX5" fmla="*/ 2818369 w 4305949"/>
                <a:gd name="connsiteY5" fmla="*/ 4820927 h 5076210"/>
                <a:gd name="connsiteX6" fmla="*/ 2554107 w 4305949"/>
                <a:gd name="connsiteY6" fmla="*/ 4556665 h 5076210"/>
                <a:gd name="connsiteX7" fmla="*/ 2488447 w 4305949"/>
                <a:gd name="connsiteY7" fmla="*/ 4491005 h 5076210"/>
                <a:gd name="connsiteX8" fmla="*/ 2362162 w 4305949"/>
                <a:gd name="connsiteY8" fmla="*/ 4364721 h 5076210"/>
                <a:gd name="connsiteX9" fmla="*/ 2303158 w 4305949"/>
                <a:gd name="connsiteY9" fmla="*/ 4305716 h 5076210"/>
                <a:gd name="connsiteX10" fmla="*/ 2048251 w 4305949"/>
                <a:gd name="connsiteY10" fmla="*/ 4050809 h 5076210"/>
                <a:gd name="connsiteX11" fmla="*/ 1862782 w 4305949"/>
                <a:gd name="connsiteY11" fmla="*/ 3865340 h 5076210"/>
                <a:gd name="connsiteX12" fmla="*/ 1796942 w 4305949"/>
                <a:gd name="connsiteY12" fmla="*/ 3799500 h 5076210"/>
                <a:gd name="connsiteX13" fmla="*/ 1575495 w 4305949"/>
                <a:gd name="connsiteY13" fmla="*/ 3578053 h 5076210"/>
                <a:gd name="connsiteX14" fmla="*/ 1446872 w 4305949"/>
                <a:gd name="connsiteY14" fmla="*/ 3449430 h 5076210"/>
                <a:gd name="connsiteX15" fmla="*/ 1382111 w 4305949"/>
                <a:gd name="connsiteY15" fmla="*/ 3384669 h 5076210"/>
                <a:gd name="connsiteX16" fmla="*/ 1041215 w 4305949"/>
                <a:gd name="connsiteY16" fmla="*/ 3043773 h 5076210"/>
                <a:gd name="connsiteX17" fmla="*/ 952528 w 4305949"/>
                <a:gd name="connsiteY17" fmla="*/ 2955087 h 5076210"/>
                <a:gd name="connsiteX18" fmla="*/ 888847 w 4305949"/>
                <a:gd name="connsiteY18" fmla="*/ 2891405 h 5076210"/>
                <a:gd name="connsiteX19" fmla="*/ 770837 w 4305949"/>
                <a:gd name="connsiteY19" fmla="*/ 2773396 h 5076210"/>
                <a:gd name="connsiteX20" fmla="*/ 589146 w 4305949"/>
                <a:gd name="connsiteY20" fmla="*/ 2591705 h 5076210"/>
                <a:gd name="connsiteX21" fmla="*/ 525465 w 4305949"/>
                <a:gd name="connsiteY21" fmla="*/ 2528023 h 5076210"/>
                <a:gd name="connsiteX22" fmla="*/ 407455 w 4305949"/>
                <a:gd name="connsiteY22" fmla="*/ 2410014 h 5076210"/>
                <a:gd name="connsiteX23" fmla="*/ 343954 w 4305949"/>
                <a:gd name="connsiteY23" fmla="*/ 2346512 h 5076210"/>
                <a:gd name="connsiteX24" fmla="*/ 225944 w 4305949"/>
                <a:gd name="connsiteY24" fmla="*/ 2228503 h 5076210"/>
                <a:gd name="connsiteX25" fmla="*/ 162263 w 4305949"/>
                <a:gd name="connsiteY25" fmla="*/ 2164821 h 5076210"/>
                <a:gd name="connsiteX26" fmla="*/ 44253 w 4305949"/>
                <a:gd name="connsiteY26" fmla="*/ 2046812 h 5076210"/>
                <a:gd name="connsiteX27" fmla="*/ 0 w 4305949"/>
                <a:gd name="connsiteY27" fmla="*/ 2002558 h 5076210"/>
                <a:gd name="connsiteX28" fmla="*/ 0 w 4305949"/>
                <a:gd name="connsiteY28" fmla="*/ 0 h 5076210"/>
                <a:gd name="connsiteX29" fmla="*/ 462323 w 4305949"/>
                <a:gd name="connsiteY29" fmla="*/ 0 h 5076210"/>
                <a:gd name="connsiteX30" fmla="*/ 2742814 w 4305949"/>
                <a:gd name="connsiteY30" fmla="*/ 2280491 h 5076210"/>
                <a:gd name="connsiteX31" fmla="*/ 3305516 w 4305949"/>
                <a:gd name="connsiteY31" fmla="*/ 2843194 h 5076210"/>
                <a:gd name="connsiteX32" fmla="*/ 3381970 w 4305949"/>
                <a:gd name="connsiteY32" fmla="*/ 2919648 h 5076210"/>
                <a:gd name="connsiteX33" fmla="*/ 4050809 w 4305949"/>
                <a:gd name="connsiteY33" fmla="*/ 3588486 h 5076210"/>
                <a:gd name="connsiteX34" fmla="*/ 4293663 w 4305949"/>
                <a:gd name="connsiteY34" fmla="*/ 4058724 h 5076210"/>
                <a:gd name="connsiteX35" fmla="*/ 4257325 w 4305949"/>
                <a:gd name="connsiteY35" fmla="*/ 4492264 h 507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05949" h="5076210">
                  <a:moveTo>
                    <a:pt x="4257325" y="4492264"/>
                  </a:moveTo>
                  <a:cubicBezTo>
                    <a:pt x="4215590" y="4612252"/>
                    <a:pt x="4146691" y="4725044"/>
                    <a:pt x="4050809" y="4820927"/>
                  </a:cubicBezTo>
                  <a:cubicBezTo>
                    <a:pt x="3912292" y="4959444"/>
                    <a:pt x="3738696" y="5041654"/>
                    <a:pt x="3558804" y="5067379"/>
                  </a:cubicBezTo>
                  <a:cubicBezTo>
                    <a:pt x="3363981" y="5095262"/>
                    <a:pt x="3161603" y="5057125"/>
                    <a:pt x="2987647" y="4952967"/>
                  </a:cubicBezTo>
                  <a:cubicBezTo>
                    <a:pt x="2961203" y="4937317"/>
                    <a:pt x="2935478" y="4919867"/>
                    <a:pt x="2910473" y="4900979"/>
                  </a:cubicBezTo>
                  <a:cubicBezTo>
                    <a:pt x="2878452" y="4876873"/>
                    <a:pt x="2847511" y="4850069"/>
                    <a:pt x="2818369" y="4820927"/>
                  </a:cubicBezTo>
                  <a:lnTo>
                    <a:pt x="2554107" y="4556665"/>
                  </a:lnTo>
                  <a:lnTo>
                    <a:pt x="2488447" y="4491005"/>
                  </a:lnTo>
                  <a:lnTo>
                    <a:pt x="2362162" y="4364721"/>
                  </a:lnTo>
                  <a:lnTo>
                    <a:pt x="2303158" y="4305716"/>
                  </a:lnTo>
                  <a:lnTo>
                    <a:pt x="2048251" y="4050809"/>
                  </a:lnTo>
                  <a:lnTo>
                    <a:pt x="1862782" y="3865340"/>
                  </a:lnTo>
                  <a:lnTo>
                    <a:pt x="1796942" y="3799500"/>
                  </a:lnTo>
                  <a:lnTo>
                    <a:pt x="1575495" y="3578053"/>
                  </a:lnTo>
                  <a:lnTo>
                    <a:pt x="1446872" y="3449430"/>
                  </a:lnTo>
                  <a:lnTo>
                    <a:pt x="1382111" y="3384669"/>
                  </a:lnTo>
                  <a:lnTo>
                    <a:pt x="1041215" y="3043773"/>
                  </a:lnTo>
                  <a:lnTo>
                    <a:pt x="952528" y="2955087"/>
                  </a:lnTo>
                  <a:lnTo>
                    <a:pt x="888847" y="2891405"/>
                  </a:lnTo>
                  <a:lnTo>
                    <a:pt x="770837" y="2773396"/>
                  </a:lnTo>
                  <a:lnTo>
                    <a:pt x="589146" y="2591705"/>
                  </a:lnTo>
                  <a:lnTo>
                    <a:pt x="525465" y="2528023"/>
                  </a:lnTo>
                  <a:lnTo>
                    <a:pt x="407455" y="2410014"/>
                  </a:lnTo>
                  <a:lnTo>
                    <a:pt x="343954" y="2346512"/>
                  </a:lnTo>
                  <a:lnTo>
                    <a:pt x="225944" y="2228503"/>
                  </a:lnTo>
                  <a:lnTo>
                    <a:pt x="162263" y="2164821"/>
                  </a:lnTo>
                  <a:lnTo>
                    <a:pt x="44253" y="2046812"/>
                  </a:lnTo>
                  <a:lnTo>
                    <a:pt x="0" y="2002558"/>
                  </a:lnTo>
                  <a:lnTo>
                    <a:pt x="0" y="0"/>
                  </a:lnTo>
                  <a:lnTo>
                    <a:pt x="462323" y="0"/>
                  </a:lnTo>
                  <a:lnTo>
                    <a:pt x="2742814" y="2280491"/>
                  </a:lnTo>
                  <a:lnTo>
                    <a:pt x="3305516" y="2843194"/>
                  </a:lnTo>
                  <a:lnTo>
                    <a:pt x="3381970" y="2919648"/>
                  </a:lnTo>
                  <a:lnTo>
                    <a:pt x="4050809" y="3588486"/>
                  </a:lnTo>
                  <a:cubicBezTo>
                    <a:pt x="4183749" y="3721426"/>
                    <a:pt x="4264701" y="3886568"/>
                    <a:pt x="4293663" y="4058724"/>
                  </a:cubicBezTo>
                  <a:cubicBezTo>
                    <a:pt x="4318129" y="4203177"/>
                    <a:pt x="4306076" y="4352668"/>
                    <a:pt x="4257325" y="4492264"/>
                  </a:cubicBezTo>
                  <a:close/>
                </a:path>
              </a:pathLst>
            </a:custGeom>
            <a:gradFill>
              <a:gsLst>
                <a:gs pos="0">
                  <a:srgbClr val="FFFFFF">
                    <a:alpha val="8000"/>
                  </a:srgbClr>
                </a:gs>
                <a:gs pos="99000">
                  <a:srgbClr val="FFFFFF">
                    <a:alpha val="0"/>
                  </a:srgbClr>
                </a:gs>
              </a:gsLst>
              <a:lin ang="13500000" scaled="1"/>
            </a:gradFill>
            <a:ln w="179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0" name="Freeform: Shape 19">
              <a:extLst>
                <a:ext uri="{FF2B5EF4-FFF2-40B4-BE49-F238E27FC236}">
                  <a16:creationId xmlns:a16="http://schemas.microsoft.com/office/drawing/2014/main" id="{5C1E4B12-B33D-A109-1ADE-6DFF6349FD88}"/>
                </a:ext>
              </a:extLst>
            </p:cNvPr>
            <p:cNvSpPr/>
            <p:nvPr/>
          </p:nvSpPr>
          <p:spPr>
            <a:xfrm flipH="1">
              <a:off x="3534741" y="0"/>
              <a:ext cx="5191459" cy="3966034"/>
            </a:xfrm>
            <a:custGeom>
              <a:avLst/>
              <a:gdLst>
                <a:gd name="connsiteX0" fmla="*/ 4937677 w 5191459"/>
                <a:gd name="connsiteY0" fmla="*/ 3712252 h 3966034"/>
                <a:gd name="connsiteX1" fmla="*/ 3712252 w 5191459"/>
                <a:gd name="connsiteY1" fmla="*/ 3712252 h 3966034"/>
                <a:gd name="connsiteX2" fmla="*/ 0 w 5191459"/>
                <a:gd name="connsiteY2" fmla="*/ 0 h 3966034"/>
                <a:gd name="connsiteX3" fmla="*/ 2450849 w 5191459"/>
                <a:gd name="connsiteY3" fmla="*/ 0 h 3966034"/>
                <a:gd name="connsiteX4" fmla="*/ 4937677 w 5191459"/>
                <a:gd name="connsiteY4" fmla="*/ 2486828 h 3966034"/>
                <a:gd name="connsiteX5" fmla="*/ 4937677 w 5191459"/>
                <a:gd name="connsiteY5" fmla="*/ 3712252 h 396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1459" h="3966034">
                  <a:moveTo>
                    <a:pt x="4937677" y="3712252"/>
                  </a:moveTo>
                  <a:cubicBezTo>
                    <a:pt x="4599300" y="4050629"/>
                    <a:pt x="4050629" y="4050629"/>
                    <a:pt x="3712252" y="3712252"/>
                  </a:cubicBezTo>
                  <a:lnTo>
                    <a:pt x="0" y="0"/>
                  </a:lnTo>
                  <a:lnTo>
                    <a:pt x="2450849" y="0"/>
                  </a:lnTo>
                  <a:lnTo>
                    <a:pt x="4937677" y="2486828"/>
                  </a:lnTo>
                  <a:cubicBezTo>
                    <a:pt x="5276054" y="2825205"/>
                    <a:pt x="5276054" y="3373875"/>
                    <a:pt x="4937677" y="3712252"/>
                  </a:cubicBezTo>
                  <a:close/>
                </a:path>
              </a:pathLst>
            </a:custGeom>
            <a:gradFill>
              <a:gsLst>
                <a:gs pos="0">
                  <a:srgbClr val="FFFFFF">
                    <a:alpha val="8000"/>
                  </a:srgbClr>
                </a:gs>
                <a:gs pos="99000">
                  <a:srgbClr val="FFFFFF">
                    <a:alpha val="0"/>
                  </a:srgbClr>
                </a:gs>
              </a:gsLst>
              <a:lin ang="13500000" scaled="1"/>
            </a:gradFill>
            <a:ln w="179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1" name="Freeform: Shape 20">
              <a:extLst>
                <a:ext uri="{FF2B5EF4-FFF2-40B4-BE49-F238E27FC236}">
                  <a16:creationId xmlns:a16="http://schemas.microsoft.com/office/drawing/2014/main" id="{A1B34098-F15D-2371-8FE1-317D8E18CBF9}"/>
                </a:ext>
              </a:extLst>
            </p:cNvPr>
            <p:cNvSpPr/>
            <p:nvPr/>
          </p:nvSpPr>
          <p:spPr>
            <a:xfrm flipH="1">
              <a:off x="5473618" y="0"/>
              <a:ext cx="2650664" cy="2027158"/>
            </a:xfrm>
            <a:custGeom>
              <a:avLst/>
              <a:gdLst>
                <a:gd name="connsiteX0" fmla="*/ 2521547 w 2650664"/>
                <a:gd name="connsiteY0" fmla="*/ 1898041 h 2027158"/>
                <a:gd name="connsiteX1" fmla="*/ 1898041 w 2650664"/>
                <a:gd name="connsiteY1" fmla="*/ 1898041 h 2027158"/>
                <a:gd name="connsiteX2" fmla="*/ 0 w 2650664"/>
                <a:gd name="connsiteY2" fmla="*/ 0 h 2027158"/>
                <a:gd name="connsiteX3" fmla="*/ 1247012 w 2650664"/>
                <a:gd name="connsiteY3" fmla="*/ 0 h 2027158"/>
                <a:gd name="connsiteX4" fmla="*/ 2521547 w 2650664"/>
                <a:gd name="connsiteY4" fmla="*/ 1274535 h 2027158"/>
                <a:gd name="connsiteX5" fmla="*/ 2521547 w 2650664"/>
                <a:gd name="connsiteY5" fmla="*/ 1898041 h 20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0664" h="2027158">
                  <a:moveTo>
                    <a:pt x="2521547" y="1898041"/>
                  </a:moveTo>
                  <a:cubicBezTo>
                    <a:pt x="2349390" y="2070198"/>
                    <a:pt x="2070198" y="2070198"/>
                    <a:pt x="1898041" y="1898041"/>
                  </a:cubicBezTo>
                  <a:lnTo>
                    <a:pt x="0" y="0"/>
                  </a:lnTo>
                  <a:lnTo>
                    <a:pt x="1247012" y="0"/>
                  </a:lnTo>
                  <a:lnTo>
                    <a:pt x="2521547" y="1274535"/>
                  </a:lnTo>
                  <a:cubicBezTo>
                    <a:pt x="2693703" y="1446692"/>
                    <a:pt x="2693703" y="1725884"/>
                    <a:pt x="2521547" y="1898041"/>
                  </a:cubicBezTo>
                  <a:close/>
                </a:path>
              </a:pathLst>
            </a:custGeom>
            <a:gradFill>
              <a:gsLst>
                <a:gs pos="0">
                  <a:srgbClr val="FFFFFF">
                    <a:alpha val="8000"/>
                  </a:srgbClr>
                </a:gs>
                <a:gs pos="99000">
                  <a:srgbClr val="FFFFFF">
                    <a:alpha val="0"/>
                  </a:srgbClr>
                </a:gs>
              </a:gsLst>
              <a:lin ang="13500000" scaled="1"/>
            </a:gradFill>
            <a:ln w="179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2" name="Freeform: Shape 21">
              <a:extLst>
                <a:ext uri="{FF2B5EF4-FFF2-40B4-BE49-F238E27FC236}">
                  <a16:creationId xmlns:a16="http://schemas.microsoft.com/office/drawing/2014/main" id="{62A03ECD-B52A-209E-FC4D-EE886C65EA1E}"/>
                </a:ext>
              </a:extLst>
            </p:cNvPr>
            <p:cNvSpPr/>
            <p:nvPr/>
          </p:nvSpPr>
          <p:spPr>
            <a:xfrm flipH="1">
              <a:off x="4771094" y="0"/>
              <a:ext cx="7420906" cy="6903536"/>
            </a:xfrm>
            <a:custGeom>
              <a:avLst/>
              <a:gdLst>
                <a:gd name="connsiteX0" fmla="*/ 7420906 w 7420906"/>
                <a:gd name="connsiteY0" fmla="*/ 6903537 h 6903536"/>
                <a:gd name="connsiteX1" fmla="*/ 5394962 w 7420906"/>
                <a:gd name="connsiteY1" fmla="*/ 6903537 h 6903536"/>
                <a:gd name="connsiteX2" fmla="*/ 2971097 w 7420906"/>
                <a:gd name="connsiteY2" fmla="*/ 4479672 h 6903536"/>
                <a:gd name="connsiteX3" fmla="*/ 2895183 w 7420906"/>
                <a:gd name="connsiteY3" fmla="*/ 4403757 h 6903536"/>
                <a:gd name="connsiteX4" fmla="*/ 2712232 w 7420906"/>
                <a:gd name="connsiteY4" fmla="*/ 4220807 h 6903536"/>
                <a:gd name="connsiteX5" fmla="*/ 2226884 w 7420906"/>
                <a:gd name="connsiteY5" fmla="*/ 3735458 h 6903536"/>
                <a:gd name="connsiteX6" fmla="*/ 2132980 w 7420906"/>
                <a:gd name="connsiteY6" fmla="*/ 3641554 h 6903536"/>
                <a:gd name="connsiteX7" fmla="*/ 1950030 w 7420906"/>
                <a:gd name="connsiteY7" fmla="*/ 3458604 h 6903536"/>
                <a:gd name="connsiteX8" fmla="*/ 1667239 w 7420906"/>
                <a:gd name="connsiteY8" fmla="*/ 3175814 h 6903536"/>
                <a:gd name="connsiteX9" fmla="*/ 0 w 7420906"/>
                <a:gd name="connsiteY9" fmla="*/ 1508575 h 6903536"/>
                <a:gd name="connsiteX10" fmla="*/ 0 w 7420906"/>
                <a:gd name="connsiteY10" fmla="*/ 0 h 6903536"/>
                <a:gd name="connsiteX11" fmla="*/ 517370 w 7420906"/>
                <a:gd name="connsiteY11" fmla="*/ 0 h 6903536"/>
                <a:gd name="connsiteX12" fmla="*/ 2209254 w 7420906"/>
                <a:gd name="connsiteY12" fmla="*/ 1691885 h 6903536"/>
                <a:gd name="connsiteX13" fmla="*/ 2283909 w 7420906"/>
                <a:gd name="connsiteY13" fmla="*/ 1766540 h 6903536"/>
                <a:gd name="connsiteX14" fmla="*/ 4276394 w 7420906"/>
                <a:gd name="connsiteY14" fmla="*/ 3759024 h 6903536"/>
                <a:gd name="connsiteX15" fmla="*/ 5290985 w 7420906"/>
                <a:gd name="connsiteY15" fmla="*/ 4773615 h 6903536"/>
                <a:gd name="connsiteX16" fmla="*/ 7420906 w 7420906"/>
                <a:gd name="connsiteY16" fmla="*/ 6903537 h 690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20906" h="6903536">
                  <a:moveTo>
                    <a:pt x="7420906" y="6903537"/>
                  </a:moveTo>
                  <a:lnTo>
                    <a:pt x="5394962" y="6903537"/>
                  </a:lnTo>
                  <a:lnTo>
                    <a:pt x="2971097" y="4479672"/>
                  </a:lnTo>
                  <a:lnTo>
                    <a:pt x="2895183" y="4403757"/>
                  </a:lnTo>
                  <a:lnTo>
                    <a:pt x="2712232" y="4220807"/>
                  </a:lnTo>
                  <a:lnTo>
                    <a:pt x="2226884" y="3735458"/>
                  </a:lnTo>
                  <a:lnTo>
                    <a:pt x="2132980" y="3641554"/>
                  </a:lnTo>
                  <a:lnTo>
                    <a:pt x="1950030" y="3458604"/>
                  </a:lnTo>
                  <a:lnTo>
                    <a:pt x="1667239" y="3175814"/>
                  </a:lnTo>
                  <a:lnTo>
                    <a:pt x="0" y="1508575"/>
                  </a:lnTo>
                  <a:lnTo>
                    <a:pt x="0" y="0"/>
                  </a:lnTo>
                  <a:lnTo>
                    <a:pt x="517370" y="0"/>
                  </a:lnTo>
                  <a:lnTo>
                    <a:pt x="2209254" y="1691885"/>
                  </a:lnTo>
                  <a:lnTo>
                    <a:pt x="2283909" y="1766540"/>
                  </a:lnTo>
                  <a:lnTo>
                    <a:pt x="4276394" y="3759024"/>
                  </a:lnTo>
                  <a:lnTo>
                    <a:pt x="5290985" y="4773615"/>
                  </a:lnTo>
                  <a:lnTo>
                    <a:pt x="7420906" y="6903537"/>
                  </a:lnTo>
                  <a:close/>
                </a:path>
              </a:pathLst>
            </a:custGeom>
            <a:gradFill>
              <a:gsLst>
                <a:gs pos="0">
                  <a:srgbClr val="FFFFFF">
                    <a:alpha val="8000"/>
                  </a:srgbClr>
                </a:gs>
                <a:gs pos="99000">
                  <a:srgbClr val="FFFFFF">
                    <a:alpha val="0"/>
                  </a:srgbClr>
                </a:gs>
              </a:gsLst>
              <a:lin ang="13500000" scaled="1"/>
            </a:gradFill>
            <a:ln w="179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3" name="Freeform: Shape 22">
              <a:extLst>
                <a:ext uri="{FF2B5EF4-FFF2-40B4-BE49-F238E27FC236}">
                  <a16:creationId xmlns:a16="http://schemas.microsoft.com/office/drawing/2014/main" id="{BE689352-2C21-998E-16DE-ABCD005BE350}"/>
                </a:ext>
              </a:extLst>
            </p:cNvPr>
            <p:cNvSpPr/>
            <p:nvPr/>
          </p:nvSpPr>
          <p:spPr>
            <a:xfrm flipH="1">
              <a:off x="3227441" y="0"/>
              <a:ext cx="8964559" cy="6903536"/>
            </a:xfrm>
            <a:custGeom>
              <a:avLst/>
              <a:gdLst>
                <a:gd name="connsiteX0" fmla="*/ 8964560 w 8964559"/>
                <a:gd name="connsiteY0" fmla="*/ 6903537 h 6903536"/>
                <a:gd name="connsiteX1" fmla="*/ 6668598 w 8964559"/>
                <a:gd name="connsiteY1" fmla="*/ 6903537 h 6903536"/>
                <a:gd name="connsiteX2" fmla="*/ 1573156 w 8964559"/>
                <a:gd name="connsiteY2" fmla="*/ 1808095 h 6903536"/>
                <a:gd name="connsiteX3" fmla="*/ 1056686 w 8964559"/>
                <a:gd name="connsiteY3" fmla="*/ 1291625 h 6903536"/>
                <a:gd name="connsiteX4" fmla="*/ 0 w 8964559"/>
                <a:gd name="connsiteY4" fmla="*/ 234939 h 6903536"/>
                <a:gd name="connsiteX5" fmla="*/ 0 w 8964559"/>
                <a:gd name="connsiteY5" fmla="*/ 0 h 6903536"/>
                <a:gd name="connsiteX6" fmla="*/ 2061023 w 8964559"/>
                <a:gd name="connsiteY6" fmla="*/ 0 h 6903536"/>
                <a:gd name="connsiteX7" fmla="*/ 2942134 w 8964559"/>
                <a:gd name="connsiteY7" fmla="*/ 881111 h 6903536"/>
                <a:gd name="connsiteX8" fmla="*/ 3621767 w 8964559"/>
                <a:gd name="connsiteY8" fmla="*/ 1560743 h 6903536"/>
                <a:gd name="connsiteX9" fmla="*/ 4093623 w 8964559"/>
                <a:gd name="connsiteY9" fmla="*/ 2032600 h 6903536"/>
                <a:gd name="connsiteX10" fmla="*/ 5364201 w 8964559"/>
                <a:gd name="connsiteY10" fmla="*/ 3303178 h 6903536"/>
                <a:gd name="connsiteX11" fmla="*/ 5372476 w 8964559"/>
                <a:gd name="connsiteY11" fmla="*/ 3311453 h 6903536"/>
                <a:gd name="connsiteX12" fmla="*/ 5475914 w 8964559"/>
                <a:gd name="connsiteY12" fmla="*/ 3414891 h 6903536"/>
                <a:gd name="connsiteX13" fmla="*/ 5603637 w 8964559"/>
                <a:gd name="connsiteY13" fmla="*/ 3542614 h 6903536"/>
                <a:gd name="connsiteX14" fmla="*/ 5709234 w 8964559"/>
                <a:gd name="connsiteY14" fmla="*/ 3648211 h 6903536"/>
                <a:gd name="connsiteX15" fmla="*/ 8964560 w 8964559"/>
                <a:gd name="connsiteY15" fmla="*/ 6903537 h 690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64559" h="6903536">
                  <a:moveTo>
                    <a:pt x="8964560" y="6903537"/>
                  </a:moveTo>
                  <a:lnTo>
                    <a:pt x="6668598" y="6903537"/>
                  </a:lnTo>
                  <a:lnTo>
                    <a:pt x="1573156" y="1808095"/>
                  </a:lnTo>
                  <a:lnTo>
                    <a:pt x="1056686" y="1291625"/>
                  </a:lnTo>
                  <a:lnTo>
                    <a:pt x="0" y="234939"/>
                  </a:lnTo>
                  <a:lnTo>
                    <a:pt x="0" y="0"/>
                  </a:lnTo>
                  <a:lnTo>
                    <a:pt x="2061023" y="0"/>
                  </a:lnTo>
                  <a:lnTo>
                    <a:pt x="2942134" y="881111"/>
                  </a:lnTo>
                  <a:lnTo>
                    <a:pt x="3621767" y="1560743"/>
                  </a:lnTo>
                  <a:lnTo>
                    <a:pt x="4093623" y="2032600"/>
                  </a:lnTo>
                  <a:lnTo>
                    <a:pt x="5364201" y="3303178"/>
                  </a:lnTo>
                  <a:lnTo>
                    <a:pt x="5372476" y="3311453"/>
                  </a:lnTo>
                  <a:lnTo>
                    <a:pt x="5475914" y="3414891"/>
                  </a:lnTo>
                  <a:lnTo>
                    <a:pt x="5603637" y="3542614"/>
                  </a:lnTo>
                  <a:lnTo>
                    <a:pt x="5709234" y="3648211"/>
                  </a:lnTo>
                  <a:lnTo>
                    <a:pt x="8964560" y="6903537"/>
                  </a:lnTo>
                  <a:close/>
                </a:path>
              </a:pathLst>
            </a:custGeom>
            <a:gradFill>
              <a:gsLst>
                <a:gs pos="0">
                  <a:srgbClr val="FFFFFF">
                    <a:alpha val="8000"/>
                  </a:srgbClr>
                </a:gs>
                <a:gs pos="99000">
                  <a:srgbClr val="FFFFFF">
                    <a:alpha val="0"/>
                  </a:srgbClr>
                </a:gs>
              </a:gsLst>
              <a:lin ang="13500000" scaled="1"/>
            </a:gradFill>
            <a:ln w="179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4" name="Freeform: Shape 24">
              <a:extLst>
                <a:ext uri="{FF2B5EF4-FFF2-40B4-BE49-F238E27FC236}">
                  <a16:creationId xmlns:a16="http://schemas.microsoft.com/office/drawing/2014/main" id="{8AF9DFD9-916F-BA4C-C747-4122EED1AA72}"/>
                </a:ext>
              </a:extLst>
            </p:cNvPr>
            <p:cNvSpPr/>
            <p:nvPr/>
          </p:nvSpPr>
          <p:spPr>
            <a:xfrm flipH="1">
              <a:off x="4400697" y="2810633"/>
              <a:ext cx="4425470" cy="4104416"/>
            </a:xfrm>
            <a:custGeom>
              <a:avLst/>
              <a:gdLst>
                <a:gd name="connsiteX0" fmla="*/ 4425471 w 4425470"/>
                <a:gd name="connsiteY0" fmla="*/ 4104417 h 4104416"/>
                <a:gd name="connsiteX1" fmla="*/ 3783256 w 4425470"/>
                <a:gd name="connsiteY1" fmla="*/ 4104417 h 4104416"/>
                <a:gd name="connsiteX2" fmla="*/ 1842581 w 4425470"/>
                <a:gd name="connsiteY2" fmla="*/ 2163921 h 4104416"/>
                <a:gd name="connsiteX3" fmla="*/ 938264 w 4425470"/>
                <a:gd name="connsiteY3" fmla="*/ 1259604 h 4104416"/>
                <a:gd name="connsiteX4" fmla="*/ 300726 w 4425470"/>
                <a:gd name="connsiteY4" fmla="*/ 622067 h 4104416"/>
                <a:gd name="connsiteX5" fmla="*/ 66327 w 4425470"/>
                <a:gd name="connsiteY5" fmla="*/ 387667 h 4104416"/>
                <a:gd name="connsiteX6" fmla="*/ 15597 w 4425470"/>
                <a:gd name="connsiteY6" fmla="*/ 144093 h 4104416"/>
                <a:gd name="connsiteX7" fmla="*/ 26571 w 4425470"/>
                <a:gd name="connsiteY7" fmla="*/ 120528 h 4104416"/>
                <a:gd name="connsiteX8" fmla="*/ 48338 w 4425470"/>
                <a:gd name="connsiteY8" fmla="*/ 87247 h 4104416"/>
                <a:gd name="connsiteX9" fmla="*/ 66327 w 4425470"/>
                <a:gd name="connsiteY9" fmla="*/ 66560 h 4104416"/>
                <a:gd name="connsiteX10" fmla="*/ 226971 w 4425470"/>
                <a:gd name="connsiteY10" fmla="*/ 0 h 4104416"/>
                <a:gd name="connsiteX11" fmla="*/ 387434 w 4425470"/>
                <a:gd name="connsiteY11" fmla="*/ 66560 h 4104416"/>
                <a:gd name="connsiteX12" fmla="*/ 920994 w 4425470"/>
                <a:gd name="connsiteY12" fmla="*/ 600120 h 4104416"/>
                <a:gd name="connsiteX13" fmla="*/ 2047298 w 4425470"/>
                <a:gd name="connsiteY13" fmla="*/ 1726244 h 4104416"/>
                <a:gd name="connsiteX14" fmla="*/ 4425471 w 4425470"/>
                <a:gd name="connsiteY14" fmla="*/ 4104417 h 41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25470" h="4104416">
                  <a:moveTo>
                    <a:pt x="4425471" y="4104417"/>
                  </a:moveTo>
                  <a:lnTo>
                    <a:pt x="3783256" y="4104417"/>
                  </a:lnTo>
                  <a:lnTo>
                    <a:pt x="1842581" y="2163921"/>
                  </a:lnTo>
                  <a:lnTo>
                    <a:pt x="938264" y="1259604"/>
                  </a:lnTo>
                  <a:lnTo>
                    <a:pt x="300726" y="622067"/>
                  </a:lnTo>
                  <a:lnTo>
                    <a:pt x="66327" y="387667"/>
                  </a:lnTo>
                  <a:cubicBezTo>
                    <a:pt x="666" y="321827"/>
                    <a:pt x="-16244" y="225584"/>
                    <a:pt x="15597" y="144093"/>
                  </a:cubicBezTo>
                  <a:cubicBezTo>
                    <a:pt x="18835" y="135998"/>
                    <a:pt x="22433" y="128083"/>
                    <a:pt x="26571" y="120528"/>
                  </a:cubicBezTo>
                  <a:cubicBezTo>
                    <a:pt x="32507" y="109015"/>
                    <a:pt x="39703" y="97861"/>
                    <a:pt x="48338" y="87247"/>
                  </a:cubicBezTo>
                  <a:cubicBezTo>
                    <a:pt x="53734" y="80052"/>
                    <a:pt x="59671" y="73216"/>
                    <a:pt x="66327" y="66560"/>
                  </a:cubicBezTo>
                  <a:cubicBezTo>
                    <a:pt x="110760" y="22127"/>
                    <a:pt x="168685" y="0"/>
                    <a:pt x="226971" y="0"/>
                  </a:cubicBezTo>
                  <a:cubicBezTo>
                    <a:pt x="285256" y="0"/>
                    <a:pt x="343181" y="22127"/>
                    <a:pt x="387434" y="66560"/>
                  </a:cubicBezTo>
                  <a:lnTo>
                    <a:pt x="920994" y="600120"/>
                  </a:lnTo>
                  <a:lnTo>
                    <a:pt x="2047298" y="1726244"/>
                  </a:lnTo>
                  <a:lnTo>
                    <a:pt x="4425471" y="4104417"/>
                  </a:lnTo>
                  <a:close/>
                </a:path>
              </a:pathLst>
            </a:custGeom>
            <a:gradFill>
              <a:gsLst>
                <a:gs pos="0">
                  <a:schemeClr val="bg2"/>
                </a:gs>
                <a:gs pos="50000">
                  <a:schemeClr val="bg2">
                    <a:lumMod val="40000"/>
                    <a:lumOff val="60000"/>
                  </a:schemeClr>
                </a:gs>
                <a:gs pos="100000">
                  <a:schemeClr val="bg2">
                    <a:lumMod val="60000"/>
                    <a:lumOff val="40000"/>
                  </a:schemeClr>
                </a:gs>
              </a:gsLst>
              <a:lin ang="13500053" scaled="1"/>
            </a:gradFill>
            <a:ln w="179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5" name="Freeform: Shape 25">
              <a:extLst>
                <a:ext uri="{FF2B5EF4-FFF2-40B4-BE49-F238E27FC236}">
                  <a16:creationId xmlns:a16="http://schemas.microsoft.com/office/drawing/2014/main" id="{9FB74CCB-0493-360D-21F2-DBAE55C05011}"/>
                </a:ext>
              </a:extLst>
            </p:cNvPr>
            <p:cNvSpPr/>
            <p:nvPr/>
          </p:nvSpPr>
          <p:spPr>
            <a:xfrm flipH="1">
              <a:off x="6158063" y="5370316"/>
              <a:ext cx="1594877" cy="1544732"/>
            </a:xfrm>
            <a:custGeom>
              <a:avLst/>
              <a:gdLst>
                <a:gd name="connsiteX0" fmla="*/ 1594878 w 1594877"/>
                <a:gd name="connsiteY0" fmla="*/ 1544733 h 1544732"/>
                <a:gd name="connsiteX1" fmla="*/ 1494678 w 1594877"/>
                <a:gd name="connsiteY1" fmla="*/ 1544733 h 1544732"/>
                <a:gd name="connsiteX2" fmla="*/ 10389 w 1594877"/>
                <a:gd name="connsiteY2" fmla="*/ 60444 h 1544732"/>
                <a:gd name="connsiteX3" fmla="*/ 10389 w 1594877"/>
                <a:gd name="connsiteY3" fmla="*/ 10433 h 1544732"/>
                <a:gd name="connsiteX4" fmla="*/ 35394 w 1594877"/>
                <a:gd name="connsiteY4" fmla="*/ 0 h 1544732"/>
                <a:gd name="connsiteX5" fmla="*/ 60399 w 1594877"/>
                <a:gd name="connsiteY5" fmla="*/ 10433 h 1544732"/>
                <a:gd name="connsiteX6" fmla="*/ 358120 w 1594877"/>
                <a:gd name="connsiteY6" fmla="*/ 308155 h 1544732"/>
                <a:gd name="connsiteX7" fmla="*/ 1594878 w 1594877"/>
                <a:gd name="connsiteY7" fmla="*/ 1544733 h 154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877" h="1544732">
                  <a:moveTo>
                    <a:pt x="1594878" y="1544733"/>
                  </a:moveTo>
                  <a:lnTo>
                    <a:pt x="1494678" y="1544733"/>
                  </a:lnTo>
                  <a:lnTo>
                    <a:pt x="10389" y="60444"/>
                  </a:lnTo>
                  <a:cubicBezTo>
                    <a:pt x="-3463" y="46592"/>
                    <a:pt x="-3463" y="24286"/>
                    <a:pt x="10389" y="10433"/>
                  </a:cubicBezTo>
                  <a:cubicBezTo>
                    <a:pt x="17225" y="3598"/>
                    <a:pt x="26399" y="0"/>
                    <a:pt x="35394" y="0"/>
                  </a:cubicBezTo>
                  <a:cubicBezTo>
                    <a:pt x="44388" y="0"/>
                    <a:pt x="53563" y="3598"/>
                    <a:pt x="60399" y="10433"/>
                  </a:cubicBezTo>
                  <a:lnTo>
                    <a:pt x="358120" y="308155"/>
                  </a:lnTo>
                  <a:lnTo>
                    <a:pt x="1594878" y="1544733"/>
                  </a:lnTo>
                  <a:close/>
                </a:path>
              </a:pathLst>
            </a:custGeom>
            <a:solidFill>
              <a:srgbClr val="FFFFFF"/>
            </a:solidFill>
            <a:ln w="179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6" name="Freeform: Shape 26">
              <a:extLst>
                <a:ext uri="{FF2B5EF4-FFF2-40B4-BE49-F238E27FC236}">
                  <a16:creationId xmlns:a16="http://schemas.microsoft.com/office/drawing/2014/main" id="{7C65DE81-5BDA-2EF4-2236-2DF8D40CEFC8}"/>
                </a:ext>
              </a:extLst>
            </p:cNvPr>
            <p:cNvSpPr/>
            <p:nvPr/>
          </p:nvSpPr>
          <p:spPr>
            <a:xfrm flipH="1">
              <a:off x="11221664" y="4466898"/>
              <a:ext cx="959903" cy="1033434"/>
            </a:xfrm>
            <a:custGeom>
              <a:avLst/>
              <a:gdLst>
                <a:gd name="connsiteX0" fmla="*/ 944793 w 959903"/>
                <a:gd name="connsiteY0" fmla="*/ 1018189 h 1033434"/>
                <a:gd name="connsiteX1" fmla="*/ 871397 w 959903"/>
                <a:gd name="connsiteY1" fmla="*/ 1018189 h 1033434"/>
                <a:gd name="connsiteX2" fmla="*/ 0 w 959903"/>
                <a:gd name="connsiteY2" fmla="*/ 146792 h 1033434"/>
                <a:gd name="connsiteX3" fmla="*/ 0 w 959903"/>
                <a:gd name="connsiteY3" fmla="*/ 0 h 1033434"/>
                <a:gd name="connsiteX4" fmla="*/ 944793 w 959903"/>
                <a:gd name="connsiteY4" fmla="*/ 944793 h 1033434"/>
                <a:gd name="connsiteX5" fmla="*/ 944793 w 959903"/>
                <a:gd name="connsiteY5" fmla="*/ 1018189 h 103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9903" h="1033434">
                  <a:moveTo>
                    <a:pt x="944793" y="1018189"/>
                  </a:moveTo>
                  <a:cubicBezTo>
                    <a:pt x="924465" y="1038517"/>
                    <a:pt x="891545" y="1038517"/>
                    <a:pt x="871397" y="1018189"/>
                  </a:cubicBezTo>
                  <a:lnTo>
                    <a:pt x="0" y="146792"/>
                  </a:lnTo>
                  <a:lnTo>
                    <a:pt x="0" y="0"/>
                  </a:lnTo>
                  <a:lnTo>
                    <a:pt x="944793" y="944793"/>
                  </a:lnTo>
                  <a:cubicBezTo>
                    <a:pt x="964941" y="965121"/>
                    <a:pt x="964941" y="997861"/>
                    <a:pt x="944793" y="1018189"/>
                  </a:cubicBezTo>
                  <a:close/>
                </a:path>
              </a:pathLst>
            </a:custGeom>
            <a:solidFill>
              <a:srgbClr val="FFFFFF"/>
            </a:solidFill>
            <a:ln w="179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7" name="Freeform: Shape 27">
              <a:extLst>
                <a:ext uri="{FF2B5EF4-FFF2-40B4-BE49-F238E27FC236}">
                  <a16:creationId xmlns:a16="http://schemas.microsoft.com/office/drawing/2014/main" id="{6306B905-10E3-B94C-DEF1-E3D639005AFB}"/>
                </a:ext>
              </a:extLst>
            </p:cNvPr>
            <p:cNvSpPr/>
            <p:nvPr/>
          </p:nvSpPr>
          <p:spPr>
            <a:xfrm flipH="1">
              <a:off x="6554229" y="1253172"/>
              <a:ext cx="701489" cy="701489"/>
            </a:xfrm>
            <a:custGeom>
              <a:avLst/>
              <a:gdLst>
                <a:gd name="connsiteX0" fmla="*/ 694339 w 701489"/>
                <a:gd name="connsiteY0" fmla="*/ 694338 h 701489"/>
                <a:gd name="connsiteX1" fmla="*/ 694339 w 701489"/>
                <a:gd name="connsiteY1" fmla="*/ 694338 h 701489"/>
                <a:gd name="connsiteX2" fmla="*/ 659799 w 701489"/>
                <a:gd name="connsiteY2" fmla="*/ 694338 h 701489"/>
                <a:gd name="connsiteX3" fmla="*/ 7151 w 701489"/>
                <a:gd name="connsiteY3" fmla="*/ 41690 h 701489"/>
                <a:gd name="connsiteX4" fmla="*/ 7151 w 701489"/>
                <a:gd name="connsiteY4" fmla="*/ 7151 h 701489"/>
                <a:gd name="connsiteX5" fmla="*/ 7151 w 701489"/>
                <a:gd name="connsiteY5" fmla="*/ 7151 h 701489"/>
                <a:gd name="connsiteX6" fmla="*/ 41690 w 701489"/>
                <a:gd name="connsiteY6" fmla="*/ 7151 h 701489"/>
                <a:gd name="connsiteX7" fmla="*/ 694339 w 701489"/>
                <a:gd name="connsiteY7" fmla="*/ 659799 h 701489"/>
                <a:gd name="connsiteX8" fmla="*/ 694339 w 701489"/>
                <a:gd name="connsiteY8" fmla="*/ 694338 h 70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89" h="701489">
                  <a:moveTo>
                    <a:pt x="694339" y="694338"/>
                  </a:moveTo>
                  <a:lnTo>
                    <a:pt x="694339" y="694338"/>
                  </a:lnTo>
                  <a:cubicBezTo>
                    <a:pt x="684804" y="703873"/>
                    <a:pt x="669333" y="703873"/>
                    <a:pt x="659799" y="694338"/>
                  </a:cubicBezTo>
                  <a:lnTo>
                    <a:pt x="7151" y="41690"/>
                  </a:lnTo>
                  <a:cubicBezTo>
                    <a:pt x="-2384" y="32156"/>
                    <a:pt x="-2384" y="16685"/>
                    <a:pt x="7151" y="7151"/>
                  </a:cubicBezTo>
                  <a:lnTo>
                    <a:pt x="7151" y="7151"/>
                  </a:lnTo>
                  <a:cubicBezTo>
                    <a:pt x="16685" y="-2384"/>
                    <a:pt x="32156" y="-2384"/>
                    <a:pt x="41690" y="7151"/>
                  </a:cubicBezTo>
                  <a:lnTo>
                    <a:pt x="694339" y="659799"/>
                  </a:lnTo>
                  <a:cubicBezTo>
                    <a:pt x="703873" y="669333"/>
                    <a:pt x="703873" y="684804"/>
                    <a:pt x="694339" y="694338"/>
                  </a:cubicBezTo>
                  <a:close/>
                </a:path>
              </a:pathLst>
            </a:custGeom>
            <a:solidFill>
              <a:srgbClr val="FFFFFF"/>
            </a:solidFill>
            <a:ln w="179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8" name="Freeform: Shape 28">
              <a:extLst>
                <a:ext uri="{FF2B5EF4-FFF2-40B4-BE49-F238E27FC236}">
                  <a16:creationId xmlns:a16="http://schemas.microsoft.com/office/drawing/2014/main" id="{449B93B0-089A-8978-DB97-F515E683C646}"/>
                </a:ext>
              </a:extLst>
            </p:cNvPr>
            <p:cNvSpPr/>
            <p:nvPr/>
          </p:nvSpPr>
          <p:spPr>
            <a:xfrm flipH="1">
              <a:off x="9338059" y="5464445"/>
              <a:ext cx="249779" cy="249779"/>
            </a:xfrm>
            <a:custGeom>
              <a:avLst/>
              <a:gdLst>
                <a:gd name="connsiteX0" fmla="*/ 242629 w 249779"/>
                <a:gd name="connsiteY0" fmla="*/ 242629 h 249779"/>
                <a:gd name="connsiteX1" fmla="*/ 242629 w 249779"/>
                <a:gd name="connsiteY1" fmla="*/ 242629 h 249779"/>
                <a:gd name="connsiteX2" fmla="*/ 208090 w 249779"/>
                <a:gd name="connsiteY2" fmla="*/ 242629 h 249779"/>
                <a:gd name="connsiteX3" fmla="*/ 7151 w 249779"/>
                <a:gd name="connsiteY3" fmla="*/ 41690 h 249779"/>
                <a:gd name="connsiteX4" fmla="*/ 7151 w 249779"/>
                <a:gd name="connsiteY4" fmla="*/ 7151 h 249779"/>
                <a:gd name="connsiteX5" fmla="*/ 7151 w 249779"/>
                <a:gd name="connsiteY5" fmla="*/ 7151 h 249779"/>
                <a:gd name="connsiteX6" fmla="*/ 41690 w 249779"/>
                <a:gd name="connsiteY6" fmla="*/ 7151 h 249779"/>
                <a:gd name="connsiteX7" fmla="*/ 242629 w 249779"/>
                <a:gd name="connsiteY7" fmla="*/ 208090 h 249779"/>
                <a:gd name="connsiteX8" fmla="*/ 242629 w 249779"/>
                <a:gd name="connsiteY8" fmla="*/ 242629 h 24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79" h="249779">
                  <a:moveTo>
                    <a:pt x="242629" y="242629"/>
                  </a:moveTo>
                  <a:lnTo>
                    <a:pt x="242629" y="242629"/>
                  </a:lnTo>
                  <a:cubicBezTo>
                    <a:pt x="233095" y="252164"/>
                    <a:pt x="217624" y="252164"/>
                    <a:pt x="208090" y="242629"/>
                  </a:cubicBezTo>
                  <a:lnTo>
                    <a:pt x="7151" y="41690"/>
                  </a:lnTo>
                  <a:cubicBezTo>
                    <a:pt x="-2384" y="32155"/>
                    <a:pt x="-2384" y="16685"/>
                    <a:pt x="7151" y="7151"/>
                  </a:cubicBezTo>
                  <a:lnTo>
                    <a:pt x="7151" y="7151"/>
                  </a:lnTo>
                  <a:cubicBezTo>
                    <a:pt x="16685" y="-2384"/>
                    <a:pt x="32156" y="-2384"/>
                    <a:pt x="41690" y="7151"/>
                  </a:cubicBezTo>
                  <a:lnTo>
                    <a:pt x="242629" y="208090"/>
                  </a:lnTo>
                  <a:cubicBezTo>
                    <a:pt x="252164" y="217624"/>
                    <a:pt x="252164" y="233095"/>
                    <a:pt x="242629" y="242629"/>
                  </a:cubicBezTo>
                  <a:close/>
                </a:path>
              </a:pathLst>
            </a:custGeom>
            <a:solidFill>
              <a:srgbClr val="FFFFFF"/>
            </a:solidFill>
            <a:ln w="179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9" name="Freeform: Shape 29">
              <a:extLst>
                <a:ext uri="{FF2B5EF4-FFF2-40B4-BE49-F238E27FC236}">
                  <a16:creationId xmlns:a16="http://schemas.microsoft.com/office/drawing/2014/main" id="{87CD9414-5142-13EF-E3CD-4645DAD3816E}"/>
                </a:ext>
              </a:extLst>
            </p:cNvPr>
            <p:cNvSpPr/>
            <p:nvPr/>
          </p:nvSpPr>
          <p:spPr>
            <a:xfrm flipH="1">
              <a:off x="4852676" y="4977522"/>
              <a:ext cx="867978" cy="867979"/>
            </a:xfrm>
            <a:custGeom>
              <a:avLst/>
              <a:gdLst>
                <a:gd name="connsiteX0" fmla="*/ 855836 w 867978"/>
                <a:gd name="connsiteY0" fmla="*/ 855836 h 867979"/>
                <a:gd name="connsiteX1" fmla="*/ 855836 w 867978"/>
                <a:gd name="connsiteY1" fmla="*/ 855836 h 867979"/>
                <a:gd name="connsiteX2" fmla="*/ 797551 w 867978"/>
                <a:gd name="connsiteY2" fmla="*/ 855836 h 867979"/>
                <a:gd name="connsiteX3" fmla="*/ 12143 w 867978"/>
                <a:gd name="connsiteY3" fmla="*/ 70427 h 867979"/>
                <a:gd name="connsiteX4" fmla="*/ 12143 w 867978"/>
                <a:gd name="connsiteY4" fmla="*/ 12143 h 867979"/>
                <a:gd name="connsiteX5" fmla="*/ 12143 w 867978"/>
                <a:gd name="connsiteY5" fmla="*/ 12143 h 867979"/>
                <a:gd name="connsiteX6" fmla="*/ 70427 w 867978"/>
                <a:gd name="connsiteY6" fmla="*/ 12143 h 867979"/>
                <a:gd name="connsiteX7" fmla="*/ 855836 w 867978"/>
                <a:gd name="connsiteY7" fmla="*/ 797551 h 867979"/>
                <a:gd name="connsiteX8" fmla="*/ 855836 w 867978"/>
                <a:gd name="connsiteY8" fmla="*/ 855836 h 86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978" h="867979">
                  <a:moveTo>
                    <a:pt x="855836" y="855836"/>
                  </a:moveTo>
                  <a:lnTo>
                    <a:pt x="855836" y="855836"/>
                  </a:lnTo>
                  <a:cubicBezTo>
                    <a:pt x="839646" y="872027"/>
                    <a:pt x="813561" y="872027"/>
                    <a:pt x="797551" y="855836"/>
                  </a:cubicBezTo>
                  <a:lnTo>
                    <a:pt x="12143" y="70427"/>
                  </a:lnTo>
                  <a:cubicBezTo>
                    <a:pt x="-4048" y="54237"/>
                    <a:pt x="-4048" y="28153"/>
                    <a:pt x="12143" y="12143"/>
                  </a:cubicBezTo>
                  <a:lnTo>
                    <a:pt x="12143" y="12143"/>
                  </a:lnTo>
                  <a:cubicBezTo>
                    <a:pt x="28333" y="-4048"/>
                    <a:pt x="54417" y="-4048"/>
                    <a:pt x="70427" y="12143"/>
                  </a:cubicBezTo>
                  <a:lnTo>
                    <a:pt x="855836" y="797551"/>
                  </a:lnTo>
                  <a:cubicBezTo>
                    <a:pt x="872026" y="813742"/>
                    <a:pt x="872026" y="839826"/>
                    <a:pt x="855836" y="855836"/>
                  </a:cubicBezTo>
                  <a:close/>
                </a:path>
              </a:pathLst>
            </a:custGeom>
            <a:gradFill>
              <a:gsLst>
                <a:gs pos="0">
                  <a:schemeClr val="bg2">
                    <a:alpha val="69000"/>
                  </a:schemeClr>
                </a:gs>
                <a:gs pos="100000">
                  <a:schemeClr val="bg2">
                    <a:lumMod val="60000"/>
                    <a:lumOff val="40000"/>
                    <a:alpha val="45000"/>
                  </a:schemeClr>
                </a:gs>
              </a:gsLst>
              <a:lin ang="13500000" scaled="1"/>
            </a:gradFill>
            <a:ln w="179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20" name="Freeform: Shape 30">
              <a:extLst>
                <a:ext uri="{FF2B5EF4-FFF2-40B4-BE49-F238E27FC236}">
                  <a16:creationId xmlns:a16="http://schemas.microsoft.com/office/drawing/2014/main" id="{FE0CDECF-8DDB-B236-F2E9-42EC0D031DFC}"/>
                </a:ext>
              </a:extLst>
            </p:cNvPr>
            <p:cNvSpPr/>
            <p:nvPr/>
          </p:nvSpPr>
          <p:spPr>
            <a:xfrm flipH="1">
              <a:off x="8981872" y="456610"/>
              <a:ext cx="249780" cy="249780"/>
            </a:xfrm>
            <a:custGeom>
              <a:avLst/>
              <a:gdLst>
                <a:gd name="connsiteX0" fmla="*/ 242630 w 249780"/>
                <a:gd name="connsiteY0" fmla="*/ 242629 h 249780"/>
                <a:gd name="connsiteX1" fmla="*/ 242630 w 249780"/>
                <a:gd name="connsiteY1" fmla="*/ 242629 h 249780"/>
                <a:gd name="connsiteX2" fmla="*/ 208090 w 249780"/>
                <a:gd name="connsiteY2" fmla="*/ 242629 h 249780"/>
                <a:gd name="connsiteX3" fmla="*/ 7151 w 249780"/>
                <a:gd name="connsiteY3" fmla="*/ 41690 h 249780"/>
                <a:gd name="connsiteX4" fmla="*/ 7151 w 249780"/>
                <a:gd name="connsiteY4" fmla="*/ 7151 h 249780"/>
                <a:gd name="connsiteX5" fmla="*/ 7151 w 249780"/>
                <a:gd name="connsiteY5" fmla="*/ 7151 h 249780"/>
                <a:gd name="connsiteX6" fmla="*/ 41690 w 249780"/>
                <a:gd name="connsiteY6" fmla="*/ 7151 h 249780"/>
                <a:gd name="connsiteX7" fmla="*/ 242630 w 249780"/>
                <a:gd name="connsiteY7" fmla="*/ 208090 h 249780"/>
                <a:gd name="connsiteX8" fmla="*/ 242630 w 249780"/>
                <a:gd name="connsiteY8" fmla="*/ 242629 h 24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80" h="249780">
                  <a:moveTo>
                    <a:pt x="242630" y="242629"/>
                  </a:moveTo>
                  <a:lnTo>
                    <a:pt x="242630" y="242629"/>
                  </a:lnTo>
                  <a:cubicBezTo>
                    <a:pt x="233095" y="252164"/>
                    <a:pt x="217625" y="252164"/>
                    <a:pt x="208090" y="242629"/>
                  </a:cubicBezTo>
                  <a:lnTo>
                    <a:pt x="7151" y="41690"/>
                  </a:lnTo>
                  <a:cubicBezTo>
                    <a:pt x="-2384" y="32156"/>
                    <a:pt x="-2384" y="16685"/>
                    <a:pt x="7151" y="7151"/>
                  </a:cubicBezTo>
                  <a:lnTo>
                    <a:pt x="7151" y="7151"/>
                  </a:lnTo>
                  <a:cubicBezTo>
                    <a:pt x="16685" y="-2384"/>
                    <a:pt x="32156" y="-2384"/>
                    <a:pt x="41690" y="7151"/>
                  </a:cubicBezTo>
                  <a:lnTo>
                    <a:pt x="242630" y="208090"/>
                  </a:lnTo>
                  <a:cubicBezTo>
                    <a:pt x="252164" y="217624"/>
                    <a:pt x="252164" y="233095"/>
                    <a:pt x="242630" y="242629"/>
                  </a:cubicBezTo>
                  <a:close/>
                </a:path>
              </a:pathLst>
            </a:custGeom>
            <a:solidFill>
              <a:srgbClr val="FFFFFF"/>
            </a:solidFill>
            <a:ln w="179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21" name="Freeform: Shape 31">
              <a:extLst>
                <a:ext uri="{FF2B5EF4-FFF2-40B4-BE49-F238E27FC236}">
                  <a16:creationId xmlns:a16="http://schemas.microsoft.com/office/drawing/2014/main" id="{E6642546-E8B5-E01E-8102-4B8BBF87CF43}"/>
                </a:ext>
              </a:extLst>
            </p:cNvPr>
            <p:cNvSpPr/>
            <p:nvPr/>
          </p:nvSpPr>
          <p:spPr>
            <a:xfrm flipH="1">
              <a:off x="11561345" y="648510"/>
              <a:ext cx="620222" cy="662182"/>
            </a:xfrm>
            <a:custGeom>
              <a:avLst/>
              <a:gdLst>
                <a:gd name="connsiteX0" fmla="*/ 611453 w 620222"/>
                <a:gd name="connsiteY0" fmla="*/ 653548 h 662182"/>
                <a:gd name="connsiteX1" fmla="*/ 569538 w 620222"/>
                <a:gd name="connsiteY1" fmla="*/ 653548 h 662182"/>
                <a:gd name="connsiteX2" fmla="*/ 0 w 620222"/>
                <a:gd name="connsiteY2" fmla="*/ 83830 h 662182"/>
                <a:gd name="connsiteX3" fmla="*/ 0 w 620222"/>
                <a:gd name="connsiteY3" fmla="*/ 0 h 662182"/>
                <a:gd name="connsiteX4" fmla="*/ 611453 w 620222"/>
                <a:gd name="connsiteY4" fmla="*/ 611453 h 662182"/>
                <a:gd name="connsiteX5" fmla="*/ 611453 w 620222"/>
                <a:gd name="connsiteY5" fmla="*/ 653548 h 6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222" h="662182">
                  <a:moveTo>
                    <a:pt x="611453" y="653548"/>
                  </a:moveTo>
                  <a:cubicBezTo>
                    <a:pt x="599940" y="665061"/>
                    <a:pt x="581051" y="665061"/>
                    <a:pt x="569538" y="653548"/>
                  </a:cubicBezTo>
                  <a:lnTo>
                    <a:pt x="0" y="83830"/>
                  </a:lnTo>
                  <a:lnTo>
                    <a:pt x="0" y="0"/>
                  </a:lnTo>
                  <a:lnTo>
                    <a:pt x="611453" y="611453"/>
                  </a:lnTo>
                  <a:cubicBezTo>
                    <a:pt x="623146" y="623146"/>
                    <a:pt x="623146" y="641855"/>
                    <a:pt x="611453" y="653548"/>
                  </a:cubicBezTo>
                  <a:close/>
                </a:path>
              </a:pathLst>
            </a:custGeom>
            <a:solidFill>
              <a:srgbClr val="FFFFFF"/>
            </a:solidFill>
            <a:ln w="179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22" name="Freeform: Shape 32">
              <a:extLst>
                <a:ext uri="{FF2B5EF4-FFF2-40B4-BE49-F238E27FC236}">
                  <a16:creationId xmlns:a16="http://schemas.microsoft.com/office/drawing/2014/main" id="{7F0A24E1-B2CF-AA3D-450F-7AA0BD3F0CF9}"/>
                </a:ext>
              </a:extLst>
            </p:cNvPr>
            <p:cNvSpPr/>
            <p:nvPr/>
          </p:nvSpPr>
          <p:spPr>
            <a:xfrm flipH="1">
              <a:off x="7172474" y="5268138"/>
              <a:ext cx="1863290" cy="1646911"/>
            </a:xfrm>
            <a:custGeom>
              <a:avLst/>
              <a:gdLst>
                <a:gd name="connsiteX0" fmla="*/ 1863291 w 1863290"/>
                <a:gd name="connsiteY0" fmla="*/ 1646911 h 1646911"/>
                <a:gd name="connsiteX1" fmla="*/ 1430291 w 1863290"/>
                <a:gd name="connsiteY1" fmla="*/ 1646911 h 1646911"/>
                <a:gd name="connsiteX2" fmla="*/ 44942 w 1863290"/>
                <a:gd name="connsiteY2" fmla="*/ 261563 h 1646911"/>
                <a:gd name="connsiteX3" fmla="*/ 28932 w 1863290"/>
                <a:gd name="connsiteY3" fmla="*/ 63861 h 1646911"/>
                <a:gd name="connsiteX4" fmla="*/ 44942 w 1863290"/>
                <a:gd name="connsiteY4" fmla="*/ 44973 h 1646911"/>
                <a:gd name="connsiteX5" fmla="*/ 153058 w 1863290"/>
                <a:gd name="connsiteY5" fmla="*/ 0 h 1646911"/>
                <a:gd name="connsiteX6" fmla="*/ 261352 w 1863290"/>
                <a:gd name="connsiteY6" fmla="*/ 44973 h 1646911"/>
                <a:gd name="connsiteX7" fmla="*/ 1209563 w 1863290"/>
                <a:gd name="connsiteY7" fmla="*/ 993184 h 1646911"/>
                <a:gd name="connsiteX8" fmla="*/ 1863291 w 1863290"/>
                <a:gd name="connsiteY8" fmla="*/ 1646911 h 164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290" h="1646911">
                  <a:moveTo>
                    <a:pt x="1863291" y="1646911"/>
                  </a:moveTo>
                  <a:lnTo>
                    <a:pt x="1430291" y="1646911"/>
                  </a:lnTo>
                  <a:lnTo>
                    <a:pt x="44942" y="261563"/>
                  </a:lnTo>
                  <a:cubicBezTo>
                    <a:pt x="-9025" y="207596"/>
                    <a:pt x="-14422" y="123586"/>
                    <a:pt x="28932" y="63861"/>
                  </a:cubicBezTo>
                  <a:cubicBezTo>
                    <a:pt x="33609" y="57206"/>
                    <a:pt x="39006" y="50909"/>
                    <a:pt x="44942" y="44973"/>
                  </a:cubicBezTo>
                  <a:cubicBezTo>
                    <a:pt x="74804" y="15111"/>
                    <a:pt x="114021" y="0"/>
                    <a:pt x="153058" y="0"/>
                  </a:cubicBezTo>
                  <a:cubicBezTo>
                    <a:pt x="192094" y="0"/>
                    <a:pt x="231490" y="15111"/>
                    <a:pt x="261352" y="44973"/>
                  </a:cubicBezTo>
                  <a:lnTo>
                    <a:pt x="1209563" y="993184"/>
                  </a:lnTo>
                  <a:lnTo>
                    <a:pt x="1863291" y="1646911"/>
                  </a:lnTo>
                  <a:close/>
                </a:path>
              </a:pathLst>
            </a:custGeom>
            <a:gradFill>
              <a:gsLst>
                <a:gs pos="0">
                  <a:schemeClr val="bg2"/>
                </a:gs>
                <a:gs pos="50000">
                  <a:schemeClr val="bg2">
                    <a:lumMod val="40000"/>
                    <a:lumOff val="60000"/>
                  </a:schemeClr>
                </a:gs>
                <a:gs pos="100000">
                  <a:schemeClr val="bg2">
                    <a:lumMod val="60000"/>
                    <a:lumOff val="40000"/>
                  </a:schemeClr>
                </a:gs>
              </a:gsLst>
              <a:lin ang="13500053" scaled="1"/>
            </a:gradFill>
            <a:ln w="17980" cap="flat">
              <a:noFill/>
              <a:prstDash val="solid"/>
              <a:miter/>
            </a:ln>
          </p:spPr>
          <p:txBody>
            <a:bodyPr rtlCol="0" anchor="ctr"/>
            <a:lstStyle/>
            <a:p>
              <a:pPr marR="0" lvl="0" indent="0" fontAlgn="auto">
                <a:lnSpc>
                  <a:spcPct val="100000"/>
                </a:lnSpc>
                <a:spcBef>
                  <a:spcPts val="0"/>
                </a:spcBef>
                <a:spcAft>
                  <a:spcPts val="0"/>
                </a:spcAft>
                <a:buClrTx/>
                <a:buSzTx/>
                <a:buFontTx/>
                <a:buNone/>
                <a:tabLst/>
              </a:pPr>
              <a:endParaRPr kumimoji="0" lang="en-IN" b="0" i="0" u="none" strike="noStrike" cap="none" spc="0" normalizeH="0" baseline="0" noProof="0">
                <a:ln>
                  <a:noFill/>
                </a:ln>
                <a:solidFill>
                  <a:srgbClr val="000000"/>
                </a:solidFill>
                <a:effectLst/>
                <a:uLnTx/>
                <a:uFillTx/>
                <a:latin typeface="Segoe UI"/>
              </a:endParaRPr>
            </a:p>
          </p:txBody>
        </p:sp>
        <p:sp>
          <p:nvSpPr>
            <p:cNvPr id="23" name="Freeform: Shape 33">
              <a:extLst>
                <a:ext uri="{FF2B5EF4-FFF2-40B4-BE49-F238E27FC236}">
                  <a16:creationId xmlns:a16="http://schemas.microsoft.com/office/drawing/2014/main" id="{70E75DE8-AEF2-633C-2CBC-DFF8F0F7FE58}"/>
                </a:ext>
              </a:extLst>
            </p:cNvPr>
            <p:cNvSpPr/>
            <p:nvPr/>
          </p:nvSpPr>
          <p:spPr>
            <a:xfrm rot="802202" flipH="1">
              <a:off x="7592049" y="1923832"/>
              <a:ext cx="541475" cy="541475"/>
            </a:xfrm>
            <a:custGeom>
              <a:avLst/>
              <a:gdLst>
                <a:gd name="connsiteX0" fmla="*/ 541475 w 541475"/>
                <a:gd name="connsiteY0" fmla="*/ 270737 h 541475"/>
                <a:gd name="connsiteX1" fmla="*/ 270738 w 541475"/>
                <a:gd name="connsiteY1" fmla="*/ 541475 h 541475"/>
                <a:gd name="connsiteX2" fmla="*/ 0 w 541475"/>
                <a:gd name="connsiteY2" fmla="*/ 270737 h 541475"/>
                <a:gd name="connsiteX3" fmla="*/ 270738 w 541475"/>
                <a:gd name="connsiteY3" fmla="*/ 0 h 541475"/>
                <a:gd name="connsiteX4" fmla="*/ 541475 w 541475"/>
                <a:gd name="connsiteY4" fmla="*/ 270737 h 54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475" h="541475">
                  <a:moveTo>
                    <a:pt x="541475" y="270737"/>
                  </a:moveTo>
                  <a:cubicBezTo>
                    <a:pt x="541475" y="420262"/>
                    <a:pt x="420262" y="541475"/>
                    <a:pt x="270738" y="541475"/>
                  </a:cubicBezTo>
                  <a:cubicBezTo>
                    <a:pt x="121213" y="541475"/>
                    <a:pt x="0" y="420262"/>
                    <a:pt x="0" y="270737"/>
                  </a:cubicBezTo>
                  <a:cubicBezTo>
                    <a:pt x="0" y="121213"/>
                    <a:pt x="121213" y="0"/>
                    <a:pt x="270738" y="0"/>
                  </a:cubicBezTo>
                  <a:cubicBezTo>
                    <a:pt x="420262" y="0"/>
                    <a:pt x="541475" y="121213"/>
                    <a:pt x="541475" y="270737"/>
                  </a:cubicBezTo>
                  <a:close/>
                </a:path>
              </a:pathLst>
            </a:custGeom>
            <a:gradFill>
              <a:gsLst>
                <a:gs pos="0">
                  <a:schemeClr val="bg2">
                    <a:alpha val="69000"/>
                  </a:schemeClr>
                </a:gs>
                <a:gs pos="100000">
                  <a:schemeClr val="bg2">
                    <a:lumMod val="60000"/>
                    <a:lumOff val="40000"/>
                    <a:alpha val="45000"/>
                  </a:schemeClr>
                </a:gs>
              </a:gsLst>
              <a:lin ang="13500000" scaled="1"/>
            </a:gradFill>
            <a:ln w="179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24" name="Freeform: Shape 34">
              <a:extLst>
                <a:ext uri="{FF2B5EF4-FFF2-40B4-BE49-F238E27FC236}">
                  <a16:creationId xmlns:a16="http://schemas.microsoft.com/office/drawing/2014/main" id="{2249F4FC-6490-CB8A-C13A-3F06DBD10C2C}"/>
                </a:ext>
              </a:extLst>
            </p:cNvPr>
            <p:cNvSpPr/>
            <p:nvPr/>
          </p:nvSpPr>
          <p:spPr>
            <a:xfrm flipH="1">
              <a:off x="10427440" y="1122166"/>
              <a:ext cx="751948" cy="751948"/>
            </a:xfrm>
            <a:custGeom>
              <a:avLst/>
              <a:gdLst>
                <a:gd name="connsiteX0" fmla="*/ 751949 w 751948"/>
                <a:gd name="connsiteY0" fmla="*/ 375974 h 751948"/>
                <a:gd name="connsiteX1" fmla="*/ 375974 w 751948"/>
                <a:gd name="connsiteY1" fmla="*/ 751949 h 751948"/>
                <a:gd name="connsiteX2" fmla="*/ 0 w 751948"/>
                <a:gd name="connsiteY2" fmla="*/ 375974 h 751948"/>
                <a:gd name="connsiteX3" fmla="*/ 375974 w 751948"/>
                <a:gd name="connsiteY3" fmla="*/ 0 h 751948"/>
                <a:gd name="connsiteX4" fmla="*/ 751949 w 751948"/>
                <a:gd name="connsiteY4" fmla="*/ 375974 h 751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948" h="751948">
                  <a:moveTo>
                    <a:pt x="751949" y="375974"/>
                  </a:moveTo>
                  <a:cubicBezTo>
                    <a:pt x="751949" y="583619"/>
                    <a:pt x="583619" y="751949"/>
                    <a:pt x="375974" y="751949"/>
                  </a:cubicBezTo>
                  <a:cubicBezTo>
                    <a:pt x="168329" y="751949"/>
                    <a:pt x="0" y="583619"/>
                    <a:pt x="0" y="375974"/>
                  </a:cubicBezTo>
                  <a:cubicBezTo>
                    <a:pt x="0" y="168330"/>
                    <a:pt x="168329" y="0"/>
                    <a:pt x="375974" y="0"/>
                  </a:cubicBezTo>
                  <a:cubicBezTo>
                    <a:pt x="583619" y="0"/>
                    <a:pt x="751949" y="168329"/>
                    <a:pt x="751949" y="375974"/>
                  </a:cubicBezTo>
                  <a:close/>
                </a:path>
              </a:pathLst>
            </a:custGeom>
            <a:gradFill>
              <a:gsLst>
                <a:gs pos="0">
                  <a:schemeClr val="bg2">
                    <a:alpha val="69000"/>
                  </a:schemeClr>
                </a:gs>
                <a:gs pos="100000">
                  <a:schemeClr val="bg2">
                    <a:lumMod val="60000"/>
                    <a:lumOff val="40000"/>
                    <a:alpha val="45000"/>
                  </a:schemeClr>
                </a:gs>
              </a:gsLst>
              <a:lin ang="13500000" scaled="1"/>
            </a:gradFill>
            <a:ln w="179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25" name="Freeform: Shape 35">
              <a:extLst>
                <a:ext uri="{FF2B5EF4-FFF2-40B4-BE49-F238E27FC236}">
                  <a16:creationId xmlns:a16="http://schemas.microsoft.com/office/drawing/2014/main" id="{129FE6D9-BFCD-64DE-89BE-C73A1B5B2C8C}"/>
                </a:ext>
              </a:extLst>
            </p:cNvPr>
            <p:cNvSpPr/>
            <p:nvPr/>
          </p:nvSpPr>
          <p:spPr>
            <a:xfrm flipH="1">
              <a:off x="8880548" y="3064460"/>
              <a:ext cx="2244333" cy="2244332"/>
            </a:xfrm>
            <a:custGeom>
              <a:avLst/>
              <a:gdLst>
                <a:gd name="connsiteX0" fmla="*/ 1121987 w 2244333"/>
                <a:gd name="connsiteY0" fmla="*/ 0 h 2244332"/>
                <a:gd name="connsiteX1" fmla="*/ 1076474 w 2244333"/>
                <a:gd name="connsiteY1" fmla="*/ 899 h 2244332"/>
                <a:gd name="connsiteX2" fmla="*/ 1076474 w 2244333"/>
                <a:gd name="connsiteY2" fmla="*/ 899 h 2244332"/>
                <a:gd name="connsiteX3" fmla="*/ 610733 w 2244333"/>
                <a:gd name="connsiteY3" fmla="*/ 122866 h 2244332"/>
                <a:gd name="connsiteX4" fmla="*/ 325605 w 2244333"/>
                <a:gd name="connsiteY4" fmla="*/ 331721 h 2244332"/>
                <a:gd name="connsiteX5" fmla="*/ 257425 w 2244333"/>
                <a:gd name="connsiteY5" fmla="*/ 406916 h 2244332"/>
                <a:gd name="connsiteX6" fmla="*/ 148231 w 2244333"/>
                <a:gd name="connsiteY6" fmla="*/ 564321 h 2244332"/>
                <a:gd name="connsiteX7" fmla="*/ 0 w 2244333"/>
                <a:gd name="connsiteY7" fmla="*/ 1122166 h 2244332"/>
                <a:gd name="connsiteX8" fmla="*/ 1122167 w 2244333"/>
                <a:gd name="connsiteY8" fmla="*/ 2244333 h 2244332"/>
                <a:gd name="connsiteX9" fmla="*/ 1621547 w 2244333"/>
                <a:gd name="connsiteY9" fmla="*/ 2127223 h 2244332"/>
                <a:gd name="connsiteX10" fmla="*/ 1621727 w 2244333"/>
                <a:gd name="connsiteY10" fmla="*/ 2127223 h 2244332"/>
                <a:gd name="connsiteX11" fmla="*/ 1837417 w 2244333"/>
                <a:gd name="connsiteY11" fmla="*/ 1986907 h 2244332"/>
                <a:gd name="connsiteX12" fmla="*/ 1931141 w 2244333"/>
                <a:gd name="connsiteY12" fmla="*/ 1900020 h 2244332"/>
                <a:gd name="connsiteX13" fmla="*/ 2121467 w 2244333"/>
                <a:gd name="connsiteY13" fmla="*/ 1633600 h 2244332"/>
                <a:gd name="connsiteX14" fmla="*/ 2243434 w 2244333"/>
                <a:gd name="connsiteY14" fmla="*/ 1167679 h 2244332"/>
                <a:gd name="connsiteX15" fmla="*/ 2244333 w 2244333"/>
                <a:gd name="connsiteY15" fmla="*/ 1122166 h 2244332"/>
                <a:gd name="connsiteX16" fmla="*/ 1122167 w 2244333"/>
                <a:gd name="connsiteY16" fmla="*/ 0 h 2244332"/>
                <a:gd name="connsiteX17" fmla="*/ 2152768 w 2244333"/>
                <a:gd name="connsiteY17" fmla="*/ 1122166 h 2244332"/>
                <a:gd name="connsiteX18" fmla="*/ 2052928 w 2244333"/>
                <a:gd name="connsiteY18" fmla="*/ 1565240 h 2244332"/>
                <a:gd name="connsiteX19" fmla="*/ 1853787 w 2244333"/>
                <a:gd name="connsiteY19" fmla="*/ 1848031 h 2244332"/>
                <a:gd name="connsiteX20" fmla="*/ 1772296 w 2244333"/>
                <a:gd name="connsiteY20" fmla="*/ 1921966 h 2244332"/>
                <a:gd name="connsiteX21" fmla="*/ 1561823 w 2244333"/>
                <a:gd name="connsiteY21" fmla="*/ 2054727 h 2244332"/>
                <a:gd name="connsiteX22" fmla="*/ 1121987 w 2244333"/>
                <a:gd name="connsiteY22" fmla="*/ 2152948 h 2244332"/>
                <a:gd name="connsiteX23" fmla="*/ 91205 w 2244333"/>
                <a:gd name="connsiteY23" fmla="*/ 1122166 h 2244332"/>
                <a:gd name="connsiteX24" fmla="*/ 216950 w 2244333"/>
                <a:gd name="connsiteY24" fmla="*/ 628723 h 2244332"/>
                <a:gd name="connsiteX25" fmla="*/ 322187 w 2244333"/>
                <a:gd name="connsiteY25" fmla="*/ 471857 h 2244332"/>
                <a:gd name="connsiteX26" fmla="*/ 390186 w 2244333"/>
                <a:gd name="connsiteY26" fmla="*/ 396482 h 2244332"/>
                <a:gd name="connsiteX27" fmla="*/ 678913 w 2244333"/>
                <a:gd name="connsiteY27" fmla="*/ 191225 h 2244332"/>
                <a:gd name="connsiteX28" fmla="*/ 1121987 w 2244333"/>
                <a:gd name="connsiteY28" fmla="*/ 91385 h 2244332"/>
                <a:gd name="connsiteX29" fmla="*/ 1167859 w 2244333"/>
                <a:gd name="connsiteY29" fmla="*/ 92464 h 2244332"/>
                <a:gd name="connsiteX30" fmla="*/ 2151689 w 2244333"/>
                <a:gd name="connsiteY30" fmla="*/ 1076114 h 2244332"/>
                <a:gd name="connsiteX31" fmla="*/ 2151689 w 2244333"/>
                <a:gd name="connsiteY31" fmla="*/ 1076114 h 2244332"/>
                <a:gd name="connsiteX32" fmla="*/ 2152768 w 2244333"/>
                <a:gd name="connsiteY32" fmla="*/ 1122166 h 224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44333" h="2244332">
                  <a:moveTo>
                    <a:pt x="1121987" y="0"/>
                  </a:moveTo>
                  <a:cubicBezTo>
                    <a:pt x="1106696" y="0"/>
                    <a:pt x="1091585" y="360"/>
                    <a:pt x="1076474" y="899"/>
                  </a:cubicBezTo>
                  <a:lnTo>
                    <a:pt x="1076474" y="899"/>
                  </a:lnTo>
                  <a:cubicBezTo>
                    <a:pt x="909174" y="7555"/>
                    <a:pt x="751409" y="50909"/>
                    <a:pt x="610733" y="122866"/>
                  </a:cubicBezTo>
                  <a:cubicBezTo>
                    <a:pt x="504777" y="177374"/>
                    <a:pt x="408715" y="248071"/>
                    <a:pt x="325605" y="331721"/>
                  </a:cubicBezTo>
                  <a:cubicBezTo>
                    <a:pt x="301859" y="355646"/>
                    <a:pt x="279013" y="380831"/>
                    <a:pt x="257425" y="406916"/>
                  </a:cubicBezTo>
                  <a:cubicBezTo>
                    <a:pt x="216770" y="456026"/>
                    <a:pt x="180252" y="508735"/>
                    <a:pt x="148231" y="564321"/>
                  </a:cubicBezTo>
                  <a:cubicBezTo>
                    <a:pt x="53968" y="728743"/>
                    <a:pt x="0" y="919248"/>
                    <a:pt x="0" y="1122166"/>
                  </a:cubicBezTo>
                  <a:cubicBezTo>
                    <a:pt x="0" y="1741894"/>
                    <a:pt x="502438" y="2244333"/>
                    <a:pt x="1122167" y="2244333"/>
                  </a:cubicBezTo>
                  <a:cubicBezTo>
                    <a:pt x="1301699" y="2244333"/>
                    <a:pt x="1471157" y="2202238"/>
                    <a:pt x="1621547" y="2127223"/>
                  </a:cubicBezTo>
                  <a:lnTo>
                    <a:pt x="1621727" y="2127223"/>
                  </a:lnTo>
                  <a:cubicBezTo>
                    <a:pt x="1699080" y="2088726"/>
                    <a:pt x="1771397" y="2041595"/>
                    <a:pt x="1837417" y="1986907"/>
                  </a:cubicBezTo>
                  <a:cubicBezTo>
                    <a:pt x="1870158" y="1959744"/>
                    <a:pt x="1901459" y="1930781"/>
                    <a:pt x="1931141" y="1900020"/>
                  </a:cubicBezTo>
                  <a:cubicBezTo>
                    <a:pt x="2006696" y="1821407"/>
                    <a:pt x="2071097" y="1731640"/>
                    <a:pt x="2121467" y="1633600"/>
                  </a:cubicBezTo>
                  <a:cubicBezTo>
                    <a:pt x="2193424" y="1492924"/>
                    <a:pt x="2236778" y="1334979"/>
                    <a:pt x="2243434" y="1167679"/>
                  </a:cubicBezTo>
                  <a:cubicBezTo>
                    <a:pt x="2243973" y="1152568"/>
                    <a:pt x="2244333" y="1137457"/>
                    <a:pt x="2244333" y="1122166"/>
                  </a:cubicBezTo>
                  <a:cubicBezTo>
                    <a:pt x="2244333" y="502438"/>
                    <a:pt x="1741895" y="0"/>
                    <a:pt x="1122167" y="0"/>
                  </a:cubicBezTo>
                  <a:close/>
                  <a:moveTo>
                    <a:pt x="2152768" y="1122166"/>
                  </a:moveTo>
                  <a:cubicBezTo>
                    <a:pt x="2152768" y="1280831"/>
                    <a:pt x="2116970" y="1431041"/>
                    <a:pt x="2052928" y="1565240"/>
                  </a:cubicBezTo>
                  <a:cubicBezTo>
                    <a:pt x="2002738" y="1670477"/>
                    <a:pt x="1935099" y="1766000"/>
                    <a:pt x="1853787" y="1848031"/>
                  </a:cubicBezTo>
                  <a:cubicBezTo>
                    <a:pt x="1828063" y="1874115"/>
                    <a:pt x="1800899" y="1898760"/>
                    <a:pt x="1772296" y="1921966"/>
                  </a:cubicBezTo>
                  <a:cubicBezTo>
                    <a:pt x="1708075" y="1974135"/>
                    <a:pt x="1637557" y="2018928"/>
                    <a:pt x="1561823" y="2054727"/>
                  </a:cubicBezTo>
                  <a:cubicBezTo>
                    <a:pt x="1428523" y="2117689"/>
                    <a:pt x="1279392" y="2152948"/>
                    <a:pt x="1121987" y="2152948"/>
                  </a:cubicBezTo>
                  <a:cubicBezTo>
                    <a:pt x="552808" y="2152948"/>
                    <a:pt x="91205" y="1691345"/>
                    <a:pt x="91205" y="1122166"/>
                  </a:cubicBezTo>
                  <a:cubicBezTo>
                    <a:pt x="91205" y="943354"/>
                    <a:pt x="136718" y="775155"/>
                    <a:pt x="216950" y="628723"/>
                  </a:cubicBezTo>
                  <a:cubicBezTo>
                    <a:pt x="247172" y="573136"/>
                    <a:pt x="282610" y="520607"/>
                    <a:pt x="322187" y="471857"/>
                  </a:cubicBezTo>
                  <a:cubicBezTo>
                    <a:pt x="343594" y="445592"/>
                    <a:pt x="366260" y="420408"/>
                    <a:pt x="390186" y="396482"/>
                  </a:cubicBezTo>
                  <a:cubicBezTo>
                    <a:pt x="473296" y="312472"/>
                    <a:pt x="570977" y="242674"/>
                    <a:pt x="678913" y="191225"/>
                  </a:cubicBezTo>
                  <a:cubicBezTo>
                    <a:pt x="813112" y="127184"/>
                    <a:pt x="963322" y="91385"/>
                    <a:pt x="1121987" y="91385"/>
                  </a:cubicBezTo>
                  <a:cubicBezTo>
                    <a:pt x="1137278" y="91385"/>
                    <a:pt x="1152748" y="91745"/>
                    <a:pt x="1167859" y="92464"/>
                  </a:cubicBezTo>
                  <a:cubicBezTo>
                    <a:pt x="1700699" y="115670"/>
                    <a:pt x="2128303" y="543274"/>
                    <a:pt x="2151689" y="1076114"/>
                  </a:cubicBezTo>
                  <a:lnTo>
                    <a:pt x="2151689" y="1076114"/>
                  </a:lnTo>
                  <a:cubicBezTo>
                    <a:pt x="2152408" y="1091585"/>
                    <a:pt x="2152768" y="1106876"/>
                    <a:pt x="2152768" y="1122166"/>
                  </a:cubicBezTo>
                  <a:close/>
                </a:path>
              </a:pathLst>
            </a:custGeom>
            <a:gradFill>
              <a:gsLst>
                <a:gs pos="0">
                  <a:schemeClr val="bg2">
                    <a:alpha val="69000"/>
                  </a:schemeClr>
                </a:gs>
                <a:gs pos="100000">
                  <a:schemeClr val="bg2">
                    <a:lumMod val="60000"/>
                    <a:lumOff val="40000"/>
                    <a:alpha val="45000"/>
                  </a:schemeClr>
                </a:gs>
              </a:gsLst>
              <a:lin ang="13500000" scaled="1"/>
            </a:gradFill>
            <a:ln w="179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26" name="Freeform: Shape 36">
              <a:extLst>
                <a:ext uri="{FF2B5EF4-FFF2-40B4-BE49-F238E27FC236}">
                  <a16:creationId xmlns:a16="http://schemas.microsoft.com/office/drawing/2014/main" id="{C2DB5FEE-FF58-036D-7E4E-1E6261434FB6}"/>
                </a:ext>
              </a:extLst>
            </p:cNvPr>
            <p:cNvSpPr/>
            <p:nvPr/>
          </p:nvSpPr>
          <p:spPr>
            <a:xfrm flipH="1">
              <a:off x="9154164" y="3337896"/>
              <a:ext cx="1697461" cy="1697461"/>
            </a:xfrm>
            <a:custGeom>
              <a:avLst/>
              <a:gdLst>
                <a:gd name="connsiteX0" fmla="*/ 1653208 w 1697461"/>
                <a:gd name="connsiteY0" fmla="*/ 577633 h 1697461"/>
                <a:gd name="connsiteX1" fmla="*/ 1653208 w 1697461"/>
                <a:gd name="connsiteY1" fmla="*/ 577633 h 1697461"/>
                <a:gd name="connsiteX2" fmla="*/ 1119828 w 1697461"/>
                <a:gd name="connsiteY2" fmla="*/ 44253 h 1697461"/>
                <a:gd name="connsiteX3" fmla="*/ 848731 w 1697461"/>
                <a:gd name="connsiteY3" fmla="*/ 0 h 1697461"/>
                <a:gd name="connsiteX4" fmla="*/ 544173 w 1697461"/>
                <a:gd name="connsiteY4" fmla="*/ 56306 h 1697461"/>
                <a:gd name="connsiteX5" fmla="*/ 245553 w 1697461"/>
                <a:gd name="connsiteY5" fmla="*/ 251669 h 1697461"/>
                <a:gd name="connsiteX6" fmla="*/ 178453 w 1697461"/>
                <a:gd name="connsiteY6" fmla="*/ 327943 h 1697461"/>
                <a:gd name="connsiteX7" fmla="*/ 81311 w 1697461"/>
                <a:gd name="connsiteY7" fmla="*/ 485709 h 1697461"/>
                <a:gd name="connsiteX8" fmla="*/ 0 w 1697461"/>
                <a:gd name="connsiteY8" fmla="*/ 848731 h 1697461"/>
                <a:gd name="connsiteX9" fmla="*/ 848731 w 1697461"/>
                <a:gd name="connsiteY9" fmla="*/ 1697461 h 1697461"/>
                <a:gd name="connsiteX10" fmla="*/ 1166600 w 1697461"/>
                <a:gd name="connsiteY10" fmla="*/ 1635938 h 1697461"/>
                <a:gd name="connsiteX11" fmla="*/ 1369518 w 1697461"/>
                <a:gd name="connsiteY11" fmla="*/ 1519008 h 1697461"/>
                <a:gd name="connsiteX12" fmla="*/ 1445792 w 1697461"/>
                <a:gd name="connsiteY12" fmla="*/ 1451909 h 1697461"/>
                <a:gd name="connsiteX13" fmla="*/ 1641155 w 1697461"/>
                <a:gd name="connsiteY13" fmla="*/ 1153288 h 1697461"/>
                <a:gd name="connsiteX14" fmla="*/ 1697461 w 1697461"/>
                <a:gd name="connsiteY14" fmla="*/ 848731 h 1697461"/>
                <a:gd name="connsiteX15" fmla="*/ 1653208 w 1697461"/>
                <a:gd name="connsiteY15" fmla="*/ 577633 h 1697461"/>
                <a:gd name="connsiteX16" fmla="*/ 1377254 w 1697461"/>
                <a:gd name="connsiteY16" fmla="*/ 1383370 h 1697461"/>
                <a:gd name="connsiteX17" fmla="*/ 1300440 w 1697461"/>
                <a:gd name="connsiteY17" fmla="*/ 1449750 h 1697461"/>
                <a:gd name="connsiteX18" fmla="*/ 1099500 w 1697461"/>
                <a:gd name="connsiteY18" fmla="*/ 1557505 h 1697461"/>
                <a:gd name="connsiteX19" fmla="*/ 848731 w 1697461"/>
                <a:gd name="connsiteY19" fmla="*/ 1600499 h 1697461"/>
                <a:gd name="connsiteX20" fmla="*/ 96962 w 1697461"/>
                <a:gd name="connsiteY20" fmla="*/ 848731 h 1697461"/>
                <a:gd name="connsiteX21" fmla="*/ 155427 w 1697461"/>
                <a:gd name="connsiteY21" fmla="*/ 557485 h 1697461"/>
                <a:gd name="connsiteX22" fmla="*/ 247531 w 1697461"/>
                <a:gd name="connsiteY22" fmla="*/ 397022 h 1697461"/>
                <a:gd name="connsiteX23" fmla="*/ 314091 w 1697461"/>
                <a:gd name="connsiteY23" fmla="*/ 320208 h 1697461"/>
                <a:gd name="connsiteX24" fmla="*/ 620088 w 1697461"/>
                <a:gd name="connsiteY24" fmla="*/ 132220 h 1697461"/>
                <a:gd name="connsiteX25" fmla="*/ 848731 w 1697461"/>
                <a:gd name="connsiteY25" fmla="*/ 96782 h 1697461"/>
                <a:gd name="connsiteX26" fmla="*/ 1600679 w 1697461"/>
                <a:gd name="connsiteY26" fmla="*/ 848731 h 1697461"/>
                <a:gd name="connsiteX27" fmla="*/ 1565241 w 1697461"/>
                <a:gd name="connsiteY27" fmla="*/ 1077373 h 1697461"/>
                <a:gd name="connsiteX28" fmla="*/ 1377254 w 1697461"/>
                <a:gd name="connsiteY28" fmla="*/ 1383370 h 169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97461" h="1697461">
                  <a:moveTo>
                    <a:pt x="1653208" y="577633"/>
                  </a:moveTo>
                  <a:lnTo>
                    <a:pt x="1653208" y="577633"/>
                  </a:lnTo>
                  <a:cubicBezTo>
                    <a:pt x="1568659" y="326864"/>
                    <a:pt x="1370418" y="128623"/>
                    <a:pt x="1119828" y="44253"/>
                  </a:cubicBezTo>
                  <a:cubicBezTo>
                    <a:pt x="1034739" y="15471"/>
                    <a:pt x="943534" y="0"/>
                    <a:pt x="848731" y="0"/>
                  </a:cubicBezTo>
                  <a:cubicBezTo>
                    <a:pt x="741335" y="0"/>
                    <a:pt x="638617" y="19968"/>
                    <a:pt x="544173" y="56306"/>
                  </a:cubicBezTo>
                  <a:cubicBezTo>
                    <a:pt x="431021" y="99840"/>
                    <a:pt x="329382" y="166940"/>
                    <a:pt x="245553" y="251669"/>
                  </a:cubicBezTo>
                  <a:cubicBezTo>
                    <a:pt x="221807" y="275775"/>
                    <a:pt x="199320" y="301139"/>
                    <a:pt x="178453" y="327943"/>
                  </a:cubicBezTo>
                  <a:cubicBezTo>
                    <a:pt x="140676" y="376514"/>
                    <a:pt x="107935" y="429402"/>
                    <a:pt x="81311" y="485709"/>
                  </a:cubicBezTo>
                  <a:cubicBezTo>
                    <a:pt x="29142" y="595802"/>
                    <a:pt x="0" y="718848"/>
                    <a:pt x="0" y="848731"/>
                  </a:cubicBezTo>
                  <a:cubicBezTo>
                    <a:pt x="0" y="1317349"/>
                    <a:pt x="380112" y="1697461"/>
                    <a:pt x="848731" y="1697461"/>
                  </a:cubicBezTo>
                  <a:cubicBezTo>
                    <a:pt x="961163" y="1697461"/>
                    <a:pt x="1068379" y="1675694"/>
                    <a:pt x="1166600" y="1635938"/>
                  </a:cubicBezTo>
                  <a:cubicBezTo>
                    <a:pt x="1239996" y="1606256"/>
                    <a:pt x="1308175" y="1566680"/>
                    <a:pt x="1369518" y="1519008"/>
                  </a:cubicBezTo>
                  <a:cubicBezTo>
                    <a:pt x="1396322" y="1498141"/>
                    <a:pt x="1421687" y="1475654"/>
                    <a:pt x="1445792" y="1451909"/>
                  </a:cubicBezTo>
                  <a:cubicBezTo>
                    <a:pt x="1530521" y="1368079"/>
                    <a:pt x="1597621" y="1266440"/>
                    <a:pt x="1641155" y="1153288"/>
                  </a:cubicBezTo>
                  <a:cubicBezTo>
                    <a:pt x="1677493" y="1058665"/>
                    <a:pt x="1697461" y="955946"/>
                    <a:pt x="1697461" y="848731"/>
                  </a:cubicBezTo>
                  <a:cubicBezTo>
                    <a:pt x="1697461" y="753928"/>
                    <a:pt x="1681811" y="662722"/>
                    <a:pt x="1653208" y="577633"/>
                  </a:cubicBezTo>
                  <a:close/>
                  <a:moveTo>
                    <a:pt x="1377254" y="1383370"/>
                  </a:moveTo>
                  <a:cubicBezTo>
                    <a:pt x="1353148" y="1407115"/>
                    <a:pt x="1327603" y="1429242"/>
                    <a:pt x="1300440" y="1449750"/>
                  </a:cubicBezTo>
                  <a:cubicBezTo>
                    <a:pt x="1239996" y="1495263"/>
                    <a:pt x="1172356" y="1531960"/>
                    <a:pt x="1099500" y="1557505"/>
                  </a:cubicBezTo>
                  <a:cubicBezTo>
                    <a:pt x="1021067" y="1585388"/>
                    <a:pt x="936698" y="1600499"/>
                    <a:pt x="848731" y="1600499"/>
                  </a:cubicBezTo>
                  <a:cubicBezTo>
                    <a:pt x="433540" y="1600499"/>
                    <a:pt x="96962" y="1263921"/>
                    <a:pt x="96962" y="848731"/>
                  </a:cubicBezTo>
                  <a:cubicBezTo>
                    <a:pt x="96962" y="745473"/>
                    <a:pt x="117829" y="647072"/>
                    <a:pt x="155427" y="557485"/>
                  </a:cubicBezTo>
                  <a:cubicBezTo>
                    <a:pt x="179532" y="499920"/>
                    <a:pt x="210654" y="446132"/>
                    <a:pt x="247531" y="397022"/>
                  </a:cubicBezTo>
                  <a:cubicBezTo>
                    <a:pt x="268039" y="369858"/>
                    <a:pt x="290166" y="344133"/>
                    <a:pt x="314091" y="320208"/>
                  </a:cubicBezTo>
                  <a:cubicBezTo>
                    <a:pt x="398281" y="234759"/>
                    <a:pt x="502978" y="169458"/>
                    <a:pt x="620088" y="132220"/>
                  </a:cubicBezTo>
                  <a:cubicBezTo>
                    <a:pt x="692225" y="109194"/>
                    <a:pt x="769038" y="96782"/>
                    <a:pt x="848731" y="96782"/>
                  </a:cubicBezTo>
                  <a:cubicBezTo>
                    <a:pt x="1263922" y="96782"/>
                    <a:pt x="1600679" y="433360"/>
                    <a:pt x="1600679" y="848731"/>
                  </a:cubicBezTo>
                  <a:cubicBezTo>
                    <a:pt x="1600679" y="928423"/>
                    <a:pt x="1588267" y="1005237"/>
                    <a:pt x="1565241" y="1077373"/>
                  </a:cubicBezTo>
                  <a:cubicBezTo>
                    <a:pt x="1528003" y="1194483"/>
                    <a:pt x="1462702" y="1299001"/>
                    <a:pt x="1377254" y="1383370"/>
                  </a:cubicBezTo>
                  <a:close/>
                </a:path>
              </a:pathLst>
            </a:custGeom>
            <a:gradFill>
              <a:gsLst>
                <a:gs pos="0">
                  <a:schemeClr val="bg2">
                    <a:alpha val="69000"/>
                  </a:schemeClr>
                </a:gs>
                <a:gs pos="100000">
                  <a:schemeClr val="bg2">
                    <a:lumMod val="60000"/>
                    <a:lumOff val="40000"/>
                    <a:alpha val="45000"/>
                  </a:schemeClr>
                </a:gs>
              </a:gsLst>
              <a:lin ang="13500000" scaled="1"/>
            </a:gradFill>
            <a:ln w="179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27" name="Freeform: Shape 37">
              <a:extLst>
                <a:ext uri="{FF2B5EF4-FFF2-40B4-BE49-F238E27FC236}">
                  <a16:creationId xmlns:a16="http://schemas.microsoft.com/office/drawing/2014/main" id="{BD33ABEC-59E7-FEE6-9BCA-68A835613E65}"/>
                </a:ext>
              </a:extLst>
            </p:cNvPr>
            <p:cNvSpPr/>
            <p:nvPr/>
          </p:nvSpPr>
          <p:spPr>
            <a:xfrm flipH="1">
              <a:off x="9467356" y="3651088"/>
              <a:ext cx="1070897" cy="1070896"/>
            </a:xfrm>
            <a:custGeom>
              <a:avLst/>
              <a:gdLst>
                <a:gd name="connsiteX0" fmla="*/ 535359 w 1070897"/>
                <a:gd name="connsiteY0" fmla="*/ 0 h 1070896"/>
                <a:gd name="connsiteX1" fmla="*/ 489666 w 1070897"/>
                <a:gd name="connsiteY1" fmla="*/ 1979 h 1070896"/>
                <a:gd name="connsiteX2" fmla="*/ 153628 w 1070897"/>
                <a:gd name="connsiteY2" fmla="*/ 159924 h 1070896"/>
                <a:gd name="connsiteX3" fmla="*/ 89586 w 1070897"/>
                <a:gd name="connsiteY3" fmla="*/ 239076 h 1070896"/>
                <a:gd name="connsiteX4" fmla="*/ 14032 w 1070897"/>
                <a:gd name="connsiteY4" fmla="*/ 413931 h 1070896"/>
                <a:gd name="connsiteX5" fmla="*/ 0 w 1070897"/>
                <a:gd name="connsiteY5" fmla="*/ 535538 h 1070896"/>
                <a:gd name="connsiteX6" fmla="*/ 535359 w 1070897"/>
                <a:gd name="connsiteY6" fmla="*/ 1070897 h 1070896"/>
                <a:gd name="connsiteX7" fmla="*/ 627104 w 1070897"/>
                <a:gd name="connsiteY7" fmla="*/ 1062982 h 1070896"/>
                <a:gd name="connsiteX8" fmla="*/ 831821 w 1070897"/>
                <a:gd name="connsiteY8" fmla="*/ 981311 h 1070896"/>
                <a:gd name="connsiteX9" fmla="*/ 910793 w 1070897"/>
                <a:gd name="connsiteY9" fmla="*/ 917090 h 1070896"/>
                <a:gd name="connsiteX10" fmla="*/ 1068919 w 1070897"/>
                <a:gd name="connsiteY10" fmla="*/ 581231 h 1070896"/>
                <a:gd name="connsiteX11" fmla="*/ 1070897 w 1070897"/>
                <a:gd name="connsiteY11" fmla="*/ 535538 h 1070896"/>
                <a:gd name="connsiteX12" fmla="*/ 535359 w 1070897"/>
                <a:gd name="connsiteY12" fmla="*/ 0 h 1070896"/>
                <a:gd name="connsiteX13" fmla="*/ 977713 w 1070897"/>
                <a:gd name="connsiteY13" fmla="*/ 535538 h 1070896"/>
                <a:gd name="connsiteX14" fmla="*/ 845133 w 1070897"/>
                <a:gd name="connsiteY14" fmla="*/ 851429 h 1070896"/>
                <a:gd name="connsiteX15" fmla="*/ 764361 w 1070897"/>
                <a:gd name="connsiteY15" fmla="*/ 914031 h 1070896"/>
                <a:gd name="connsiteX16" fmla="*/ 550110 w 1070897"/>
                <a:gd name="connsiteY16" fmla="*/ 977533 h 1070896"/>
                <a:gd name="connsiteX17" fmla="*/ 535359 w 1070897"/>
                <a:gd name="connsiteY17" fmla="*/ 977893 h 1070896"/>
                <a:gd name="connsiteX18" fmla="*/ 93004 w 1070897"/>
                <a:gd name="connsiteY18" fmla="*/ 535538 h 1070896"/>
                <a:gd name="connsiteX19" fmla="*/ 94983 w 1070897"/>
                <a:gd name="connsiteY19" fmla="*/ 495782 h 1070896"/>
                <a:gd name="connsiteX20" fmla="*/ 94983 w 1070897"/>
                <a:gd name="connsiteY20" fmla="*/ 495782 h 1070896"/>
                <a:gd name="connsiteX21" fmla="*/ 156866 w 1070897"/>
                <a:gd name="connsiteY21" fmla="*/ 306536 h 1070896"/>
                <a:gd name="connsiteX22" fmla="*/ 219468 w 1070897"/>
                <a:gd name="connsiteY22" fmla="*/ 225764 h 1070896"/>
                <a:gd name="connsiteX23" fmla="*/ 535359 w 1070897"/>
                <a:gd name="connsiteY23" fmla="*/ 93184 h 1070896"/>
                <a:gd name="connsiteX24" fmla="*/ 583570 w 1070897"/>
                <a:gd name="connsiteY24" fmla="*/ 95882 h 1070896"/>
                <a:gd name="connsiteX25" fmla="*/ 975015 w 1070897"/>
                <a:gd name="connsiteY25" fmla="*/ 487327 h 1070896"/>
                <a:gd name="connsiteX26" fmla="*/ 977713 w 1070897"/>
                <a:gd name="connsiteY26" fmla="*/ 535538 h 107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70897" h="1070896">
                  <a:moveTo>
                    <a:pt x="535359" y="0"/>
                  </a:moveTo>
                  <a:cubicBezTo>
                    <a:pt x="519888" y="0"/>
                    <a:pt x="504777" y="719"/>
                    <a:pt x="489666" y="1979"/>
                  </a:cubicBezTo>
                  <a:cubicBezTo>
                    <a:pt x="358525" y="12952"/>
                    <a:pt x="240875" y="71417"/>
                    <a:pt x="153628" y="159924"/>
                  </a:cubicBezTo>
                  <a:cubicBezTo>
                    <a:pt x="129882" y="184029"/>
                    <a:pt x="108295" y="210653"/>
                    <a:pt x="89586" y="239076"/>
                  </a:cubicBezTo>
                  <a:cubicBezTo>
                    <a:pt x="54507" y="291605"/>
                    <a:pt x="28603" y="350609"/>
                    <a:pt x="14032" y="413931"/>
                  </a:cubicBezTo>
                  <a:cubicBezTo>
                    <a:pt x="4857" y="452968"/>
                    <a:pt x="0" y="493624"/>
                    <a:pt x="0" y="535538"/>
                  </a:cubicBezTo>
                  <a:cubicBezTo>
                    <a:pt x="0" y="831281"/>
                    <a:pt x="239616" y="1070897"/>
                    <a:pt x="535359" y="1070897"/>
                  </a:cubicBezTo>
                  <a:cubicBezTo>
                    <a:pt x="566660" y="1070897"/>
                    <a:pt x="597421" y="1068199"/>
                    <a:pt x="627104" y="1062982"/>
                  </a:cubicBezTo>
                  <a:cubicBezTo>
                    <a:pt x="701939" y="1050210"/>
                    <a:pt x="771197" y="1021787"/>
                    <a:pt x="831821" y="981311"/>
                  </a:cubicBezTo>
                  <a:cubicBezTo>
                    <a:pt x="860244" y="962422"/>
                    <a:pt x="886688" y="941015"/>
                    <a:pt x="910793" y="917090"/>
                  </a:cubicBezTo>
                  <a:cubicBezTo>
                    <a:pt x="999480" y="830202"/>
                    <a:pt x="1057945" y="712372"/>
                    <a:pt x="1068919" y="581231"/>
                  </a:cubicBezTo>
                  <a:cubicBezTo>
                    <a:pt x="1070178" y="566120"/>
                    <a:pt x="1070897" y="551009"/>
                    <a:pt x="1070897" y="535538"/>
                  </a:cubicBezTo>
                  <a:cubicBezTo>
                    <a:pt x="1070897" y="239796"/>
                    <a:pt x="831101" y="0"/>
                    <a:pt x="535359" y="0"/>
                  </a:cubicBezTo>
                  <a:close/>
                  <a:moveTo>
                    <a:pt x="977713" y="535538"/>
                  </a:moveTo>
                  <a:cubicBezTo>
                    <a:pt x="977713" y="659124"/>
                    <a:pt x="926984" y="771017"/>
                    <a:pt x="845133" y="851429"/>
                  </a:cubicBezTo>
                  <a:cubicBezTo>
                    <a:pt x="820847" y="875175"/>
                    <a:pt x="793684" y="896402"/>
                    <a:pt x="764361" y="914031"/>
                  </a:cubicBezTo>
                  <a:cubicBezTo>
                    <a:pt x="701579" y="952168"/>
                    <a:pt x="628363" y="975015"/>
                    <a:pt x="550110" y="977533"/>
                  </a:cubicBezTo>
                  <a:cubicBezTo>
                    <a:pt x="545253" y="977893"/>
                    <a:pt x="540216" y="977893"/>
                    <a:pt x="535359" y="977893"/>
                  </a:cubicBezTo>
                  <a:cubicBezTo>
                    <a:pt x="291065" y="977893"/>
                    <a:pt x="93004" y="779832"/>
                    <a:pt x="93004" y="535538"/>
                  </a:cubicBezTo>
                  <a:cubicBezTo>
                    <a:pt x="93004" y="522046"/>
                    <a:pt x="93544" y="508914"/>
                    <a:pt x="94983" y="495782"/>
                  </a:cubicBezTo>
                  <a:lnTo>
                    <a:pt x="94983" y="495782"/>
                  </a:lnTo>
                  <a:cubicBezTo>
                    <a:pt x="100919" y="426704"/>
                    <a:pt x="122866" y="362482"/>
                    <a:pt x="156866" y="306536"/>
                  </a:cubicBezTo>
                  <a:cubicBezTo>
                    <a:pt x="174495" y="277213"/>
                    <a:pt x="195722" y="250050"/>
                    <a:pt x="219468" y="225764"/>
                  </a:cubicBezTo>
                  <a:cubicBezTo>
                    <a:pt x="299880" y="143914"/>
                    <a:pt x="411773" y="93184"/>
                    <a:pt x="535359" y="93184"/>
                  </a:cubicBezTo>
                  <a:cubicBezTo>
                    <a:pt x="551729" y="93184"/>
                    <a:pt x="567739" y="94083"/>
                    <a:pt x="583570" y="95882"/>
                  </a:cubicBezTo>
                  <a:cubicBezTo>
                    <a:pt x="789366" y="118009"/>
                    <a:pt x="952888" y="281531"/>
                    <a:pt x="975015" y="487327"/>
                  </a:cubicBezTo>
                  <a:cubicBezTo>
                    <a:pt x="976814" y="503158"/>
                    <a:pt x="977713" y="519168"/>
                    <a:pt x="977713" y="535538"/>
                  </a:cubicBezTo>
                  <a:close/>
                </a:path>
              </a:pathLst>
            </a:custGeom>
            <a:gradFill>
              <a:gsLst>
                <a:gs pos="0">
                  <a:schemeClr val="bg2">
                    <a:alpha val="69000"/>
                  </a:schemeClr>
                </a:gs>
                <a:gs pos="100000">
                  <a:schemeClr val="bg2">
                    <a:lumMod val="60000"/>
                    <a:lumOff val="40000"/>
                    <a:alpha val="45000"/>
                  </a:schemeClr>
                </a:gs>
              </a:gsLst>
              <a:lin ang="13500000" scaled="1"/>
            </a:gradFill>
            <a:ln w="179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28" name="Freeform: Shape 38">
              <a:extLst>
                <a:ext uri="{FF2B5EF4-FFF2-40B4-BE49-F238E27FC236}">
                  <a16:creationId xmlns:a16="http://schemas.microsoft.com/office/drawing/2014/main" id="{7DBE5BA5-503F-6B2C-9FAE-00B5C434F645}"/>
                </a:ext>
              </a:extLst>
            </p:cNvPr>
            <p:cNvSpPr/>
            <p:nvPr/>
          </p:nvSpPr>
          <p:spPr>
            <a:xfrm flipH="1">
              <a:off x="9738993" y="3922725"/>
              <a:ext cx="527803" cy="527803"/>
            </a:xfrm>
            <a:custGeom>
              <a:avLst/>
              <a:gdLst>
                <a:gd name="connsiteX0" fmla="*/ 263902 w 527803"/>
                <a:gd name="connsiteY0" fmla="*/ 0 h 527803"/>
                <a:gd name="connsiteX1" fmla="*/ 74296 w 527803"/>
                <a:gd name="connsiteY1" fmla="*/ 80412 h 527803"/>
                <a:gd name="connsiteX2" fmla="*/ 18169 w 527803"/>
                <a:gd name="connsiteY2" fmla="*/ 167660 h 527803"/>
                <a:gd name="connsiteX3" fmla="*/ 0 w 527803"/>
                <a:gd name="connsiteY3" fmla="*/ 263902 h 527803"/>
                <a:gd name="connsiteX4" fmla="*/ 263902 w 527803"/>
                <a:gd name="connsiteY4" fmla="*/ 527803 h 527803"/>
                <a:gd name="connsiteX5" fmla="*/ 360144 w 527803"/>
                <a:gd name="connsiteY5" fmla="*/ 509634 h 527803"/>
                <a:gd name="connsiteX6" fmla="*/ 447392 w 527803"/>
                <a:gd name="connsiteY6" fmla="*/ 453508 h 527803"/>
                <a:gd name="connsiteX7" fmla="*/ 527803 w 527803"/>
                <a:gd name="connsiteY7" fmla="*/ 263902 h 527803"/>
                <a:gd name="connsiteX8" fmla="*/ 263902 w 527803"/>
                <a:gd name="connsiteY8" fmla="*/ 0 h 527803"/>
                <a:gd name="connsiteX9" fmla="*/ 292505 w 527803"/>
                <a:gd name="connsiteY9" fmla="*/ 441995 h 527803"/>
                <a:gd name="connsiteX10" fmla="*/ 263902 w 527803"/>
                <a:gd name="connsiteY10" fmla="*/ 444333 h 527803"/>
                <a:gd name="connsiteX11" fmla="*/ 83470 w 527803"/>
                <a:gd name="connsiteY11" fmla="*/ 263902 h 527803"/>
                <a:gd name="connsiteX12" fmla="*/ 85809 w 527803"/>
                <a:gd name="connsiteY12" fmla="*/ 235299 h 527803"/>
                <a:gd name="connsiteX13" fmla="*/ 133480 w 527803"/>
                <a:gd name="connsiteY13" fmla="*/ 139596 h 527803"/>
                <a:gd name="connsiteX14" fmla="*/ 263902 w 527803"/>
                <a:gd name="connsiteY14" fmla="*/ 83470 h 527803"/>
                <a:gd name="connsiteX15" fmla="*/ 444333 w 527803"/>
                <a:gd name="connsiteY15" fmla="*/ 263902 h 527803"/>
                <a:gd name="connsiteX16" fmla="*/ 388387 w 527803"/>
                <a:gd name="connsiteY16" fmla="*/ 394503 h 527803"/>
                <a:gd name="connsiteX17" fmla="*/ 292505 w 527803"/>
                <a:gd name="connsiteY17" fmla="*/ 441995 h 52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7803" h="527803">
                  <a:moveTo>
                    <a:pt x="263902" y="0"/>
                  </a:moveTo>
                  <a:cubicBezTo>
                    <a:pt x="189606" y="0"/>
                    <a:pt x="122327" y="30762"/>
                    <a:pt x="74296" y="80412"/>
                  </a:cubicBezTo>
                  <a:cubicBezTo>
                    <a:pt x="50190" y="105237"/>
                    <a:pt x="30941" y="134739"/>
                    <a:pt x="18169" y="167660"/>
                  </a:cubicBezTo>
                  <a:cubicBezTo>
                    <a:pt x="6476" y="197342"/>
                    <a:pt x="0" y="229902"/>
                    <a:pt x="0" y="263902"/>
                  </a:cubicBezTo>
                  <a:cubicBezTo>
                    <a:pt x="0" y="409614"/>
                    <a:pt x="118189" y="527803"/>
                    <a:pt x="263902" y="527803"/>
                  </a:cubicBezTo>
                  <a:cubicBezTo>
                    <a:pt x="297901" y="527803"/>
                    <a:pt x="330462" y="521327"/>
                    <a:pt x="360144" y="509634"/>
                  </a:cubicBezTo>
                  <a:cubicBezTo>
                    <a:pt x="393064" y="496862"/>
                    <a:pt x="422566" y="477613"/>
                    <a:pt x="447392" y="453508"/>
                  </a:cubicBezTo>
                  <a:cubicBezTo>
                    <a:pt x="497042" y="405477"/>
                    <a:pt x="527803" y="338197"/>
                    <a:pt x="527803" y="263902"/>
                  </a:cubicBezTo>
                  <a:cubicBezTo>
                    <a:pt x="527803" y="118189"/>
                    <a:pt x="409614" y="0"/>
                    <a:pt x="263902" y="0"/>
                  </a:cubicBezTo>
                  <a:close/>
                  <a:moveTo>
                    <a:pt x="292505" y="441995"/>
                  </a:moveTo>
                  <a:cubicBezTo>
                    <a:pt x="283150" y="443614"/>
                    <a:pt x="273616" y="444333"/>
                    <a:pt x="263902" y="444333"/>
                  </a:cubicBezTo>
                  <a:cubicBezTo>
                    <a:pt x="164242" y="444333"/>
                    <a:pt x="83470" y="363562"/>
                    <a:pt x="83470" y="263902"/>
                  </a:cubicBezTo>
                  <a:cubicBezTo>
                    <a:pt x="83470" y="254188"/>
                    <a:pt x="84189" y="244653"/>
                    <a:pt x="85809" y="235299"/>
                  </a:cubicBezTo>
                  <a:cubicBezTo>
                    <a:pt x="91565" y="198421"/>
                    <a:pt x="108655" y="165321"/>
                    <a:pt x="133480" y="139596"/>
                  </a:cubicBezTo>
                  <a:cubicBezTo>
                    <a:pt x="166040" y="105057"/>
                    <a:pt x="212453" y="83470"/>
                    <a:pt x="263902" y="83470"/>
                  </a:cubicBezTo>
                  <a:cubicBezTo>
                    <a:pt x="363562" y="83470"/>
                    <a:pt x="444333" y="164242"/>
                    <a:pt x="444333" y="263902"/>
                  </a:cubicBezTo>
                  <a:cubicBezTo>
                    <a:pt x="444333" y="315171"/>
                    <a:pt x="422926" y="361583"/>
                    <a:pt x="388387" y="394503"/>
                  </a:cubicBezTo>
                  <a:cubicBezTo>
                    <a:pt x="362662" y="419149"/>
                    <a:pt x="329382" y="436238"/>
                    <a:pt x="292505" y="441995"/>
                  </a:cubicBezTo>
                  <a:close/>
                </a:path>
              </a:pathLst>
            </a:custGeom>
            <a:gradFill>
              <a:gsLst>
                <a:gs pos="0">
                  <a:schemeClr val="bg2">
                    <a:alpha val="69000"/>
                  </a:schemeClr>
                </a:gs>
                <a:gs pos="100000">
                  <a:schemeClr val="bg2">
                    <a:lumMod val="60000"/>
                    <a:lumOff val="40000"/>
                    <a:alpha val="45000"/>
                  </a:schemeClr>
                </a:gs>
              </a:gsLst>
              <a:lin ang="13500000" scaled="1"/>
            </a:gradFill>
            <a:ln w="179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29" name="Freeform: Shape 39">
              <a:extLst>
                <a:ext uri="{FF2B5EF4-FFF2-40B4-BE49-F238E27FC236}">
                  <a16:creationId xmlns:a16="http://schemas.microsoft.com/office/drawing/2014/main" id="{81FCAFD5-70B1-CFC7-B6AE-345B2805E364}"/>
                </a:ext>
              </a:extLst>
            </p:cNvPr>
            <p:cNvSpPr/>
            <p:nvPr/>
          </p:nvSpPr>
          <p:spPr>
            <a:xfrm flipH="1">
              <a:off x="8559081" y="891904"/>
              <a:ext cx="1420427" cy="1420427"/>
            </a:xfrm>
            <a:custGeom>
              <a:avLst/>
              <a:gdLst>
                <a:gd name="connsiteX0" fmla="*/ 1419708 w 1420427"/>
                <a:gd name="connsiteY0" fmla="*/ 680352 h 1420427"/>
                <a:gd name="connsiteX1" fmla="*/ 740076 w 1420427"/>
                <a:gd name="connsiteY1" fmla="*/ 720 h 1420427"/>
                <a:gd name="connsiteX2" fmla="*/ 710214 w 1420427"/>
                <a:gd name="connsiteY2" fmla="*/ 0 h 1420427"/>
                <a:gd name="connsiteX3" fmla="*/ 13672 w 1420427"/>
                <a:gd name="connsiteY3" fmla="*/ 570438 h 1420427"/>
                <a:gd name="connsiteX4" fmla="*/ 0 w 1420427"/>
                <a:gd name="connsiteY4" fmla="*/ 710214 h 1420427"/>
                <a:gd name="connsiteX5" fmla="*/ 7196 w 1420427"/>
                <a:gd name="connsiteY5" fmla="*/ 811493 h 1420427"/>
                <a:gd name="connsiteX6" fmla="*/ 20328 w 1420427"/>
                <a:gd name="connsiteY6" fmla="*/ 879672 h 1420427"/>
                <a:gd name="connsiteX7" fmla="*/ 540756 w 1420427"/>
                <a:gd name="connsiteY7" fmla="*/ 1400100 h 1420427"/>
                <a:gd name="connsiteX8" fmla="*/ 608935 w 1420427"/>
                <a:gd name="connsiteY8" fmla="*/ 1413232 h 1420427"/>
                <a:gd name="connsiteX9" fmla="*/ 710214 w 1420427"/>
                <a:gd name="connsiteY9" fmla="*/ 1420427 h 1420427"/>
                <a:gd name="connsiteX10" fmla="*/ 716510 w 1420427"/>
                <a:gd name="connsiteY10" fmla="*/ 1420427 h 1420427"/>
                <a:gd name="connsiteX11" fmla="*/ 1420428 w 1420427"/>
                <a:gd name="connsiteY11" fmla="*/ 710214 h 1420427"/>
                <a:gd name="connsiteX12" fmla="*/ 1419708 w 1420427"/>
                <a:gd name="connsiteY12" fmla="*/ 680352 h 1420427"/>
                <a:gd name="connsiteX13" fmla="*/ 710214 w 1420427"/>
                <a:gd name="connsiteY13" fmla="*/ 1362682 h 1420427"/>
                <a:gd name="connsiteX14" fmla="*/ 671357 w 1420427"/>
                <a:gd name="connsiteY14" fmla="*/ 1361423 h 1420427"/>
                <a:gd name="connsiteX15" fmla="*/ 534279 w 1420427"/>
                <a:gd name="connsiteY15" fmla="*/ 1338577 h 1420427"/>
                <a:gd name="connsiteX16" fmla="*/ 448831 w 1420427"/>
                <a:gd name="connsiteY16" fmla="*/ 1308175 h 1420427"/>
                <a:gd name="connsiteX17" fmla="*/ 112253 w 1420427"/>
                <a:gd name="connsiteY17" fmla="*/ 971597 h 1420427"/>
                <a:gd name="connsiteX18" fmla="*/ 81851 w 1420427"/>
                <a:gd name="connsiteY18" fmla="*/ 886148 h 1420427"/>
                <a:gd name="connsiteX19" fmla="*/ 57745 w 1420427"/>
                <a:gd name="connsiteY19" fmla="*/ 710214 h 1420427"/>
                <a:gd name="connsiteX20" fmla="*/ 63142 w 1420427"/>
                <a:gd name="connsiteY20" fmla="*/ 626024 h 1420427"/>
                <a:gd name="connsiteX21" fmla="*/ 710214 w 1420427"/>
                <a:gd name="connsiteY21" fmla="*/ 57745 h 1420427"/>
                <a:gd name="connsiteX22" fmla="*/ 803758 w 1420427"/>
                <a:gd name="connsiteY22" fmla="*/ 64401 h 1420427"/>
                <a:gd name="connsiteX23" fmla="*/ 1356026 w 1420427"/>
                <a:gd name="connsiteY23" fmla="*/ 616670 h 1420427"/>
                <a:gd name="connsiteX24" fmla="*/ 1362682 w 1420427"/>
                <a:gd name="connsiteY24" fmla="*/ 710214 h 1420427"/>
                <a:gd name="connsiteX25" fmla="*/ 710214 w 1420427"/>
                <a:gd name="connsiteY25" fmla="*/ 1362682 h 1420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427" h="1420427">
                  <a:moveTo>
                    <a:pt x="1419708" y="680352"/>
                  </a:moveTo>
                  <a:cubicBezTo>
                    <a:pt x="1404597" y="311753"/>
                    <a:pt x="1108675" y="15830"/>
                    <a:pt x="740076" y="720"/>
                  </a:cubicBezTo>
                  <a:cubicBezTo>
                    <a:pt x="730182" y="180"/>
                    <a:pt x="720288" y="0"/>
                    <a:pt x="710214" y="0"/>
                  </a:cubicBezTo>
                  <a:cubicBezTo>
                    <a:pt x="365721" y="0"/>
                    <a:pt x="78613" y="245013"/>
                    <a:pt x="13672" y="570438"/>
                  </a:cubicBezTo>
                  <a:cubicBezTo>
                    <a:pt x="4677" y="615591"/>
                    <a:pt x="0" y="662362"/>
                    <a:pt x="0" y="710214"/>
                  </a:cubicBezTo>
                  <a:cubicBezTo>
                    <a:pt x="0" y="744573"/>
                    <a:pt x="2518" y="778393"/>
                    <a:pt x="7196" y="811493"/>
                  </a:cubicBezTo>
                  <a:cubicBezTo>
                    <a:pt x="10434" y="834519"/>
                    <a:pt x="14931" y="857365"/>
                    <a:pt x="20328" y="879672"/>
                  </a:cubicBezTo>
                  <a:cubicBezTo>
                    <a:pt x="82930" y="1135838"/>
                    <a:pt x="284589" y="1337497"/>
                    <a:pt x="540756" y="1400100"/>
                  </a:cubicBezTo>
                  <a:cubicBezTo>
                    <a:pt x="563062" y="1405496"/>
                    <a:pt x="585908" y="1409994"/>
                    <a:pt x="608935" y="1413232"/>
                  </a:cubicBezTo>
                  <a:cubicBezTo>
                    <a:pt x="642035" y="1417909"/>
                    <a:pt x="675854" y="1420427"/>
                    <a:pt x="710214" y="1420427"/>
                  </a:cubicBezTo>
                  <a:lnTo>
                    <a:pt x="716510" y="1420427"/>
                  </a:lnTo>
                  <a:cubicBezTo>
                    <a:pt x="1105976" y="1417010"/>
                    <a:pt x="1420428" y="1100580"/>
                    <a:pt x="1420428" y="710214"/>
                  </a:cubicBezTo>
                  <a:cubicBezTo>
                    <a:pt x="1420428" y="700140"/>
                    <a:pt x="1420248" y="690246"/>
                    <a:pt x="1419708" y="680352"/>
                  </a:cubicBezTo>
                  <a:close/>
                  <a:moveTo>
                    <a:pt x="710214" y="1362682"/>
                  </a:moveTo>
                  <a:cubicBezTo>
                    <a:pt x="697262" y="1362682"/>
                    <a:pt x="684309" y="1362322"/>
                    <a:pt x="671357" y="1361423"/>
                  </a:cubicBezTo>
                  <a:cubicBezTo>
                    <a:pt x="624225" y="1358725"/>
                    <a:pt x="578353" y="1350989"/>
                    <a:pt x="534279" y="1338577"/>
                  </a:cubicBezTo>
                  <a:cubicBezTo>
                    <a:pt x="504957" y="1330482"/>
                    <a:pt x="476354" y="1320228"/>
                    <a:pt x="448831" y="1308175"/>
                  </a:cubicBezTo>
                  <a:cubicBezTo>
                    <a:pt x="298621" y="1242514"/>
                    <a:pt x="177913" y="1121807"/>
                    <a:pt x="112253" y="971597"/>
                  </a:cubicBezTo>
                  <a:cubicBezTo>
                    <a:pt x="100200" y="944073"/>
                    <a:pt x="89946" y="915471"/>
                    <a:pt x="81851" y="886148"/>
                  </a:cubicBezTo>
                  <a:cubicBezTo>
                    <a:pt x="66020" y="830202"/>
                    <a:pt x="57745" y="771197"/>
                    <a:pt x="57745" y="710214"/>
                  </a:cubicBezTo>
                  <a:cubicBezTo>
                    <a:pt x="57745" y="681791"/>
                    <a:pt x="59544" y="653548"/>
                    <a:pt x="63142" y="626024"/>
                  </a:cubicBezTo>
                  <a:cubicBezTo>
                    <a:pt x="104517" y="305457"/>
                    <a:pt x="378493" y="57745"/>
                    <a:pt x="710214" y="57745"/>
                  </a:cubicBezTo>
                  <a:cubicBezTo>
                    <a:pt x="742055" y="57745"/>
                    <a:pt x="773176" y="60084"/>
                    <a:pt x="803758" y="64401"/>
                  </a:cubicBezTo>
                  <a:cubicBezTo>
                    <a:pt x="1089246" y="105417"/>
                    <a:pt x="1315011" y="331181"/>
                    <a:pt x="1356026" y="616670"/>
                  </a:cubicBezTo>
                  <a:cubicBezTo>
                    <a:pt x="1360344" y="647251"/>
                    <a:pt x="1362682" y="678373"/>
                    <a:pt x="1362682" y="710214"/>
                  </a:cubicBezTo>
                  <a:cubicBezTo>
                    <a:pt x="1362682" y="1070537"/>
                    <a:pt x="1070538" y="1362682"/>
                    <a:pt x="710214" y="1362682"/>
                  </a:cubicBezTo>
                  <a:close/>
                </a:path>
              </a:pathLst>
            </a:custGeom>
            <a:gradFill>
              <a:gsLst>
                <a:gs pos="0">
                  <a:schemeClr val="bg2"/>
                </a:gs>
                <a:gs pos="50000">
                  <a:schemeClr val="bg2">
                    <a:lumMod val="40000"/>
                    <a:lumOff val="60000"/>
                  </a:schemeClr>
                </a:gs>
                <a:gs pos="100000">
                  <a:schemeClr val="bg2">
                    <a:lumMod val="60000"/>
                    <a:lumOff val="40000"/>
                  </a:schemeClr>
                </a:gs>
              </a:gsLst>
              <a:lin ang="13500053" scaled="1"/>
            </a:gradFill>
            <a:ln w="17980" cap="flat">
              <a:noFill/>
              <a:prstDash val="solid"/>
              <a:miter/>
            </a:ln>
          </p:spPr>
          <p:txBody>
            <a:bodyPr rtlCol="0" anchor="ctr"/>
            <a:lstStyle/>
            <a:p>
              <a:pPr marR="0" lvl="0" indent="0" fontAlgn="auto">
                <a:lnSpc>
                  <a:spcPct val="100000"/>
                </a:lnSpc>
                <a:spcBef>
                  <a:spcPts val="0"/>
                </a:spcBef>
                <a:spcAft>
                  <a:spcPts val="0"/>
                </a:spcAft>
                <a:buClrTx/>
                <a:buSzTx/>
                <a:buFontTx/>
                <a:buNone/>
                <a:tabLst/>
              </a:pPr>
              <a:endParaRPr kumimoji="0" lang="en-IN" b="0" i="0" u="none" strike="noStrike" cap="none" spc="0" normalizeH="0" baseline="0" noProof="0">
                <a:ln>
                  <a:noFill/>
                </a:ln>
                <a:solidFill>
                  <a:srgbClr val="000000"/>
                </a:solidFill>
                <a:effectLst/>
                <a:uLnTx/>
                <a:uFillTx/>
                <a:latin typeface="Segoe UI"/>
              </a:endParaRPr>
            </a:p>
          </p:txBody>
        </p:sp>
        <p:sp>
          <p:nvSpPr>
            <p:cNvPr id="30" name="Freeform: Shape 40">
              <a:extLst>
                <a:ext uri="{FF2B5EF4-FFF2-40B4-BE49-F238E27FC236}">
                  <a16:creationId xmlns:a16="http://schemas.microsoft.com/office/drawing/2014/main" id="{F1113073-8A53-5648-8D29-688BF62C3037}"/>
                </a:ext>
              </a:extLst>
            </p:cNvPr>
            <p:cNvSpPr/>
            <p:nvPr/>
          </p:nvSpPr>
          <p:spPr>
            <a:xfrm flipH="1">
              <a:off x="8732317" y="1064960"/>
              <a:ext cx="1074135" cy="1074315"/>
            </a:xfrm>
            <a:custGeom>
              <a:avLst/>
              <a:gdLst>
                <a:gd name="connsiteX0" fmla="*/ 993904 w 1074135"/>
                <a:gd name="connsiteY0" fmla="*/ 254547 h 1074315"/>
                <a:gd name="connsiteX1" fmla="*/ 819768 w 1074135"/>
                <a:gd name="connsiteY1" fmla="*/ 80412 h 1074315"/>
                <a:gd name="connsiteX2" fmla="*/ 537158 w 1074135"/>
                <a:gd name="connsiteY2" fmla="*/ 0 h 1074315"/>
                <a:gd name="connsiteX3" fmla="*/ 0 w 1074135"/>
                <a:gd name="connsiteY3" fmla="*/ 537158 h 1074315"/>
                <a:gd name="connsiteX4" fmla="*/ 1799 w 1074135"/>
                <a:gd name="connsiteY4" fmla="*/ 580871 h 1074315"/>
                <a:gd name="connsiteX5" fmla="*/ 394144 w 1074135"/>
                <a:gd name="connsiteY5" fmla="*/ 1054887 h 1074315"/>
                <a:gd name="connsiteX6" fmla="*/ 394144 w 1074135"/>
                <a:gd name="connsiteY6" fmla="*/ 1054887 h 1074315"/>
                <a:gd name="connsiteX7" fmla="*/ 536978 w 1074135"/>
                <a:gd name="connsiteY7" fmla="*/ 1074315 h 1074315"/>
                <a:gd name="connsiteX8" fmla="*/ 1074136 w 1074135"/>
                <a:gd name="connsiteY8" fmla="*/ 537158 h 1074315"/>
                <a:gd name="connsiteX9" fmla="*/ 993724 w 1074135"/>
                <a:gd name="connsiteY9" fmla="*/ 254547 h 1074315"/>
                <a:gd name="connsiteX10" fmla="*/ 537158 w 1074135"/>
                <a:gd name="connsiteY10" fmla="*/ 1013152 h 1074315"/>
                <a:gd name="connsiteX11" fmla="*/ 318589 w 1074135"/>
                <a:gd name="connsiteY11" fmla="*/ 960084 h 1074315"/>
                <a:gd name="connsiteX12" fmla="*/ 318409 w 1074135"/>
                <a:gd name="connsiteY12" fmla="*/ 960084 h 1074315"/>
                <a:gd name="connsiteX13" fmla="*/ 318229 w 1074135"/>
                <a:gd name="connsiteY13" fmla="*/ 959904 h 1074315"/>
                <a:gd name="connsiteX14" fmla="*/ 80951 w 1074135"/>
                <a:gd name="connsiteY14" fmla="*/ 673156 h 1074315"/>
                <a:gd name="connsiteX15" fmla="*/ 80951 w 1074135"/>
                <a:gd name="connsiteY15" fmla="*/ 673156 h 1074315"/>
                <a:gd name="connsiteX16" fmla="*/ 61163 w 1074135"/>
                <a:gd name="connsiteY16" fmla="*/ 537158 h 1074315"/>
                <a:gd name="connsiteX17" fmla="*/ 537158 w 1074135"/>
                <a:gd name="connsiteY17" fmla="*/ 61163 h 1074315"/>
                <a:gd name="connsiteX18" fmla="*/ 1013152 w 1074135"/>
                <a:gd name="connsiteY18" fmla="*/ 537158 h 1074315"/>
                <a:gd name="connsiteX19" fmla="*/ 537158 w 1074135"/>
                <a:gd name="connsiteY19" fmla="*/ 1013152 h 107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74135" h="1074315">
                  <a:moveTo>
                    <a:pt x="993904" y="254547"/>
                  </a:moveTo>
                  <a:cubicBezTo>
                    <a:pt x="950190" y="183850"/>
                    <a:pt x="890466" y="124125"/>
                    <a:pt x="819768" y="80412"/>
                  </a:cubicBezTo>
                  <a:cubicBezTo>
                    <a:pt x="737737" y="29322"/>
                    <a:pt x="640955" y="0"/>
                    <a:pt x="537158" y="0"/>
                  </a:cubicBezTo>
                  <a:cubicBezTo>
                    <a:pt x="240516" y="0"/>
                    <a:pt x="0" y="240516"/>
                    <a:pt x="0" y="537158"/>
                  </a:cubicBezTo>
                  <a:cubicBezTo>
                    <a:pt x="0" y="551909"/>
                    <a:pt x="540" y="566480"/>
                    <a:pt x="1799" y="580871"/>
                  </a:cubicBezTo>
                  <a:cubicBezTo>
                    <a:pt x="20148" y="808615"/>
                    <a:pt x="180432" y="996062"/>
                    <a:pt x="394144" y="1054887"/>
                  </a:cubicBezTo>
                  <a:lnTo>
                    <a:pt x="394144" y="1054887"/>
                  </a:lnTo>
                  <a:cubicBezTo>
                    <a:pt x="439656" y="1067659"/>
                    <a:pt x="487508" y="1074315"/>
                    <a:pt x="536978" y="1074315"/>
                  </a:cubicBezTo>
                  <a:cubicBezTo>
                    <a:pt x="833620" y="1074315"/>
                    <a:pt x="1074136" y="833800"/>
                    <a:pt x="1074136" y="537158"/>
                  </a:cubicBezTo>
                  <a:cubicBezTo>
                    <a:pt x="1074136" y="433360"/>
                    <a:pt x="1044813" y="336578"/>
                    <a:pt x="993724" y="254547"/>
                  </a:cubicBezTo>
                  <a:close/>
                  <a:moveTo>
                    <a:pt x="537158" y="1013152"/>
                  </a:moveTo>
                  <a:cubicBezTo>
                    <a:pt x="458185" y="1013152"/>
                    <a:pt x="384070" y="993903"/>
                    <a:pt x="318589" y="960084"/>
                  </a:cubicBezTo>
                  <a:lnTo>
                    <a:pt x="318409" y="960084"/>
                  </a:lnTo>
                  <a:cubicBezTo>
                    <a:pt x="318409" y="960084"/>
                    <a:pt x="318229" y="959904"/>
                    <a:pt x="318229" y="959904"/>
                  </a:cubicBezTo>
                  <a:cubicBezTo>
                    <a:pt x="204717" y="901079"/>
                    <a:pt x="117829" y="797821"/>
                    <a:pt x="80951" y="673156"/>
                  </a:cubicBezTo>
                  <a:lnTo>
                    <a:pt x="80951" y="673156"/>
                  </a:lnTo>
                  <a:cubicBezTo>
                    <a:pt x="67999" y="629982"/>
                    <a:pt x="61163" y="584469"/>
                    <a:pt x="61163" y="537158"/>
                  </a:cubicBezTo>
                  <a:cubicBezTo>
                    <a:pt x="61163" y="274335"/>
                    <a:pt x="274335" y="61163"/>
                    <a:pt x="537158" y="61163"/>
                  </a:cubicBezTo>
                  <a:cubicBezTo>
                    <a:pt x="799980" y="61163"/>
                    <a:pt x="1013152" y="274335"/>
                    <a:pt x="1013152" y="537158"/>
                  </a:cubicBezTo>
                  <a:cubicBezTo>
                    <a:pt x="1013152" y="799980"/>
                    <a:pt x="799980" y="1013152"/>
                    <a:pt x="537158" y="1013152"/>
                  </a:cubicBezTo>
                  <a:close/>
                </a:path>
              </a:pathLst>
            </a:custGeom>
            <a:gradFill>
              <a:gsLst>
                <a:gs pos="0">
                  <a:schemeClr val="bg2"/>
                </a:gs>
                <a:gs pos="50000">
                  <a:schemeClr val="bg2">
                    <a:lumMod val="40000"/>
                    <a:lumOff val="60000"/>
                  </a:schemeClr>
                </a:gs>
                <a:gs pos="100000">
                  <a:schemeClr val="bg2">
                    <a:lumMod val="60000"/>
                    <a:lumOff val="40000"/>
                  </a:schemeClr>
                </a:gs>
              </a:gsLst>
              <a:lin ang="13500053" scaled="1"/>
            </a:gradFill>
            <a:ln w="17980" cap="flat">
              <a:noFill/>
              <a:prstDash val="solid"/>
              <a:miter/>
            </a:ln>
          </p:spPr>
          <p:txBody>
            <a:bodyPr rtlCol="0" anchor="ctr"/>
            <a:lstStyle/>
            <a:p>
              <a:pPr marR="0" lvl="0" indent="0" fontAlgn="auto">
                <a:lnSpc>
                  <a:spcPct val="100000"/>
                </a:lnSpc>
                <a:spcBef>
                  <a:spcPts val="0"/>
                </a:spcBef>
                <a:spcAft>
                  <a:spcPts val="0"/>
                </a:spcAft>
                <a:buClrTx/>
                <a:buSzTx/>
                <a:buFontTx/>
                <a:buNone/>
                <a:tabLst/>
              </a:pPr>
              <a:endParaRPr kumimoji="0" lang="en-IN" b="0" i="0" u="none" strike="noStrike" cap="none" spc="0" normalizeH="0" baseline="0" noProof="0">
                <a:ln>
                  <a:noFill/>
                </a:ln>
                <a:solidFill>
                  <a:srgbClr val="000000"/>
                </a:solidFill>
                <a:effectLst/>
                <a:uLnTx/>
                <a:uFillTx/>
                <a:latin typeface="Segoe UI"/>
              </a:endParaRPr>
            </a:p>
          </p:txBody>
        </p:sp>
        <p:sp>
          <p:nvSpPr>
            <p:cNvPr id="36" name="Freeform: Shape 41">
              <a:extLst>
                <a:ext uri="{FF2B5EF4-FFF2-40B4-BE49-F238E27FC236}">
                  <a16:creationId xmlns:a16="http://schemas.microsoft.com/office/drawing/2014/main" id="{28636BDB-56DF-0791-3116-756A8C1D94DE}"/>
                </a:ext>
              </a:extLst>
            </p:cNvPr>
            <p:cNvSpPr/>
            <p:nvPr/>
          </p:nvSpPr>
          <p:spPr>
            <a:xfrm flipH="1">
              <a:off x="8930378" y="1263201"/>
              <a:ext cx="677833" cy="677833"/>
            </a:xfrm>
            <a:custGeom>
              <a:avLst/>
              <a:gdLst>
                <a:gd name="connsiteX0" fmla="*/ 338917 w 677833"/>
                <a:gd name="connsiteY0" fmla="*/ 0 h 677833"/>
                <a:gd name="connsiteX1" fmla="*/ 0 w 677833"/>
                <a:gd name="connsiteY1" fmla="*/ 338917 h 677833"/>
                <a:gd name="connsiteX2" fmla="*/ 338917 w 677833"/>
                <a:gd name="connsiteY2" fmla="*/ 677833 h 677833"/>
                <a:gd name="connsiteX3" fmla="*/ 677833 w 677833"/>
                <a:gd name="connsiteY3" fmla="*/ 338917 h 677833"/>
                <a:gd name="connsiteX4" fmla="*/ 338917 w 677833"/>
                <a:gd name="connsiteY4" fmla="*/ 0 h 677833"/>
                <a:gd name="connsiteX5" fmla="*/ 338917 w 677833"/>
                <a:gd name="connsiteY5" fmla="*/ 619008 h 677833"/>
                <a:gd name="connsiteX6" fmla="*/ 58825 w 677833"/>
                <a:gd name="connsiteY6" fmla="*/ 338917 h 677833"/>
                <a:gd name="connsiteX7" fmla="*/ 338917 w 677833"/>
                <a:gd name="connsiteY7" fmla="*/ 58825 h 677833"/>
                <a:gd name="connsiteX8" fmla="*/ 619008 w 677833"/>
                <a:gd name="connsiteY8" fmla="*/ 338917 h 677833"/>
                <a:gd name="connsiteX9" fmla="*/ 338917 w 677833"/>
                <a:gd name="connsiteY9" fmla="*/ 619008 h 67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7833" h="677833">
                  <a:moveTo>
                    <a:pt x="338917" y="0"/>
                  </a:moveTo>
                  <a:cubicBezTo>
                    <a:pt x="151829" y="0"/>
                    <a:pt x="0" y="151829"/>
                    <a:pt x="0" y="338917"/>
                  </a:cubicBezTo>
                  <a:cubicBezTo>
                    <a:pt x="0" y="526004"/>
                    <a:pt x="151829" y="677833"/>
                    <a:pt x="338917" y="677833"/>
                  </a:cubicBezTo>
                  <a:cubicBezTo>
                    <a:pt x="526004" y="677833"/>
                    <a:pt x="677833" y="526184"/>
                    <a:pt x="677833" y="338917"/>
                  </a:cubicBezTo>
                  <a:cubicBezTo>
                    <a:pt x="677833" y="151649"/>
                    <a:pt x="526184" y="0"/>
                    <a:pt x="338917" y="0"/>
                  </a:cubicBezTo>
                  <a:close/>
                  <a:moveTo>
                    <a:pt x="338917" y="619008"/>
                  </a:moveTo>
                  <a:cubicBezTo>
                    <a:pt x="184209" y="619008"/>
                    <a:pt x="58825" y="493624"/>
                    <a:pt x="58825" y="338917"/>
                  </a:cubicBezTo>
                  <a:cubicBezTo>
                    <a:pt x="58825" y="184209"/>
                    <a:pt x="184209" y="58825"/>
                    <a:pt x="338917" y="58825"/>
                  </a:cubicBezTo>
                  <a:cubicBezTo>
                    <a:pt x="493624" y="58825"/>
                    <a:pt x="619008" y="184209"/>
                    <a:pt x="619008" y="338917"/>
                  </a:cubicBezTo>
                  <a:cubicBezTo>
                    <a:pt x="619008" y="493624"/>
                    <a:pt x="493624" y="619008"/>
                    <a:pt x="338917" y="619008"/>
                  </a:cubicBezTo>
                  <a:close/>
                </a:path>
              </a:pathLst>
            </a:custGeom>
            <a:gradFill>
              <a:gsLst>
                <a:gs pos="0">
                  <a:schemeClr val="bg2"/>
                </a:gs>
                <a:gs pos="50000">
                  <a:schemeClr val="bg2">
                    <a:lumMod val="40000"/>
                    <a:lumOff val="60000"/>
                  </a:schemeClr>
                </a:gs>
                <a:gs pos="100000">
                  <a:schemeClr val="bg2">
                    <a:lumMod val="60000"/>
                    <a:lumOff val="40000"/>
                  </a:schemeClr>
                </a:gs>
              </a:gsLst>
              <a:lin ang="13500053" scaled="1"/>
            </a:gradFill>
            <a:ln w="17980" cap="flat">
              <a:noFill/>
              <a:prstDash val="solid"/>
              <a:miter/>
            </a:ln>
          </p:spPr>
          <p:txBody>
            <a:bodyPr rtlCol="0" anchor="ctr"/>
            <a:lstStyle/>
            <a:p>
              <a:pPr marR="0" lvl="0" indent="0" fontAlgn="auto">
                <a:lnSpc>
                  <a:spcPct val="100000"/>
                </a:lnSpc>
                <a:spcBef>
                  <a:spcPts val="0"/>
                </a:spcBef>
                <a:spcAft>
                  <a:spcPts val="0"/>
                </a:spcAft>
                <a:buClrTx/>
                <a:buSzTx/>
                <a:buFontTx/>
                <a:buNone/>
                <a:tabLst/>
              </a:pPr>
              <a:endParaRPr kumimoji="0" lang="en-IN" b="0" i="0" u="none" strike="noStrike" cap="none" spc="0" normalizeH="0" baseline="0" noProof="0">
                <a:ln>
                  <a:noFill/>
                </a:ln>
                <a:solidFill>
                  <a:srgbClr val="000000"/>
                </a:solidFill>
                <a:effectLst/>
                <a:uLnTx/>
                <a:uFillTx/>
                <a:latin typeface="Segoe UI"/>
              </a:endParaRPr>
            </a:p>
          </p:txBody>
        </p:sp>
        <p:sp>
          <p:nvSpPr>
            <p:cNvPr id="37" name="Freeform: Shape 42">
              <a:extLst>
                <a:ext uri="{FF2B5EF4-FFF2-40B4-BE49-F238E27FC236}">
                  <a16:creationId xmlns:a16="http://schemas.microsoft.com/office/drawing/2014/main" id="{FBDECF47-CED5-1263-9954-DBF9AB295A63}"/>
                </a:ext>
              </a:extLst>
            </p:cNvPr>
            <p:cNvSpPr/>
            <p:nvPr/>
          </p:nvSpPr>
          <p:spPr>
            <a:xfrm flipH="1">
              <a:off x="9102175" y="1434998"/>
              <a:ext cx="334239" cy="334239"/>
            </a:xfrm>
            <a:custGeom>
              <a:avLst/>
              <a:gdLst>
                <a:gd name="connsiteX0" fmla="*/ 167120 w 334239"/>
                <a:gd name="connsiteY0" fmla="*/ 0 h 334239"/>
                <a:gd name="connsiteX1" fmla="*/ 0 w 334239"/>
                <a:gd name="connsiteY1" fmla="*/ 167120 h 334239"/>
                <a:gd name="connsiteX2" fmla="*/ 167120 w 334239"/>
                <a:gd name="connsiteY2" fmla="*/ 334239 h 334239"/>
                <a:gd name="connsiteX3" fmla="*/ 334239 w 334239"/>
                <a:gd name="connsiteY3" fmla="*/ 167120 h 334239"/>
                <a:gd name="connsiteX4" fmla="*/ 167120 w 334239"/>
                <a:gd name="connsiteY4" fmla="*/ 0 h 334239"/>
                <a:gd name="connsiteX5" fmla="*/ 167120 w 334239"/>
                <a:gd name="connsiteY5" fmla="*/ 281351 h 334239"/>
                <a:gd name="connsiteX6" fmla="*/ 52888 w 334239"/>
                <a:gd name="connsiteY6" fmla="*/ 167120 h 334239"/>
                <a:gd name="connsiteX7" fmla="*/ 167120 w 334239"/>
                <a:gd name="connsiteY7" fmla="*/ 52888 h 334239"/>
                <a:gd name="connsiteX8" fmla="*/ 281351 w 334239"/>
                <a:gd name="connsiteY8" fmla="*/ 167120 h 334239"/>
                <a:gd name="connsiteX9" fmla="*/ 167120 w 334239"/>
                <a:gd name="connsiteY9" fmla="*/ 281351 h 33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39" h="334239">
                  <a:moveTo>
                    <a:pt x="167120" y="0"/>
                  </a:moveTo>
                  <a:cubicBezTo>
                    <a:pt x="74835" y="0"/>
                    <a:pt x="0" y="74835"/>
                    <a:pt x="0" y="167120"/>
                  </a:cubicBezTo>
                  <a:cubicBezTo>
                    <a:pt x="0" y="259404"/>
                    <a:pt x="74835" y="334239"/>
                    <a:pt x="167120" y="334239"/>
                  </a:cubicBezTo>
                  <a:cubicBezTo>
                    <a:pt x="259405" y="334239"/>
                    <a:pt x="334239" y="259404"/>
                    <a:pt x="334239" y="167120"/>
                  </a:cubicBezTo>
                  <a:cubicBezTo>
                    <a:pt x="334239" y="74835"/>
                    <a:pt x="259405" y="0"/>
                    <a:pt x="167120" y="0"/>
                  </a:cubicBezTo>
                  <a:close/>
                  <a:moveTo>
                    <a:pt x="167120" y="281351"/>
                  </a:moveTo>
                  <a:cubicBezTo>
                    <a:pt x="104158" y="281351"/>
                    <a:pt x="52888" y="230262"/>
                    <a:pt x="52888" y="167120"/>
                  </a:cubicBezTo>
                  <a:cubicBezTo>
                    <a:pt x="52888" y="103978"/>
                    <a:pt x="104158" y="52888"/>
                    <a:pt x="167120" y="52888"/>
                  </a:cubicBezTo>
                  <a:cubicBezTo>
                    <a:pt x="230082" y="52888"/>
                    <a:pt x="281351" y="104158"/>
                    <a:pt x="281351" y="167120"/>
                  </a:cubicBezTo>
                  <a:cubicBezTo>
                    <a:pt x="281351" y="230082"/>
                    <a:pt x="230262" y="281351"/>
                    <a:pt x="167120" y="281351"/>
                  </a:cubicBezTo>
                  <a:close/>
                </a:path>
              </a:pathLst>
            </a:custGeom>
            <a:gradFill>
              <a:gsLst>
                <a:gs pos="0">
                  <a:schemeClr val="bg2"/>
                </a:gs>
                <a:gs pos="50000">
                  <a:schemeClr val="bg2">
                    <a:lumMod val="40000"/>
                    <a:lumOff val="60000"/>
                  </a:schemeClr>
                </a:gs>
                <a:gs pos="100000">
                  <a:schemeClr val="bg2">
                    <a:lumMod val="60000"/>
                    <a:lumOff val="40000"/>
                  </a:schemeClr>
                </a:gs>
              </a:gsLst>
              <a:lin ang="13500053" scaled="1"/>
            </a:gradFill>
            <a:ln w="17980" cap="flat">
              <a:noFill/>
              <a:prstDash val="solid"/>
              <a:miter/>
            </a:ln>
          </p:spPr>
          <p:txBody>
            <a:bodyPr rtlCol="0" anchor="ctr"/>
            <a:lstStyle/>
            <a:p>
              <a:pPr marR="0" lvl="0" indent="0" fontAlgn="auto">
                <a:lnSpc>
                  <a:spcPct val="100000"/>
                </a:lnSpc>
                <a:spcBef>
                  <a:spcPts val="0"/>
                </a:spcBef>
                <a:spcAft>
                  <a:spcPts val="0"/>
                </a:spcAft>
                <a:buClrTx/>
                <a:buSzTx/>
                <a:buFontTx/>
                <a:buNone/>
                <a:tabLst/>
              </a:pPr>
              <a:endParaRPr kumimoji="0" lang="en-IN" b="0" i="0" u="none" strike="noStrike" cap="none" spc="0" normalizeH="0" baseline="0" noProof="0">
                <a:ln>
                  <a:noFill/>
                </a:ln>
                <a:solidFill>
                  <a:srgbClr val="000000"/>
                </a:solidFill>
                <a:effectLst/>
                <a:uLnTx/>
                <a:uFillTx/>
                <a:latin typeface="Segoe UI"/>
              </a:endParaRPr>
            </a:p>
          </p:txBody>
        </p:sp>
        <p:sp>
          <p:nvSpPr>
            <p:cNvPr id="38" name="Freeform: Shape 43">
              <a:extLst>
                <a:ext uri="{FF2B5EF4-FFF2-40B4-BE49-F238E27FC236}">
                  <a16:creationId xmlns:a16="http://schemas.microsoft.com/office/drawing/2014/main" id="{A7D683D5-27F9-55A9-1CDB-7B486D835525}"/>
                </a:ext>
              </a:extLst>
            </p:cNvPr>
            <p:cNvSpPr/>
            <p:nvPr/>
          </p:nvSpPr>
          <p:spPr>
            <a:xfrm flipH="1">
              <a:off x="11134328" y="2879711"/>
              <a:ext cx="347099" cy="363232"/>
            </a:xfrm>
            <a:custGeom>
              <a:avLst/>
              <a:gdLst>
                <a:gd name="connsiteX0" fmla="*/ 323086 w 347099"/>
                <a:gd name="connsiteY0" fmla="*/ 16010 h 363232"/>
                <a:gd name="connsiteX1" fmla="*/ 0 w 347099"/>
                <a:gd name="connsiteY1" fmla="*/ 339096 h 363232"/>
                <a:gd name="connsiteX2" fmla="*/ 276674 w 347099"/>
                <a:gd name="connsiteY2" fmla="*/ 292684 h 363232"/>
                <a:gd name="connsiteX3" fmla="*/ 314631 w 347099"/>
                <a:gd name="connsiteY3" fmla="*/ 0 h 363232"/>
                <a:gd name="connsiteX4" fmla="*/ 323086 w 347099"/>
                <a:gd name="connsiteY4" fmla="*/ 15831 h 363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099" h="363232">
                  <a:moveTo>
                    <a:pt x="323086" y="16010"/>
                  </a:moveTo>
                  <a:lnTo>
                    <a:pt x="0" y="339096"/>
                  </a:lnTo>
                  <a:cubicBezTo>
                    <a:pt x="90126" y="382630"/>
                    <a:pt x="202199" y="367340"/>
                    <a:pt x="276674" y="292684"/>
                  </a:cubicBezTo>
                  <a:cubicBezTo>
                    <a:pt x="355647" y="213712"/>
                    <a:pt x="368059" y="92644"/>
                    <a:pt x="314631" y="0"/>
                  </a:cubicBezTo>
                  <a:cubicBezTo>
                    <a:pt x="317689" y="5217"/>
                    <a:pt x="320388" y="10434"/>
                    <a:pt x="323086" y="15831"/>
                  </a:cubicBezTo>
                  <a:close/>
                </a:path>
              </a:pathLst>
            </a:custGeom>
            <a:gradFill>
              <a:gsLst>
                <a:gs pos="0">
                  <a:schemeClr val="bg2"/>
                </a:gs>
                <a:gs pos="50000">
                  <a:schemeClr val="bg2">
                    <a:lumMod val="40000"/>
                    <a:lumOff val="60000"/>
                  </a:schemeClr>
                </a:gs>
                <a:gs pos="100000">
                  <a:schemeClr val="bg2">
                    <a:lumMod val="60000"/>
                    <a:lumOff val="40000"/>
                  </a:schemeClr>
                </a:gs>
              </a:gsLst>
              <a:lin ang="13500053" scaled="1"/>
            </a:gradFill>
            <a:ln w="17980" cap="flat">
              <a:noFill/>
              <a:prstDash val="solid"/>
              <a:miter/>
            </a:ln>
          </p:spPr>
          <p:txBody>
            <a:bodyPr rtlCol="0" anchor="ctr"/>
            <a:lstStyle/>
            <a:p>
              <a:pPr marR="0" lvl="0" indent="0" fontAlgn="auto">
                <a:lnSpc>
                  <a:spcPct val="100000"/>
                </a:lnSpc>
                <a:spcBef>
                  <a:spcPts val="0"/>
                </a:spcBef>
                <a:spcAft>
                  <a:spcPts val="0"/>
                </a:spcAft>
                <a:buClrTx/>
                <a:buSzTx/>
                <a:buFontTx/>
                <a:buNone/>
                <a:tabLst/>
              </a:pPr>
              <a:endParaRPr kumimoji="0" lang="en-IN" b="0" i="0" u="none" strike="noStrike" cap="none" spc="0" normalizeH="0" baseline="0" noProof="0">
                <a:ln>
                  <a:noFill/>
                </a:ln>
                <a:solidFill>
                  <a:srgbClr val="000000"/>
                </a:solidFill>
                <a:effectLst/>
                <a:uLnTx/>
                <a:uFillTx/>
                <a:latin typeface="Segoe UI"/>
              </a:endParaRPr>
            </a:p>
          </p:txBody>
        </p:sp>
        <p:sp>
          <p:nvSpPr>
            <p:cNvPr id="39" name="Freeform: Shape 44">
              <a:extLst>
                <a:ext uri="{FF2B5EF4-FFF2-40B4-BE49-F238E27FC236}">
                  <a16:creationId xmlns:a16="http://schemas.microsoft.com/office/drawing/2014/main" id="{57363D35-7871-51F3-4438-4E24FBF9D3F8}"/>
                </a:ext>
              </a:extLst>
            </p:cNvPr>
            <p:cNvSpPr/>
            <p:nvPr/>
          </p:nvSpPr>
          <p:spPr>
            <a:xfrm flipH="1">
              <a:off x="11168776" y="2863161"/>
              <a:ext cx="8454" cy="13132"/>
            </a:xfrm>
            <a:custGeom>
              <a:avLst/>
              <a:gdLst>
                <a:gd name="connsiteX0" fmla="*/ 0 w 8454"/>
                <a:gd name="connsiteY0" fmla="*/ 0 h 13132"/>
                <a:gd name="connsiteX1" fmla="*/ 8455 w 8454"/>
                <a:gd name="connsiteY1" fmla="*/ 13132 h 13132"/>
                <a:gd name="connsiteX2" fmla="*/ 0 w 8454"/>
                <a:gd name="connsiteY2" fmla="*/ 0 h 13132"/>
              </a:gdLst>
              <a:ahLst/>
              <a:cxnLst>
                <a:cxn ang="0">
                  <a:pos x="connsiteX0" y="connsiteY0"/>
                </a:cxn>
                <a:cxn ang="0">
                  <a:pos x="connsiteX1" y="connsiteY1"/>
                </a:cxn>
                <a:cxn ang="0">
                  <a:pos x="connsiteX2" y="connsiteY2"/>
                </a:cxn>
              </a:cxnLst>
              <a:rect l="l" t="t" r="r" b="b"/>
              <a:pathLst>
                <a:path w="8454" h="13132">
                  <a:moveTo>
                    <a:pt x="0" y="0"/>
                  </a:moveTo>
                  <a:cubicBezTo>
                    <a:pt x="2878" y="4317"/>
                    <a:pt x="5757" y="8635"/>
                    <a:pt x="8455" y="13132"/>
                  </a:cubicBezTo>
                  <a:cubicBezTo>
                    <a:pt x="5757" y="8635"/>
                    <a:pt x="3058" y="4317"/>
                    <a:pt x="0" y="0"/>
                  </a:cubicBezTo>
                  <a:close/>
                </a:path>
              </a:pathLst>
            </a:custGeom>
            <a:gradFill>
              <a:gsLst>
                <a:gs pos="0">
                  <a:srgbClr val="0098FF"/>
                </a:gs>
                <a:gs pos="50000">
                  <a:srgbClr val="00BCFF"/>
                </a:gs>
                <a:gs pos="100000">
                  <a:srgbClr val="00E1FF"/>
                </a:gs>
              </a:gsLst>
              <a:lin ang="13500165" scaled="1"/>
            </a:gradFill>
            <a:ln w="179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40" name="Freeform: Shape 45">
              <a:extLst>
                <a:ext uri="{FF2B5EF4-FFF2-40B4-BE49-F238E27FC236}">
                  <a16:creationId xmlns:a16="http://schemas.microsoft.com/office/drawing/2014/main" id="{E4F9F611-49FD-78DF-D45A-E3E1300B08A5}"/>
                </a:ext>
              </a:extLst>
            </p:cNvPr>
            <p:cNvSpPr/>
            <p:nvPr/>
          </p:nvSpPr>
          <p:spPr>
            <a:xfrm flipH="1">
              <a:off x="11182807" y="2846611"/>
              <a:ext cx="7015" cy="9354"/>
            </a:xfrm>
            <a:custGeom>
              <a:avLst/>
              <a:gdLst>
                <a:gd name="connsiteX0" fmla="*/ 0 w 7015"/>
                <a:gd name="connsiteY0" fmla="*/ 0 h 9354"/>
                <a:gd name="connsiteX1" fmla="*/ 7016 w 7015"/>
                <a:gd name="connsiteY1" fmla="*/ 9354 h 9354"/>
                <a:gd name="connsiteX2" fmla="*/ 0 w 7015"/>
                <a:gd name="connsiteY2" fmla="*/ 0 h 9354"/>
              </a:gdLst>
              <a:ahLst/>
              <a:cxnLst>
                <a:cxn ang="0">
                  <a:pos x="connsiteX0" y="connsiteY0"/>
                </a:cxn>
                <a:cxn ang="0">
                  <a:pos x="connsiteX1" y="connsiteY1"/>
                </a:cxn>
                <a:cxn ang="0">
                  <a:pos x="connsiteX2" y="connsiteY2"/>
                </a:cxn>
              </a:cxnLst>
              <a:rect l="l" t="t" r="r" b="b"/>
              <a:pathLst>
                <a:path w="7015" h="9354">
                  <a:moveTo>
                    <a:pt x="0" y="0"/>
                  </a:moveTo>
                  <a:cubicBezTo>
                    <a:pt x="2518" y="3058"/>
                    <a:pt x="4857" y="6116"/>
                    <a:pt x="7016" y="9354"/>
                  </a:cubicBezTo>
                  <a:cubicBezTo>
                    <a:pt x="4677" y="6296"/>
                    <a:pt x="2339" y="3058"/>
                    <a:pt x="0" y="0"/>
                  </a:cubicBezTo>
                  <a:close/>
                </a:path>
              </a:pathLst>
            </a:custGeom>
            <a:gradFill>
              <a:gsLst>
                <a:gs pos="0">
                  <a:srgbClr val="0098FF"/>
                </a:gs>
                <a:gs pos="50000">
                  <a:srgbClr val="00BCFF"/>
                </a:gs>
                <a:gs pos="100000">
                  <a:srgbClr val="00E1FF"/>
                </a:gs>
              </a:gsLst>
              <a:lin ang="13500165" scaled="1"/>
            </a:gradFill>
            <a:ln w="179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41" name="Freeform: Shape 46">
              <a:extLst>
                <a:ext uri="{FF2B5EF4-FFF2-40B4-BE49-F238E27FC236}">
                  <a16:creationId xmlns:a16="http://schemas.microsoft.com/office/drawing/2014/main" id="{1AEC9D1A-6AAE-042F-1ADB-BE8D4544D14C}"/>
                </a:ext>
              </a:extLst>
            </p:cNvPr>
            <p:cNvSpPr/>
            <p:nvPr/>
          </p:nvSpPr>
          <p:spPr>
            <a:xfrm rot="2700000" flipH="1">
              <a:off x="11200464" y="2851149"/>
              <a:ext cx="484269" cy="166939"/>
            </a:xfrm>
            <a:custGeom>
              <a:avLst/>
              <a:gdLst>
                <a:gd name="connsiteX0" fmla="*/ 0 w 484269"/>
                <a:gd name="connsiteY0" fmla="*/ 0 h 166939"/>
                <a:gd name="connsiteX1" fmla="*/ 484270 w 484269"/>
                <a:gd name="connsiteY1" fmla="*/ 0 h 166939"/>
                <a:gd name="connsiteX2" fmla="*/ 484270 w 484269"/>
                <a:gd name="connsiteY2" fmla="*/ 166940 h 166939"/>
                <a:gd name="connsiteX3" fmla="*/ 0 w 484269"/>
                <a:gd name="connsiteY3" fmla="*/ 166940 h 166939"/>
              </a:gdLst>
              <a:ahLst/>
              <a:cxnLst>
                <a:cxn ang="0">
                  <a:pos x="connsiteX0" y="connsiteY0"/>
                </a:cxn>
                <a:cxn ang="0">
                  <a:pos x="connsiteX1" y="connsiteY1"/>
                </a:cxn>
                <a:cxn ang="0">
                  <a:pos x="connsiteX2" y="connsiteY2"/>
                </a:cxn>
                <a:cxn ang="0">
                  <a:pos x="connsiteX3" y="connsiteY3"/>
                </a:cxn>
              </a:cxnLst>
              <a:rect l="l" t="t" r="r" b="b"/>
              <a:pathLst>
                <a:path w="484269" h="166939">
                  <a:moveTo>
                    <a:pt x="0" y="0"/>
                  </a:moveTo>
                  <a:lnTo>
                    <a:pt x="484270" y="0"/>
                  </a:lnTo>
                  <a:lnTo>
                    <a:pt x="484270" y="166940"/>
                  </a:lnTo>
                  <a:lnTo>
                    <a:pt x="0" y="166940"/>
                  </a:lnTo>
                  <a:close/>
                </a:path>
              </a:pathLst>
            </a:custGeom>
            <a:gradFill>
              <a:gsLst>
                <a:gs pos="0">
                  <a:schemeClr val="bg2"/>
                </a:gs>
                <a:gs pos="50000">
                  <a:schemeClr val="bg2">
                    <a:lumMod val="40000"/>
                    <a:lumOff val="60000"/>
                  </a:schemeClr>
                </a:gs>
                <a:gs pos="100000">
                  <a:schemeClr val="bg2">
                    <a:lumMod val="60000"/>
                    <a:lumOff val="40000"/>
                  </a:schemeClr>
                </a:gs>
              </a:gsLst>
              <a:lin ang="13500053" scaled="1"/>
            </a:gradFill>
            <a:ln w="17980" cap="flat">
              <a:noFill/>
              <a:prstDash val="solid"/>
              <a:miter/>
            </a:ln>
          </p:spPr>
          <p:txBody>
            <a:bodyPr rtlCol="0" anchor="ctr"/>
            <a:lstStyle/>
            <a:p>
              <a:pPr marR="0" lvl="0" indent="0" fontAlgn="auto">
                <a:lnSpc>
                  <a:spcPct val="100000"/>
                </a:lnSpc>
                <a:spcBef>
                  <a:spcPts val="0"/>
                </a:spcBef>
                <a:spcAft>
                  <a:spcPts val="0"/>
                </a:spcAft>
                <a:buClrTx/>
                <a:buSzTx/>
                <a:buFontTx/>
                <a:buNone/>
                <a:tabLst/>
              </a:pPr>
              <a:endParaRPr kumimoji="0" lang="en-IN" b="0" i="0" u="none" strike="noStrike" cap="none" spc="0" normalizeH="0" baseline="0" noProof="0">
                <a:ln>
                  <a:noFill/>
                </a:ln>
                <a:solidFill>
                  <a:srgbClr val="000000"/>
                </a:solidFill>
                <a:effectLst/>
                <a:uLnTx/>
                <a:uFillTx/>
                <a:latin typeface="Segoe UI"/>
              </a:endParaRPr>
            </a:p>
          </p:txBody>
        </p:sp>
        <p:sp>
          <p:nvSpPr>
            <p:cNvPr id="42" name="Freeform: Shape 47">
              <a:extLst>
                <a:ext uri="{FF2B5EF4-FFF2-40B4-BE49-F238E27FC236}">
                  <a16:creationId xmlns:a16="http://schemas.microsoft.com/office/drawing/2014/main" id="{42FAB161-C6E7-0096-181A-BE981DA57E46}"/>
                </a:ext>
              </a:extLst>
            </p:cNvPr>
            <p:cNvSpPr/>
            <p:nvPr/>
          </p:nvSpPr>
          <p:spPr>
            <a:xfrm flipH="1">
              <a:off x="11521363" y="3187326"/>
              <a:ext cx="9174" cy="7016"/>
            </a:xfrm>
            <a:custGeom>
              <a:avLst/>
              <a:gdLst>
                <a:gd name="connsiteX0" fmla="*/ 9174 w 9174"/>
                <a:gd name="connsiteY0" fmla="*/ 7016 h 7016"/>
                <a:gd name="connsiteX1" fmla="*/ 0 w 9174"/>
                <a:gd name="connsiteY1" fmla="*/ 0 h 7016"/>
                <a:gd name="connsiteX2" fmla="*/ 9174 w 9174"/>
                <a:gd name="connsiteY2" fmla="*/ 7016 h 7016"/>
              </a:gdLst>
              <a:ahLst/>
              <a:cxnLst>
                <a:cxn ang="0">
                  <a:pos x="connsiteX0" y="connsiteY0"/>
                </a:cxn>
                <a:cxn ang="0">
                  <a:pos x="connsiteX1" y="connsiteY1"/>
                </a:cxn>
                <a:cxn ang="0">
                  <a:pos x="connsiteX2" y="connsiteY2"/>
                </a:cxn>
              </a:cxnLst>
              <a:rect l="l" t="t" r="r" b="b"/>
              <a:pathLst>
                <a:path w="9174" h="7016">
                  <a:moveTo>
                    <a:pt x="9174" y="7016"/>
                  </a:moveTo>
                  <a:cubicBezTo>
                    <a:pt x="6116" y="4677"/>
                    <a:pt x="3058" y="2519"/>
                    <a:pt x="0" y="0"/>
                  </a:cubicBezTo>
                  <a:cubicBezTo>
                    <a:pt x="3058" y="2519"/>
                    <a:pt x="6116" y="4677"/>
                    <a:pt x="9174" y="7016"/>
                  </a:cubicBezTo>
                  <a:close/>
                </a:path>
              </a:pathLst>
            </a:custGeom>
            <a:gradFill>
              <a:gsLst>
                <a:gs pos="0">
                  <a:srgbClr val="0098FF"/>
                </a:gs>
                <a:gs pos="50000">
                  <a:srgbClr val="00BCFF"/>
                </a:gs>
                <a:gs pos="100000">
                  <a:srgbClr val="00E1FF"/>
                </a:gs>
              </a:gsLst>
              <a:lin ang="13500000" scaled="1"/>
            </a:gradFill>
            <a:ln w="179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43" name="Freeform: Shape 48">
              <a:extLst>
                <a:ext uri="{FF2B5EF4-FFF2-40B4-BE49-F238E27FC236}">
                  <a16:creationId xmlns:a16="http://schemas.microsoft.com/office/drawing/2014/main" id="{02793FBA-EBE7-8D0B-0250-0B69EE6D1906}"/>
                </a:ext>
              </a:extLst>
            </p:cNvPr>
            <p:cNvSpPr/>
            <p:nvPr/>
          </p:nvSpPr>
          <p:spPr>
            <a:xfrm flipH="1">
              <a:off x="11500856" y="3199919"/>
              <a:ext cx="12952" cy="8274"/>
            </a:xfrm>
            <a:custGeom>
              <a:avLst/>
              <a:gdLst>
                <a:gd name="connsiteX0" fmla="*/ 12952 w 12952"/>
                <a:gd name="connsiteY0" fmla="*/ 8275 h 8274"/>
                <a:gd name="connsiteX1" fmla="*/ 0 w 12952"/>
                <a:gd name="connsiteY1" fmla="*/ 0 h 8274"/>
                <a:gd name="connsiteX2" fmla="*/ 12952 w 12952"/>
                <a:gd name="connsiteY2" fmla="*/ 8275 h 8274"/>
              </a:gdLst>
              <a:ahLst/>
              <a:cxnLst>
                <a:cxn ang="0">
                  <a:pos x="connsiteX0" y="connsiteY0"/>
                </a:cxn>
                <a:cxn ang="0">
                  <a:pos x="connsiteX1" y="connsiteY1"/>
                </a:cxn>
                <a:cxn ang="0">
                  <a:pos x="connsiteX2" y="connsiteY2"/>
                </a:cxn>
              </a:cxnLst>
              <a:rect l="l" t="t" r="r" b="b"/>
              <a:pathLst>
                <a:path w="12952" h="8274">
                  <a:moveTo>
                    <a:pt x="12952" y="8275"/>
                  </a:moveTo>
                  <a:cubicBezTo>
                    <a:pt x="8635" y="5577"/>
                    <a:pt x="4138" y="2878"/>
                    <a:pt x="0" y="0"/>
                  </a:cubicBezTo>
                  <a:cubicBezTo>
                    <a:pt x="4317" y="2878"/>
                    <a:pt x="8635" y="5756"/>
                    <a:pt x="12952" y="8275"/>
                  </a:cubicBezTo>
                  <a:close/>
                </a:path>
              </a:pathLst>
            </a:custGeom>
            <a:gradFill>
              <a:gsLst>
                <a:gs pos="0">
                  <a:srgbClr val="0098FF"/>
                </a:gs>
                <a:gs pos="50000">
                  <a:srgbClr val="00BCFF"/>
                </a:gs>
                <a:gs pos="100000">
                  <a:srgbClr val="00E1FF"/>
                </a:gs>
              </a:gsLst>
              <a:lin ang="13500000" scaled="1"/>
            </a:gradFill>
            <a:ln w="179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44" name="Freeform: Shape 49">
              <a:extLst>
                <a:ext uri="{FF2B5EF4-FFF2-40B4-BE49-F238E27FC236}">
                  <a16:creationId xmlns:a16="http://schemas.microsoft.com/office/drawing/2014/main" id="{97E67AA4-DFBA-8FDD-2324-B5E0395EDD76}"/>
                </a:ext>
              </a:extLst>
            </p:cNvPr>
            <p:cNvSpPr/>
            <p:nvPr/>
          </p:nvSpPr>
          <p:spPr>
            <a:xfrm flipH="1">
              <a:off x="11481427" y="3210353"/>
              <a:ext cx="15830" cy="8454"/>
            </a:xfrm>
            <a:custGeom>
              <a:avLst/>
              <a:gdLst>
                <a:gd name="connsiteX0" fmla="*/ 15831 w 15830"/>
                <a:gd name="connsiteY0" fmla="*/ 8455 h 8454"/>
                <a:gd name="connsiteX1" fmla="*/ 0 w 15830"/>
                <a:gd name="connsiteY1" fmla="*/ 0 h 8454"/>
                <a:gd name="connsiteX2" fmla="*/ 15831 w 15830"/>
                <a:gd name="connsiteY2" fmla="*/ 8455 h 8454"/>
              </a:gdLst>
              <a:ahLst/>
              <a:cxnLst>
                <a:cxn ang="0">
                  <a:pos x="connsiteX0" y="connsiteY0"/>
                </a:cxn>
                <a:cxn ang="0">
                  <a:pos x="connsiteX1" y="connsiteY1"/>
                </a:cxn>
                <a:cxn ang="0">
                  <a:pos x="connsiteX2" y="connsiteY2"/>
                </a:cxn>
              </a:cxnLst>
              <a:rect l="l" t="t" r="r" b="b"/>
              <a:pathLst>
                <a:path w="15830" h="8454">
                  <a:moveTo>
                    <a:pt x="15831" y="8455"/>
                  </a:moveTo>
                  <a:cubicBezTo>
                    <a:pt x="10434" y="5936"/>
                    <a:pt x="5217" y="3058"/>
                    <a:pt x="0" y="0"/>
                  </a:cubicBezTo>
                  <a:cubicBezTo>
                    <a:pt x="5217" y="3058"/>
                    <a:pt x="10434" y="5756"/>
                    <a:pt x="15831" y="8455"/>
                  </a:cubicBezTo>
                  <a:close/>
                </a:path>
              </a:pathLst>
            </a:custGeom>
            <a:gradFill>
              <a:gsLst>
                <a:gs pos="0">
                  <a:srgbClr val="0098FF"/>
                </a:gs>
                <a:gs pos="50000">
                  <a:srgbClr val="00BCFF"/>
                </a:gs>
                <a:gs pos="100000">
                  <a:srgbClr val="00E1FF"/>
                </a:gs>
              </a:gsLst>
              <a:lin ang="13499835" scaled="1"/>
            </a:gradFill>
            <a:ln w="179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45" name="Freeform: Shape 50">
              <a:extLst>
                <a:ext uri="{FF2B5EF4-FFF2-40B4-BE49-F238E27FC236}">
                  <a16:creationId xmlns:a16="http://schemas.microsoft.com/office/drawing/2014/main" id="{0BAE3C18-70B9-E263-BDB5-8672B7B911CE}"/>
                </a:ext>
              </a:extLst>
            </p:cNvPr>
            <p:cNvSpPr/>
            <p:nvPr/>
          </p:nvSpPr>
          <p:spPr>
            <a:xfrm flipH="1">
              <a:off x="11394000" y="2459124"/>
              <a:ext cx="460343" cy="524025"/>
            </a:xfrm>
            <a:custGeom>
              <a:avLst/>
              <a:gdLst>
                <a:gd name="connsiteX0" fmla="*/ 0 w 460343"/>
                <a:gd name="connsiteY0" fmla="*/ 406016 h 524025"/>
                <a:gd name="connsiteX1" fmla="*/ 118009 w 460343"/>
                <a:gd name="connsiteY1" fmla="*/ 524026 h 524025"/>
                <a:gd name="connsiteX2" fmla="*/ 460344 w 460343"/>
                <a:gd name="connsiteY2" fmla="*/ 181691 h 524025"/>
                <a:gd name="connsiteX3" fmla="*/ 278833 w 460343"/>
                <a:gd name="connsiteY3" fmla="*/ 0 h 524025"/>
                <a:gd name="connsiteX4" fmla="*/ 342335 w 460343"/>
                <a:gd name="connsiteY4" fmla="*/ 63682 h 524025"/>
                <a:gd name="connsiteX5" fmla="*/ 0 w 460343"/>
                <a:gd name="connsiteY5" fmla="*/ 406016 h 5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343" h="524025">
                  <a:moveTo>
                    <a:pt x="0" y="406016"/>
                  </a:moveTo>
                  <a:lnTo>
                    <a:pt x="118009" y="524026"/>
                  </a:lnTo>
                  <a:lnTo>
                    <a:pt x="460344" y="181691"/>
                  </a:lnTo>
                  <a:lnTo>
                    <a:pt x="278833" y="0"/>
                  </a:lnTo>
                  <a:lnTo>
                    <a:pt x="342335" y="63682"/>
                  </a:lnTo>
                  <a:lnTo>
                    <a:pt x="0" y="406016"/>
                  </a:lnTo>
                  <a:close/>
                </a:path>
              </a:pathLst>
            </a:custGeom>
            <a:gradFill>
              <a:gsLst>
                <a:gs pos="0">
                  <a:schemeClr val="bg2"/>
                </a:gs>
                <a:gs pos="50000">
                  <a:schemeClr val="bg2">
                    <a:lumMod val="40000"/>
                    <a:lumOff val="60000"/>
                  </a:schemeClr>
                </a:gs>
                <a:gs pos="100000">
                  <a:schemeClr val="bg2">
                    <a:lumMod val="60000"/>
                    <a:lumOff val="40000"/>
                  </a:schemeClr>
                </a:gs>
              </a:gsLst>
              <a:lin ang="13500053" scaled="1"/>
            </a:gradFill>
            <a:ln w="17980" cap="flat">
              <a:noFill/>
              <a:prstDash val="solid"/>
              <a:miter/>
            </a:ln>
          </p:spPr>
          <p:txBody>
            <a:bodyPr rtlCol="0" anchor="ctr"/>
            <a:lstStyle/>
            <a:p>
              <a:pPr marR="0" lvl="0" indent="0" fontAlgn="auto">
                <a:lnSpc>
                  <a:spcPct val="100000"/>
                </a:lnSpc>
                <a:spcBef>
                  <a:spcPts val="0"/>
                </a:spcBef>
                <a:spcAft>
                  <a:spcPts val="0"/>
                </a:spcAft>
                <a:buClrTx/>
                <a:buSzTx/>
                <a:buFontTx/>
                <a:buNone/>
                <a:tabLst/>
              </a:pPr>
              <a:endParaRPr kumimoji="0" lang="en-IN" b="0" i="0" u="none" strike="noStrike" cap="none" spc="0" normalizeH="0" baseline="0" noProof="0">
                <a:ln>
                  <a:noFill/>
                </a:ln>
                <a:solidFill>
                  <a:srgbClr val="000000"/>
                </a:solidFill>
                <a:effectLst/>
                <a:uLnTx/>
                <a:uFillTx/>
                <a:latin typeface="Segoe UI"/>
              </a:endParaRPr>
            </a:p>
          </p:txBody>
        </p:sp>
        <p:sp>
          <p:nvSpPr>
            <p:cNvPr id="46" name="Freeform: Shape 51">
              <a:extLst>
                <a:ext uri="{FF2B5EF4-FFF2-40B4-BE49-F238E27FC236}">
                  <a16:creationId xmlns:a16="http://schemas.microsoft.com/office/drawing/2014/main" id="{A8DB4DAB-E567-81E3-0478-FF4297E5D92B}"/>
                </a:ext>
              </a:extLst>
            </p:cNvPr>
            <p:cNvSpPr/>
            <p:nvPr/>
          </p:nvSpPr>
          <p:spPr>
            <a:xfrm flipH="1">
              <a:off x="11575511" y="2277433"/>
              <a:ext cx="460523" cy="524025"/>
            </a:xfrm>
            <a:custGeom>
              <a:avLst/>
              <a:gdLst>
                <a:gd name="connsiteX0" fmla="*/ 0 w 460523"/>
                <a:gd name="connsiteY0" fmla="*/ 406016 h 524025"/>
                <a:gd name="connsiteX1" fmla="*/ 118009 w 460523"/>
                <a:gd name="connsiteY1" fmla="*/ 524025 h 524025"/>
                <a:gd name="connsiteX2" fmla="*/ 460524 w 460523"/>
                <a:gd name="connsiteY2" fmla="*/ 181691 h 524025"/>
                <a:gd name="connsiteX3" fmla="*/ 278833 w 460523"/>
                <a:gd name="connsiteY3" fmla="*/ 0 h 524025"/>
                <a:gd name="connsiteX4" fmla="*/ 342514 w 460523"/>
                <a:gd name="connsiteY4" fmla="*/ 63682 h 524025"/>
                <a:gd name="connsiteX5" fmla="*/ 0 w 460523"/>
                <a:gd name="connsiteY5" fmla="*/ 406016 h 5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523" h="524025">
                  <a:moveTo>
                    <a:pt x="0" y="406016"/>
                  </a:moveTo>
                  <a:lnTo>
                    <a:pt x="118009" y="524025"/>
                  </a:lnTo>
                  <a:lnTo>
                    <a:pt x="460524" y="181691"/>
                  </a:lnTo>
                  <a:lnTo>
                    <a:pt x="278833" y="0"/>
                  </a:lnTo>
                  <a:lnTo>
                    <a:pt x="342514" y="63682"/>
                  </a:lnTo>
                  <a:lnTo>
                    <a:pt x="0" y="406016"/>
                  </a:lnTo>
                  <a:close/>
                </a:path>
              </a:pathLst>
            </a:custGeom>
            <a:gradFill>
              <a:gsLst>
                <a:gs pos="0">
                  <a:schemeClr val="bg2"/>
                </a:gs>
                <a:gs pos="50000">
                  <a:schemeClr val="bg2">
                    <a:lumMod val="40000"/>
                    <a:lumOff val="60000"/>
                  </a:schemeClr>
                </a:gs>
                <a:gs pos="100000">
                  <a:schemeClr val="bg2">
                    <a:lumMod val="60000"/>
                    <a:lumOff val="40000"/>
                  </a:schemeClr>
                </a:gs>
              </a:gsLst>
              <a:lin ang="13500053" scaled="1"/>
            </a:gradFill>
            <a:ln w="17980" cap="flat">
              <a:noFill/>
              <a:prstDash val="solid"/>
              <a:miter/>
            </a:ln>
          </p:spPr>
          <p:txBody>
            <a:bodyPr rtlCol="0" anchor="ctr"/>
            <a:lstStyle/>
            <a:p>
              <a:pPr marR="0" lvl="0" indent="0" fontAlgn="auto">
                <a:lnSpc>
                  <a:spcPct val="100000"/>
                </a:lnSpc>
                <a:spcBef>
                  <a:spcPts val="0"/>
                </a:spcBef>
                <a:spcAft>
                  <a:spcPts val="0"/>
                </a:spcAft>
                <a:buClrTx/>
                <a:buSzTx/>
                <a:buFontTx/>
                <a:buNone/>
                <a:tabLst/>
              </a:pPr>
              <a:endParaRPr kumimoji="0" lang="en-IN" b="0" i="0" u="none" strike="noStrike" cap="none" spc="0" normalizeH="0" baseline="0" noProof="0">
                <a:ln>
                  <a:noFill/>
                </a:ln>
                <a:solidFill>
                  <a:srgbClr val="000000"/>
                </a:solidFill>
                <a:effectLst/>
                <a:uLnTx/>
                <a:uFillTx/>
                <a:latin typeface="Segoe UI"/>
              </a:endParaRPr>
            </a:p>
          </p:txBody>
        </p:sp>
        <p:sp>
          <p:nvSpPr>
            <p:cNvPr id="47" name="Freeform: Shape 52">
              <a:extLst>
                <a:ext uri="{FF2B5EF4-FFF2-40B4-BE49-F238E27FC236}">
                  <a16:creationId xmlns:a16="http://schemas.microsoft.com/office/drawing/2014/main" id="{E669FF5B-FD42-D3E5-08B5-8EF27889B7FA}"/>
                </a:ext>
              </a:extLst>
            </p:cNvPr>
            <p:cNvSpPr/>
            <p:nvPr/>
          </p:nvSpPr>
          <p:spPr>
            <a:xfrm flipH="1">
              <a:off x="12120404" y="1853067"/>
              <a:ext cx="61163" cy="122326"/>
            </a:xfrm>
            <a:custGeom>
              <a:avLst/>
              <a:gdLst>
                <a:gd name="connsiteX0" fmla="*/ 61163 w 61163"/>
                <a:gd name="connsiteY0" fmla="*/ 61163 h 122326"/>
                <a:gd name="connsiteX1" fmla="*/ 0 w 61163"/>
                <a:gd name="connsiteY1" fmla="*/ 122327 h 122326"/>
                <a:gd name="connsiteX2" fmla="*/ 0 w 61163"/>
                <a:gd name="connsiteY2" fmla="*/ 0 h 122326"/>
                <a:gd name="connsiteX3" fmla="*/ 61163 w 61163"/>
                <a:gd name="connsiteY3" fmla="*/ 61163 h 122326"/>
              </a:gdLst>
              <a:ahLst/>
              <a:cxnLst>
                <a:cxn ang="0">
                  <a:pos x="connsiteX0" y="connsiteY0"/>
                </a:cxn>
                <a:cxn ang="0">
                  <a:pos x="connsiteX1" y="connsiteY1"/>
                </a:cxn>
                <a:cxn ang="0">
                  <a:pos x="connsiteX2" y="connsiteY2"/>
                </a:cxn>
                <a:cxn ang="0">
                  <a:pos x="connsiteX3" y="connsiteY3"/>
                </a:cxn>
              </a:cxnLst>
              <a:rect l="l" t="t" r="r" b="b"/>
              <a:pathLst>
                <a:path w="61163" h="122326">
                  <a:moveTo>
                    <a:pt x="61163" y="61163"/>
                  </a:moveTo>
                  <a:lnTo>
                    <a:pt x="0" y="122327"/>
                  </a:lnTo>
                  <a:lnTo>
                    <a:pt x="0" y="0"/>
                  </a:lnTo>
                  <a:lnTo>
                    <a:pt x="61163" y="61163"/>
                  </a:lnTo>
                  <a:close/>
                </a:path>
              </a:pathLst>
            </a:custGeom>
            <a:gradFill>
              <a:gsLst>
                <a:gs pos="0">
                  <a:schemeClr val="bg2"/>
                </a:gs>
                <a:gs pos="50000">
                  <a:schemeClr val="bg2">
                    <a:lumMod val="40000"/>
                    <a:lumOff val="60000"/>
                  </a:schemeClr>
                </a:gs>
                <a:gs pos="100000">
                  <a:schemeClr val="bg2">
                    <a:lumMod val="60000"/>
                    <a:lumOff val="40000"/>
                  </a:schemeClr>
                </a:gs>
              </a:gsLst>
              <a:lin ang="13500053" scaled="1"/>
            </a:gradFill>
            <a:ln w="17980" cap="flat">
              <a:noFill/>
              <a:prstDash val="solid"/>
              <a:miter/>
            </a:ln>
          </p:spPr>
          <p:txBody>
            <a:bodyPr rtlCol="0" anchor="ctr"/>
            <a:lstStyle/>
            <a:p>
              <a:pPr marR="0" lvl="0" indent="0" fontAlgn="auto">
                <a:lnSpc>
                  <a:spcPct val="100000"/>
                </a:lnSpc>
                <a:spcBef>
                  <a:spcPts val="0"/>
                </a:spcBef>
                <a:spcAft>
                  <a:spcPts val="0"/>
                </a:spcAft>
                <a:buClrTx/>
                <a:buSzTx/>
                <a:buFontTx/>
                <a:buNone/>
                <a:tabLst/>
              </a:pPr>
              <a:endParaRPr kumimoji="0" lang="en-IN" b="0" i="0" u="none" strike="noStrike" cap="none" spc="0" normalizeH="0" baseline="0" noProof="0">
                <a:ln>
                  <a:noFill/>
                </a:ln>
                <a:solidFill>
                  <a:srgbClr val="000000"/>
                </a:solidFill>
                <a:effectLst/>
                <a:uLnTx/>
                <a:uFillTx/>
                <a:latin typeface="Segoe UI"/>
              </a:endParaRPr>
            </a:p>
          </p:txBody>
        </p:sp>
        <p:sp>
          <p:nvSpPr>
            <p:cNvPr id="48" name="Freeform: Shape 53">
              <a:extLst>
                <a:ext uri="{FF2B5EF4-FFF2-40B4-BE49-F238E27FC236}">
                  <a16:creationId xmlns:a16="http://schemas.microsoft.com/office/drawing/2014/main" id="{42BDB9DF-6FE4-3FE5-7ECD-58AD508D384C}"/>
                </a:ext>
              </a:extLst>
            </p:cNvPr>
            <p:cNvSpPr/>
            <p:nvPr/>
          </p:nvSpPr>
          <p:spPr>
            <a:xfrm flipH="1">
              <a:off x="11938893" y="1977912"/>
              <a:ext cx="242674" cy="360683"/>
            </a:xfrm>
            <a:custGeom>
              <a:avLst/>
              <a:gdLst>
                <a:gd name="connsiteX0" fmla="*/ 0 w 242674"/>
                <a:gd name="connsiteY0" fmla="*/ 360684 h 360683"/>
                <a:gd name="connsiteX1" fmla="*/ 0 w 242674"/>
                <a:gd name="connsiteY1" fmla="*/ 124665 h 360683"/>
                <a:gd name="connsiteX2" fmla="*/ 124665 w 242674"/>
                <a:gd name="connsiteY2" fmla="*/ 0 h 360683"/>
                <a:gd name="connsiteX3" fmla="*/ 242674 w 242674"/>
                <a:gd name="connsiteY3" fmla="*/ 118009 h 360683"/>
                <a:gd name="connsiteX4" fmla="*/ 0 w 242674"/>
                <a:gd name="connsiteY4" fmla="*/ 360684 h 360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74" h="360683">
                  <a:moveTo>
                    <a:pt x="0" y="360684"/>
                  </a:moveTo>
                  <a:lnTo>
                    <a:pt x="0" y="124665"/>
                  </a:lnTo>
                  <a:lnTo>
                    <a:pt x="124665" y="0"/>
                  </a:lnTo>
                  <a:lnTo>
                    <a:pt x="242674" y="118009"/>
                  </a:lnTo>
                  <a:lnTo>
                    <a:pt x="0" y="360684"/>
                  </a:lnTo>
                  <a:close/>
                </a:path>
              </a:pathLst>
            </a:custGeom>
            <a:gradFill>
              <a:gsLst>
                <a:gs pos="0">
                  <a:schemeClr val="bg2"/>
                </a:gs>
                <a:gs pos="50000">
                  <a:schemeClr val="bg2">
                    <a:lumMod val="40000"/>
                    <a:lumOff val="60000"/>
                  </a:schemeClr>
                </a:gs>
                <a:gs pos="100000">
                  <a:schemeClr val="bg2">
                    <a:lumMod val="60000"/>
                    <a:lumOff val="40000"/>
                  </a:schemeClr>
                </a:gs>
              </a:gsLst>
              <a:lin ang="13500053" scaled="1"/>
            </a:gradFill>
            <a:ln w="17980" cap="flat">
              <a:noFill/>
              <a:prstDash val="solid"/>
              <a:miter/>
            </a:ln>
          </p:spPr>
          <p:txBody>
            <a:bodyPr rtlCol="0" anchor="ctr"/>
            <a:lstStyle/>
            <a:p>
              <a:pPr marR="0" lvl="0" indent="0" fontAlgn="auto">
                <a:lnSpc>
                  <a:spcPct val="100000"/>
                </a:lnSpc>
                <a:spcBef>
                  <a:spcPts val="0"/>
                </a:spcBef>
                <a:spcAft>
                  <a:spcPts val="0"/>
                </a:spcAft>
                <a:buClrTx/>
                <a:buSzTx/>
                <a:buFontTx/>
                <a:buNone/>
                <a:tabLst/>
              </a:pPr>
              <a:endParaRPr kumimoji="0" lang="en-IN" b="0" i="0" u="none" strike="noStrike" cap="none" spc="0" normalizeH="0" baseline="0" noProof="0">
                <a:ln>
                  <a:noFill/>
                </a:ln>
                <a:solidFill>
                  <a:srgbClr val="000000"/>
                </a:solidFill>
                <a:effectLst/>
                <a:uLnTx/>
                <a:uFillTx/>
                <a:latin typeface="Segoe UI"/>
              </a:endParaRPr>
            </a:p>
          </p:txBody>
        </p:sp>
        <p:sp>
          <p:nvSpPr>
            <p:cNvPr id="49" name="Freeform: Shape 54">
              <a:extLst>
                <a:ext uri="{FF2B5EF4-FFF2-40B4-BE49-F238E27FC236}">
                  <a16:creationId xmlns:a16="http://schemas.microsoft.com/office/drawing/2014/main" id="{EB5A16A6-1D30-EF35-8F3B-1B6C932C7D00}"/>
                </a:ext>
              </a:extLst>
            </p:cNvPr>
            <p:cNvSpPr/>
            <p:nvPr/>
          </p:nvSpPr>
          <p:spPr>
            <a:xfrm flipH="1">
              <a:off x="11757201" y="2159423"/>
              <a:ext cx="434799" cy="460523"/>
            </a:xfrm>
            <a:custGeom>
              <a:avLst/>
              <a:gdLst>
                <a:gd name="connsiteX0" fmla="*/ 434799 w 434799"/>
                <a:gd name="connsiteY0" fmla="*/ 118009 h 460523"/>
                <a:gd name="connsiteX1" fmla="*/ 354387 w 434799"/>
                <a:gd name="connsiteY1" fmla="*/ 198601 h 460523"/>
                <a:gd name="connsiteX2" fmla="*/ 283150 w 434799"/>
                <a:gd name="connsiteY2" fmla="*/ 269658 h 460523"/>
                <a:gd name="connsiteX3" fmla="*/ 282610 w 434799"/>
                <a:gd name="connsiteY3" fmla="*/ 270198 h 460523"/>
                <a:gd name="connsiteX4" fmla="*/ 92465 w 434799"/>
                <a:gd name="connsiteY4" fmla="*/ 460524 h 460523"/>
                <a:gd name="connsiteX5" fmla="*/ 0 w 434799"/>
                <a:gd name="connsiteY5" fmla="*/ 368059 h 460523"/>
                <a:gd name="connsiteX6" fmla="*/ 0 w 434799"/>
                <a:gd name="connsiteY6" fmla="*/ 316970 h 460523"/>
                <a:gd name="connsiteX7" fmla="*/ 10434 w 434799"/>
                <a:gd name="connsiteY7" fmla="*/ 306536 h 460523"/>
                <a:gd name="connsiteX8" fmla="*/ 164601 w 434799"/>
                <a:gd name="connsiteY8" fmla="*/ 152189 h 460523"/>
                <a:gd name="connsiteX9" fmla="*/ 165141 w 434799"/>
                <a:gd name="connsiteY9" fmla="*/ 151649 h 460523"/>
                <a:gd name="connsiteX10" fmla="*/ 236378 w 434799"/>
                <a:gd name="connsiteY10" fmla="*/ 80592 h 460523"/>
                <a:gd name="connsiteX11" fmla="*/ 316790 w 434799"/>
                <a:gd name="connsiteY11" fmla="*/ 0 h 460523"/>
                <a:gd name="connsiteX12" fmla="*/ 434799 w 434799"/>
                <a:gd name="connsiteY12" fmla="*/ 118009 h 46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4799" h="460523">
                  <a:moveTo>
                    <a:pt x="434799" y="118009"/>
                  </a:moveTo>
                  <a:lnTo>
                    <a:pt x="354387" y="198601"/>
                  </a:lnTo>
                  <a:lnTo>
                    <a:pt x="283150" y="269658"/>
                  </a:lnTo>
                  <a:lnTo>
                    <a:pt x="282610" y="270198"/>
                  </a:lnTo>
                  <a:lnTo>
                    <a:pt x="92465" y="460524"/>
                  </a:lnTo>
                  <a:lnTo>
                    <a:pt x="0" y="368059"/>
                  </a:lnTo>
                  <a:lnTo>
                    <a:pt x="0" y="316970"/>
                  </a:lnTo>
                  <a:lnTo>
                    <a:pt x="10434" y="306536"/>
                  </a:lnTo>
                  <a:lnTo>
                    <a:pt x="164601" y="152189"/>
                  </a:lnTo>
                  <a:lnTo>
                    <a:pt x="165141" y="151649"/>
                  </a:lnTo>
                  <a:lnTo>
                    <a:pt x="236378" y="80592"/>
                  </a:lnTo>
                  <a:lnTo>
                    <a:pt x="316790" y="0"/>
                  </a:lnTo>
                  <a:lnTo>
                    <a:pt x="434799" y="118009"/>
                  </a:lnTo>
                  <a:close/>
                </a:path>
              </a:pathLst>
            </a:custGeom>
            <a:gradFill>
              <a:gsLst>
                <a:gs pos="0">
                  <a:schemeClr val="bg2"/>
                </a:gs>
                <a:gs pos="50000">
                  <a:schemeClr val="bg2">
                    <a:lumMod val="40000"/>
                    <a:lumOff val="60000"/>
                  </a:schemeClr>
                </a:gs>
                <a:gs pos="100000">
                  <a:schemeClr val="bg2">
                    <a:lumMod val="60000"/>
                    <a:lumOff val="40000"/>
                  </a:schemeClr>
                </a:gs>
              </a:gsLst>
              <a:lin ang="13500053" scaled="1"/>
            </a:gradFill>
            <a:ln w="17980" cap="flat">
              <a:noFill/>
              <a:prstDash val="solid"/>
              <a:miter/>
            </a:ln>
          </p:spPr>
          <p:txBody>
            <a:bodyPr rtlCol="0" anchor="ctr"/>
            <a:lstStyle/>
            <a:p>
              <a:pPr marR="0" lvl="0" indent="0" fontAlgn="auto">
                <a:lnSpc>
                  <a:spcPct val="100000"/>
                </a:lnSpc>
                <a:spcBef>
                  <a:spcPts val="0"/>
                </a:spcBef>
                <a:spcAft>
                  <a:spcPts val="0"/>
                </a:spcAft>
                <a:buClrTx/>
                <a:buSzTx/>
                <a:buFontTx/>
                <a:buNone/>
                <a:tabLst/>
              </a:pPr>
              <a:endParaRPr kumimoji="0" lang="en-IN" b="0" i="0" u="none" strike="noStrike" cap="none" spc="0" normalizeH="0" baseline="0" noProof="0">
                <a:ln>
                  <a:noFill/>
                </a:ln>
                <a:solidFill>
                  <a:srgbClr val="000000"/>
                </a:solidFill>
                <a:effectLst/>
                <a:uLnTx/>
                <a:uFillTx/>
                <a:latin typeface="Segoe UI"/>
              </a:endParaRPr>
            </a:p>
          </p:txBody>
        </p:sp>
        <p:sp>
          <p:nvSpPr>
            <p:cNvPr id="50" name="Freeform: Shape 55">
              <a:extLst>
                <a:ext uri="{FF2B5EF4-FFF2-40B4-BE49-F238E27FC236}">
                  <a16:creationId xmlns:a16="http://schemas.microsoft.com/office/drawing/2014/main" id="{2365DB64-5EF8-F092-36F1-32CE093CEDA7}"/>
                </a:ext>
              </a:extLst>
            </p:cNvPr>
            <p:cNvSpPr/>
            <p:nvPr/>
          </p:nvSpPr>
          <p:spPr>
            <a:xfrm flipH="1">
              <a:off x="7806503" y="354837"/>
              <a:ext cx="707695" cy="707695"/>
            </a:xfrm>
            <a:custGeom>
              <a:avLst/>
              <a:gdLst>
                <a:gd name="connsiteX0" fmla="*/ 41285 w 707695"/>
                <a:gd name="connsiteY0" fmla="*/ 41285 h 707695"/>
                <a:gd name="connsiteX1" fmla="*/ 41285 w 707695"/>
                <a:gd name="connsiteY1" fmla="*/ 41285 h 707695"/>
                <a:gd name="connsiteX2" fmla="*/ 240426 w 707695"/>
                <a:gd name="connsiteY2" fmla="*/ 41285 h 707695"/>
                <a:gd name="connsiteX3" fmla="*/ 666410 w 707695"/>
                <a:gd name="connsiteY3" fmla="*/ 467270 h 707695"/>
                <a:gd name="connsiteX4" fmla="*/ 666410 w 707695"/>
                <a:gd name="connsiteY4" fmla="*/ 666410 h 707695"/>
                <a:gd name="connsiteX5" fmla="*/ 666410 w 707695"/>
                <a:gd name="connsiteY5" fmla="*/ 666410 h 707695"/>
                <a:gd name="connsiteX6" fmla="*/ 467270 w 707695"/>
                <a:gd name="connsiteY6" fmla="*/ 666410 h 707695"/>
                <a:gd name="connsiteX7" fmla="*/ 41285 w 707695"/>
                <a:gd name="connsiteY7" fmla="*/ 240426 h 707695"/>
                <a:gd name="connsiteX8" fmla="*/ 41285 w 707695"/>
                <a:gd name="connsiteY8" fmla="*/ 41285 h 70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95" h="707695">
                  <a:moveTo>
                    <a:pt x="41285" y="41285"/>
                  </a:moveTo>
                  <a:lnTo>
                    <a:pt x="41285" y="41285"/>
                  </a:lnTo>
                  <a:cubicBezTo>
                    <a:pt x="96332" y="-13762"/>
                    <a:pt x="185559" y="-13762"/>
                    <a:pt x="240426" y="41285"/>
                  </a:cubicBezTo>
                  <a:lnTo>
                    <a:pt x="666410" y="467270"/>
                  </a:lnTo>
                  <a:cubicBezTo>
                    <a:pt x="721457" y="522317"/>
                    <a:pt x="721457" y="611543"/>
                    <a:pt x="666410" y="666410"/>
                  </a:cubicBezTo>
                  <a:lnTo>
                    <a:pt x="666410" y="666410"/>
                  </a:lnTo>
                  <a:cubicBezTo>
                    <a:pt x="611363" y="721457"/>
                    <a:pt x="522137" y="721457"/>
                    <a:pt x="467270" y="666410"/>
                  </a:cubicBezTo>
                  <a:lnTo>
                    <a:pt x="41285" y="240426"/>
                  </a:lnTo>
                  <a:cubicBezTo>
                    <a:pt x="-13762" y="185379"/>
                    <a:pt x="-13762" y="96152"/>
                    <a:pt x="41285" y="41285"/>
                  </a:cubicBezTo>
                  <a:close/>
                </a:path>
              </a:pathLst>
            </a:custGeom>
            <a:gradFill>
              <a:gsLst>
                <a:gs pos="0">
                  <a:schemeClr val="bg2">
                    <a:alpha val="69000"/>
                  </a:schemeClr>
                </a:gs>
                <a:gs pos="100000">
                  <a:schemeClr val="bg2">
                    <a:lumMod val="60000"/>
                    <a:lumOff val="40000"/>
                    <a:alpha val="45000"/>
                  </a:schemeClr>
                </a:gs>
              </a:gsLst>
              <a:lin ang="13500000" scaled="1"/>
            </a:gradFill>
            <a:ln w="179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51" name="Freeform: Shape 56">
              <a:extLst>
                <a:ext uri="{FF2B5EF4-FFF2-40B4-BE49-F238E27FC236}">
                  <a16:creationId xmlns:a16="http://schemas.microsoft.com/office/drawing/2014/main" id="{30EDCCE0-0826-6A77-C28F-67B25222B174}"/>
                </a:ext>
              </a:extLst>
            </p:cNvPr>
            <p:cNvSpPr/>
            <p:nvPr/>
          </p:nvSpPr>
          <p:spPr>
            <a:xfrm flipH="1">
              <a:off x="11297757" y="5693582"/>
              <a:ext cx="554787" cy="554787"/>
            </a:xfrm>
            <a:custGeom>
              <a:avLst/>
              <a:gdLst>
                <a:gd name="connsiteX0" fmla="*/ 32381 w 554787"/>
                <a:gd name="connsiteY0" fmla="*/ 32380 h 554787"/>
                <a:gd name="connsiteX1" fmla="*/ 32381 w 554787"/>
                <a:gd name="connsiteY1" fmla="*/ 32380 h 554787"/>
                <a:gd name="connsiteX2" fmla="*/ 188527 w 554787"/>
                <a:gd name="connsiteY2" fmla="*/ 32380 h 554787"/>
                <a:gd name="connsiteX3" fmla="*/ 522406 w 554787"/>
                <a:gd name="connsiteY3" fmla="*/ 366260 h 554787"/>
                <a:gd name="connsiteX4" fmla="*/ 522406 w 554787"/>
                <a:gd name="connsiteY4" fmla="*/ 522407 h 554787"/>
                <a:gd name="connsiteX5" fmla="*/ 522406 w 554787"/>
                <a:gd name="connsiteY5" fmla="*/ 522407 h 554787"/>
                <a:gd name="connsiteX6" fmla="*/ 366260 w 554787"/>
                <a:gd name="connsiteY6" fmla="*/ 522407 h 554787"/>
                <a:gd name="connsiteX7" fmla="*/ 32381 w 554787"/>
                <a:gd name="connsiteY7" fmla="*/ 188527 h 554787"/>
                <a:gd name="connsiteX8" fmla="*/ 32381 w 554787"/>
                <a:gd name="connsiteY8" fmla="*/ 32380 h 55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787" h="554787">
                  <a:moveTo>
                    <a:pt x="32381" y="32380"/>
                  </a:moveTo>
                  <a:lnTo>
                    <a:pt x="32381" y="32380"/>
                  </a:lnTo>
                  <a:cubicBezTo>
                    <a:pt x="75555" y="-10793"/>
                    <a:pt x="145353" y="-10793"/>
                    <a:pt x="188527" y="32380"/>
                  </a:cubicBezTo>
                  <a:lnTo>
                    <a:pt x="522406" y="366260"/>
                  </a:lnTo>
                  <a:cubicBezTo>
                    <a:pt x="565581" y="409435"/>
                    <a:pt x="565581" y="479233"/>
                    <a:pt x="522406" y="522407"/>
                  </a:cubicBezTo>
                  <a:lnTo>
                    <a:pt x="522406" y="522407"/>
                  </a:lnTo>
                  <a:cubicBezTo>
                    <a:pt x="479232" y="565581"/>
                    <a:pt x="409434" y="565581"/>
                    <a:pt x="366260" y="522407"/>
                  </a:cubicBezTo>
                  <a:lnTo>
                    <a:pt x="32381" y="188527"/>
                  </a:lnTo>
                  <a:cubicBezTo>
                    <a:pt x="-10794" y="145353"/>
                    <a:pt x="-10794" y="75555"/>
                    <a:pt x="32381" y="32380"/>
                  </a:cubicBezTo>
                  <a:close/>
                </a:path>
              </a:pathLst>
            </a:custGeom>
            <a:gradFill>
              <a:gsLst>
                <a:gs pos="0">
                  <a:schemeClr val="bg2"/>
                </a:gs>
                <a:gs pos="50000">
                  <a:schemeClr val="bg2">
                    <a:lumMod val="40000"/>
                    <a:lumOff val="60000"/>
                  </a:schemeClr>
                </a:gs>
                <a:gs pos="100000">
                  <a:schemeClr val="bg2">
                    <a:lumMod val="60000"/>
                    <a:lumOff val="40000"/>
                  </a:schemeClr>
                </a:gs>
              </a:gsLst>
              <a:lin ang="13500053" scaled="1"/>
            </a:gradFill>
            <a:ln w="17980" cap="flat">
              <a:noFill/>
              <a:prstDash val="solid"/>
              <a:miter/>
            </a:ln>
          </p:spPr>
          <p:txBody>
            <a:bodyPr rtlCol="0" anchor="ctr"/>
            <a:lstStyle/>
            <a:p>
              <a:pPr marR="0" lvl="0" indent="0" fontAlgn="auto">
                <a:lnSpc>
                  <a:spcPct val="100000"/>
                </a:lnSpc>
                <a:spcBef>
                  <a:spcPts val="0"/>
                </a:spcBef>
                <a:spcAft>
                  <a:spcPts val="0"/>
                </a:spcAft>
                <a:buClrTx/>
                <a:buSzTx/>
                <a:buFontTx/>
                <a:buNone/>
                <a:tabLst/>
              </a:pPr>
              <a:endParaRPr kumimoji="0" lang="en-IN" b="0" i="0" u="none" strike="noStrike" cap="none" spc="0" normalizeH="0" baseline="0" noProof="0">
                <a:ln>
                  <a:noFill/>
                </a:ln>
                <a:solidFill>
                  <a:srgbClr val="000000"/>
                </a:solidFill>
                <a:effectLst/>
                <a:uLnTx/>
                <a:uFillTx/>
                <a:latin typeface="Segoe UI"/>
              </a:endParaRPr>
            </a:p>
          </p:txBody>
        </p:sp>
        <p:sp>
          <p:nvSpPr>
            <p:cNvPr id="52" name="Freeform: Shape 57">
              <a:extLst>
                <a:ext uri="{FF2B5EF4-FFF2-40B4-BE49-F238E27FC236}">
                  <a16:creationId xmlns:a16="http://schemas.microsoft.com/office/drawing/2014/main" id="{946FC67F-A3C9-609B-DBE6-60A87F5EF543}"/>
                </a:ext>
              </a:extLst>
            </p:cNvPr>
            <p:cNvSpPr/>
            <p:nvPr/>
          </p:nvSpPr>
          <p:spPr>
            <a:xfrm flipH="1">
              <a:off x="9049287" y="5732619"/>
              <a:ext cx="2108694" cy="1182429"/>
            </a:xfrm>
            <a:custGeom>
              <a:avLst/>
              <a:gdLst>
                <a:gd name="connsiteX0" fmla="*/ 2108695 w 2108694"/>
                <a:gd name="connsiteY0" fmla="*/ 1054347 h 1182429"/>
                <a:gd name="connsiteX1" fmla="*/ 2100959 w 2108694"/>
                <a:gd name="connsiteY1" fmla="*/ 1182430 h 1182429"/>
                <a:gd name="connsiteX2" fmla="*/ 7735 w 2108694"/>
                <a:gd name="connsiteY2" fmla="*/ 1182430 h 1182429"/>
                <a:gd name="connsiteX3" fmla="*/ 0 w 2108694"/>
                <a:gd name="connsiteY3" fmla="*/ 1054347 h 1182429"/>
                <a:gd name="connsiteX4" fmla="*/ 91565 w 2108694"/>
                <a:gd name="connsiteY4" fmla="*/ 624405 h 1182429"/>
                <a:gd name="connsiteX5" fmla="*/ 686468 w 2108694"/>
                <a:gd name="connsiteY5" fmla="*/ 66020 h 1182429"/>
                <a:gd name="connsiteX6" fmla="*/ 1054347 w 2108694"/>
                <a:gd name="connsiteY6" fmla="*/ 0 h 1182429"/>
                <a:gd name="connsiteX7" fmla="*/ 2108695 w 2108694"/>
                <a:gd name="connsiteY7" fmla="*/ 1054347 h 118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8694" h="1182429">
                  <a:moveTo>
                    <a:pt x="2108695" y="1054347"/>
                  </a:moveTo>
                  <a:cubicBezTo>
                    <a:pt x="2108695" y="1097701"/>
                    <a:pt x="2105996" y="1140515"/>
                    <a:pt x="2100959" y="1182430"/>
                  </a:cubicBezTo>
                  <a:lnTo>
                    <a:pt x="7735" y="1182430"/>
                  </a:lnTo>
                  <a:cubicBezTo>
                    <a:pt x="2698" y="1140515"/>
                    <a:pt x="0" y="1097701"/>
                    <a:pt x="0" y="1054347"/>
                  </a:cubicBezTo>
                  <a:cubicBezTo>
                    <a:pt x="0" y="901079"/>
                    <a:pt x="32560" y="755726"/>
                    <a:pt x="91565" y="624405"/>
                  </a:cubicBezTo>
                  <a:cubicBezTo>
                    <a:pt x="206336" y="367339"/>
                    <a:pt x="421127" y="164781"/>
                    <a:pt x="686468" y="66020"/>
                  </a:cubicBezTo>
                  <a:cubicBezTo>
                    <a:pt x="801059" y="23386"/>
                    <a:pt x="925005" y="0"/>
                    <a:pt x="1054347" y="0"/>
                  </a:cubicBezTo>
                  <a:cubicBezTo>
                    <a:pt x="1636658" y="0"/>
                    <a:pt x="2108695" y="472037"/>
                    <a:pt x="2108695" y="1054347"/>
                  </a:cubicBezTo>
                  <a:close/>
                </a:path>
              </a:pathLst>
            </a:custGeom>
            <a:gradFill>
              <a:gsLst>
                <a:gs pos="0">
                  <a:schemeClr val="bg2">
                    <a:alpha val="69000"/>
                  </a:schemeClr>
                </a:gs>
                <a:gs pos="100000">
                  <a:schemeClr val="bg2">
                    <a:lumMod val="60000"/>
                    <a:lumOff val="40000"/>
                    <a:alpha val="45000"/>
                  </a:schemeClr>
                </a:gs>
              </a:gsLst>
              <a:lin ang="13500000" scaled="1"/>
            </a:gradFill>
            <a:ln w="179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53" name="Freeform: Shape 58">
              <a:extLst>
                <a:ext uri="{FF2B5EF4-FFF2-40B4-BE49-F238E27FC236}">
                  <a16:creationId xmlns:a16="http://schemas.microsoft.com/office/drawing/2014/main" id="{9207EE5A-2C0E-F9AA-ACF6-8A44FE475955}"/>
                </a:ext>
              </a:extLst>
            </p:cNvPr>
            <p:cNvSpPr/>
            <p:nvPr/>
          </p:nvSpPr>
          <p:spPr>
            <a:xfrm flipH="1">
              <a:off x="6431498" y="3279971"/>
              <a:ext cx="480851" cy="480851"/>
            </a:xfrm>
            <a:custGeom>
              <a:avLst/>
              <a:gdLst>
                <a:gd name="connsiteX0" fmla="*/ 480492 w 480851"/>
                <a:gd name="connsiteY0" fmla="*/ 228103 h 480851"/>
                <a:gd name="connsiteX1" fmla="*/ 480492 w 480851"/>
                <a:gd name="connsiteY1" fmla="*/ 228103 h 480851"/>
                <a:gd name="connsiteX2" fmla="*/ 240336 w 480851"/>
                <a:gd name="connsiteY2" fmla="*/ 0 h 480851"/>
                <a:gd name="connsiteX3" fmla="*/ 105057 w 480851"/>
                <a:gd name="connsiteY3" fmla="*/ 41735 h 480851"/>
                <a:gd name="connsiteX4" fmla="*/ 103258 w 480851"/>
                <a:gd name="connsiteY4" fmla="*/ 42994 h 480851"/>
                <a:gd name="connsiteX5" fmla="*/ 0 w 480851"/>
                <a:gd name="connsiteY5" fmla="*/ 240516 h 480851"/>
                <a:gd name="connsiteX6" fmla="*/ 240336 w 480851"/>
                <a:gd name="connsiteY6" fmla="*/ 480851 h 480851"/>
                <a:gd name="connsiteX7" fmla="*/ 437857 w 480851"/>
                <a:gd name="connsiteY7" fmla="*/ 377593 h 480851"/>
                <a:gd name="connsiteX8" fmla="*/ 442715 w 480851"/>
                <a:gd name="connsiteY8" fmla="*/ 370038 h 480851"/>
                <a:gd name="connsiteX9" fmla="*/ 471677 w 480851"/>
                <a:gd name="connsiteY9" fmla="*/ 306176 h 480851"/>
                <a:gd name="connsiteX10" fmla="*/ 480852 w 480851"/>
                <a:gd name="connsiteY10" fmla="*/ 240516 h 480851"/>
                <a:gd name="connsiteX11" fmla="*/ 480492 w 480851"/>
                <a:gd name="connsiteY11" fmla="*/ 228103 h 480851"/>
                <a:gd name="connsiteX12" fmla="*/ 240336 w 480851"/>
                <a:gd name="connsiteY12" fmla="*/ 340356 h 480851"/>
                <a:gd name="connsiteX13" fmla="*/ 140496 w 480851"/>
                <a:gd name="connsiteY13" fmla="*/ 240516 h 480851"/>
                <a:gd name="connsiteX14" fmla="*/ 206696 w 480851"/>
                <a:gd name="connsiteY14" fmla="*/ 146432 h 480851"/>
                <a:gd name="connsiteX15" fmla="*/ 240336 w 480851"/>
                <a:gd name="connsiteY15" fmla="*/ 140496 h 480851"/>
                <a:gd name="connsiteX16" fmla="*/ 246093 w 480851"/>
                <a:gd name="connsiteY16" fmla="*/ 140856 h 480851"/>
                <a:gd name="connsiteX17" fmla="*/ 333160 w 480851"/>
                <a:gd name="connsiteY17" fmla="*/ 203638 h 480851"/>
                <a:gd name="connsiteX18" fmla="*/ 333160 w 480851"/>
                <a:gd name="connsiteY18" fmla="*/ 203638 h 480851"/>
                <a:gd name="connsiteX19" fmla="*/ 340356 w 480851"/>
                <a:gd name="connsiteY19" fmla="*/ 240516 h 480851"/>
                <a:gd name="connsiteX20" fmla="*/ 334419 w 480851"/>
                <a:gd name="connsiteY20" fmla="*/ 274156 h 480851"/>
                <a:gd name="connsiteX21" fmla="*/ 240336 w 480851"/>
                <a:gd name="connsiteY21" fmla="*/ 340356 h 48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0851" h="480851">
                  <a:moveTo>
                    <a:pt x="480492" y="228103"/>
                  </a:moveTo>
                  <a:lnTo>
                    <a:pt x="480492" y="228103"/>
                  </a:lnTo>
                  <a:cubicBezTo>
                    <a:pt x="474016" y="100919"/>
                    <a:pt x="368959" y="0"/>
                    <a:pt x="240336" y="0"/>
                  </a:cubicBezTo>
                  <a:cubicBezTo>
                    <a:pt x="190146" y="0"/>
                    <a:pt x="143554" y="15471"/>
                    <a:pt x="105057" y="41735"/>
                  </a:cubicBezTo>
                  <a:cubicBezTo>
                    <a:pt x="104338" y="42095"/>
                    <a:pt x="103798" y="42455"/>
                    <a:pt x="103258" y="42994"/>
                  </a:cubicBezTo>
                  <a:cubicBezTo>
                    <a:pt x="40836" y="86348"/>
                    <a:pt x="0" y="158665"/>
                    <a:pt x="0" y="240516"/>
                  </a:cubicBezTo>
                  <a:cubicBezTo>
                    <a:pt x="0" y="373276"/>
                    <a:pt x="107576" y="480851"/>
                    <a:pt x="240336" y="480851"/>
                  </a:cubicBezTo>
                  <a:cubicBezTo>
                    <a:pt x="322187" y="480851"/>
                    <a:pt x="394504" y="440016"/>
                    <a:pt x="437857" y="377593"/>
                  </a:cubicBezTo>
                  <a:cubicBezTo>
                    <a:pt x="439656" y="375075"/>
                    <a:pt x="441275" y="372556"/>
                    <a:pt x="442715" y="370038"/>
                  </a:cubicBezTo>
                  <a:cubicBezTo>
                    <a:pt x="455487" y="350610"/>
                    <a:pt x="465201" y="329022"/>
                    <a:pt x="471677" y="306176"/>
                  </a:cubicBezTo>
                  <a:cubicBezTo>
                    <a:pt x="477614" y="285309"/>
                    <a:pt x="480852" y="263362"/>
                    <a:pt x="480852" y="240516"/>
                  </a:cubicBezTo>
                  <a:cubicBezTo>
                    <a:pt x="480852" y="236378"/>
                    <a:pt x="480852" y="232241"/>
                    <a:pt x="480492" y="228103"/>
                  </a:cubicBezTo>
                  <a:close/>
                  <a:moveTo>
                    <a:pt x="240336" y="340356"/>
                  </a:moveTo>
                  <a:cubicBezTo>
                    <a:pt x="185289" y="340356"/>
                    <a:pt x="140496" y="295562"/>
                    <a:pt x="140496" y="240516"/>
                  </a:cubicBezTo>
                  <a:cubicBezTo>
                    <a:pt x="140496" y="197162"/>
                    <a:pt x="168199" y="160104"/>
                    <a:pt x="206696" y="146432"/>
                  </a:cubicBezTo>
                  <a:cubicBezTo>
                    <a:pt x="217130" y="142474"/>
                    <a:pt x="228463" y="140496"/>
                    <a:pt x="240336" y="140496"/>
                  </a:cubicBezTo>
                  <a:cubicBezTo>
                    <a:pt x="242315" y="140496"/>
                    <a:pt x="244114" y="140496"/>
                    <a:pt x="246093" y="140856"/>
                  </a:cubicBezTo>
                  <a:cubicBezTo>
                    <a:pt x="285849" y="143014"/>
                    <a:pt x="319308" y="168379"/>
                    <a:pt x="333160" y="203638"/>
                  </a:cubicBezTo>
                  <a:lnTo>
                    <a:pt x="333160" y="203638"/>
                  </a:lnTo>
                  <a:cubicBezTo>
                    <a:pt x="337837" y="215151"/>
                    <a:pt x="340356" y="227563"/>
                    <a:pt x="340356" y="240516"/>
                  </a:cubicBezTo>
                  <a:cubicBezTo>
                    <a:pt x="340356" y="252389"/>
                    <a:pt x="338377" y="263722"/>
                    <a:pt x="334419" y="274156"/>
                  </a:cubicBezTo>
                  <a:cubicBezTo>
                    <a:pt x="320748" y="312652"/>
                    <a:pt x="283690" y="340356"/>
                    <a:pt x="240336" y="340356"/>
                  </a:cubicBezTo>
                  <a:close/>
                </a:path>
              </a:pathLst>
            </a:custGeom>
            <a:gradFill>
              <a:gsLst>
                <a:gs pos="0">
                  <a:schemeClr val="bg2"/>
                </a:gs>
                <a:gs pos="50000">
                  <a:schemeClr val="bg2">
                    <a:lumMod val="40000"/>
                    <a:lumOff val="60000"/>
                  </a:schemeClr>
                </a:gs>
                <a:gs pos="100000">
                  <a:schemeClr val="bg2">
                    <a:lumMod val="60000"/>
                    <a:lumOff val="40000"/>
                  </a:schemeClr>
                </a:gs>
              </a:gsLst>
              <a:lin ang="13500053" scaled="1"/>
            </a:gradFill>
            <a:ln w="17980" cap="flat">
              <a:noFill/>
              <a:prstDash val="solid"/>
              <a:miter/>
            </a:ln>
          </p:spPr>
          <p:txBody>
            <a:bodyPr rtlCol="0" anchor="ctr"/>
            <a:lstStyle/>
            <a:p>
              <a:pPr marR="0" lvl="0" indent="0" fontAlgn="auto">
                <a:lnSpc>
                  <a:spcPct val="100000"/>
                </a:lnSpc>
                <a:spcBef>
                  <a:spcPts val="0"/>
                </a:spcBef>
                <a:spcAft>
                  <a:spcPts val="0"/>
                </a:spcAft>
                <a:buClrTx/>
                <a:buSzTx/>
                <a:buFontTx/>
                <a:buNone/>
                <a:tabLst/>
              </a:pPr>
              <a:endParaRPr kumimoji="0" lang="en-IN" b="0" i="0" u="none" strike="noStrike" cap="none" spc="0" normalizeH="0" baseline="0" noProof="0">
                <a:ln>
                  <a:noFill/>
                </a:ln>
                <a:solidFill>
                  <a:srgbClr val="000000"/>
                </a:solidFill>
                <a:effectLst/>
                <a:uLnTx/>
                <a:uFillTx/>
                <a:latin typeface="Segoe UI"/>
              </a:endParaRPr>
            </a:p>
          </p:txBody>
        </p:sp>
        <p:sp>
          <p:nvSpPr>
            <p:cNvPr id="54" name="Freeform: Shape 59">
              <a:extLst>
                <a:ext uri="{FF2B5EF4-FFF2-40B4-BE49-F238E27FC236}">
                  <a16:creationId xmlns:a16="http://schemas.microsoft.com/office/drawing/2014/main" id="{DF8301A3-596F-0BFE-D613-A73D490C21F0}"/>
                </a:ext>
              </a:extLst>
            </p:cNvPr>
            <p:cNvSpPr/>
            <p:nvPr/>
          </p:nvSpPr>
          <p:spPr>
            <a:xfrm flipH="1">
              <a:off x="11522263" y="3691204"/>
              <a:ext cx="419867" cy="419867"/>
            </a:xfrm>
            <a:custGeom>
              <a:avLst/>
              <a:gdLst>
                <a:gd name="connsiteX0" fmla="*/ 209934 w 419867"/>
                <a:gd name="connsiteY0" fmla="*/ 0 h 419867"/>
                <a:gd name="connsiteX1" fmla="*/ 0 w 419867"/>
                <a:gd name="connsiteY1" fmla="*/ 209934 h 419867"/>
                <a:gd name="connsiteX2" fmla="*/ 209934 w 419867"/>
                <a:gd name="connsiteY2" fmla="*/ 419868 h 419867"/>
                <a:gd name="connsiteX3" fmla="*/ 419868 w 419867"/>
                <a:gd name="connsiteY3" fmla="*/ 209934 h 419867"/>
                <a:gd name="connsiteX4" fmla="*/ 209934 w 419867"/>
                <a:gd name="connsiteY4" fmla="*/ 0 h 419867"/>
                <a:gd name="connsiteX5" fmla="*/ 209934 w 419867"/>
                <a:gd name="connsiteY5" fmla="*/ 297182 h 419867"/>
                <a:gd name="connsiteX6" fmla="*/ 122686 w 419867"/>
                <a:gd name="connsiteY6" fmla="*/ 209934 h 419867"/>
                <a:gd name="connsiteX7" fmla="*/ 209934 w 419867"/>
                <a:gd name="connsiteY7" fmla="*/ 122686 h 419867"/>
                <a:gd name="connsiteX8" fmla="*/ 297182 w 419867"/>
                <a:gd name="connsiteY8" fmla="*/ 209934 h 419867"/>
                <a:gd name="connsiteX9" fmla="*/ 209934 w 419867"/>
                <a:gd name="connsiteY9" fmla="*/ 297182 h 41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867" h="419867">
                  <a:moveTo>
                    <a:pt x="209934" y="0"/>
                  </a:moveTo>
                  <a:cubicBezTo>
                    <a:pt x="94084" y="0"/>
                    <a:pt x="0" y="93904"/>
                    <a:pt x="0" y="209934"/>
                  </a:cubicBezTo>
                  <a:cubicBezTo>
                    <a:pt x="0" y="325964"/>
                    <a:pt x="94084" y="419868"/>
                    <a:pt x="209934" y="419868"/>
                  </a:cubicBezTo>
                  <a:cubicBezTo>
                    <a:pt x="325784" y="419868"/>
                    <a:pt x="419868" y="325784"/>
                    <a:pt x="419868" y="209934"/>
                  </a:cubicBezTo>
                  <a:cubicBezTo>
                    <a:pt x="419868" y="94083"/>
                    <a:pt x="325964" y="0"/>
                    <a:pt x="209934" y="0"/>
                  </a:cubicBezTo>
                  <a:close/>
                  <a:moveTo>
                    <a:pt x="209934" y="297182"/>
                  </a:moveTo>
                  <a:cubicBezTo>
                    <a:pt x="161903" y="297182"/>
                    <a:pt x="122686" y="257965"/>
                    <a:pt x="122686" y="209934"/>
                  </a:cubicBezTo>
                  <a:cubicBezTo>
                    <a:pt x="122686" y="161903"/>
                    <a:pt x="161903" y="122686"/>
                    <a:pt x="209934" y="122686"/>
                  </a:cubicBezTo>
                  <a:cubicBezTo>
                    <a:pt x="257965" y="122686"/>
                    <a:pt x="297182" y="161723"/>
                    <a:pt x="297182" y="209934"/>
                  </a:cubicBezTo>
                  <a:cubicBezTo>
                    <a:pt x="297182" y="258145"/>
                    <a:pt x="258145" y="297182"/>
                    <a:pt x="209934" y="297182"/>
                  </a:cubicBezTo>
                  <a:close/>
                </a:path>
              </a:pathLst>
            </a:custGeom>
            <a:gradFill>
              <a:gsLst>
                <a:gs pos="0">
                  <a:schemeClr val="bg2">
                    <a:alpha val="69000"/>
                  </a:schemeClr>
                </a:gs>
                <a:gs pos="100000">
                  <a:schemeClr val="bg2">
                    <a:lumMod val="60000"/>
                    <a:lumOff val="40000"/>
                    <a:alpha val="45000"/>
                  </a:schemeClr>
                </a:gs>
              </a:gsLst>
              <a:lin ang="13500000" scaled="1"/>
            </a:gradFill>
            <a:ln w="179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55" name="Freeform: Shape 61">
            <a:extLst>
              <a:ext uri="{FF2B5EF4-FFF2-40B4-BE49-F238E27FC236}">
                <a16:creationId xmlns:a16="http://schemas.microsoft.com/office/drawing/2014/main" id="{D15967A4-BAA2-82AC-F7BE-3E1413C52D41}"/>
              </a:ext>
            </a:extLst>
          </p:cNvPr>
          <p:cNvSpPr/>
          <p:nvPr userDrawn="1"/>
        </p:nvSpPr>
        <p:spPr>
          <a:xfrm>
            <a:off x="-21866" y="-18281"/>
            <a:ext cx="12213866" cy="6864864"/>
          </a:xfrm>
          <a:custGeom>
            <a:avLst/>
            <a:gdLst>
              <a:gd name="connsiteX0" fmla="*/ 0 w 12192000"/>
              <a:gd name="connsiteY0" fmla="*/ 0 h 6864864"/>
              <a:gd name="connsiteX1" fmla="*/ 12192000 w 12192000"/>
              <a:gd name="connsiteY1" fmla="*/ 0 h 6864864"/>
              <a:gd name="connsiteX2" fmla="*/ 12192000 w 12192000"/>
              <a:gd name="connsiteY2" fmla="*/ 6864864 h 6864864"/>
              <a:gd name="connsiteX3" fmla="*/ 0 w 12192000"/>
              <a:gd name="connsiteY3" fmla="*/ 6864864 h 6864864"/>
            </a:gdLst>
            <a:ahLst/>
            <a:cxnLst>
              <a:cxn ang="0">
                <a:pos x="connsiteX0" y="connsiteY0"/>
              </a:cxn>
              <a:cxn ang="0">
                <a:pos x="connsiteX1" y="connsiteY1"/>
              </a:cxn>
              <a:cxn ang="0">
                <a:pos x="connsiteX2" y="connsiteY2"/>
              </a:cxn>
              <a:cxn ang="0">
                <a:pos x="connsiteX3" y="connsiteY3"/>
              </a:cxn>
            </a:cxnLst>
            <a:rect l="l" t="t" r="r" b="b"/>
            <a:pathLst>
              <a:path w="12192000" h="6864864">
                <a:moveTo>
                  <a:pt x="0" y="0"/>
                </a:moveTo>
                <a:lnTo>
                  <a:pt x="12192000" y="0"/>
                </a:lnTo>
                <a:lnTo>
                  <a:pt x="12192000" y="6864864"/>
                </a:lnTo>
                <a:lnTo>
                  <a:pt x="0" y="6864864"/>
                </a:lnTo>
                <a:close/>
              </a:path>
            </a:pathLst>
          </a:custGeom>
          <a:solidFill>
            <a:schemeClr val="bg2">
              <a:lumMod val="50000"/>
              <a:alpha val="32000"/>
            </a:schemeClr>
          </a:solidFill>
          <a:ln w="137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31" name="Group 30">
            <a:extLst>
              <a:ext uri="{FF2B5EF4-FFF2-40B4-BE49-F238E27FC236}">
                <a16:creationId xmlns:a16="http://schemas.microsoft.com/office/drawing/2014/main" id="{72941A31-60B9-B997-30A8-CB6BB4564D02}"/>
              </a:ext>
            </a:extLst>
          </p:cNvPr>
          <p:cNvGrpSpPr/>
          <p:nvPr userDrawn="1"/>
        </p:nvGrpSpPr>
        <p:grpSpPr>
          <a:xfrm>
            <a:off x="604894" y="597820"/>
            <a:ext cx="3084456" cy="292608"/>
            <a:chOff x="604894" y="597820"/>
            <a:chExt cx="3084456" cy="292608"/>
          </a:xfrm>
        </p:grpSpPr>
        <p:pic>
          <p:nvPicPr>
            <p:cNvPr id="32" name="Graphic 31" descr="Microsoft Power Platform logo">
              <a:extLst>
                <a:ext uri="{FF2B5EF4-FFF2-40B4-BE49-F238E27FC236}">
                  <a16:creationId xmlns:a16="http://schemas.microsoft.com/office/drawing/2014/main" id="{C26F65A8-BC3C-8854-C76A-F2F834B9AA70}"/>
                </a:ext>
                <a:ext uri="{C183D7F6-B498-43B3-948B-1728B52AA6E4}">
                  <adec:decorative xmlns:adec="http://schemas.microsoft.com/office/drawing/2017/decorative" val="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89499"/>
            <a:stretch/>
          </p:blipFill>
          <p:spPr>
            <a:xfrm>
              <a:off x="604894" y="597820"/>
              <a:ext cx="322206" cy="292608"/>
            </a:xfrm>
            <a:prstGeom prst="rect">
              <a:avLst/>
            </a:prstGeom>
          </p:spPr>
        </p:pic>
        <p:pic>
          <p:nvPicPr>
            <p:cNvPr id="33" name="Graphic 32" descr="Microsoft Power Platform logo">
              <a:extLst>
                <a:ext uri="{FF2B5EF4-FFF2-40B4-BE49-F238E27FC236}">
                  <a16:creationId xmlns:a16="http://schemas.microsoft.com/office/drawing/2014/main" id="{F8D9193D-3E4B-5CB3-9662-2206A3EE0255}"/>
                </a:ext>
                <a:ext uri="{C183D7F6-B498-43B3-948B-1728B52AA6E4}">
                  <adec:decorative xmlns:adec="http://schemas.microsoft.com/office/drawing/2017/decorative" val="0"/>
                </a:ext>
              </a:extLst>
            </p:cNvPr>
            <p:cNvPicPr>
              <a:picLocks noChangeAspect="1"/>
            </p:cNvPicPr>
            <p:nvPr/>
          </p:nvPicPr>
          <p:blipFill rotWithShape="1">
            <a:blip r:embed="rId2">
              <a:lum bright="100000"/>
              <a:extLst>
                <a:ext uri="{96DAC541-7B7A-43D3-8B79-37D633B846F1}">
                  <asvg:svgBlip xmlns:asvg="http://schemas.microsoft.com/office/drawing/2016/SVG/main" r:embed="rId3"/>
                </a:ext>
              </a:extLst>
            </a:blip>
            <a:srcRect l="11123" r="-527"/>
            <a:stretch/>
          </p:blipFill>
          <p:spPr>
            <a:xfrm>
              <a:off x="946150" y="597820"/>
              <a:ext cx="2743200" cy="292608"/>
            </a:xfrm>
            <a:prstGeom prst="rect">
              <a:avLst/>
            </a:prstGeom>
          </p:spPr>
        </p:pic>
      </p:grpSp>
      <p:sp>
        <p:nvSpPr>
          <p:cNvPr id="9" name="Title 1"/>
          <p:cNvSpPr>
            <a:spLocks noGrp="1"/>
          </p:cNvSpPr>
          <p:nvPr>
            <p:ph type="title" hasCustomPrompt="1"/>
          </p:nvPr>
        </p:nvSpPr>
        <p:spPr>
          <a:xfrm>
            <a:off x="604894" y="1852015"/>
            <a:ext cx="5486400" cy="1231106"/>
          </a:xfrm>
          <a:noFill/>
        </p:spPr>
        <p:txBody>
          <a:bodyPr wrap="square" lIns="0" tIns="0" rIns="0" bIns="0" anchor="b" anchorCtr="0">
            <a:spAutoFit/>
          </a:bodyPr>
          <a:lstStyle>
            <a:lvl1pPr>
              <a:defRPr kumimoji="0" lang="en-US" sz="4000" b="0" i="0" u="none" strike="noStrike" kern="1200" cap="none" spc="0" normalizeH="0" baseline="0" dirty="0">
                <a:ln>
                  <a:noFill/>
                </a:ln>
                <a:solidFill>
                  <a:srgbClr val="FFFFFF"/>
                </a:solidFill>
                <a:effectLst/>
                <a:uLnTx/>
                <a:uFillTx/>
                <a:latin typeface="Segoe UI Semibold"/>
                <a:ea typeface="+mn-ea"/>
                <a:cs typeface="Segoe UI" panose="020B0502040204020203" pitchFamily="34" charset="0"/>
              </a:defRPr>
            </a:lvl1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Event name or presentation title </a:t>
            </a:r>
          </a:p>
        </p:txBody>
      </p:sp>
      <p:sp>
        <p:nvSpPr>
          <p:cNvPr id="5" name="Text Placeholder 4"/>
          <p:cNvSpPr>
            <a:spLocks noGrp="1"/>
          </p:cNvSpPr>
          <p:nvPr>
            <p:ph type="body" sz="quarter" idx="12" hasCustomPrompt="1"/>
          </p:nvPr>
        </p:nvSpPr>
        <p:spPr>
          <a:xfrm>
            <a:off x="604894" y="3464888"/>
            <a:ext cx="5486400" cy="492443"/>
          </a:xfrm>
          <a:noFill/>
        </p:spPr>
        <p:txBody>
          <a:bodyPr wrap="square" lIns="0" tIns="0" rIns="0" bIns="0">
            <a:spAutoFit/>
          </a:bodyPr>
          <a:lstStyle>
            <a:lvl1pPr marL="0" indent="0">
              <a:spcBef>
                <a:spcPts val="0"/>
              </a:spcBef>
              <a:buNone/>
              <a:defRPr kumimoji="0" lang="en-US" sz="3200" b="0" i="0" u="none" strike="noStrike" kern="1200" cap="none" spc="0" normalizeH="0" baseline="0" dirty="0">
                <a:ln>
                  <a:noFill/>
                </a:ln>
                <a:solidFill>
                  <a:srgbClr val="FFFFFF"/>
                </a:solidFill>
                <a:effectLst/>
                <a:uLnTx/>
                <a:uFillTx/>
                <a:latin typeface="Segoe UI Semibold"/>
                <a:ea typeface="+mn-ea"/>
                <a:cs typeface="Segoe UI" panose="020B0502040204020203" pitchFamily="34" charset="0"/>
              </a:defRPr>
            </a:lvl1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Speaker name</a:t>
            </a:r>
          </a:p>
        </p:txBody>
      </p:sp>
      <p:sp>
        <p:nvSpPr>
          <p:cNvPr id="8" name="Text Placeholder 7">
            <a:extLst>
              <a:ext uri="{FF2B5EF4-FFF2-40B4-BE49-F238E27FC236}">
                <a16:creationId xmlns:a16="http://schemas.microsoft.com/office/drawing/2014/main" id="{72BE9B4C-457B-DAE3-024C-78127F20AD66}"/>
              </a:ext>
            </a:extLst>
          </p:cNvPr>
          <p:cNvSpPr>
            <a:spLocks noGrp="1"/>
          </p:cNvSpPr>
          <p:nvPr>
            <p:ph type="body" sz="quarter" idx="13" hasCustomPrompt="1"/>
          </p:nvPr>
        </p:nvSpPr>
        <p:spPr>
          <a:xfrm>
            <a:off x="604894" y="4298751"/>
            <a:ext cx="5486400" cy="1255728"/>
          </a:xfrm>
        </p:spPr>
        <p:txBody>
          <a:bodyPr/>
          <a:lstStyle>
            <a:lvl1pPr marL="0" indent="0">
              <a:spcBef>
                <a:spcPts val="24"/>
              </a:spcBef>
              <a:buNone/>
              <a:defRPr kumimoji="0" lang="en-US" sz="2400" b="0" i="0" u="none" strike="noStrike" kern="1200" cap="none" spc="0" normalizeH="0" baseline="0" dirty="0">
                <a:ln>
                  <a:noFill/>
                </a:ln>
                <a:solidFill>
                  <a:srgbClr val="FFFFFF"/>
                </a:solidFill>
                <a:effectLst/>
                <a:uLnTx/>
                <a:uFillTx/>
                <a:latin typeface="Segoe UI"/>
                <a:ea typeface="+mn-ea"/>
                <a:cs typeface="Segoe UI" panose="020B0502040204020203" pitchFamily="34" charset="0"/>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Title</a:t>
            </a: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Company</a:t>
            </a: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Other information</a:t>
            </a:r>
          </a:p>
        </p:txBody>
      </p:sp>
    </p:spTree>
    <p:extLst>
      <p:ext uri="{BB962C8B-B14F-4D97-AF65-F5344CB8AC3E}">
        <p14:creationId xmlns:p14="http://schemas.microsoft.com/office/powerpoint/2010/main" val="34408721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2">
          <p15:clr>
            <a:srgbClr val="5ACBF0"/>
          </p15:clr>
        </p15:guide>
        <p15:guide id="4"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 3 (Light)">
    <p:bg>
      <p:bgPr>
        <a:solidFill>
          <a:schemeClr val="bg1"/>
        </a:solidFill>
        <a:effectLst/>
      </p:bgPr>
    </p:bg>
    <p:spTree>
      <p:nvGrpSpPr>
        <p:cNvPr id="1" name=""/>
        <p:cNvGrpSpPr/>
        <p:nvPr/>
      </p:nvGrpSpPr>
      <p:grpSpPr>
        <a:xfrm>
          <a:off x="0" y="0"/>
          <a:ext cx="0" cy="0"/>
          <a:chOff x="0" y="0"/>
          <a:chExt cx="0" cy="0"/>
        </a:xfrm>
      </p:grpSpPr>
      <p:pic>
        <p:nvPicPr>
          <p:cNvPr id="2" name="Graphic 1" descr="Microsoft Power Platform logo">
            <a:extLst>
              <a:ext uri="{FF2B5EF4-FFF2-40B4-BE49-F238E27FC236}">
                <a16:creationId xmlns:a16="http://schemas.microsoft.com/office/drawing/2014/main" id="{6300AC69-214E-ECBA-3398-D1A4679FBECF}"/>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4894" y="597820"/>
            <a:ext cx="3068320" cy="292608"/>
          </a:xfrm>
          <a:prstGeom prst="rect">
            <a:avLst/>
          </a:prstGeom>
        </p:spPr>
      </p:pic>
      <p:pic>
        <p:nvPicPr>
          <p:cNvPr id="4" name="Graphic 3">
            <a:extLst>
              <a:ext uri="{FF2B5EF4-FFF2-40B4-BE49-F238E27FC236}">
                <a16:creationId xmlns:a16="http://schemas.microsoft.com/office/drawing/2014/main" id="{E083E474-2D93-03F6-E624-8032165EA877}"/>
              </a:ext>
            </a:extLst>
          </p:cNvPr>
          <p:cNvPicPr>
            <a:picLocks noChangeAspect="1"/>
          </p:cNvPicPr>
          <p:nvPr userDrawn="1"/>
        </p:nvPicPr>
        <p:blipFill>
          <a:blip r:embed="rId4">
            <a:grayscl/>
            <a:alphaModFix amt="4000"/>
            <a:extLst>
              <a:ext uri="{96DAC541-7B7A-43D3-8B79-37D633B846F1}">
                <asvg:svgBlip xmlns:asvg="http://schemas.microsoft.com/office/drawing/2016/SVG/main" r:embed="rId5"/>
              </a:ext>
            </a:extLst>
          </a:blip>
          <a:srcRect l="42275" r="2049"/>
          <a:stretch>
            <a:fillRect/>
          </a:stretch>
        </p:blipFill>
        <p:spPr>
          <a:xfrm rot="18415104" flipH="1">
            <a:off x="1641996" y="482334"/>
            <a:ext cx="12175124" cy="7556328"/>
          </a:xfrm>
          <a:custGeom>
            <a:avLst/>
            <a:gdLst>
              <a:gd name="connsiteX0" fmla="*/ 0 w 12175124"/>
              <a:gd name="connsiteY0" fmla="*/ 4787786 h 7556328"/>
              <a:gd name="connsiteX1" fmla="*/ 3597176 w 12175124"/>
              <a:gd name="connsiteY1" fmla="*/ 0 h 7556328"/>
              <a:gd name="connsiteX2" fmla="*/ 12175124 w 12175124"/>
              <a:gd name="connsiteY2" fmla="*/ 0 h 7556328"/>
              <a:gd name="connsiteX3" fmla="*/ 6497877 w 12175124"/>
              <a:gd name="connsiteY3" fmla="*/ 7556328 h 7556328"/>
              <a:gd name="connsiteX4" fmla="*/ 3684886 w 12175124"/>
              <a:gd name="connsiteY4" fmla="*/ 7556328 h 7556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5124" h="7556328">
                <a:moveTo>
                  <a:pt x="0" y="4787786"/>
                </a:moveTo>
                <a:lnTo>
                  <a:pt x="3597176" y="0"/>
                </a:lnTo>
                <a:lnTo>
                  <a:pt x="12175124" y="0"/>
                </a:lnTo>
                <a:lnTo>
                  <a:pt x="6497877" y="7556328"/>
                </a:lnTo>
                <a:lnTo>
                  <a:pt x="3684886" y="7556328"/>
                </a:lnTo>
                <a:close/>
              </a:path>
            </a:pathLst>
          </a:custGeom>
        </p:spPr>
      </p:pic>
      <p:sp>
        <p:nvSpPr>
          <p:cNvPr id="6" name="Free-form: Shape 5">
            <a:extLst>
              <a:ext uri="{FF2B5EF4-FFF2-40B4-BE49-F238E27FC236}">
                <a16:creationId xmlns:a16="http://schemas.microsoft.com/office/drawing/2014/main" id="{6CE446BC-1085-B6B0-C786-19B8B12A4D7F}"/>
              </a:ext>
            </a:extLst>
          </p:cNvPr>
          <p:cNvSpPr/>
          <p:nvPr userDrawn="1"/>
        </p:nvSpPr>
        <p:spPr bwMode="auto">
          <a:xfrm flipH="1">
            <a:off x="2270754" y="1643743"/>
            <a:ext cx="9052565" cy="4365172"/>
          </a:xfrm>
          <a:custGeom>
            <a:avLst/>
            <a:gdLst>
              <a:gd name="connsiteX0" fmla="*/ 228600 w 4343400"/>
              <a:gd name="connsiteY0" fmla="*/ 1473200 h 1473200"/>
              <a:gd name="connsiteX1" fmla="*/ 0 w 4343400"/>
              <a:gd name="connsiteY1" fmla="*/ 1473200 h 1473200"/>
              <a:gd name="connsiteX2" fmla="*/ 0 w 4343400"/>
              <a:gd name="connsiteY2" fmla="*/ 0 h 1473200"/>
              <a:gd name="connsiteX3" fmla="*/ 4343400 w 4343400"/>
              <a:gd name="connsiteY3" fmla="*/ 0 h 1473200"/>
              <a:gd name="connsiteX4" fmla="*/ 4343400 w 4343400"/>
              <a:gd name="connsiteY4" fmla="*/ 304800 h 1473200"/>
              <a:gd name="connsiteX0" fmla="*/ 0 w 4343400"/>
              <a:gd name="connsiteY0" fmla="*/ 1473200 h 1473200"/>
              <a:gd name="connsiteX1" fmla="*/ 0 w 4343400"/>
              <a:gd name="connsiteY1" fmla="*/ 0 h 1473200"/>
              <a:gd name="connsiteX2" fmla="*/ 4343400 w 4343400"/>
              <a:gd name="connsiteY2" fmla="*/ 0 h 1473200"/>
              <a:gd name="connsiteX3" fmla="*/ 4343400 w 4343400"/>
              <a:gd name="connsiteY3" fmla="*/ 304800 h 1473200"/>
              <a:gd name="connsiteX0" fmla="*/ 0 w 4343400"/>
              <a:gd name="connsiteY0" fmla="*/ 1473200 h 1473200"/>
              <a:gd name="connsiteX1" fmla="*/ 0 w 4343400"/>
              <a:gd name="connsiteY1" fmla="*/ 0 h 1473200"/>
              <a:gd name="connsiteX2" fmla="*/ 4343400 w 4343400"/>
              <a:gd name="connsiteY2" fmla="*/ 0 h 1473200"/>
            </a:gdLst>
            <a:ahLst/>
            <a:cxnLst>
              <a:cxn ang="0">
                <a:pos x="connsiteX0" y="connsiteY0"/>
              </a:cxn>
              <a:cxn ang="0">
                <a:pos x="connsiteX1" y="connsiteY1"/>
              </a:cxn>
              <a:cxn ang="0">
                <a:pos x="connsiteX2" y="connsiteY2"/>
              </a:cxn>
            </a:cxnLst>
            <a:rect l="l" t="t" r="r" b="b"/>
            <a:pathLst>
              <a:path w="4343400" h="1473200">
                <a:moveTo>
                  <a:pt x="0" y="1473200"/>
                </a:moveTo>
                <a:lnTo>
                  <a:pt x="0" y="0"/>
                </a:lnTo>
                <a:lnTo>
                  <a:pt x="4343400" y="0"/>
                </a:lnTo>
              </a:path>
            </a:pathLst>
          </a:custGeom>
          <a:noFill/>
          <a:ln w="6350" cap="rnd">
            <a:solidFill>
              <a:schemeClr val="bg2">
                <a:lumMod val="40000"/>
                <a:lumOff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nvGrpSpPr>
          <p:cNvPr id="7" name="Group 6">
            <a:extLst>
              <a:ext uri="{FF2B5EF4-FFF2-40B4-BE49-F238E27FC236}">
                <a16:creationId xmlns:a16="http://schemas.microsoft.com/office/drawing/2014/main" id="{E7A7ACAA-7CED-14F7-AC14-7AA34C19D311}"/>
              </a:ext>
            </a:extLst>
          </p:cNvPr>
          <p:cNvGrpSpPr/>
          <p:nvPr userDrawn="1"/>
        </p:nvGrpSpPr>
        <p:grpSpPr>
          <a:xfrm>
            <a:off x="0" y="1857798"/>
            <a:ext cx="1999622" cy="1111528"/>
            <a:chOff x="0" y="2143857"/>
            <a:chExt cx="1647336" cy="915703"/>
          </a:xfrm>
          <a:solidFill>
            <a:schemeClr val="bg1">
              <a:lumMod val="95000"/>
            </a:schemeClr>
          </a:solidFill>
        </p:grpSpPr>
        <p:grpSp>
          <p:nvGrpSpPr>
            <p:cNvPr id="10" name="Group 9">
              <a:extLst>
                <a:ext uri="{FF2B5EF4-FFF2-40B4-BE49-F238E27FC236}">
                  <a16:creationId xmlns:a16="http://schemas.microsoft.com/office/drawing/2014/main" id="{E2512CC7-AD4E-0DD6-8761-D76C2A813F2A}"/>
                </a:ext>
              </a:extLst>
            </p:cNvPr>
            <p:cNvGrpSpPr/>
            <p:nvPr/>
          </p:nvGrpSpPr>
          <p:grpSpPr>
            <a:xfrm>
              <a:off x="0" y="2356582"/>
              <a:ext cx="1647336" cy="64803"/>
              <a:chOff x="0" y="2352485"/>
              <a:chExt cx="1647336" cy="64803"/>
            </a:xfrm>
            <a:grpFill/>
          </p:grpSpPr>
          <p:sp>
            <p:nvSpPr>
              <p:cNvPr id="59" name="Oval 58">
                <a:extLst>
                  <a:ext uri="{FF2B5EF4-FFF2-40B4-BE49-F238E27FC236}">
                    <a16:creationId xmlns:a16="http://schemas.microsoft.com/office/drawing/2014/main" id="{7D1A037A-CEE9-2F20-DF1C-FE9A26019C81}"/>
                  </a:ext>
                </a:extLst>
              </p:cNvPr>
              <p:cNvSpPr/>
              <p:nvPr/>
            </p:nvSpPr>
            <p:spPr bwMode="auto">
              <a:xfrm rot="5400000">
                <a:off x="1582533" y="2352485"/>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0" name="Oval 59">
                <a:extLst>
                  <a:ext uri="{FF2B5EF4-FFF2-40B4-BE49-F238E27FC236}">
                    <a16:creationId xmlns:a16="http://schemas.microsoft.com/office/drawing/2014/main" id="{DF523661-AD4B-7473-22A0-B07EA8B18CF3}"/>
                  </a:ext>
                </a:extLst>
              </p:cNvPr>
              <p:cNvSpPr/>
              <p:nvPr/>
            </p:nvSpPr>
            <p:spPr bwMode="auto">
              <a:xfrm rot="5400000">
                <a:off x="1384717" y="2352485"/>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1" name="Oval 60">
                <a:extLst>
                  <a:ext uri="{FF2B5EF4-FFF2-40B4-BE49-F238E27FC236}">
                    <a16:creationId xmlns:a16="http://schemas.microsoft.com/office/drawing/2014/main" id="{D7654F09-F922-54EE-5ACC-2CC4276C0081}"/>
                  </a:ext>
                </a:extLst>
              </p:cNvPr>
              <p:cNvSpPr/>
              <p:nvPr/>
            </p:nvSpPr>
            <p:spPr bwMode="auto">
              <a:xfrm rot="5400000">
                <a:off x="1186900" y="2352485"/>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2" name="Oval 61">
                <a:extLst>
                  <a:ext uri="{FF2B5EF4-FFF2-40B4-BE49-F238E27FC236}">
                    <a16:creationId xmlns:a16="http://schemas.microsoft.com/office/drawing/2014/main" id="{92DC399E-ADEC-2741-B9A4-F77133432C07}"/>
                  </a:ext>
                </a:extLst>
              </p:cNvPr>
              <p:cNvSpPr/>
              <p:nvPr/>
            </p:nvSpPr>
            <p:spPr bwMode="auto">
              <a:xfrm>
                <a:off x="593450" y="2352485"/>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3" name="Oval 62">
                <a:extLst>
                  <a:ext uri="{FF2B5EF4-FFF2-40B4-BE49-F238E27FC236}">
                    <a16:creationId xmlns:a16="http://schemas.microsoft.com/office/drawing/2014/main" id="{37F024E9-2BC9-7874-F21F-F1FB66F4D29D}"/>
                  </a:ext>
                </a:extLst>
              </p:cNvPr>
              <p:cNvSpPr/>
              <p:nvPr/>
            </p:nvSpPr>
            <p:spPr bwMode="auto">
              <a:xfrm rot="5400000">
                <a:off x="395633" y="2352485"/>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4" name="Oval 63">
                <a:extLst>
                  <a:ext uri="{FF2B5EF4-FFF2-40B4-BE49-F238E27FC236}">
                    <a16:creationId xmlns:a16="http://schemas.microsoft.com/office/drawing/2014/main" id="{856C7F18-DBDF-B629-6760-5BFA92ABD735}"/>
                  </a:ext>
                </a:extLst>
              </p:cNvPr>
              <p:cNvSpPr/>
              <p:nvPr/>
            </p:nvSpPr>
            <p:spPr bwMode="auto">
              <a:xfrm rot="5400000">
                <a:off x="197817" y="2352485"/>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5" name="Oval 64">
                <a:extLst>
                  <a:ext uri="{FF2B5EF4-FFF2-40B4-BE49-F238E27FC236}">
                    <a16:creationId xmlns:a16="http://schemas.microsoft.com/office/drawing/2014/main" id="{875D8325-05BE-6DD7-48E8-AE19A5E4DAB0}"/>
                  </a:ext>
                </a:extLst>
              </p:cNvPr>
              <p:cNvSpPr/>
              <p:nvPr/>
            </p:nvSpPr>
            <p:spPr bwMode="auto">
              <a:xfrm rot="5400000">
                <a:off x="0" y="2352485"/>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6" name="Oval 65">
                <a:extLst>
                  <a:ext uri="{FF2B5EF4-FFF2-40B4-BE49-F238E27FC236}">
                    <a16:creationId xmlns:a16="http://schemas.microsoft.com/office/drawing/2014/main" id="{AF0CDA91-46B4-40C5-08A8-BDEF8F9C3EFA}"/>
                  </a:ext>
                </a:extLst>
              </p:cNvPr>
              <p:cNvSpPr/>
              <p:nvPr/>
            </p:nvSpPr>
            <p:spPr bwMode="auto">
              <a:xfrm>
                <a:off x="791267" y="2352485"/>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7" name="Oval 66">
                <a:extLst>
                  <a:ext uri="{FF2B5EF4-FFF2-40B4-BE49-F238E27FC236}">
                    <a16:creationId xmlns:a16="http://schemas.microsoft.com/office/drawing/2014/main" id="{4159C8F1-3866-08AA-DBAF-818D9708969E}"/>
                  </a:ext>
                </a:extLst>
              </p:cNvPr>
              <p:cNvSpPr/>
              <p:nvPr/>
            </p:nvSpPr>
            <p:spPr bwMode="auto">
              <a:xfrm>
                <a:off x="989083" y="2352485"/>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11" name="Group 10">
              <a:extLst>
                <a:ext uri="{FF2B5EF4-FFF2-40B4-BE49-F238E27FC236}">
                  <a16:creationId xmlns:a16="http://schemas.microsoft.com/office/drawing/2014/main" id="{644C65B9-4B78-DAC3-651F-296244D876C7}"/>
                </a:ext>
              </a:extLst>
            </p:cNvPr>
            <p:cNvGrpSpPr/>
            <p:nvPr/>
          </p:nvGrpSpPr>
          <p:grpSpPr>
            <a:xfrm>
              <a:off x="0" y="2569307"/>
              <a:ext cx="1647336" cy="64803"/>
              <a:chOff x="0" y="2561113"/>
              <a:chExt cx="1647336" cy="64803"/>
            </a:xfrm>
            <a:grpFill/>
          </p:grpSpPr>
          <p:sp>
            <p:nvSpPr>
              <p:cNvPr id="50" name="Oval 49">
                <a:extLst>
                  <a:ext uri="{FF2B5EF4-FFF2-40B4-BE49-F238E27FC236}">
                    <a16:creationId xmlns:a16="http://schemas.microsoft.com/office/drawing/2014/main" id="{370DA5D0-7931-BA78-691D-22693942D2F1}"/>
                  </a:ext>
                </a:extLst>
              </p:cNvPr>
              <p:cNvSpPr/>
              <p:nvPr/>
            </p:nvSpPr>
            <p:spPr bwMode="auto">
              <a:xfrm rot="5400000">
                <a:off x="1582533" y="2561113"/>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1" name="Oval 50">
                <a:extLst>
                  <a:ext uri="{FF2B5EF4-FFF2-40B4-BE49-F238E27FC236}">
                    <a16:creationId xmlns:a16="http://schemas.microsoft.com/office/drawing/2014/main" id="{144060AF-5E99-705C-C0AF-FD220E66652B}"/>
                  </a:ext>
                </a:extLst>
              </p:cNvPr>
              <p:cNvSpPr/>
              <p:nvPr/>
            </p:nvSpPr>
            <p:spPr bwMode="auto">
              <a:xfrm rot="5400000">
                <a:off x="1384717" y="2561113"/>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2" name="Oval 51">
                <a:extLst>
                  <a:ext uri="{FF2B5EF4-FFF2-40B4-BE49-F238E27FC236}">
                    <a16:creationId xmlns:a16="http://schemas.microsoft.com/office/drawing/2014/main" id="{FA9EDADF-22C1-2331-0DFC-DCE8152D8B13}"/>
                  </a:ext>
                </a:extLst>
              </p:cNvPr>
              <p:cNvSpPr/>
              <p:nvPr/>
            </p:nvSpPr>
            <p:spPr bwMode="auto">
              <a:xfrm rot="5400000">
                <a:off x="1186900" y="2561113"/>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3" name="Oval 52">
                <a:extLst>
                  <a:ext uri="{FF2B5EF4-FFF2-40B4-BE49-F238E27FC236}">
                    <a16:creationId xmlns:a16="http://schemas.microsoft.com/office/drawing/2014/main" id="{77139504-DCE6-64B8-7ABD-3BC6274888E8}"/>
                  </a:ext>
                </a:extLst>
              </p:cNvPr>
              <p:cNvSpPr/>
              <p:nvPr/>
            </p:nvSpPr>
            <p:spPr bwMode="auto">
              <a:xfrm>
                <a:off x="593450" y="2561113"/>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4" name="Oval 53">
                <a:extLst>
                  <a:ext uri="{FF2B5EF4-FFF2-40B4-BE49-F238E27FC236}">
                    <a16:creationId xmlns:a16="http://schemas.microsoft.com/office/drawing/2014/main" id="{15831C21-7379-8654-824E-36019B733E20}"/>
                  </a:ext>
                </a:extLst>
              </p:cNvPr>
              <p:cNvSpPr/>
              <p:nvPr/>
            </p:nvSpPr>
            <p:spPr bwMode="auto">
              <a:xfrm rot="5400000">
                <a:off x="395633" y="2561113"/>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5" name="Oval 54">
                <a:extLst>
                  <a:ext uri="{FF2B5EF4-FFF2-40B4-BE49-F238E27FC236}">
                    <a16:creationId xmlns:a16="http://schemas.microsoft.com/office/drawing/2014/main" id="{C33713FC-1CC6-65A0-1D2C-53DCFB92EB23}"/>
                  </a:ext>
                </a:extLst>
              </p:cNvPr>
              <p:cNvSpPr/>
              <p:nvPr/>
            </p:nvSpPr>
            <p:spPr bwMode="auto">
              <a:xfrm rot="5400000">
                <a:off x="197817" y="2561113"/>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6" name="Oval 55">
                <a:extLst>
                  <a:ext uri="{FF2B5EF4-FFF2-40B4-BE49-F238E27FC236}">
                    <a16:creationId xmlns:a16="http://schemas.microsoft.com/office/drawing/2014/main" id="{589A2EBB-E46D-C79F-A772-103A88493792}"/>
                  </a:ext>
                </a:extLst>
              </p:cNvPr>
              <p:cNvSpPr/>
              <p:nvPr/>
            </p:nvSpPr>
            <p:spPr bwMode="auto">
              <a:xfrm rot="5400000">
                <a:off x="0" y="2561113"/>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7" name="Oval 56">
                <a:extLst>
                  <a:ext uri="{FF2B5EF4-FFF2-40B4-BE49-F238E27FC236}">
                    <a16:creationId xmlns:a16="http://schemas.microsoft.com/office/drawing/2014/main" id="{F84CFAA5-C901-DA64-4301-65BA55DC4C9D}"/>
                  </a:ext>
                </a:extLst>
              </p:cNvPr>
              <p:cNvSpPr/>
              <p:nvPr/>
            </p:nvSpPr>
            <p:spPr bwMode="auto">
              <a:xfrm>
                <a:off x="791267" y="2561113"/>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8" name="Oval 57">
                <a:extLst>
                  <a:ext uri="{FF2B5EF4-FFF2-40B4-BE49-F238E27FC236}">
                    <a16:creationId xmlns:a16="http://schemas.microsoft.com/office/drawing/2014/main" id="{69416453-1319-5703-E4B1-0A398B3E0B6D}"/>
                  </a:ext>
                </a:extLst>
              </p:cNvPr>
              <p:cNvSpPr/>
              <p:nvPr/>
            </p:nvSpPr>
            <p:spPr bwMode="auto">
              <a:xfrm>
                <a:off x="989083" y="2561113"/>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20" name="Group 19">
              <a:extLst>
                <a:ext uri="{FF2B5EF4-FFF2-40B4-BE49-F238E27FC236}">
                  <a16:creationId xmlns:a16="http://schemas.microsoft.com/office/drawing/2014/main" id="{75A2E959-5DAD-6810-E70E-9671474C360D}"/>
                </a:ext>
              </a:extLst>
            </p:cNvPr>
            <p:cNvGrpSpPr/>
            <p:nvPr/>
          </p:nvGrpSpPr>
          <p:grpSpPr>
            <a:xfrm>
              <a:off x="0" y="2143857"/>
              <a:ext cx="1647336" cy="64803"/>
              <a:chOff x="0" y="2143857"/>
              <a:chExt cx="1647336" cy="64803"/>
            </a:xfrm>
            <a:grpFill/>
          </p:grpSpPr>
          <p:sp>
            <p:nvSpPr>
              <p:cNvPr id="41" name="Oval 40">
                <a:extLst>
                  <a:ext uri="{FF2B5EF4-FFF2-40B4-BE49-F238E27FC236}">
                    <a16:creationId xmlns:a16="http://schemas.microsoft.com/office/drawing/2014/main" id="{B1B60CB3-E051-F18F-795E-153B8661E04D}"/>
                  </a:ext>
                </a:extLst>
              </p:cNvPr>
              <p:cNvSpPr/>
              <p:nvPr/>
            </p:nvSpPr>
            <p:spPr bwMode="auto">
              <a:xfrm rot="5400000">
                <a:off x="1582533"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2" name="Oval 41">
                <a:extLst>
                  <a:ext uri="{FF2B5EF4-FFF2-40B4-BE49-F238E27FC236}">
                    <a16:creationId xmlns:a16="http://schemas.microsoft.com/office/drawing/2014/main" id="{6271ED59-18AD-BB11-8A40-A541A46B6139}"/>
                  </a:ext>
                </a:extLst>
              </p:cNvPr>
              <p:cNvSpPr/>
              <p:nvPr/>
            </p:nvSpPr>
            <p:spPr bwMode="auto">
              <a:xfrm rot="5400000">
                <a:off x="1384717"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3" name="Oval 42">
                <a:extLst>
                  <a:ext uri="{FF2B5EF4-FFF2-40B4-BE49-F238E27FC236}">
                    <a16:creationId xmlns:a16="http://schemas.microsoft.com/office/drawing/2014/main" id="{2F75A833-1FC3-0C71-D380-178DE4E68234}"/>
                  </a:ext>
                </a:extLst>
              </p:cNvPr>
              <p:cNvSpPr/>
              <p:nvPr/>
            </p:nvSpPr>
            <p:spPr bwMode="auto">
              <a:xfrm rot="5400000">
                <a:off x="1186900"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4" name="Oval 43">
                <a:extLst>
                  <a:ext uri="{FF2B5EF4-FFF2-40B4-BE49-F238E27FC236}">
                    <a16:creationId xmlns:a16="http://schemas.microsoft.com/office/drawing/2014/main" id="{49359B67-5F1E-C317-4147-B24F70374053}"/>
                  </a:ext>
                </a:extLst>
              </p:cNvPr>
              <p:cNvSpPr/>
              <p:nvPr/>
            </p:nvSpPr>
            <p:spPr bwMode="auto">
              <a:xfrm>
                <a:off x="593450"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5" name="Oval 44">
                <a:extLst>
                  <a:ext uri="{FF2B5EF4-FFF2-40B4-BE49-F238E27FC236}">
                    <a16:creationId xmlns:a16="http://schemas.microsoft.com/office/drawing/2014/main" id="{E1DFDF77-C56B-EC48-3D58-E2FA5B4C70D9}"/>
                  </a:ext>
                </a:extLst>
              </p:cNvPr>
              <p:cNvSpPr/>
              <p:nvPr/>
            </p:nvSpPr>
            <p:spPr bwMode="auto">
              <a:xfrm rot="5400000">
                <a:off x="395633"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6" name="Oval 45">
                <a:extLst>
                  <a:ext uri="{FF2B5EF4-FFF2-40B4-BE49-F238E27FC236}">
                    <a16:creationId xmlns:a16="http://schemas.microsoft.com/office/drawing/2014/main" id="{8697244E-D21C-88A8-45B8-CA3EB8709BD1}"/>
                  </a:ext>
                </a:extLst>
              </p:cNvPr>
              <p:cNvSpPr/>
              <p:nvPr/>
            </p:nvSpPr>
            <p:spPr bwMode="auto">
              <a:xfrm rot="5400000">
                <a:off x="197817"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7" name="Oval 46">
                <a:extLst>
                  <a:ext uri="{FF2B5EF4-FFF2-40B4-BE49-F238E27FC236}">
                    <a16:creationId xmlns:a16="http://schemas.microsoft.com/office/drawing/2014/main" id="{A175BF42-5005-B157-631B-0B595EC9616C}"/>
                  </a:ext>
                </a:extLst>
              </p:cNvPr>
              <p:cNvSpPr/>
              <p:nvPr/>
            </p:nvSpPr>
            <p:spPr bwMode="auto">
              <a:xfrm rot="5400000">
                <a:off x="0"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8" name="Oval 47">
                <a:extLst>
                  <a:ext uri="{FF2B5EF4-FFF2-40B4-BE49-F238E27FC236}">
                    <a16:creationId xmlns:a16="http://schemas.microsoft.com/office/drawing/2014/main" id="{80422301-E306-48BD-F945-2277A2B79120}"/>
                  </a:ext>
                </a:extLst>
              </p:cNvPr>
              <p:cNvSpPr/>
              <p:nvPr/>
            </p:nvSpPr>
            <p:spPr bwMode="auto">
              <a:xfrm>
                <a:off x="791267"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9" name="Oval 48">
                <a:extLst>
                  <a:ext uri="{FF2B5EF4-FFF2-40B4-BE49-F238E27FC236}">
                    <a16:creationId xmlns:a16="http://schemas.microsoft.com/office/drawing/2014/main" id="{61A3776E-AAA8-7800-0579-EF76E368C1C1}"/>
                  </a:ext>
                </a:extLst>
              </p:cNvPr>
              <p:cNvSpPr/>
              <p:nvPr/>
            </p:nvSpPr>
            <p:spPr bwMode="auto">
              <a:xfrm>
                <a:off x="989083"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21" name="Group 20">
              <a:extLst>
                <a:ext uri="{FF2B5EF4-FFF2-40B4-BE49-F238E27FC236}">
                  <a16:creationId xmlns:a16="http://schemas.microsoft.com/office/drawing/2014/main" id="{571FE104-AA7C-F4DD-0D9E-16503144E9ED}"/>
                </a:ext>
              </a:extLst>
            </p:cNvPr>
            <p:cNvGrpSpPr/>
            <p:nvPr/>
          </p:nvGrpSpPr>
          <p:grpSpPr>
            <a:xfrm>
              <a:off x="0" y="2782032"/>
              <a:ext cx="1647336" cy="64803"/>
              <a:chOff x="0" y="2769740"/>
              <a:chExt cx="1647336" cy="64803"/>
            </a:xfrm>
            <a:grpFill/>
          </p:grpSpPr>
          <p:sp>
            <p:nvSpPr>
              <p:cNvPr id="32" name="Oval 31">
                <a:extLst>
                  <a:ext uri="{FF2B5EF4-FFF2-40B4-BE49-F238E27FC236}">
                    <a16:creationId xmlns:a16="http://schemas.microsoft.com/office/drawing/2014/main" id="{6924F270-20EF-8D3E-76E4-1CAF47DA6635}"/>
                  </a:ext>
                </a:extLst>
              </p:cNvPr>
              <p:cNvSpPr/>
              <p:nvPr/>
            </p:nvSpPr>
            <p:spPr bwMode="auto">
              <a:xfrm rot="5400000">
                <a:off x="1582533" y="2769740"/>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3" name="Oval 32">
                <a:extLst>
                  <a:ext uri="{FF2B5EF4-FFF2-40B4-BE49-F238E27FC236}">
                    <a16:creationId xmlns:a16="http://schemas.microsoft.com/office/drawing/2014/main" id="{1A15D63E-D7D9-E34E-6F28-D4F872328FB9}"/>
                  </a:ext>
                </a:extLst>
              </p:cNvPr>
              <p:cNvSpPr/>
              <p:nvPr/>
            </p:nvSpPr>
            <p:spPr bwMode="auto">
              <a:xfrm rot="5400000">
                <a:off x="1384717" y="2769740"/>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4" name="Oval 33">
                <a:extLst>
                  <a:ext uri="{FF2B5EF4-FFF2-40B4-BE49-F238E27FC236}">
                    <a16:creationId xmlns:a16="http://schemas.microsoft.com/office/drawing/2014/main" id="{B82A9B26-6CB2-45FF-7246-994DE57B0D89}"/>
                  </a:ext>
                </a:extLst>
              </p:cNvPr>
              <p:cNvSpPr/>
              <p:nvPr/>
            </p:nvSpPr>
            <p:spPr bwMode="auto">
              <a:xfrm rot="5400000">
                <a:off x="1186900" y="2769740"/>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5" name="Oval 34">
                <a:extLst>
                  <a:ext uri="{FF2B5EF4-FFF2-40B4-BE49-F238E27FC236}">
                    <a16:creationId xmlns:a16="http://schemas.microsoft.com/office/drawing/2014/main" id="{442BF673-03E6-EAD0-B88D-C9F38479DBF0}"/>
                  </a:ext>
                </a:extLst>
              </p:cNvPr>
              <p:cNvSpPr/>
              <p:nvPr/>
            </p:nvSpPr>
            <p:spPr bwMode="auto">
              <a:xfrm>
                <a:off x="593450" y="2769740"/>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6" name="Oval 35">
                <a:extLst>
                  <a:ext uri="{FF2B5EF4-FFF2-40B4-BE49-F238E27FC236}">
                    <a16:creationId xmlns:a16="http://schemas.microsoft.com/office/drawing/2014/main" id="{A6854C4D-5BEC-6D4F-ECBE-F03E194F873B}"/>
                  </a:ext>
                </a:extLst>
              </p:cNvPr>
              <p:cNvSpPr/>
              <p:nvPr/>
            </p:nvSpPr>
            <p:spPr bwMode="auto">
              <a:xfrm rot="5400000">
                <a:off x="395633" y="2769740"/>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7" name="Oval 36">
                <a:extLst>
                  <a:ext uri="{FF2B5EF4-FFF2-40B4-BE49-F238E27FC236}">
                    <a16:creationId xmlns:a16="http://schemas.microsoft.com/office/drawing/2014/main" id="{72171685-4DEE-80AE-132E-1CC58526A8F0}"/>
                  </a:ext>
                </a:extLst>
              </p:cNvPr>
              <p:cNvSpPr/>
              <p:nvPr/>
            </p:nvSpPr>
            <p:spPr bwMode="auto">
              <a:xfrm rot="5400000">
                <a:off x="197817" y="2769740"/>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8" name="Oval 37">
                <a:extLst>
                  <a:ext uri="{FF2B5EF4-FFF2-40B4-BE49-F238E27FC236}">
                    <a16:creationId xmlns:a16="http://schemas.microsoft.com/office/drawing/2014/main" id="{C2794D7F-8B05-3220-8CE0-43A58AD6B735}"/>
                  </a:ext>
                </a:extLst>
              </p:cNvPr>
              <p:cNvSpPr/>
              <p:nvPr/>
            </p:nvSpPr>
            <p:spPr bwMode="auto">
              <a:xfrm rot="5400000">
                <a:off x="0" y="2769740"/>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9" name="Oval 38">
                <a:extLst>
                  <a:ext uri="{FF2B5EF4-FFF2-40B4-BE49-F238E27FC236}">
                    <a16:creationId xmlns:a16="http://schemas.microsoft.com/office/drawing/2014/main" id="{C3063A3B-F5B3-6E4B-DDEC-9CBDA7985776}"/>
                  </a:ext>
                </a:extLst>
              </p:cNvPr>
              <p:cNvSpPr/>
              <p:nvPr/>
            </p:nvSpPr>
            <p:spPr bwMode="auto">
              <a:xfrm>
                <a:off x="791267" y="2769740"/>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0" name="Oval 39">
                <a:extLst>
                  <a:ext uri="{FF2B5EF4-FFF2-40B4-BE49-F238E27FC236}">
                    <a16:creationId xmlns:a16="http://schemas.microsoft.com/office/drawing/2014/main" id="{56FC5BEE-F537-1E52-3E02-57FA4B7C0510}"/>
                  </a:ext>
                </a:extLst>
              </p:cNvPr>
              <p:cNvSpPr/>
              <p:nvPr/>
            </p:nvSpPr>
            <p:spPr bwMode="auto">
              <a:xfrm>
                <a:off x="989083" y="2769740"/>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22" name="Group 21">
              <a:extLst>
                <a:ext uri="{FF2B5EF4-FFF2-40B4-BE49-F238E27FC236}">
                  <a16:creationId xmlns:a16="http://schemas.microsoft.com/office/drawing/2014/main" id="{8B1FBEC8-40BE-023E-91A9-D70930DD690C}"/>
                </a:ext>
              </a:extLst>
            </p:cNvPr>
            <p:cNvGrpSpPr/>
            <p:nvPr/>
          </p:nvGrpSpPr>
          <p:grpSpPr>
            <a:xfrm>
              <a:off x="0" y="2994757"/>
              <a:ext cx="1647336" cy="64803"/>
              <a:chOff x="0" y="2143857"/>
              <a:chExt cx="1647336" cy="64803"/>
            </a:xfrm>
            <a:grpFill/>
          </p:grpSpPr>
          <p:sp>
            <p:nvSpPr>
              <p:cNvPr id="23" name="Oval 22">
                <a:extLst>
                  <a:ext uri="{FF2B5EF4-FFF2-40B4-BE49-F238E27FC236}">
                    <a16:creationId xmlns:a16="http://schemas.microsoft.com/office/drawing/2014/main" id="{98BFA0E7-9905-1252-EBE8-76FCBF97AD10}"/>
                  </a:ext>
                </a:extLst>
              </p:cNvPr>
              <p:cNvSpPr/>
              <p:nvPr/>
            </p:nvSpPr>
            <p:spPr bwMode="auto">
              <a:xfrm rot="5400000">
                <a:off x="1582533"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4" name="Oval 23">
                <a:extLst>
                  <a:ext uri="{FF2B5EF4-FFF2-40B4-BE49-F238E27FC236}">
                    <a16:creationId xmlns:a16="http://schemas.microsoft.com/office/drawing/2014/main" id="{C8F93444-FFA0-43BE-C787-E7B51B253934}"/>
                  </a:ext>
                </a:extLst>
              </p:cNvPr>
              <p:cNvSpPr/>
              <p:nvPr/>
            </p:nvSpPr>
            <p:spPr bwMode="auto">
              <a:xfrm rot="5400000">
                <a:off x="1384717"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5" name="Oval 24">
                <a:extLst>
                  <a:ext uri="{FF2B5EF4-FFF2-40B4-BE49-F238E27FC236}">
                    <a16:creationId xmlns:a16="http://schemas.microsoft.com/office/drawing/2014/main" id="{965CA70D-90F3-B548-EA12-F97CED7F6CD2}"/>
                  </a:ext>
                </a:extLst>
              </p:cNvPr>
              <p:cNvSpPr/>
              <p:nvPr/>
            </p:nvSpPr>
            <p:spPr bwMode="auto">
              <a:xfrm rot="5400000">
                <a:off x="1186900"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6" name="Oval 25">
                <a:extLst>
                  <a:ext uri="{FF2B5EF4-FFF2-40B4-BE49-F238E27FC236}">
                    <a16:creationId xmlns:a16="http://schemas.microsoft.com/office/drawing/2014/main" id="{06289A8A-8F59-C6F4-28CD-1DEC69061374}"/>
                  </a:ext>
                </a:extLst>
              </p:cNvPr>
              <p:cNvSpPr/>
              <p:nvPr/>
            </p:nvSpPr>
            <p:spPr bwMode="auto">
              <a:xfrm>
                <a:off x="593450"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7" name="Oval 26">
                <a:extLst>
                  <a:ext uri="{FF2B5EF4-FFF2-40B4-BE49-F238E27FC236}">
                    <a16:creationId xmlns:a16="http://schemas.microsoft.com/office/drawing/2014/main" id="{721A4F0D-74E8-C59E-C01E-4E2CF6A18FD6}"/>
                  </a:ext>
                </a:extLst>
              </p:cNvPr>
              <p:cNvSpPr/>
              <p:nvPr/>
            </p:nvSpPr>
            <p:spPr bwMode="auto">
              <a:xfrm rot="5400000">
                <a:off x="395633"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8" name="Oval 27">
                <a:extLst>
                  <a:ext uri="{FF2B5EF4-FFF2-40B4-BE49-F238E27FC236}">
                    <a16:creationId xmlns:a16="http://schemas.microsoft.com/office/drawing/2014/main" id="{093D4A81-BF06-97B2-195F-EFC0B53A652D}"/>
                  </a:ext>
                </a:extLst>
              </p:cNvPr>
              <p:cNvSpPr/>
              <p:nvPr/>
            </p:nvSpPr>
            <p:spPr bwMode="auto">
              <a:xfrm rot="5400000">
                <a:off x="197817"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9" name="Oval 28">
                <a:extLst>
                  <a:ext uri="{FF2B5EF4-FFF2-40B4-BE49-F238E27FC236}">
                    <a16:creationId xmlns:a16="http://schemas.microsoft.com/office/drawing/2014/main" id="{28FC3D0B-D9CC-DACA-37A3-D15CCD2DA283}"/>
                  </a:ext>
                </a:extLst>
              </p:cNvPr>
              <p:cNvSpPr/>
              <p:nvPr/>
            </p:nvSpPr>
            <p:spPr bwMode="auto">
              <a:xfrm rot="5400000">
                <a:off x="0"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0" name="Oval 29">
                <a:extLst>
                  <a:ext uri="{FF2B5EF4-FFF2-40B4-BE49-F238E27FC236}">
                    <a16:creationId xmlns:a16="http://schemas.microsoft.com/office/drawing/2014/main" id="{3DC35A6C-6E3F-8360-7826-37FFD02B131E}"/>
                  </a:ext>
                </a:extLst>
              </p:cNvPr>
              <p:cNvSpPr/>
              <p:nvPr/>
            </p:nvSpPr>
            <p:spPr bwMode="auto">
              <a:xfrm>
                <a:off x="791267"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1" name="Oval 30">
                <a:extLst>
                  <a:ext uri="{FF2B5EF4-FFF2-40B4-BE49-F238E27FC236}">
                    <a16:creationId xmlns:a16="http://schemas.microsoft.com/office/drawing/2014/main" id="{D40D6CF0-2C1F-B050-8392-64AB3C98C70C}"/>
                  </a:ext>
                </a:extLst>
              </p:cNvPr>
              <p:cNvSpPr/>
              <p:nvPr/>
            </p:nvSpPr>
            <p:spPr bwMode="auto">
              <a:xfrm>
                <a:off x="989083"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grpSp>
        <p:nvGrpSpPr>
          <p:cNvPr id="69" name="Group 68">
            <a:extLst>
              <a:ext uri="{FF2B5EF4-FFF2-40B4-BE49-F238E27FC236}">
                <a16:creationId xmlns:a16="http://schemas.microsoft.com/office/drawing/2014/main" id="{C5AB2085-3A36-4EBA-9969-F87F875F093B}"/>
              </a:ext>
            </a:extLst>
          </p:cNvPr>
          <p:cNvGrpSpPr/>
          <p:nvPr userDrawn="1"/>
        </p:nvGrpSpPr>
        <p:grpSpPr>
          <a:xfrm>
            <a:off x="11016820" y="5720920"/>
            <a:ext cx="870379" cy="870379"/>
            <a:chOff x="11016820" y="5720920"/>
            <a:chExt cx="870379" cy="870379"/>
          </a:xfrm>
          <a:solidFill>
            <a:schemeClr val="bg2">
              <a:lumMod val="20000"/>
              <a:lumOff val="80000"/>
            </a:schemeClr>
          </a:solidFill>
        </p:grpSpPr>
        <p:sp>
          <p:nvSpPr>
            <p:cNvPr id="70" name="Oval 69">
              <a:extLst>
                <a:ext uri="{FF2B5EF4-FFF2-40B4-BE49-F238E27FC236}">
                  <a16:creationId xmlns:a16="http://schemas.microsoft.com/office/drawing/2014/main" id="{FA747C3B-5F40-2626-1407-17F8DB341DC1}"/>
                </a:ext>
              </a:extLst>
            </p:cNvPr>
            <p:cNvSpPr/>
            <p:nvPr/>
          </p:nvSpPr>
          <p:spPr bwMode="auto">
            <a:xfrm>
              <a:off x="11798515" y="5720920"/>
              <a:ext cx="88684" cy="8868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1" name="Oval 70">
              <a:extLst>
                <a:ext uri="{FF2B5EF4-FFF2-40B4-BE49-F238E27FC236}">
                  <a16:creationId xmlns:a16="http://schemas.microsoft.com/office/drawing/2014/main" id="{29466268-1797-C5F9-8A26-B22B1038B38A}"/>
                </a:ext>
              </a:extLst>
            </p:cNvPr>
            <p:cNvSpPr/>
            <p:nvPr/>
          </p:nvSpPr>
          <p:spPr bwMode="auto">
            <a:xfrm>
              <a:off x="11798515" y="5981484"/>
              <a:ext cx="88684" cy="8868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2" name="Oval 71">
              <a:extLst>
                <a:ext uri="{FF2B5EF4-FFF2-40B4-BE49-F238E27FC236}">
                  <a16:creationId xmlns:a16="http://schemas.microsoft.com/office/drawing/2014/main" id="{741AE4AE-4314-E957-3475-46F126D7762C}"/>
                </a:ext>
              </a:extLst>
            </p:cNvPr>
            <p:cNvSpPr/>
            <p:nvPr/>
          </p:nvSpPr>
          <p:spPr bwMode="auto">
            <a:xfrm>
              <a:off x="11798515" y="6242050"/>
              <a:ext cx="88684" cy="8868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3" name="Oval 72">
              <a:extLst>
                <a:ext uri="{FF2B5EF4-FFF2-40B4-BE49-F238E27FC236}">
                  <a16:creationId xmlns:a16="http://schemas.microsoft.com/office/drawing/2014/main" id="{4D6E5199-B1E6-C0F7-307E-A0BA56C15E5D}"/>
                </a:ext>
              </a:extLst>
            </p:cNvPr>
            <p:cNvSpPr/>
            <p:nvPr/>
          </p:nvSpPr>
          <p:spPr bwMode="auto">
            <a:xfrm>
              <a:off x="11798515" y="6502615"/>
              <a:ext cx="88684" cy="8868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4" name="Oval 73">
              <a:extLst>
                <a:ext uri="{FF2B5EF4-FFF2-40B4-BE49-F238E27FC236}">
                  <a16:creationId xmlns:a16="http://schemas.microsoft.com/office/drawing/2014/main" id="{2E240D5B-FD26-8CB5-C1A7-4CBB6A665454}"/>
                </a:ext>
              </a:extLst>
            </p:cNvPr>
            <p:cNvSpPr/>
            <p:nvPr/>
          </p:nvSpPr>
          <p:spPr bwMode="auto">
            <a:xfrm rot="5400000">
              <a:off x="11537950" y="6502615"/>
              <a:ext cx="88684" cy="8868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5" name="Oval 74">
              <a:extLst>
                <a:ext uri="{FF2B5EF4-FFF2-40B4-BE49-F238E27FC236}">
                  <a16:creationId xmlns:a16="http://schemas.microsoft.com/office/drawing/2014/main" id="{8352D7E5-1D42-095A-6264-E22CABA65399}"/>
                </a:ext>
              </a:extLst>
            </p:cNvPr>
            <p:cNvSpPr/>
            <p:nvPr/>
          </p:nvSpPr>
          <p:spPr bwMode="auto">
            <a:xfrm rot="5400000">
              <a:off x="11277384" y="6502615"/>
              <a:ext cx="88684" cy="8868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6" name="Oval 75">
              <a:extLst>
                <a:ext uri="{FF2B5EF4-FFF2-40B4-BE49-F238E27FC236}">
                  <a16:creationId xmlns:a16="http://schemas.microsoft.com/office/drawing/2014/main" id="{432CB5A7-1F46-6D3E-6BF0-9D04171733BE}"/>
                </a:ext>
              </a:extLst>
            </p:cNvPr>
            <p:cNvSpPr/>
            <p:nvPr/>
          </p:nvSpPr>
          <p:spPr bwMode="auto">
            <a:xfrm rot="5400000">
              <a:off x="11016820" y="6502615"/>
              <a:ext cx="88684" cy="8868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7" name="Oval 76">
              <a:extLst>
                <a:ext uri="{FF2B5EF4-FFF2-40B4-BE49-F238E27FC236}">
                  <a16:creationId xmlns:a16="http://schemas.microsoft.com/office/drawing/2014/main" id="{5AF8893D-3C15-3BD6-D997-D639559D308A}"/>
                </a:ext>
              </a:extLst>
            </p:cNvPr>
            <p:cNvSpPr/>
            <p:nvPr/>
          </p:nvSpPr>
          <p:spPr bwMode="auto">
            <a:xfrm rot="5400000">
              <a:off x="11537950" y="6242050"/>
              <a:ext cx="88684" cy="8868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8" name="Oval 77">
              <a:extLst>
                <a:ext uri="{FF2B5EF4-FFF2-40B4-BE49-F238E27FC236}">
                  <a16:creationId xmlns:a16="http://schemas.microsoft.com/office/drawing/2014/main" id="{CBC42C8E-D62B-7792-7EB7-D7352C9645DA}"/>
                </a:ext>
              </a:extLst>
            </p:cNvPr>
            <p:cNvSpPr/>
            <p:nvPr/>
          </p:nvSpPr>
          <p:spPr bwMode="auto">
            <a:xfrm rot="5400000">
              <a:off x="11277384" y="6242050"/>
              <a:ext cx="88684" cy="8868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9" name="Oval 78">
              <a:extLst>
                <a:ext uri="{FF2B5EF4-FFF2-40B4-BE49-F238E27FC236}">
                  <a16:creationId xmlns:a16="http://schemas.microsoft.com/office/drawing/2014/main" id="{D64392F9-3C23-70DD-56F4-DCAA1F8A4B10}"/>
                </a:ext>
              </a:extLst>
            </p:cNvPr>
            <p:cNvSpPr/>
            <p:nvPr/>
          </p:nvSpPr>
          <p:spPr bwMode="auto">
            <a:xfrm rot="5400000">
              <a:off x="11537950" y="5981484"/>
              <a:ext cx="88684" cy="8868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80" name="Oval 79">
              <a:extLst>
                <a:ext uri="{FF2B5EF4-FFF2-40B4-BE49-F238E27FC236}">
                  <a16:creationId xmlns:a16="http://schemas.microsoft.com/office/drawing/2014/main" id="{C3D96143-81DE-9835-79A0-8BEDCED415FF}"/>
                </a:ext>
              </a:extLst>
            </p:cNvPr>
            <p:cNvSpPr/>
            <p:nvPr/>
          </p:nvSpPr>
          <p:spPr bwMode="auto">
            <a:xfrm rot="5400000">
              <a:off x="11016820" y="6242050"/>
              <a:ext cx="88684" cy="8868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81" name="Oval 80">
              <a:extLst>
                <a:ext uri="{FF2B5EF4-FFF2-40B4-BE49-F238E27FC236}">
                  <a16:creationId xmlns:a16="http://schemas.microsoft.com/office/drawing/2014/main" id="{2EF2A520-8CE1-BAAA-B1E9-9B9E9E95BA0A}"/>
                </a:ext>
              </a:extLst>
            </p:cNvPr>
            <p:cNvSpPr/>
            <p:nvPr/>
          </p:nvSpPr>
          <p:spPr bwMode="auto">
            <a:xfrm rot="5400000">
              <a:off x="11537950" y="5720920"/>
              <a:ext cx="88684" cy="8868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sp>
        <p:nvSpPr>
          <p:cNvPr id="82" name="Free-form: Shape 81">
            <a:extLst>
              <a:ext uri="{FF2B5EF4-FFF2-40B4-BE49-F238E27FC236}">
                <a16:creationId xmlns:a16="http://schemas.microsoft.com/office/drawing/2014/main" id="{DAF02231-77D6-1273-D9CC-2C5922C98250}"/>
              </a:ext>
            </a:extLst>
          </p:cNvPr>
          <p:cNvSpPr/>
          <p:nvPr userDrawn="1"/>
        </p:nvSpPr>
        <p:spPr bwMode="auto">
          <a:xfrm>
            <a:off x="1714499" y="1498600"/>
            <a:ext cx="5829301" cy="1829924"/>
          </a:xfrm>
          <a:custGeom>
            <a:avLst/>
            <a:gdLst>
              <a:gd name="connsiteX0" fmla="*/ 228600 w 4343400"/>
              <a:gd name="connsiteY0" fmla="*/ 1473200 h 1473200"/>
              <a:gd name="connsiteX1" fmla="*/ 0 w 4343400"/>
              <a:gd name="connsiteY1" fmla="*/ 1473200 h 1473200"/>
              <a:gd name="connsiteX2" fmla="*/ 0 w 4343400"/>
              <a:gd name="connsiteY2" fmla="*/ 0 h 1473200"/>
              <a:gd name="connsiteX3" fmla="*/ 4343400 w 4343400"/>
              <a:gd name="connsiteY3" fmla="*/ 0 h 1473200"/>
              <a:gd name="connsiteX4" fmla="*/ 4343400 w 4343400"/>
              <a:gd name="connsiteY4" fmla="*/ 304800 h 1473200"/>
              <a:gd name="connsiteX0" fmla="*/ 0 w 4343400"/>
              <a:gd name="connsiteY0" fmla="*/ 1473200 h 1473200"/>
              <a:gd name="connsiteX1" fmla="*/ 0 w 4343400"/>
              <a:gd name="connsiteY1" fmla="*/ 0 h 1473200"/>
              <a:gd name="connsiteX2" fmla="*/ 4343400 w 4343400"/>
              <a:gd name="connsiteY2" fmla="*/ 0 h 1473200"/>
              <a:gd name="connsiteX3" fmla="*/ 4343400 w 4343400"/>
              <a:gd name="connsiteY3" fmla="*/ 304800 h 1473200"/>
            </a:gdLst>
            <a:ahLst/>
            <a:cxnLst>
              <a:cxn ang="0">
                <a:pos x="connsiteX0" y="connsiteY0"/>
              </a:cxn>
              <a:cxn ang="0">
                <a:pos x="connsiteX1" y="connsiteY1"/>
              </a:cxn>
              <a:cxn ang="0">
                <a:pos x="connsiteX2" y="connsiteY2"/>
              </a:cxn>
              <a:cxn ang="0">
                <a:pos x="connsiteX3" y="connsiteY3"/>
              </a:cxn>
            </a:cxnLst>
            <a:rect l="l" t="t" r="r" b="b"/>
            <a:pathLst>
              <a:path w="4343400" h="1473200">
                <a:moveTo>
                  <a:pt x="0" y="1473200"/>
                </a:moveTo>
                <a:lnTo>
                  <a:pt x="0" y="0"/>
                </a:lnTo>
                <a:lnTo>
                  <a:pt x="4343400" y="0"/>
                </a:lnTo>
                <a:lnTo>
                  <a:pt x="4343400" y="304800"/>
                </a:lnTo>
              </a:path>
            </a:pathLst>
          </a:custGeom>
          <a:noFill/>
          <a:ln w="63500" cap="rnd">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nvGrpSpPr>
          <p:cNvPr id="86" name="Group 85">
            <a:extLst>
              <a:ext uri="{FF2B5EF4-FFF2-40B4-BE49-F238E27FC236}">
                <a16:creationId xmlns:a16="http://schemas.microsoft.com/office/drawing/2014/main" id="{E78E5A3B-573D-8EAA-2EDC-2A58D18893A4}"/>
              </a:ext>
            </a:extLst>
          </p:cNvPr>
          <p:cNvGrpSpPr/>
          <p:nvPr userDrawn="1"/>
        </p:nvGrpSpPr>
        <p:grpSpPr>
          <a:xfrm>
            <a:off x="1714499" y="4027444"/>
            <a:ext cx="600855" cy="789824"/>
            <a:chOff x="1463597" y="3871131"/>
            <a:chExt cx="545832" cy="717497"/>
          </a:xfrm>
        </p:grpSpPr>
        <p:sp>
          <p:nvSpPr>
            <p:cNvPr id="87" name="Graphic 317">
              <a:extLst>
                <a:ext uri="{FF2B5EF4-FFF2-40B4-BE49-F238E27FC236}">
                  <a16:creationId xmlns:a16="http://schemas.microsoft.com/office/drawing/2014/main" id="{2FFDB439-2F7B-3B1E-CE78-BA7807C99AA0}"/>
                </a:ext>
              </a:extLst>
            </p:cNvPr>
            <p:cNvSpPr/>
            <p:nvPr/>
          </p:nvSpPr>
          <p:spPr>
            <a:xfrm rot="16200000">
              <a:off x="1428057" y="4007257"/>
              <a:ext cx="717497" cy="445246"/>
            </a:xfrm>
            <a:custGeom>
              <a:avLst/>
              <a:gdLst>
                <a:gd name="connsiteX0" fmla="*/ 358722 w 717497"/>
                <a:gd name="connsiteY0" fmla="*/ 0 h 445246"/>
                <a:gd name="connsiteX1" fmla="*/ 673142 w 717497"/>
                <a:gd name="connsiteY1" fmla="*/ 0 h 445246"/>
                <a:gd name="connsiteX2" fmla="*/ 706385 w 717497"/>
                <a:gd name="connsiteY2" fmla="*/ 73533 h 445246"/>
                <a:gd name="connsiteX3" fmla="*/ 565034 w 717497"/>
                <a:gd name="connsiteY3" fmla="*/ 233934 h 445246"/>
                <a:gd name="connsiteX4" fmla="*/ 392060 w 717497"/>
                <a:gd name="connsiteY4" fmla="*/ 430244 h 445246"/>
                <a:gd name="connsiteX5" fmla="*/ 325575 w 717497"/>
                <a:gd name="connsiteY5" fmla="*/ 430244 h 445246"/>
                <a:gd name="connsiteX6" fmla="*/ 152506 w 717497"/>
                <a:gd name="connsiteY6" fmla="*/ 234029 h 445246"/>
                <a:gd name="connsiteX7" fmla="*/ 11155 w 717497"/>
                <a:gd name="connsiteY7" fmla="*/ 73533 h 445246"/>
                <a:gd name="connsiteX8" fmla="*/ 44397 w 717497"/>
                <a:gd name="connsiteY8" fmla="*/ 0 h 445246"/>
                <a:gd name="connsiteX9" fmla="*/ 358722 w 717497"/>
                <a:gd name="connsiteY9" fmla="*/ 0 h 4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7497" h="445246">
                  <a:moveTo>
                    <a:pt x="358722" y="0"/>
                  </a:moveTo>
                  <a:lnTo>
                    <a:pt x="673142" y="0"/>
                  </a:lnTo>
                  <a:cubicBezTo>
                    <a:pt x="711242" y="0"/>
                    <a:pt x="731531" y="44958"/>
                    <a:pt x="706385" y="73533"/>
                  </a:cubicBezTo>
                  <a:lnTo>
                    <a:pt x="565034" y="233934"/>
                  </a:lnTo>
                  <a:lnTo>
                    <a:pt x="392060" y="430244"/>
                  </a:lnTo>
                  <a:cubicBezTo>
                    <a:pt x="374438" y="450247"/>
                    <a:pt x="343196" y="450247"/>
                    <a:pt x="325575" y="430244"/>
                  </a:cubicBezTo>
                  <a:lnTo>
                    <a:pt x="152506" y="234029"/>
                  </a:lnTo>
                  <a:lnTo>
                    <a:pt x="11155" y="73533"/>
                  </a:lnTo>
                  <a:cubicBezTo>
                    <a:pt x="-14086" y="44958"/>
                    <a:pt x="6297" y="0"/>
                    <a:pt x="44397" y="0"/>
                  </a:cubicBezTo>
                  <a:lnTo>
                    <a:pt x="358722" y="0"/>
                  </a:lnTo>
                  <a:close/>
                </a:path>
              </a:pathLst>
            </a:custGeom>
            <a:solidFill>
              <a:schemeClr val="bg1">
                <a:lumMod val="95000"/>
              </a:schemeClr>
            </a:solidFill>
            <a:ln w="508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88" name="Graphic 318">
              <a:extLst>
                <a:ext uri="{FF2B5EF4-FFF2-40B4-BE49-F238E27FC236}">
                  <a16:creationId xmlns:a16="http://schemas.microsoft.com/office/drawing/2014/main" id="{5EAF443F-3B09-AFA5-713A-8E51763F6818}"/>
                </a:ext>
              </a:extLst>
            </p:cNvPr>
            <p:cNvSpPr/>
            <p:nvPr/>
          </p:nvSpPr>
          <p:spPr>
            <a:xfrm rot="16200000">
              <a:off x="1353386" y="4049637"/>
              <a:ext cx="580908" cy="360486"/>
            </a:xfrm>
            <a:custGeom>
              <a:avLst/>
              <a:gdLst>
                <a:gd name="connsiteX0" fmla="*/ 358722 w 717497"/>
                <a:gd name="connsiteY0" fmla="*/ 0 h 445246"/>
                <a:gd name="connsiteX1" fmla="*/ 673142 w 717497"/>
                <a:gd name="connsiteY1" fmla="*/ 0 h 445246"/>
                <a:gd name="connsiteX2" fmla="*/ 706385 w 717497"/>
                <a:gd name="connsiteY2" fmla="*/ 73533 h 445246"/>
                <a:gd name="connsiteX3" fmla="*/ 565034 w 717497"/>
                <a:gd name="connsiteY3" fmla="*/ 233934 h 445246"/>
                <a:gd name="connsiteX4" fmla="*/ 392060 w 717497"/>
                <a:gd name="connsiteY4" fmla="*/ 430244 h 445246"/>
                <a:gd name="connsiteX5" fmla="*/ 325575 w 717497"/>
                <a:gd name="connsiteY5" fmla="*/ 430244 h 445246"/>
                <a:gd name="connsiteX6" fmla="*/ 152506 w 717497"/>
                <a:gd name="connsiteY6" fmla="*/ 234029 h 445246"/>
                <a:gd name="connsiteX7" fmla="*/ 11155 w 717497"/>
                <a:gd name="connsiteY7" fmla="*/ 73533 h 445246"/>
                <a:gd name="connsiteX8" fmla="*/ 44397 w 717497"/>
                <a:gd name="connsiteY8" fmla="*/ 0 h 445246"/>
                <a:gd name="connsiteX9" fmla="*/ 358722 w 717497"/>
                <a:gd name="connsiteY9" fmla="*/ 0 h 4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7497" h="445246">
                  <a:moveTo>
                    <a:pt x="358722" y="0"/>
                  </a:moveTo>
                  <a:lnTo>
                    <a:pt x="673142" y="0"/>
                  </a:lnTo>
                  <a:cubicBezTo>
                    <a:pt x="711242" y="0"/>
                    <a:pt x="731531" y="44958"/>
                    <a:pt x="706385" y="73533"/>
                  </a:cubicBezTo>
                  <a:lnTo>
                    <a:pt x="565034" y="233934"/>
                  </a:lnTo>
                  <a:lnTo>
                    <a:pt x="392060" y="430244"/>
                  </a:lnTo>
                  <a:cubicBezTo>
                    <a:pt x="374438" y="450247"/>
                    <a:pt x="343196" y="450247"/>
                    <a:pt x="325575" y="430244"/>
                  </a:cubicBezTo>
                  <a:lnTo>
                    <a:pt x="152506" y="234029"/>
                  </a:lnTo>
                  <a:lnTo>
                    <a:pt x="11155" y="73533"/>
                  </a:lnTo>
                  <a:cubicBezTo>
                    <a:pt x="-14086" y="44958"/>
                    <a:pt x="6297" y="0"/>
                    <a:pt x="44397" y="0"/>
                  </a:cubicBezTo>
                  <a:lnTo>
                    <a:pt x="358722" y="0"/>
                  </a:lnTo>
                  <a:close/>
                </a:path>
              </a:pathLst>
            </a:custGeom>
            <a:noFill/>
            <a:ln w="12700" cap="flat">
              <a:solidFill>
                <a:schemeClr val="bg1">
                  <a:lumMod val="7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89" name="Free-form: Shape 88">
            <a:extLst>
              <a:ext uri="{FF2B5EF4-FFF2-40B4-BE49-F238E27FC236}">
                <a16:creationId xmlns:a16="http://schemas.microsoft.com/office/drawing/2014/main" id="{7C11D0DB-B1BF-9C66-06DE-20BB7B89491F}"/>
              </a:ext>
            </a:extLst>
          </p:cNvPr>
          <p:cNvSpPr/>
          <p:nvPr userDrawn="1"/>
        </p:nvSpPr>
        <p:spPr bwMode="auto">
          <a:xfrm>
            <a:off x="2" y="5647174"/>
            <a:ext cx="2699684" cy="1210826"/>
          </a:xfrm>
          <a:custGeom>
            <a:avLst/>
            <a:gdLst>
              <a:gd name="connsiteX0" fmla="*/ 447685 w 3175561"/>
              <a:gd name="connsiteY0" fmla="*/ 0 h 1424260"/>
              <a:gd name="connsiteX1" fmla="*/ 3016378 w 3175561"/>
              <a:gd name="connsiteY1" fmla="*/ 1211388 h 1424260"/>
              <a:gd name="connsiteX2" fmla="*/ 3175561 w 3175561"/>
              <a:gd name="connsiteY2" fmla="*/ 1424260 h 1424260"/>
              <a:gd name="connsiteX3" fmla="*/ 2245404 w 3175561"/>
              <a:gd name="connsiteY3" fmla="*/ 1424260 h 1424260"/>
              <a:gd name="connsiteX4" fmla="*/ 2115220 w 3175561"/>
              <a:gd name="connsiteY4" fmla="*/ 1305941 h 1424260"/>
              <a:gd name="connsiteX5" fmla="*/ 447685 w 3175561"/>
              <a:gd name="connsiteY5" fmla="*/ 707311 h 1424260"/>
              <a:gd name="connsiteX6" fmla="*/ 179649 w 3175561"/>
              <a:gd name="connsiteY6" fmla="*/ 720846 h 1424260"/>
              <a:gd name="connsiteX7" fmla="*/ 0 w 3175561"/>
              <a:gd name="connsiteY7" fmla="*/ 748264 h 1424260"/>
              <a:gd name="connsiteX8" fmla="*/ 0 w 3175561"/>
              <a:gd name="connsiteY8" fmla="*/ 30825 h 1424260"/>
              <a:gd name="connsiteX9" fmla="*/ 107331 w 3175561"/>
              <a:gd name="connsiteY9" fmla="*/ 17187 h 1424260"/>
              <a:gd name="connsiteX10" fmla="*/ 447685 w 3175561"/>
              <a:gd name="connsiteY10" fmla="*/ 0 h 142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5561" h="1424260">
                <a:moveTo>
                  <a:pt x="447685" y="0"/>
                </a:moveTo>
                <a:cubicBezTo>
                  <a:pt x="1481822" y="0"/>
                  <a:pt x="2405820" y="471563"/>
                  <a:pt x="3016378" y="1211388"/>
                </a:cubicBezTo>
                <a:lnTo>
                  <a:pt x="3175561" y="1424260"/>
                </a:lnTo>
                <a:lnTo>
                  <a:pt x="2245404" y="1424260"/>
                </a:lnTo>
                <a:lnTo>
                  <a:pt x="2115220" y="1305941"/>
                </a:lnTo>
                <a:cubicBezTo>
                  <a:pt x="1662065" y="931964"/>
                  <a:pt x="1081110" y="707311"/>
                  <a:pt x="447685" y="707311"/>
                </a:cubicBezTo>
                <a:cubicBezTo>
                  <a:pt x="357196" y="707311"/>
                  <a:pt x="267777" y="711896"/>
                  <a:pt x="179649" y="720846"/>
                </a:cubicBezTo>
                <a:lnTo>
                  <a:pt x="0" y="748264"/>
                </a:lnTo>
                <a:lnTo>
                  <a:pt x="0" y="30825"/>
                </a:lnTo>
                <a:lnTo>
                  <a:pt x="107331" y="17187"/>
                </a:lnTo>
                <a:cubicBezTo>
                  <a:pt x="219237" y="5822"/>
                  <a:pt x="332781" y="0"/>
                  <a:pt x="447685" y="0"/>
                </a:cubicBezTo>
                <a:close/>
              </a:path>
            </a:pathLst>
          </a:cu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9" name="Title 1"/>
          <p:cNvSpPr>
            <a:spLocks noGrp="1"/>
          </p:cNvSpPr>
          <p:nvPr>
            <p:ph type="title" hasCustomPrompt="1"/>
          </p:nvPr>
        </p:nvSpPr>
        <p:spPr>
          <a:xfrm>
            <a:off x="2270758" y="2124717"/>
            <a:ext cx="5829297" cy="1354217"/>
          </a:xfrm>
          <a:noFill/>
        </p:spPr>
        <p:txBody>
          <a:bodyPr wrap="square" lIns="0" tIns="0" rIns="0" bIns="0" anchor="b" anchorCtr="0">
            <a:spAutoFit/>
          </a:bodyPr>
          <a:lstStyle>
            <a:lvl1pPr marL="0" algn="l" defTabSz="932742" rtl="0" eaLnBrk="1" latinLnBrk="0" hangingPunct="1">
              <a:lnSpc>
                <a:spcPct val="100000"/>
              </a:lnSpc>
              <a:spcBef>
                <a:spcPct val="0"/>
              </a:spcBef>
              <a:buNone/>
              <a:defRPr lang="en-US" sz="4400" b="0" kern="1200" cap="none" spc="-50" baseline="0" dirty="0">
                <a:ln w="3175">
                  <a:noFill/>
                </a:ln>
                <a:solidFill>
                  <a:schemeClr val="bg2"/>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Event name or presentation title </a:t>
            </a:r>
          </a:p>
        </p:txBody>
      </p:sp>
      <p:sp>
        <p:nvSpPr>
          <p:cNvPr id="5" name="Text Placeholder 4"/>
          <p:cNvSpPr>
            <a:spLocks noGrp="1"/>
          </p:cNvSpPr>
          <p:nvPr>
            <p:ph type="body" sz="quarter" idx="12" hasCustomPrompt="1"/>
          </p:nvPr>
        </p:nvSpPr>
        <p:spPr>
          <a:xfrm>
            <a:off x="2619375" y="4268468"/>
            <a:ext cx="5486400" cy="307777"/>
          </a:xfrm>
          <a:noFill/>
        </p:spPr>
        <p:txBody>
          <a:bodyPr wrap="square" lIns="0" tIns="0" rIns="0" bIns="0">
            <a:spAutoFit/>
          </a:bodyPr>
          <a:lstStyle>
            <a:lvl1pPr marL="0" indent="0">
              <a:spcBef>
                <a:spcPts val="0"/>
              </a:spcBef>
              <a:buNone/>
              <a:defRPr kumimoji="0" lang="en-US" sz="2000" b="0" i="0" u="none" strike="noStrike" kern="1200" cap="none" spc="0" normalizeH="0" baseline="0" dirty="0">
                <a:ln>
                  <a:noFill/>
                </a:ln>
                <a:solidFill>
                  <a:srgbClr val="FFFFFF">
                    <a:lumMod val="50000"/>
                  </a:srgbClr>
                </a:solidFill>
                <a:effectLst/>
                <a:uLnTx/>
                <a:uFillTx/>
                <a:latin typeface="Segoe UI Semibold"/>
                <a:ea typeface="+mn-ea"/>
                <a:cs typeface="Segoe UI" panose="020B0502040204020203" pitchFamily="34" charset="0"/>
              </a:defRPr>
            </a:lvl1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Speaker name</a:t>
            </a:r>
          </a:p>
        </p:txBody>
      </p:sp>
      <p:sp>
        <p:nvSpPr>
          <p:cNvPr id="8" name="Text Placeholder 7">
            <a:extLst>
              <a:ext uri="{FF2B5EF4-FFF2-40B4-BE49-F238E27FC236}">
                <a16:creationId xmlns:a16="http://schemas.microsoft.com/office/drawing/2014/main" id="{72BE9B4C-457B-DAE3-024C-78127F20AD66}"/>
              </a:ext>
            </a:extLst>
          </p:cNvPr>
          <p:cNvSpPr>
            <a:spLocks noGrp="1"/>
          </p:cNvSpPr>
          <p:nvPr>
            <p:ph type="body" sz="quarter" idx="13" hasCustomPrompt="1"/>
          </p:nvPr>
        </p:nvSpPr>
        <p:spPr>
          <a:xfrm>
            <a:off x="2619375" y="4859638"/>
            <a:ext cx="5486400" cy="837152"/>
          </a:xfrm>
        </p:spPr>
        <p:txBody>
          <a:bodyPr/>
          <a:lstStyle>
            <a:lvl1pPr marL="0" indent="0">
              <a:spcBef>
                <a:spcPts val="24"/>
              </a:spcBef>
              <a:buNone/>
              <a:defRPr kumimoji="0" lang="en-US" sz="1600" b="0" i="0" u="none" strike="noStrike" kern="1200" cap="none" spc="0" normalizeH="0" baseline="0" dirty="0">
                <a:ln>
                  <a:noFill/>
                </a:ln>
                <a:solidFill>
                  <a:srgbClr val="000000"/>
                </a:solidFill>
                <a:effectLst/>
                <a:uLnTx/>
                <a:uFillTx/>
                <a:latin typeface="Segoe UI"/>
                <a:ea typeface="+mn-ea"/>
                <a:cs typeface="Segoe UI" panose="020B0502040204020203" pitchFamily="34" charset="0"/>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Title</a:t>
            </a: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Company</a:t>
            </a: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Other information</a:t>
            </a:r>
          </a:p>
        </p:txBody>
      </p:sp>
    </p:spTree>
    <p:extLst>
      <p:ext uri="{BB962C8B-B14F-4D97-AF65-F5344CB8AC3E}">
        <p14:creationId xmlns:p14="http://schemas.microsoft.com/office/powerpoint/2010/main" val="22080890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72">
          <p15:clr>
            <a:srgbClr val="5ACBF0"/>
          </p15:clr>
        </p15:guide>
        <p15:guide id="3" pos="3842">
          <p15:clr>
            <a:srgbClr val="5ACBF0"/>
          </p15:clr>
        </p15:guide>
        <p15:guide id="4"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5">
    <p:bg>
      <p:bgPr>
        <a:solidFill>
          <a:schemeClr val="bg1"/>
        </a:solidFill>
        <a:effectLst/>
      </p:bgPr>
    </p:bg>
    <p:spTree>
      <p:nvGrpSpPr>
        <p:cNvPr id="1" name=""/>
        <p:cNvGrpSpPr/>
        <p:nvPr/>
      </p:nvGrpSpPr>
      <p:grpSpPr>
        <a:xfrm>
          <a:off x="0" y="0"/>
          <a:ext cx="0" cy="0"/>
          <a:chOff x="0" y="0"/>
          <a:chExt cx="0" cy="0"/>
        </a:xfrm>
      </p:grpSpPr>
      <p:sp>
        <p:nvSpPr>
          <p:cNvPr id="2" name="Freeform: Shape 7">
            <a:extLst>
              <a:ext uri="{FF2B5EF4-FFF2-40B4-BE49-F238E27FC236}">
                <a16:creationId xmlns:a16="http://schemas.microsoft.com/office/drawing/2014/main" id="{1067BC7C-A773-9F81-5271-6D864B0795C1}"/>
              </a:ext>
            </a:extLst>
          </p:cNvPr>
          <p:cNvSpPr/>
          <p:nvPr userDrawn="1"/>
        </p:nvSpPr>
        <p:spPr>
          <a:xfrm>
            <a:off x="0" y="-3432"/>
            <a:ext cx="12192000" cy="6864864"/>
          </a:xfrm>
          <a:custGeom>
            <a:avLst/>
            <a:gdLst>
              <a:gd name="connsiteX0" fmla="*/ 0 w 12192000"/>
              <a:gd name="connsiteY0" fmla="*/ 0 h 6864864"/>
              <a:gd name="connsiteX1" fmla="*/ 12192000 w 12192000"/>
              <a:gd name="connsiteY1" fmla="*/ 0 h 6864864"/>
              <a:gd name="connsiteX2" fmla="*/ 12192000 w 12192000"/>
              <a:gd name="connsiteY2" fmla="*/ 6864864 h 6864864"/>
              <a:gd name="connsiteX3" fmla="*/ 0 w 12192000"/>
              <a:gd name="connsiteY3" fmla="*/ 6864864 h 6864864"/>
            </a:gdLst>
            <a:ahLst/>
            <a:cxnLst>
              <a:cxn ang="0">
                <a:pos x="connsiteX0" y="connsiteY0"/>
              </a:cxn>
              <a:cxn ang="0">
                <a:pos x="connsiteX1" y="connsiteY1"/>
              </a:cxn>
              <a:cxn ang="0">
                <a:pos x="connsiteX2" y="connsiteY2"/>
              </a:cxn>
              <a:cxn ang="0">
                <a:pos x="connsiteX3" y="connsiteY3"/>
              </a:cxn>
            </a:cxnLst>
            <a:rect l="l" t="t" r="r" b="b"/>
            <a:pathLst>
              <a:path w="12192000" h="6864864">
                <a:moveTo>
                  <a:pt x="0" y="0"/>
                </a:moveTo>
                <a:lnTo>
                  <a:pt x="12192000" y="0"/>
                </a:lnTo>
                <a:lnTo>
                  <a:pt x="12192000" y="6864864"/>
                </a:lnTo>
                <a:lnTo>
                  <a:pt x="0" y="6864864"/>
                </a:lnTo>
                <a:close/>
              </a:path>
            </a:pathLst>
          </a:custGeom>
          <a:gradFill flip="none" rotWithShape="1">
            <a:gsLst>
              <a:gs pos="0">
                <a:schemeClr val="bg2"/>
              </a:gs>
              <a:gs pos="79000">
                <a:schemeClr val="bg2">
                  <a:lumMod val="50000"/>
                </a:schemeClr>
              </a:gs>
            </a:gsLst>
            <a:lin ang="13500000" scaled="1"/>
            <a:tileRect/>
          </a:gradFill>
          <a:ln w="137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3" name="Free-form: Shape 2">
            <a:extLst>
              <a:ext uri="{FF2B5EF4-FFF2-40B4-BE49-F238E27FC236}">
                <a16:creationId xmlns:a16="http://schemas.microsoft.com/office/drawing/2014/main" id="{F7663A97-211B-4782-DB90-8D7208B8FC2B}"/>
              </a:ext>
            </a:extLst>
          </p:cNvPr>
          <p:cNvSpPr/>
          <p:nvPr userDrawn="1"/>
        </p:nvSpPr>
        <p:spPr bwMode="auto">
          <a:xfrm>
            <a:off x="0" y="3962400"/>
            <a:ext cx="7689741" cy="2297780"/>
          </a:xfrm>
          <a:custGeom>
            <a:avLst/>
            <a:gdLst>
              <a:gd name="connsiteX0" fmla="*/ 0 w 7689741"/>
              <a:gd name="connsiteY0" fmla="*/ 0 h 2297780"/>
              <a:gd name="connsiteX1" fmla="*/ 7689741 w 7689741"/>
              <a:gd name="connsiteY1" fmla="*/ 0 h 2297780"/>
              <a:gd name="connsiteX2" fmla="*/ 5376932 w 7689741"/>
              <a:gd name="connsiteY2" fmla="*/ 2297780 h 2297780"/>
              <a:gd name="connsiteX3" fmla="*/ 0 w 7689741"/>
              <a:gd name="connsiteY3" fmla="*/ 2297780 h 2297780"/>
              <a:gd name="connsiteX4" fmla="*/ 0 w 7689741"/>
              <a:gd name="connsiteY4" fmla="*/ 0 h 2297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741" h="2297780">
                <a:moveTo>
                  <a:pt x="0" y="0"/>
                </a:moveTo>
                <a:lnTo>
                  <a:pt x="7689741" y="0"/>
                </a:lnTo>
                <a:lnTo>
                  <a:pt x="5376932" y="2297780"/>
                </a:lnTo>
                <a:lnTo>
                  <a:pt x="0" y="2297780"/>
                </a:lnTo>
                <a:lnTo>
                  <a:pt x="0" y="0"/>
                </a:lnTo>
                <a:close/>
              </a:path>
            </a:pathLst>
          </a:custGeom>
          <a:gradFill flip="none" rotWithShape="1">
            <a:gsLst>
              <a:gs pos="0">
                <a:schemeClr val="bg2">
                  <a:lumMod val="75000"/>
                </a:schemeClr>
              </a:gs>
              <a:gs pos="69000">
                <a:schemeClr val="bg2">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nvGrpSpPr>
          <p:cNvPr id="31" name="Group 30">
            <a:extLst>
              <a:ext uri="{FF2B5EF4-FFF2-40B4-BE49-F238E27FC236}">
                <a16:creationId xmlns:a16="http://schemas.microsoft.com/office/drawing/2014/main" id="{72941A31-60B9-B997-30A8-CB6BB4564D02}"/>
              </a:ext>
            </a:extLst>
          </p:cNvPr>
          <p:cNvGrpSpPr/>
          <p:nvPr userDrawn="1"/>
        </p:nvGrpSpPr>
        <p:grpSpPr>
          <a:xfrm>
            <a:off x="604894" y="597820"/>
            <a:ext cx="3084456" cy="292608"/>
            <a:chOff x="604894" y="597820"/>
            <a:chExt cx="3084456" cy="292608"/>
          </a:xfrm>
        </p:grpSpPr>
        <p:pic>
          <p:nvPicPr>
            <p:cNvPr id="32" name="Graphic 31" descr="Microsoft Power Platform logo">
              <a:extLst>
                <a:ext uri="{FF2B5EF4-FFF2-40B4-BE49-F238E27FC236}">
                  <a16:creationId xmlns:a16="http://schemas.microsoft.com/office/drawing/2014/main" id="{C26F65A8-BC3C-8854-C76A-F2F834B9AA70}"/>
                </a:ext>
                <a:ext uri="{C183D7F6-B498-43B3-948B-1728B52AA6E4}">
                  <adec:decorative xmlns:adec="http://schemas.microsoft.com/office/drawing/2017/decorative" val="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89499"/>
            <a:stretch/>
          </p:blipFill>
          <p:spPr>
            <a:xfrm>
              <a:off x="604894" y="597820"/>
              <a:ext cx="322206" cy="292608"/>
            </a:xfrm>
            <a:prstGeom prst="rect">
              <a:avLst/>
            </a:prstGeom>
          </p:spPr>
        </p:pic>
        <p:pic>
          <p:nvPicPr>
            <p:cNvPr id="33" name="Graphic 32" descr="Microsoft Power Platform logo">
              <a:extLst>
                <a:ext uri="{FF2B5EF4-FFF2-40B4-BE49-F238E27FC236}">
                  <a16:creationId xmlns:a16="http://schemas.microsoft.com/office/drawing/2014/main" id="{F8D9193D-3E4B-5CB3-9662-2206A3EE0255}"/>
                </a:ext>
                <a:ext uri="{C183D7F6-B498-43B3-948B-1728B52AA6E4}">
                  <adec:decorative xmlns:adec="http://schemas.microsoft.com/office/drawing/2017/decorative" val="0"/>
                </a:ext>
              </a:extLst>
            </p:cNvPr>
            <p:cNvPicPr>
              <a:picLocks noChangeAspect="1"/>
            </p:cNvPicPr>
            <p:nvPr/>
          </p:nvPicPr>
          <p:blipFill rotWithShape="1">
            <a:blip r:embed="rId2">
              <a:lum bright="100000"/>
              <a:extLst>
                <a:ext uri="{96DAC541-7B7A-43D3-8B79-37D633B846F1}">
                  <asvg:svgBlip xmlns:asvg="http://schemas.microsoft.com/office/drawing/2016/SVG/main" r:embed="rId3"/>
                </a:ext>
              </a:extLst>
            </a:blip>
            <a:srcRect l="11123" r="-527"/>
            <a:stretch/>
          </p:blipFill>
          <p:spPr>
            <a:xfrm>
              <a:off x="946150" y="597820"/>
              <a:ext cx="2743200" cy="292608"/>
            </a:xfrm>
            <a:prstGeom prst="rect">
              <a:avLst/>
            </a:prstGeom>
          </p:spPr>
        </p:pic>
      </p:grpSp>
      <p:sp>
        <p:nvSpPr>
          <p:cNvPr id="9" name="Title 1"/>
          <p:cNvSpPr>
            <a:spLocks noGrp="1"/>
          </p:cNvSpPr>
          <p:nvPr>
            <p:ph type="title" hasCustomPrompt="1"/>
          </p:nvPr>
        </p:nvSpPr>
        <p:spPr>
          <a:xfrm>
            <a:off x="604894" y="1885586"/>
            <a:ext cx="6843656" cy="1661993"/>
          </a:xfrm>
          <a:noFill/>
        </p:spPr>
        <p:txBody>
          <a:bodyPr wrap="square" lIns="0" tIns="0" rIns="0" bIns="0" anchor="b" anchorCtr="0">
            <a:spAutoFit/>
          </a:bodyPr>
          <a:lstStyle>
            <a:lvl1pPr>
              <a:defRPr kumimoji="0" lang="en-US" sz="5400" b="0" i="0" u="none" strike="noStrike" kern="1200" cap="none" spc="0" normalizeH="0" baseline="0" dirty="0">
                <a:ln>
                  <a:noFill/>
                </a:ln>
                <a:solidFill>
                  <a:schemeClr val="bg1"/>
                </a:solidFill>
                <a:effectLst/>
                <a:uLnTx/>
                <a:uFillTx/>
                <a:latin typeface="Segoe UI Semibold"/>
                <a:ea typeface="+mn-ea"/>
                <a:cs typeface="Segoe UI" panose="020B0502040204020203" pitchFamily="34" charset="0"/>
              </a:defRPr>
            </a:lvl1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Event name or presentation title </a:t>
            </a:r>
          </a:p>
        </p:txBody>
      </p:sp>
      <p:sp>
        <p:nvSpPr>
          <p:cNvPr id="5" name="Text Placeholder 4"/>
          <p:cNvSpPr>
            <a:spLocks noGrp="1"/>
          </p:cNvSpPr>
          <p:nvPr>
            <p:ph type="body" sz="quarter" idx="12" hasCustomPrompt="1"/>
          </p:nvPr>
        </p:nvSpPr>
        <p:spPr>
          <a:xfrm>
            <a:off x="604894" y="4341585"/>
            <a:ext cx="5486400" cy="307777"/>
          </a:xfrm>
          <a:noFill/>
        </p:spPr>
        <p:txBody>
          <a:bodyPr wrap="square" lIns="0" tIns="0" rIns="0" bIns="0">
            <a:spAutoFit/>
          </a:bodyPr>
          <a:lstStyle>
            <a:lvl1pPr marL="0" indent="0">
              <a:spcBef>
                <a:spcPts val="0"/>
              </a:spcBef>
              <a:buNone/>
              <a:defRPr kumimoji="0" lang="en-US" sz="2000" b="0" i="0" u="none" strike="noStrike" kern="1200" cap="none" spc="0" normalizeH="0" baseline="0" dirty="0">
                <a:ln>
                  <a:noFill/>
                </a:ln>
                <a:solidFill>
                  <a:srgbClr val="FFFFFF"/>
                </a:solidFill>
                <a:effectLst/>
                <a:uLnTx/>
                <a:uFillTx/>
                <a:latin typeface="Segoe UI Semibold"/>
                <a:ea typeface="+mn-ea"/>
                <a:cs typeface="Segoe UI" panose="020B0502040204020203" pitchFamily="34" charset="0"/>
              </a:defRPr>
            </a:lvl1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Speaker name</a:t>
            </a:r>
          </a:p>
        </p:txBody>
      </p:sp>
      <p:sp>
        <p:nvSpPr>
          <p:cNvPr id="8" name="Text Placeholder 7">
            <a:extLst>
              <a:ext uri="{FF2B5EF4-FFF2-40B4-BE49-F238E27FC236}">
                <a16:creationId xmlns:a16="http://schemas.microsoft.com/office/drawing/2014/main" id="{72BE9B4C-457B-DAE3-024C-78127F20AD66}"/>
              </a:ext>
            </a:extLst>
          </p:cNvPr>
          <p:cNvSpPr>
            <a:spLocks noGrp="1"/>
          </p:cNvSpPr>
          <p:nvPr>
            <p:ph type="body" sz="quarter" idx="13" hasCustomPrompt="1"/>
          </p:nvPr>
        </p:nvSpPr>
        <p:spPr>
          <a:xfrm>
            <a:off x="604894" y="4939193"/>
            <a:ext cx="5486400" cy="941796"/>
          </a:xfrm>
        </p:spPr>
        <p:txBody>
          <a:bodyPr/>
          <a:lstStyle>
            <a:lvl1pPr marL="0" indent="0">
              <a:spcBef>
                <a:spcPts val="24"/>
              </a:spcBef>
              <a:buNone/>
              <a:defRPr kumimoji="0" lang="en-US" sz="1800" b="0" i="0" u="none" strike="noStrike" kern="1200" cap="none" spc="0" normalizeH="0" baseline="0" dirty="0">
                <a:ln>
                  <a:noFill/>
                </a:ln>
                <a:solidFill>
                  <a:srgbClr val="FFFFFF"/>
                </a:solidFill>
                <a:effectLst/>
                <a:uLnTx/>
                <a:uFillTx/>
                <a:latin typeface="Segoe UI"/>
                <a:ea typeface="+mn-ea"/>
                <a:cs typeface="Segoe UI" panose="020B0502040204020203" pitchFamily="34" charset="0"/>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Title</a:t>
            </a: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Company</a:t>
            </a: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Other information</a:t>
            </a:r>
          </a:p>
        </p:txBody>
      </p:sp>
      <p:sp>
        <p:nvSpPr>
          <p:cNvPr id="4" name="Free-form: Shape 3">
            <a:extLst>
              <a:ext uri="{FF2B5EF4-FFF2-40B4-BE49-F238E27FC236}">
                <a16:creationId xmlns:a16="http://schemas.microsoft.com/office/drawing/2014/main" id="{FFA50941-9749-E449-4B27-E57EEC8DD5F3}"/>
              </a:ext>
            </a:extLst>
          </p:cNvPr>
          <p:cNvSpPr/>
          <p:nvPr userDrawn="1"/>
        </p:nvSpPr>
        <p:spPr bwMode="auto">
          <a:xfrm>
            <a:off x="7436274" y="-3432"/>
            <a:ext cx="4427515" cy="6864864"/>
          </a:xfrm>
          <a:custGeom>
            <a:avLst/>
            <a:gdLst>
              <a:gd name="connsiteX0" fmla="*/ 1789133 w 4427515"/>
              <a:gd name="connsiteY0" fmla="*/ 861707 h 6864864"/>
              <a:gd name="connsiteX1" fmla="*/ 4427515 w 4427515"/>
              <a:gd name="connsiteY1" fmla="*/ 3493895 h 6864864"/>
              <a:gd name="connsiteX2" fmla="*/ 1048613 w 4427515"/>
              <a:gd name="connsiteY2" fmla="*/ 6864864 h 6864864"/>
              <a:gd name="connsiteX3" fmla="*/ 123215 w 4427515"/>
              <a:gd name="connsiteY3" fmla="*/ 6864864 h 6864864"/>
              <a:gd name="connsiteX4" fmla="*/ 3502117 w 4427515"/>
              <a:gd name="connsiteY4" fmla="*/ 3493895 h 6864864"/>
              <a:gd name="connsiteX5" fmla="*/ 1326978 w 4427515"/>
              <a:gd name="connsiteY5" fmla="*/ 1323862 h 6864864"/>
              <a:gd name="connsiteX6" fmla="*/ 0 w 4427515"/>
              <a:gd name="connsiteY6" fmla="*/ 0 h 6864864"/>
              <a:gd name="connsiteX7" fmla="*/ 925398 w 4427515"/>
              <a:gd name="connsiteY7" fmla="*/ 0 h 6864864"/>
              <a:gd name="connsiteX8" fmla="*/ 1146848 w 4427515"/>
              <a:gd name="connsiteY8" fmla="*/ 220930 h 6864864"/>
              <a:gd name="connsiteX9" fmla="*/ 684693 w 4427515"/>
              <a:gd name="connsiteY9" fmla="*/ 683085 h 686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7515" h="6864864">
                <a:moveTo>
                  <a:pt x="1789133" y="861707"/>
                </a:moveTo>
                <a:lnTo>
                  <a:pt x="4427515" y="3493895"/>
                </a:lnTo>
                <a:lnTo>
                  <a:pt x="1048613" y="6864864"/>
                </a:lnTo>
                <a:lnTo>
                  <a:pt x="123215" y="6864864"/>
                </a:lnTo>
                <a:lnTo>
                  <a:pt x="3502117" y="3493895"/>
                </a:lnTo>
                <a:lnTo>
                  <a:pt x="1326978" y="1323862"/>
                </a:lnTo>
                <a:close/>
                <a:moveTo>
                  <a:pt x="0" y="0"/>
                </a:moveTo>
                <a:lnTo>
                  <a:pt x="925398" y="0"/>
                </a:lnTo>
                <a:lnTo>
                  <a:pt x="1146848" y="220930"/>
                </a:lnTo>
                <a:lnTo>
                  <a:pt x="684693" y="683085"/>
                </a:lnTo>
                <a:close/>
              </a:path>
            </a:pathLst>
          </a:custGeom>
          <a:gradFill flip="none" rotWithShape="1">
            <a:gsLst>
              <a:gs pos="58000">
                <a:schemeClr val="bg2">
                  <a:lumMod val="75000"/>
                </a:schemeClr>
              </a:gs>
              <a:gs pos="100000">
                <a:schemeClr val="bg2">
                  <a:lumMod val="75000"/>
                  <a:alpha val="0"/>
                </a:scheme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2" name="Free-form: Shape 11">
            <a:extLst>
              <a:ext uri="{FF2B5EF4-FFF2-40B4-BE49-F238E27FC236}">
                <a16:creationId xmlns:a16="http://schemas.microsoft.com/office/drawing/2014/main" id="{85FAB7B8-87AF-BFFD-9EF8-D4760A0DDFAA}"/>
              </a:ext>
            </a:extLst>
          </p:cNvPr>
          <p:cNvSpPr/>
          <p:nvPr userDrawn="1"/>
        </p:nvSpPr>
        <p:spPr bwMode="auto">
          <a:xfrm>
            <a:off x="4775200" y="-3432"/>
            <a:ext cx="7416800" cy="6861432"/>
          </a:xfrm>
          <a:custGeom>
            <a:avLst/>
            <a:gdLst>
              <a:gd name="connsiteX0" fmla="*/ 3910617 w 7416800"/>
              <a:gd name="connsiteY0" fmla="*/ 0 h 6861432"/>
              <a:gd name="connsiteX1" fmla="*/ 6331089 w 7416800"/>
              <a:gd name="connsiteY1" fmla="*/ 0 h 6861432"/>
              <a:gd name="connsiteX2" fmla="*/ 7416800 w 7416800"/>
              <a:gd name="connsiteY2" fmla="*/ 1078655 h 6861432"/>
              <a:gd name="connsiteX3" fmla="*/ 7416800 w 7416800"/>
              <a:gd name="connsiteY3" fmla="*/ 1897573 h 6861432"/>
              <a:gd name="connsiteX4" fmla="*/ 2420472 w 7416800"/>
              <a:gd name="connsiteY4" fmla="*/ 6861432 h 6861432"/>
              <a:gd name="connsiteX5" fmla="*/ 0 w 7416800"/>
              <a:gd name="connsiteY5" fmla="*/ 6861432 h 6861432"/>
              <a:gd name="connsiteX6" fmla="*/ 5408465 w 7416800"/>
              <a:gd name="connsiteY6" fmla="*/ 1488114 h 686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6800" h="6861432">
                <a:moveTo>
                  <a:pt x="3910617" y="0"/>
                </a:moveTo>
                <a:lnTo>
                  <a:pt x="6331089" y="0"/>
                </a:lnTo>
                <a:lnTo>
                  <a:pt x="7416800" y="1078655"/>
                </a:lnTo>
                <a:lnTo>
                  <a:pt x="7416800" y="1897573"/>
                </a:lnTo>
                <a:lnTo>
                  <a:pt x="2420472" y="6861432"/>
                </a:lnTo>
                <a:lnTo>
                  <a:pt x="0" y="6861432"/>
                </a:lnTo>
                <a:lnTo>
                  <a:pt x="5408465" y="1488114"/>
                </a:lnTo>
                <a:close/>
              </a:path>
            </a:pathLst>
          </a:custGeom>
          <a:gradFill flip="none" rotWithShape="1">
            <a:gsLst>
              <a:gs pos="0">
                <a:schemeClr val="bg2">
                  <a:lumMod val="50000"/>
                </a:schemeClr>
              </a:gs>
              <a:gs pos="100000">
                <a:schemeClr val="bg2">
                  <a:lumMod val="50000"/>
                  <a:alpha val="0"/>
                </a:scheme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3" name="Diamond 12">
            <a:extLst>
              <a:ext uri="{FF2B5EF4-FFF2-40B4-BE49-F238E27FC236}">
                <a16:creationId xmlns:a16="http://schemas.microsoft.com/office/drawing/2014/main" id="{28C9EB09-87DA-8721-20A2-ED61E9585A23}"/>
              </a:ext>
            </a:extLst>
          </p:cNvPr>
          <p:cNvSpPr/>
          <p:nvPr userDrawn="1"/>
        </p:nvSpPr>
        <p:spPr bwMode="auto">
          <a:xfrm>
            <a:off x="7589180" y="4504882"/>
            <a:ext cx="1897720" cy="1897720"/>
          </a:xfrm>
          <a:prstGeom prst="diamond">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4" name="Free-form: Shape 13">
            <a:extLst>
              <a:ext uri="{FF2B5EF4-FFF2-40B4-BE49-F238E27FC236}">
                <a16:creationId xmlns:a16="http://schemas.microsoft.com/office/drawing/2014/main" id="{6F2B9B44-A761-B9A5-749A-5AF83CA02EC5}"/>
              </a:ext>
            </a:extLst>
          </p:cNvPr>
          <p:cNvSpPr/>
          <p:nvPr userDrawn="1"/>
        </p:nvSpPr>
        <p:spPr bwMode="auto">
          <a:xfrm>
            <a:off x="7975624" y="-3431"/>
            <a:ext cx="4216376" cy="4663101"/>
          </a:xfrm>
          <a:custGeom>
            <a:avLst/>
            <a:gdLst>
              <a:gd name="connsiteX0" fmla="*/ 1488113 w 4216376"/>
              <a:gd name="connsiteY0" fmla="*/ 0 h 4663101"/>
              <a:gd name="connsiteX1" fmla="*/ 4216376 w 4216376"/>
              <a:gd name="connsiteY1" fmla="*/ 0 h 4663101"/>
              <a:gd name="connsiteX2" fmla="*/ 4216376 w 4216376"/>
              <a:gd name="connsiteY2" fmla="*/ 3621713 h 4663101"/>
              <a:gd name="connsiteX3" fmla="*/ 3174988 w 4216376"/>
              <a:gd name="connsiteY3" fmla="*/ 4663101 h 4663101"/>
              <a:gd name="connsiteX4" fmla="*/ 0 w 4216376"/>
              <a:gd name="connsiteY4" fmla="*/ 1488113 h 4663101"/>
              <a:gd name="connsiteX5" fmla="*/ 382797 w 4216376"/>
              <a:gd name="connsiteY5" fmla="*/ 1105316 h 4663101"/>
              <a:gd name="connsiteX6" fmla="*/ 694485 w 4216376"/>
              <a:gd name="connsiteY6" fmla="*/ 1417004 h 4663101"/>
              <a:gd name="connsiteX7" fmla="*/ 1336016 w 4216376"/>
              <a:gd name="connsiteY7" fmla="*/ 775473 h 4663101"/>
              <a:gd name="connsiteX8" fmla="*/ 1024328 w 4216376"/>
              <a:gd name="connsiteY8" fmla="*/ 463785 h 4663101"/>
              <a:gd name="connsiteX0" fmla="*/ 4216376 w 4307816"/>
              <a:gd name="connsiteY0" fmla="*/ 0 h 4663101"/>
              <a:gd name="connsiteX1" fmla="*/ 4216376 w 4307816"/>
              <a:gd name="connsiteY1" fmla="*/ 3621713 h 4663101"/>
              <a:gd name="connsiteX2" fmla="*/ 3174988 w 4307816"/>
              <a:gd name="connsiteY2" fmla="*/ 4663101 h 4663101"/>
              <a:gd name="connsiteX3" fmla="*/ 0 w 4307816"/>
              <a:gd name="connsiteY3" fmla="*/ 1488113 h 4663101"/>
              <a:gd name="connsiteX4" fmla="*/ 382797 w 4307816"/>
              <a:gd name="connsiteY4" fmla="*/ 1105316 h 4663101"/>
              <a:gd name="connsiteX5" fmla="*/ 694485 w 4307816"/>
              <a:gd name="connsiteY5" fmla="*/ 1417004 h 4663101"/>
              <a:gd name="connsiteX6" fmla="*/ 1336016 w 4307816"/>
              <a:gd name="connsiteY6" fmla="*/ 775473 h 4663101"/>
              <a:gd name="connsiteX7" fmla="*/ 1024328 w 4307816"/>
              <a:gd name="connsiteY7" fmla="*/ 463785 h 4663101"/>
              <a:gd name="connsiteX8" fmla="*/ 1488113 w 4307816"/>
              <a:gd name="connsiteY8" fmla="*/ 0 h 4663101"/>
              <a:gd name="connsiteX9" fmla="*/ 4307816 w 4307816"/>
              <a:gd name="connsiteY9" fmla="*/ 91440 h 4663101"/>
              <a:gd name="connsiteX0" fmla="*/ 4216376 w 4216376"/>
              <a:gd name="connsiteY0" fmla="*/ 0 h 4663101"/>
              <a:gd name="connsiteX1" fmla="*/ 4216376 w 4216376"/>
              <a:gd name="connsiteY1" fmla="*/ 3621713 h 4663101"/>
              <a:gd name="connsiteX2" fmla="*/ 3174988 w 4216376"/>
              <a:gd name="connsiteY2" fmla="*/ 4663101 h 4663101"/>
              <a:gd name="connsiteX3" fmla="*/ 0 w 4216376"/>
              <a:gd name="connsiteY3" fmla="*/ 1488113 h 4663101"/>
              <a:gd name="connsiteX4" fmla="*/ 382797 w 4216376"/>
              <a:gd name="connsiteY4" fmla="*/ 1105316 h 4663101"/>
              <a:gd name="connsiteX5" fmla="*/ 694485 w 4216376"/>
              <a:gd name="connsiteY5" fmla="*/ 1417004 h 4663101"/>
              <a:gd name="connsiteX6" fmla="*/ 1336016 w 4216376"/>
              <a:gd name="connsiteY6" fmla="*/ 775473 h 4663101"/>
              <a:gd name="connsiteX7" fmla="*/ 1024328 w 4216376"/>
              <a:gd name="connsiteY7" fmla="*/ 463785 h 4663101"/>
              <a:gd name="connsiteX8" fmla="*/ 1488113 w 4216376"/>
              <a:gd name="connsiteY8" fmla="*/ 0 h 4663101"/>
              <a:gd name="connsiteX0" fmla="*/ 4216376 w 4216376"/>
              <a:gd name="connsiteY0" fmla="*/ 3621713 h 4663101"/>
              <a:gd name="connsiteX1" fmla="*/ 3174988 w 4216376"/>
              <a:gd name="connsiteY1" fmla="*/ 4663101 h 4663101"/>
              <a:gd name="connsiteX2" fmla="*/ 0 w 4216376"/>
              <a:gd name="connsiteY2" fmla="*/ 1488113 h 4663101"/>
              <a:gd name="connsiteX3" fmla="*/ 382797 w 4216376"/>
              <a:gd name="connsiteY3" fmla="*/ 1105316 h 4663101"/>
              <a:gd name="connsiteX4" fmla="*/ 694485 w 4216376"/>
              <a:gd name="connsiteY4" fmla="*/ 1417004 h 4663101"/>
              <a:gd name="connsiteX5" fmla="*/ 1336016 w 4216376"/>
              <a:gd name="connsiteY5" fmla="*/ 775473 h 4663101"/>
              <a:gd name="connsiteX6" fmla="*/ 1024328 w 4216376"/>
              <a:gd name="connsiteY6" fmla="*/ 463785 h 4663101"/>
              <a:gd name="connsiteX7" fmla="*/ 1488113 w 4216376"/>
              <a:gd name="connsiteY7" fmla="*/ 0 h 466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6376" h="4663101">
                <a:moveTo>
                  <a:pt x="4216376" y="3621713"/>
                </a:moveTo>
                <a:lnTo>
                  <a:pt x="3174988" y="4663101"/>
                </a:lnTo>
                <a:lnTo>
                  <a:pt x="0" y="1488113"/>
                </a:lnTo>
                <a:lnTo>
                  <a:pt x="382797" y="1105316"/>
                </a:lnTo>
                <a:lnTo>
                  <a:pt x="694485" y="1417004"/>
                </a:lnTo>
                <a:lnTo>
                  <a:pt x="1336016" y="775473"/>
                </a:lnTo>
                <a:lnTo>
                  <a:pt x="1024328" y="463785"/>
                </a:lnTo>
                <a:lnTo>
                  <a:pt x="1488113" y="0"/>
                </a:lnTo>
              </a:path>
            </a:pathLst>
          </a:custGeom>
          <a:noFill/>
          <a:ln w="127000" cap="rnd">
            <a:solidFill>
              <a:schemeClr val="bg2">
                <a:lumMod val="40000"/>
                <a:lumOff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5" name="Diamond 14">
            <a:extLst>
              <a:ext uri="{FF2B5EF4-FFF2-40B4-BE49-F238E27FC236}">
                <a16:creationId xmlns:a16="http://schemas.microsoft.com/office/drawing/2014/main" id="{9C9F5CBC-58F1-15AF-119A-A1B8E949CF33}"/>
              </a:ext>
            </a:extLst>
          </p:cNvPr>
          <p:cNvSpPr/>
          <p:nvPr userDrawn="1"/>
        </p:nvSpPr>
        <p:spPr bwMode="auto">
          <a:xfrm>
            <a:off x="8028578" y="130511"/>
            <a:ext cx="1283062" cy="1283062"/>
          </a:xfrm>
          <a:prstGeom prst="diamond">
            <a:avLst/>
          </a:prstGeom>
          <a:noFill/>
          <a:ln w="127000">
            <a:solidFill>
              <a:schemeClr val="bg2">
                <a:lumMod val="40000"/>
                <a:lumOff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6" name="Diamond 15">
            <a:extLst>
              <a:ext uri="{FF2B5EF4-FFF2-40B4-BE49-F238E27FC236}">
                <a16:creationId xmlns:a16="http://schemas.microsoft.com/office/drawing/2014/main" id="{987EA32E-C453-21B7-9E4A-DB92C0B0EBD5}"/>
              </a:ext>
            </a:extLst>
          </p:cNvPr>
          <p:cNvSpPr/>
          <p:nvPr userDrawn="1"/>
        </p:nvSpPr>
        <p:spPr bwMode="auto">
          <a:xfrm>
            <a:off x="9969522" y="3726553"/>
            <a:ext cx="2362178" cy="2362178"/>
          </a:xfrm>
          <a:prstGeom prst="diamond">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7" name="Free-form: Shape 16">
            <a:extLst>
              <a:ext uri="{FF2B5EF4-FFF2-40B4-BE49-F238E27FC236}">
                <a16:creationId xmlns:a16="http://schemas.microsoft.com/office/drawing/2014/main" id="{4FED8837-EA82-0134-1B2A-985F3BAB653E}"/>
              </a:ext>
            </a:extLst>
          </p:cNvPr>
          <p:cNvSpPr/>
          <p:nvPr userDrawn="1"/>
        </p:nvSpPr>
        <p:spPr bwMode="auto">
          <a:xfrm>
            <a:off x="9566574" y="5987398"/>
            <a:ext cx="1150822" cy="874035"/>
          </a:xfrm>
          <a:custGeom>
            <a:avLst/>
            <a:gdLst>
              <a:gd name="connsiteX0" fmla="*/ 575411 w 1150822"/>
              <a:gd name="connsiteY0" fmla="*/ 0 h 874035"/>
              <a:gd name="connsiteX1" fmla="*/ 1150822 w 1150822"/>
              <a:gd name="connsiteY1" fmla="*/ 575411 h 874035"/>
              <a:gd name="connsiteX2" fmla="*/ 852198 w 1150822"/>
              <a:gd name="connsiteY2" fmla="*/ 874035 h 874035"/>
              <a:gd name="connsiteX3" fmla="*/ 298624 w 1150822"/>
              <a:gd name="connsiteY3" fmla="*/ 874035 h 874035"/>
              <a:gd name="connsiteX4" fmla="*/ 0 w 1150822"/>
              <a:gd name="connsiteY4" fmla="*/ 575411 h 874035"/>
              <a:gd name="connsiteX0" fmla="*/ 298624 w 1150822"/>
              <a:gd name="connsiteY0" fmla="*/ 874035 h 965475"/>
              <a:gd name="connsiteX1" fmla="*/ 0 w 1150822"/>
              <a:gd name="connsiteY1" fmla="*/ 575411 h 965475"/>
              <a:gd name="connsiteX2" fmla="*/ 575411 w 1150822"/>
              <a:gd name="connsiteY2" fmla="*/ 0 h 965475"/>
              <a:gd name="connsiteX3" fmla="*/ 1150822 w 1150822"/>
              <a:gd name="connsiteY3" fmla="*/ 575411 h 965475"/>
              <a:gd name="connsiteX4" fmla="*/ 852198 w 1150822"/>
              <a:gd name="connsiteY4" fmla="*/ 874035 h 965475"/>
              <a:gd name="connsiteX5" fmla="*/ 390064 w 1150822"/>
              <a:gd name="connsiteY5" fmla="*/ 965475 h 965475"/>
              <a:gd name="connsiteX0" fmla="*/ 298624 w 1150822"/>
              <a:gd name="connsiteY0" fmla="*/ 874035 h 874035"/>
              <a:gd name="connsiteX1" fmla="*/ 0 w 1150822"/>
              <a:gd name="connsiteY1" fmla="*/ 575411 h 874035"/>
              <a:gd name="connsiteX2" fmla="*/ 575411 w 1150822"/>
              <a:gd name="connsiteY2" fmla="*/ 0 h 874035"/>
              <a:gd name="connsiteX3" fmla="*/ 1150822 w 1150822"/>
              <a:gd name="connsiteY3" fmla="*/ 575411 h 874035"/>
              <a:gd name="connsiteX4" fmla="*/ 852198 w 1150822"/>
              <a:gd name="connsiteY4" fmla="*/ 874035 h 87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822" h="874035">
                <a:moveTo>
                  <a:pt x="298624" y="874035"/>
                </a:moveTo>
                <a:lnTo>
                  <a:pt x="0" y="575411"/>
                </a:lnTo>
                <a:lnTo>
                  <a:pt x="575411" y="0"/>
                </a:lnTo>
                <a:lnTo>
                  <a:pt x="1150822" y="575411"/>
                </a:lnTo>
                <a:lnTo>
                  <a:pt x="852198" y="874035"/>
                </a:lnTo>
              </a:path>
            </a:pathLst>
          </a:custGeom>
          <a:noFill/>
          <a:ln w="127000" cap="rnd">
            <a:solidFill>
              <a:schemeClr val="bg2">
                <a:lumMod val="40000"/>
                <a:lumOff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7694271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2">
          <p15:clr>
            <a:srgbClr val="5ACBF0"/>
          </p15:clr>
        </p15:guide>
        <p15:guide id="4"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 2 (Light)">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04894" y="2182948"/>
            <a:ext cx="5486400" cy="1107996"/>
          </a:xfrm>
          <a:noFill/>
        </p:spPr>
        <p:txBody>
          <a:bodyPr wrap="square" lIns="0" tIns="0" rIns="0" bIns="0" anchor="b" anchorCtr="0">
            <a:spAutoFit/>
          </a:bodyPr>
          <a:lstStyle>
            <a:lvl1pPr marL="0" algn="l" defTabSz="932742" rtl="0" eaLnBrk="1" latinLnBrk="0" hangingPunct="1">
              <a:lnSpc>
                <a:spcPct val="100000"/>
              </a:lnSpc>
              <a:spcBef>
                <a:spcPct val="0"/>
              </a:spcBef>
              <a:buNone/>
              <a:defRPr lang="en-US" sz="3600" b="0" kern="1200" cap="none" spc="-50" baseline="0" dirty="0">
                <a:ln w="3175">
                  <a:noFill/>
                </a:ln>
                <a:solidFill>
                  <a:schemeClr val="bg2"/>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Event name or presentation title </a:t>
            </a:r>
          </a:p>
        </p:txBody>
      </p:sp>
      <p:sp>
        <p:nvSpPr>
          <p:cNvPr id="8" name="Text Placeholder 7">
            <a:extLst>
              <a:ext uri="{FF2B5EF4-FFF2-40B4-BE49-F238E27FC236}">
                <a16:creationId xmlns:a16="http://schemas.microsoft.com/office/drawing/2014/main" id="{72BE9B4C-457B-DAE3-024C-78127F20AD66}"/>
              </a:ext>
            </a:extLst>
          </p:cNvPr>
          <p:cNvSpPr>
            <a:spLocks noGrp="1"/>
          </p:cNvSpPr>
          <p:nvPr>
            <p:ph type="body" sz="quarter" idx="13" hasCustomPrompt="1"/>
          </p:nvPr>
        </p:nvSpPr>
        <p:spPr>
          <a:xfrm>
            <a:off x="604894" y="4398497"/>
            <a:ext cx="5486400" cy="837152"/>
          </a:xfrm>
        </p:spPr>
        <p:txBody>
          <a:bodyPr/>
          <a:lstStyle>
            <a:lvl1pPr marL="0" indent="0">
              <a:spcBef>
                <a:spcPts val="24"/>
              </a:spcBef>
              <a:buNone/>
              <a:defRPr kumimoji="0" lang="en-US" sz="1600" b="0" i="0" u="none" strike="noStrike" kern="1200" cap="none" spc="0" normalizeH="0" baseline="0" dirty="0">
                <a:ln>
                  <a:noFill/>
                </a:ln>
                <a:solidFill>
                  <a:srgbClr val="000000"/>
                </a:solidFill>
                <a:effectLst/>
                <a:uLnTx/>
                <a:uFillTx/>
                <a:latin typeface="Segoe UI"/>
                <a:ea typeface="+mn-ea"/>
                <a:cs typeface="Segoe UI" panose="020B0502040204020203" pitchFamily="34" charset="0"/>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Title</a:t>
            </a: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Company</a:t>
            </a: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Other information</a:t>
            </a:r>
          </a:p>
        </p:txBody>
      </p:sp>
      <p:pic>
        <p:nvPicPr>
          <p:cNvPr id="2" name="Graphic 1" descr="Microsoft Power Platform logo">
            <a:extLst>
              <a:ext uri="{FF2B5EF4-FFF2-40B4-BE49-F238E27FC236}">
                <a16:creationId xmlns:a16="http://schemas.microsoft.com/office/drawing/2014/main" id="{6300AC69-214E-ECBA-3398-D1A4679FBECF}"/>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4894" y="597820"/>
            <a:ext cx="3068320" cy="292608"/>
          </a:xfrm>
          <a:prstGeom prst="rect">
            <a:avLst/>
          </a:prstGeom>
        </p:spPr>
      </p:pic>
      <p:sp>
        <p:nvSpPr>
          <p:cNvPr id="3" name="Rectangle 2">
            <a:extLst>
              <a:ext uri="{FF2B5EF4-FFF2-40B4-BE49-F238E27FC236}">
                <a16:creationId xmlns:a16="http://schemas.microsoft.com/office/drawing/2014/main" id="{87691690-36F4-A761-184E-4D8B145236EF}"/>
              </a:ext>
            </a:extLst>
          </p:cNvPr>
          <p:cNvSpPr/>
          <p:nvPr userDrawn="1"/>
        </p:nvSpPr>
        <p:spPr bwMode="auto">
          <a:xfrm>
            <a:off x="0" y="3582124"/>
            <a:ext cx="8932366" cy="422403"/>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2" name="Freeform: Shape 13">
            <a:extLst>
              <a:ext uri="{FF2B5EF4-FFF2-40B4-BE49-F238E27FC236}">
                <a16:creationId xmlns:a16="http://schemas.microsoft.com/office/drawing/2014/main" id="{06615309-9057-852B-2CB7-FA4544F6C1F8}"/>
              </a:ext>
            </a:extLst>
          </p:cNvPr>
          <p:cNvSpPr/>
          <p:nvPr userDrawn="1"/>
        </p:nvSpPr>
        <p:spPr>
          <a:xfrm>
            <a:off x="6622699" y="2422546"/>
            <a:ext cx="5569302" cy="4499880"/>
          </a:xfrm>
          <a:custGeom>
            <a:avLst/>
            <a:gdLst>
              <a:gd name="connsiteX0" fmla="*/ 2720111 w 2720111"/>
              <a:gd name="connsiteY0" fmla="*/ 521894 h 2197793"/>
              <a:gd name="connsiteX1" fmla="*/ 2720111 w 2720111"/>
              <a:gd name="connsiteY1" fmla="*/ 2197794 h 2197793"/>
              <a:gd name="connsiteX2" fmla="*/ 0 w 2720111"/>
              <a:gd name="connsiteY2" fmla="*/ 2197794 h 2197793"/>
              <a:gd name="connsiteX3" fmla="*/ 2198006 w 2720111"/>
              <a:gd name="connsiteY3" fmla="*/ 0 h 2197793"/>
              <a:gd name="connsiteX4" fmla="*/ 2720111 w 2720111"/>
              <a:gd name="connsiteY4" fmla="*/ 521894 h 219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0111" h="2197793">
                <a:moveTo>
                  <a:pt x="2720111" y="521894"/>
                </a:moveTo>
                <a:lnTo>
                  <a:pt x="2720111" y="2197794"/>
                </a:lnTo>
                <a:lnTo>
                  <a:pt x="0" y="2197794"/>
                </a:lnTo>
                <a:lnTo>
                  <a:pt x="2198006" y="0"/>
                </a:lnTo>
                <a:lnTo>
                  <a:pt x="2720111" y="521894"/>
                </a:lnTo>
                <a:close/>
              </a:path>
            </a:pathLst>
          </a:custGeom>
          <a:gradFill>
            <a:gsLst>
              <a:gs pos="0">
                <a:schemeClr val="bg2"/>
              </a:gs>
              <a:gs pos="50000">
                <a:schemeClr val="bg2">
                  <a:lumMod val="75000"/>
                </a:schemeClr>
              </a:gs>
              <a:gs pos="100000">
                <a:schemeClr val="bg2">
                  <a:lumMod val="50000"/>
                </a:schemeClr>
              </a:gs>
            </a:gsLst>
            <a:lin ang="18939364" scaled="1"/>
          </a:gradFill>
          <a:ln w="1358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3" name="Freeform: Shape 14">
            <a:extLst>
              <a:ext uri="{FF2B5EF4-FFF2-40B4-BE49-F238E27FC236}">
                <a16:creationId xmlns:a16="http://schemas.microsoft.com/office/drawing/2014/main" id="{15B1E47C-0B6D-B977-1542-9E0224F05FAF}"/>
              </a:ext>
            </a:extLst>
          </p:cNvPr>
          <p:cNvSpPr/>
          <p:nvPr userDrawn="1"/>
        </p:nvSpPr>
        <p:spPr>
          <a:xfrm>
            <a:off x="11125181" y="1353992"/>
            <a:ext cx="1066820" cy="2133642"/>
          </a:xfrm>
          <a:custGeom>
            <a:avLst/>
            <a:gdLst>
              <a:gd name="connsiteX0" fmla="*/ 521048 w 521047"/>
              <a:gd name="connsiteY0" fmla="*/ 0 h 1042095"/>
              <a:gd name="connsiteX1" fmla="*/ 521048 w 521047"/>
              <a:gd name="connsiteY1" fmla="*/ 1042096 h 1042095"/>
              <a:gd name="connsiteX2" fmla="*/ 0 w 521047"/>
              <a:gd name="connsiteY2" fmla="*/ 521048 h 1042095"/>
              <a:gd name="connsiteX3" fmla="*/ 521048 w 521047"/>
              <a:gd name="connsiteY3" fmla="*/ 0 h 1042095"/>
            </a:gdLst>
            <a:ahLst/>
            <a:cxnLst>
              <a:cxn ang="0">
                <a:pos x="connsiteX0" y="connsiteY0"/>
              </a:cxn>
              <a:cxn ang="0">
                <a:pos x="connsiteX1" y="connsiteY1"/>
              </a:cxn>
              <a:cxn ang="0">
                <a:pos x="connsiteX2" y="connsiteY2"/>
              </a:cxn>
              <a:cxn ang="0">
                <a:pos x="connsiteX3" y="connsiteY3"/>
              </a:cxn>
            </a:cxnLst>
            <a:rect l="l" t="t" r="r" b="b"/>
            <a:pathLst>
              <a:path w="521047" h="1042095">
                <a:moveTo>
                  <a:pt x="521048" y="0"/>
                </a:moveTo>
                <a:lnTo>
                  <a:pt x="521048" y="1042096"/>
                </a:lnTo>
                <a:lnTo>
                  <a:pt x="0" y="521048"/>
                </a:lnTo>
                <a:lnTo>
                  <a:pt x="521048" y="0"/>
                </a:lnTo>
                <a:close/>
              </a:path>
            </a:pathLst>
          </a:custGeom>
          <a:gradFill>
            <a:gsLst>
              <a:gs pos="0">
                <a:schemeClr val="bg2">
                  <a:lumMod val="40000"/>
                  <a:lumOff val="60000"/>
                </a:schemeClr>
              </a:gs>
              <a:gs pos="63000">
                <a:schemeClr val="bg2"/>
              </a:gs>
            </a:gsLst>
            <a:lin ang="13500000" scaled="1"/>
          </a:gradFill>
          <a:ln w="137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4" name="Freeform: Shape 15">
            <a:extLst>
              <a:ext uri="{FF2B5EF4-FFF2-40B4-BE49-F238E27FC236}">
                <a16:creationId xmlns:a16="http://schemas.microsoft.com/office/drawing/2014/main" id="{6985CF81-637B-5A8C-68C6-0BD66131EB61}"/>
              </a:ext>
            </a:extLst>
          </p:cNvPr>
          <p:cNvSpPr/>
          <p:nvPr userDrawn="1"/>
        </p:nvSpPr>
        <p:spPr>
          <a:xfrm>
            <a:off x="5301192" y="32485"/>
            <a:ext cx="6890809" cy="6889941"/>
          </a:xfrm>
          <a:custGeom>
            <a:avLst/>
            <a:gdLst>
              <a:gd name="connsiteX0" fmla="*/ 0 w 3365550"/>
              <a:gd name="connsiteY0" fmla="*/ 3365127 h 3365126"/>
              <a:gd name="connsiteX1" fmla="*/ 645439 w 3365550"/>
              <a:gd name="connsiteY1" fmla="*/ 3365127 h 3365126"/>
              <a:gd name="connsiteX2" fmla="*/ 3365550 w 3365550"/>
              <a:gd name="connsiteY2" fmla="*/ 645439 h 3365126"/>
              <a:gd name="connsiteX3" fmla="*/ 3365550 w 3365550"/>
              <a:gd name="connsiteY3" fmla="*/ 0 h 3365126"/>
              <a:gd name="connsiteX4" fmla="*/ 0 w 3365550"/>
              <a:gd name="connsiteY4" fmla="*/ 3365127 h 3365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50" h="3365126">
                <a:moveTo>
                  <a:pt x="0" y="3365127"/>
                </a:moveTo>
                <a:lnTo>
                  <a:pt x="645439" y="3365127"/>
                </a:lnTo>
                <a:lnTo>
                  <a:pt x="3365550" y="645439"/>
                </a:lnTo>
                <a:lnTo>
                  <a:pt x="3365550" y="0"/>
                </a:lnTo>
                <a:lnTo>
                  <a:pt x="0" y="3365127"/>
                </a:lnTo>
                <a:close/>
              </a:path>
            </a:pathLst>
          </a:custGeom>
          <a:solidFill>
            <a:schemeClr val="bg2">
              <a:lumMod val="20000"/>
              <a:lumOff val="80000"/>
            </a:schemeClr>
          </a:solidFill>
          <a:ln w="211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5" name="Freeform: Shape 16">
            <a:extLst>
              <a:ext uri="{FF2B5EF4-FFF2-40B4-BE49-F238E27FC236}">
                <a16:creationId xmlns:a16="http://schemas.microsoft.com/office/drawing/2014/main" id="{34FFCCB2-8B0D-E903-03D8-07A6431C42B4}"/>
              </a:ext>
            </a:extLst>
          </p:cNvPr>
          <p:cNvSpPr/>
          <p:nvPr userDrawn="1"/>
        </p:nvSpPr>
        <p:spPr>
          <a:xfrm>
            <a:off x="6013706" y="744999"/>
            <a:ext cx="6178295" cy="6177429"/>
          </a:xfrm>
          <a:custGeom>
            <a:avLst/>
            <a:gdLst>
              <a:gd name="connsiteX0" fmla="*/ 3017551 w 3017550"/>
              <a:gd name="connsiteY0" fmla="*/ 0 h 3017127"/>
              <a:gd name="connsiteX1" fmla="*/ 3017551 w 3017550"/>
              <a:gd name="connsiteY1" fmla="*/ 629361 h 3017127"/>
              <a:gd name="connsiteX2" fmla="*/ 629785 w 3017550"/>
              <a:gd name="connsiteY2" fmla="*/ 3017127 h 3017127"/>
              <a:gd name="connsiteX3" fmla="*/ 0 w 3017550"/>
              <a:gd name="connsiteY3" fmla="*/ 3017127 h 3017127"/>
              <a:gd name="connsiteX4" fmla="*/ 3017551 w 3017550"/>
              <a:gd name="connsiteY4" fmla="*/ 0 h 3017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7550" h="3017127">
                <a:moveTo>
                  <a:pt x="3017551" y="0"/>
                </a:moveTo>
                <a:lnTo>
                  <a:pt x="3017551" y="629361"/>
                </a:lnTo>
                <a:lnTo>
                  <a:pt x="629785" y="3017127"/>
                </a:lnTo>
                <a:lnTo>
                  <a:pt x="0" y="3017127"/>
                </a:lnTo>
                <a:lnTo>
                  <a:pt x="3017551" y="0"/>
                </a:lnTo>
                <a:close/>
              </a:path>
            </a:pathLst>
          </a:custGeom>
          <a:solidFill>
            <a:schemeClr val="bg2">
              <a:alpha val="30000"/>
            </a:schemeClr>
          </a:solidFill>
          <a:ln w="211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6" name="Freeform: Shape 17">
            <a:extLst>
              <a:ext uri="{FF2B5EF4-FFF2-40B4-BE49-F238E27FC236}">
                <a16:creationId xmlns:a16="http://schemas.microsoft.com/office/drawing/2014/main" id="{303CED94-978D-A6B3-1FAE-EE2A373145F8}"/>
              </a:ext>
            </a:extLst>
          </p:cNvPr>
          <p:cNvSpPr/>
          <p:nvPr userDrawn="1"/>
        </p:nvSpPr>
        <p:spPr>
          <a:xfrm>
            <a:off x="7915187" y="0"/>
            <a:ext cx="4276814" cy="6758701"/>
          </a:xfrm>
          <a:custGeom>
            <a:avLst/>
            <a:gdLst>
              <a:gd name="connsiteX0" fmla="*/ 2088846 w 2088845"/>
              <a:gd name="connsiteY0" fmla="*/ 0 h 3301027"/>
              <a:gd name="connsiteX1" fmla="*/ 1212182 w 2088845"/>
              <a:gd name="connsiteY1" fmla="*/ 0 h 3301027"/>
              <a:gd name="connsiteX2" fmla="*/ 0 w 2088845"/>
              <a:gd name="connsiteY2" fmla="*/ 1212182 h 3301027"/>
              <a:gd name="connsiteX3" fmla="*/ 2088846 w 2088845"/>
              <a:gd name="connsiteY3" fmla="*/ 3301027 h 3301027"/>
              <a:gd name="connsiteX4" fmla="*/ 2088846 w 2088845"/>
              <a:gd name="connsiteY4" fmla="*/ 2388612 h 3301027"/>
              <a:gd name="connsiteX5" fmla="*/ 912416 w 2088845"/>
              <a:gd name="connsiteY5" fmla="*/ 1212182 h 3301027"/>
              <a:gd name="connsiteX6" fmla="*/ 2088846 w 2088845"/>
              <a:gd name="connsiteY6" fmla="*/ 35964 h 3301027"/>
              <a:gd name="connsiteX7" fmla="*/ 2088846 w 2088845"/>
              <a:gd name="connsiteY7" fmla="*/ 0 h 330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8845" h="3301027">
                <a:moveTo>
                  <a:pt x="2088846" y="0"/>
                </a:moveTo>
                <a:lnTo>
                  <a:pt x="1212182" y="0"/>
                </a:lnTo>
                <a:lnTo>
                  <a:pt x="0" y="1212182"/>
                </a:lnTo>
                <a:lnTo>
                  <a:pt x="2088846" y="3301027"/>
                </a:lnTo>
                <a:lnTo>
                  <a:pt x="2088846" y="2388612"/>
                </a:lnTo>
                <a:lnTo>
                  <a:pt x="912416" y="1212182"/>
                </a:lnTo>
                <a:lnTo>
                  <a:pt x="2088846" y="35964"/>
                </a:lnTo>
                <a:lnTo>
                  <a:pt x="2088846" y="0"/>
                </a:lnTo>
                <a:close/>
              </a:path>
            </a:pathLst>
          </a:custGeom>
          <a:solidFill>
            <a:schemeClr val="bg2"/>
          </a:solidFill>
          <a:ln w="1358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7" name="Freeform: Shape 18">
            <a:extLst>
              <a:ext uri="{FF2B5EF4-FFF2-40B4-BE49-F238E27FC236}">
                <a16:creationId xmlns:a16="http://schemas.microsoft.com/office/drawing/2014/main" id="{9A37D814-1ED8-3FA8-04EC-F3776DBB6EC5}"/>
              </a:ext>
            </a:extLst>
          </p:cNvPr>
          <p:cNvSpPr/>
          <p:nvPr userDrawn="1"/>
        </p:nvSpPr>
        <p:spPr>
          <a:xfrm>
            <a:off x="8511618" y="0"/>
            <a:ext cx="2811070" cy="1877223"/>
          </a:xfrm>
          <a:custGeom>
            <a:avLst/>
            <a:gdLst>
              <a:gd name="connsiteX0" fmla="*/ 1372960 w 1372959"/>
              <a:gd name="connsiteY0" fmla="*/ 460333 h 916857"/>
              <a:gd name="connsiteX1" fmla="*/ 916647 w 1372959"/>
              <a:gd name="connsiteY1" fmla="*/ 916858 h 916857"/>
              <a:gd name="connsiteX2" fmla="*/ 0 w 1372959"/>
              <a:gd name="connsiteY2" fmla="*/ 0 h 916857"/>
              <a:gd name="connsiteX3" fmla="*/ 912627 w 1372959"/>
              <a:gd name="connsiteY3" fmla="*/ 0 h 916857"/>
              <a:gd name="connsiteX4" fmla="*/ 1372960 w 1372959"/>
              <a:gd name="connsiteY4" fmla="*/ 460333 h 916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959" h="916857">
                <a:moveTo>
                  <a:pt x="1372960" y="460333"/>
                </a:moveTo>
                <a:lnTo>
                  <a:pt x="916647" y="916858"/>
                </a:lnTo>
                <a:lnTo>
                  <a:pt x="0" y="0"/>
                </a:lnTo>
                <a:lnTo>
                  <a:pt x="912627" y="0"/>
                </a:lnTo>
                <a:lnTo>
                  <a:pt x="1372960" y="460333"/>
                </a:lnTo>
                <a:close/>
              </a:path>
            </a:pathLst>
          </a:custGeom>
          <a:solidFill>
            <a:schemeClr val="tx2"/>
          </a:solidFill>
          <a:ln w="211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8" name="Freeform: Shape 19">
            <a:extLst>
              <a:ext uri="{FF2B5EF4-FFF2-40B4-BE49-F238E27FC236}">
                <a16:creationId xmlns:a16="http://schemas.microsoft.com/office/drawing/2014/main" id="{048EE216-B380-DCBB-4D5A-28CCD259FE2D}"/>
              </a:ext>
            </a:extLst>
          </p:cNvPr>
          <p:cNvSpPr/>
          <p:nvPr userDrawn="1"/>
        </p:nvSpPr>
        <p:spPr>
          <a:xfrm>
            <a:off x="7589900" y="18661"/>
            <a:ext cx="3271932" cy="2338084"/>
          </a:xfrm>
          <a:custGeom>
            <a:avLst/>
            <a:gdLst>
              <a:gd name="connsiteX0" fmla="*/ 1598049 w 1598049"/>
              <a:gd name="connsiteY0" fmla="*/ 685634 h 1141947"/>
              <a:gd name="connsiteX1" fmla="*/ 1141524 w 1598049"/>
              <a:gd name="connsiteY1" fmla="*/ 1141947 h 1141947"/>
              <a:gd name="connsiteX2" fmla="*/ 0 w 1598049"/>
              <a:gd name="connsiteY2" fmla="*/ 0 h 1141947"/>
              <a:gd name="connsiteX3" fmla="*/ 912416 w 1598049"/>
              <a:gd name="connsiteY3" fmla="*/ 0 h 1141947"/>
              <a:gd name="connsiteX4" fmla="*/ 1598049 w 1598049"/>
              <a:gd name="connsiteY4" fmla="*/ 685634 h 1141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049" h="1141947">
                <a:moveTo>
                  <a:pt x="1598049" y="685634"/>
                </a:moveTo>
                <a:lnTo>
                  <a:pt x="1141524" y="1141947"/>
                </a:lnTo>
                <a:lnTo>
                  <a:pt x="0" y="0"/>
                </a:lnTo>
                <a:lnTo>
                  <a:pt x="912416" y="0"/>
                </a:lnTo>
                <a:lnTo>
                  <a:pt x="1598049" y="685634"/>
                </a:lnTo>
                <a:close/>
              </a:path>
            </a:pathLst>
          </a:custGeom>
          <a:solidFill>
            <a:schemeClr val="bg1">
              <a:lumMod val="95000"/>
            </a:schemeClr>
          </a:solidFill>
          <a:ln w="211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9" name="Rectangle 18">
            <a:extLst>
              <a:ext uri="{FF2B5EF4-FFF2-40B4-BE49-F238E27FC236}">
                <a16:creationId xmlns:a16="http://schemas.microsoft.com/office/drawing/2014/main" id="{B2583B6A-9D33-6E0B-EE11-C4EA9408F207}"/>
              </a:ext>
            </a:extLst>
          </p:cNvPr>
          <p:cNvSpPr/>
          <p:nvPr userDrawn="1"/>
        </p:nvSpPr>
        <p:spPr bwMode="auto">
          <a:xfrm>
            <a:off x="604894" y="1952646"/>
            <a:ext cx="1033406" cy="117454"/>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604894" y="3639437"/>
            <a:ext cx="5486400" cy="307777"/>
          </a:xfrm>
          <a:noFill/>
        </p:spPr>
        <p:txBody>
          <a:bodyPr wrap="square" lIns="0" tIns="0" rIns="0" bIns="0">
            <a:spAutoFit/>
          </a:bodyPr>
          <a:lstStyle>
            <a:lvl1pPr marL="0" indent="0">
              <a:spcBef>
                <a:spcPts val="0"/>
              </a:spcBef>
              <a:buNone/>
              <a:defRPr kumimoji="0" lang="en-US" sz="2000" b="0" i="0" u="none" strike="noStrike" kern="1200" cap="none" spc="0" normalizeH="0" baseline="0" dirty="0">
                <a:ln>
                  <a:noFill/>
                </a:ln>
                <a:solidFill>
                  <a:srgbClr val="000000"/>
                </a:solidFill>
                <a:effectLst/>
                <a:uLnTx/>
                <a:uFillTx/>
                <a:latin typeface="Segoe UI Semibold"/>
                <a:ea typeface="+mn-ea"/>
                <a:cs typeface="Segoe UI" panose="020B0502040204020203" pitchFamily="34" charset="0"/>
              </a:defRPr>
            </a:lvl1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Speaker name</a:t>
            </a:r>
          </a:p>
        </p:txBody>
      </p:sp>
    </p:spTree>
    <p:extLst>
      <p:ext uri="{BB962C8B-B14F-4D97-AF65-F5344CB8AC3E}">
        <p14:creationId xmlns:p14="http://schemas.microsoft.com/office/powerpoint/2010/main" val="42096623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72">
          <p15:clr>
            <a:srgbClr val="5ACBF0"/>
          </p15:clr>
        </p15:guide>
        <p15:guide id="3" pos="3842">
          <p15:clr>
            <a:srgbClr val="5ACBF0"/>
          </p15:clr>
        </p15:guide>
        <p15:guide id="4" orient="horz" pos="21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2" name="Rectangle: Rounded Corners 81">
            <a:extLst>
              <a:ext uri="{FF2B5EF4-FFF2-40B4-BE49-F238E27FC236}">
                <a16:creationId xmlns:a16="http://schemas.microsoft.com/office/drawing/2014/main" id="{29C65921-FD7F-B796-44F6-E9E410683CD9}"/>
              </a:ext>
            </a:extLst>
          </p:cNvPr>
          <p:cNvSpPr/>
          <p:nvPr userDrawn="1"/>
        </p:nvSpPr>
        <p:spPr bwMode="auto">
          <a:xfrm>
            <a:off x="0" y="2328"/>
            <a:ext cx="4025900" cy="6857997"/>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Arrow: U-Turn 4">
            <a:extLst>
              <a:ext uri="{FF2B5EF4-FFF2-40B4-BE49-F238E27FC236}">
                <a16:creationId xmlns:a16="http://schemas.microsoft.com/office/drawing/2014/main" id="{9813402F-4AE0-5DF2-8034-09DE25CC529B}"/>
              </a:ext>
            </a:extLst>
          </p:cNvPr>
          <p:cNvSpPr/>
          <p:nvPr userDrawn="1"/>
        </p:nvSpPr>
        <p:spPr bwMode="auto">
          <a:xfrm rot="5400000">
            <a:off x="1718628" y="2893060"/>
            <a:ext cx="5686424" cy="1071880"/>
          </a:xfrm>
          <a:prstGeom prst="uturnArrow">
            <a:avLst>
              <a:gd name="adj1" fmla="val 25000"/>
              <a:gd name="adj2" fmla="val 0"/>
              <a:gd name="adj3" fmla="val 25000"/>
              <a:gd name="adj4" fmla="val 10792"/>
              <a:gd name="adj5" fmla="val 100000"/>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nvGrpSpPr>
          <p:cNvPr id="105" name="Group 104">
            <a:extLst>
              <a:ext uri="{FF2B5EF4-FFF2-40B4-BE49-F238E27FC236}">
                <a16:creationId xmlns:a16="http://schemas.microsoft.com/office/drawing/2014/main" id="{4A001AE1-8659-BE68-D13E-1749B7C6F739}"/>
              </a:ext>
            </a:extLst>
          </p:cNvPr>
          <p:cNvGrpSpPr/>
          <p:nvPr userDrawn="1"/>
        </p:nvGrpSpPr>
        <p:grpSpPr>
          <a:xfrm>
            <a:off x="4655194" y="1191140"/>
            <a:ext cx="875440" cy="693220"/>
            <a:chOff x="4655194" y="1191140"/>
            <a:chExt cx="875440" cy="693220"/>
          </a:xfrm>
        </p:grpSpPr>
        <p:sp>
          <p:nvSpPr>
            <p:cNvPr id="9" name="Oval 8">
              <a:extLst>
                <a:ext uri="{FF2B5EF4-FFF2-40B4-BE49-F238E27FC236}">
                  <a16:creationId xmlns:a16="http://schemas.microsoft.com/office/drawing/2014/main" id="{B25ED429-AE6A-B1A3-13DF-0807FF238451}"/>
                </a:ext>
              </a:extLst>
            </p:cNvPr>
            <p:cNvSpPr/>
            <p:nvPr/>
          </p:nvSpPr>
          <p:spPr bwMode="auto">
            <a:xfrm>
              <a:off x="4746304" y="1191140"/>
              <a:ext cx="693220" cy="693220"/>
            </a:xfrm>
            <a:prstGeom prst="ellipse">
              <a:avLst/>
            </a:prstGeom>
            <a:solidFill>
              <a:schemeClr val="bg1"/>
            </a:solidFill>
            <a:ln w="15875">
              <a:noFill/>
              <a:headEnd type="none" w="med" len="med"/>
              <a:tailEnd type="none" w="med" len="med"/>
            </a:ln>
            <a:effectLst>
              <a:outerShdw blurRad="63500" sx="105000" sy="1050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endParaRPr kumimoji="0" lang="en-IN" sz="2000" b="0" i="0" u="none" strike="noStrike" kern="1200" cap="none" spc="0" normalizeH="0" baseline="0" noProof="0" err="1">
                <a:ln>
                  <a:noFill/>
                </a:ln>
                <a:solidFill>
                  <a:schemeClr val="tx2"/>
                </a:solidFill>
                <a:effectLst/>
                <a:uLnTx/>
                <a:uFillTx/>
                <a:latin typeface="Calibri" panose="020F0502020204030204"/>
                <a:ea typeface="+mn-ea"/>
                <a:cs typeface="Segoe UI" pitchFamily="34" charset="0"/>
              </a:endParaRPr>
            </a:p>
          </p:txBody>
        </p:sp>
        <p:sp>
          <p:nvSpPr>
            <p:cNvPr id="10" name="TextBox 9">
              <a:extLst>
                <a:ext uri="{FF2B5EF4-FFF2-40B4-BE49-F238E27FC236}">
                  <a16:creationId xmlns:a16="http://schemas.microsoft.com/office/drawing/2014/main" id="{4A86AB34-4D15-7377-D025-110BE01996D4}"/>
                </a:ext>
              </a:extLst>
            </p:cNvPr>
            <p:cNvSpPr txBox="1"/>
            <p:nvPr/>
          </p:nvSpPr>
          <p:spPr>
            <a:xfrm>
              <a:off x="4655194" y="1353084"/>
              <a:ext cx="875440"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solidFill>
                  <a:effectLst/>
                  <a:uLnTx/>
                  <a:uFillTx/>
                  <a:latin typeface="Segoe UI"/>
                  <a:ea typeface="+mn-ea"/>
                  <a:cs typeface="+mn-cs"/>
                </a:rPr>
                <a:t>1</a:t>
              </a:r>
            </a:p>
          </p:txBody>
        </p:sp>
      </p:grpSp>
      <p:grpSp>
        <p:nvGrpSpPr>
          <p:cNvPr id="12" name="Group 11">
            <a:extLst>
              <a:ext uri="{FF2B5EF4-FFF2-40B4-BE49-F238E27FC236}">
                <a16:creationId xmlns:a16="http://schemas.microsoft.com/office/drawing/2014/main" id="{BEE9EF4B-403F-24CD-7476-4B9CEC30288B}"/>
              </a:ext>
            </a:extLst>
          </p:cNvPr>
          <p:cNvGrpSpPr/>
          <p:nvPr/>
        </p:nvGrpSpPr>
        <p:grpSpPr>
          <a:xfrm>
            <a:off x="4655194" y="2491228"/>
            <a:ext cx="875439" cy="693220"/>
            <a:chOff x="4542890" y="2973275"/>
            <a:chExt cx="1122682" cy="889000"/>
          </a:xfrm>
        </p:grpSpPr>
        <p:sp>
          <p:nvSpPr>
            <p:cNvPr id="14" name="Oval 13">
              <a:extLst>
                <a:ext uri="{FF2B5EF4-FFF2-40B4-BE49-F238E27FC236}">
                  <a16:creationId xmlns:a16="http://schemas.microsoft.com/office/drawing/2014/main" id="{826C87C4-A125-7CE6-E5A4-CA32960ED41A}"/>
                </a:ext>
              </a:extLst>
            </p:cNvPr>
            <p:cNvSpPr/>
            <p:nvPr/>
          </p:nvSpPr>
          <p:spPr bwMode="auto">
            <a:xfrm>
              <a:off x="4659731" y="2973275"/>
              <a:ext cx="889000" cy="889000"/>
            </a:xfrm>
            <a:prstGeom prst="ellipse">
              <a:avLst/>
            </a:prstGeom>
            <a:solidFill>
              <a:schemeClr val="bg1"/>
            </a:solidFill>
            <a:ln w="15875">
              <a:noFill/>
              <a:headEnd type="none" w="med" len="med"/>
              <a:tailEnd type="none" w="med" len="med"/>
            </a:ln>
            <a:effectLst>
              <a:outerShdw blurRad="63500" sx="105000" sy="1050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endParaRPr kumimoji="0" lang="en-IN" sz="1600" b="0" i="0" u="none" strike="noStrike" kern="1200" cap="none" spc="0" normalizeH="0" baseline="0" noProof="0" err="1">
                <a:ln>
                  <a:noFill/>
                </a:ln>
                <a:solidFill>
                  <a:schemeClr val="tx2"/>
                </a:solidFill>
                <a:effectLst/>
                <a:uLnTx/>
                <a:uFillTx/>
                <a:latin typeface="Calibri" panose="020F0502020204030204"/>
                <a:ea typeface="+mn-ea"/>
                <a:cs typeface="Segoe UI" pitchFamily="34" charset="0"/>
              </a:endParaRPr>
            </a:p>
          </p:txBody>
        </p:sp>
        <p:sp>
          <p:nvSpPr>
            <p:cNvPr id="15" name="TextBox 14">
              <a:extLst>
                <a:ext uri="{FF2B5EF4-FFF2-40B4-BE49-F238E27FC236}">
                  <a16:creationId xmlns:a16="http://schemas.microsoft.com/office/drawing/2014/main" id="{ABE076AC-7D9B-0DF2-53A3-6CE0BDEA6EF6}"/>
                </a:ext>
              </a:extLst>
            </p:cNvPr>
            <p:cNvSpPr txBox="1"/>
            <p:nvPr/>
          </p:nvSpPr>
          <p:spPr>
            <a:xfrm>
              <a:off x="4542890" y="3180955"/>
              <a:ext cx="1122682" cy="47363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solidFill>
                  <a:effectLst/>
                  <a:uLnTx/>
                  <a:uFillTx/>
                  <a:latin typeface="Segoe UI"/>
                  <a:ea typeface="+mn-ea"/>
                  <a:cs typeface="+mn-cs"/>
                </a:rPr>
                <a:t>2</a:t>
              </a:r>
            </a:p>
          </p:txBody>
        </p:sp>
      </p:grpSp>
      <p:grpSp>
        <p:nvGrpSpPr>
          <p:cNvPr id="18" name="Group 17">
            <a:extLst>
              <a:ext uri="{FF2B5EF4-FFF2-40B4-BE49-F238E27FC236}">
                <a16:creationId xmlns:a16="http://schemas.microsoft.com/office/drawing/2014/main" id="{02665FB2-6199-D848-B7A0-CB7398D06B75}"/>
              </a:ext>
            </a:extLst>
          </p:cNvPr>
          <p:cNvGrpSpPr/>
          <p:nvPr userDrawn="1"/>
        </p:nvGrpSpPr>
        <p:grpSpPr>
          <a:xfrm>
            <a:off x="82210" y="487355"/>
            <a:ext cx="1999622" cy="1111528"/>
            <a:chOff x="0" y="2143857"/>
            <a:chExt cx="1647336" cy="915703"/>
          </a:xfrm>
          <a:solidFill>
            <a:schemeClr val="bg2">
              <a:lumMod val="40000"/>
              <a:lumOff val="60000"/>
            </a:schemeClr>
          </a:solidFill>
        </p:grpSpPr>
        <p:grpSp>
          <p:nvGrpSpPr>
            <p:cNvPr id="19" name="Group 18">
              <a:extLst>
                <a:ext uri="{FF2B5EF4-FFF2-40B4-BE49-F238E27FC236}">
                  <a16:creationId xmlns:a16="http://schemas.microsoft.com/office/drawing/2014/main" id="{90C3E72C-BC08-E613-5F40-3CCF61D54557}"/>
                </a:ext>
              </a:extLst>
            </p:cNvPr>
            <p:cNvGrpSpPr/>
            <p:nvPr/>
          </p:nvGrpSpPr>
          <p:grpSpPr>
            <a:xfrm>
              <a:off x="0" y="2356582"/>
              <a:ext cx="1647336" cy="64803"/>
              <a:chOff x="0" y="2352485"/>
              <a:chExt cx="1647336" cy="64803"/>
            </a:xfrm>
            <a:grpFill/>
          </p:grpSpPr>
          <p:sp>
            <p:nvSpPr>
              <p:cNvPr id="60" name="Oval 59">
                <a:extLst>
                  <a:ext uri="{FF2B5EF4-FFF2-40B4-BE49-F238E27FC236}">
                    <a16:creationId xmlns:a16="http://schemas.microsoft.com/office/drawing/2014/main" id="{A90DAD7A-43C3-0B7B-06F0-B83E4BC2982F}"/>
                  </a:ext>
                </a:extLst>
              </p:cNvPr>
              <p:cNvSpPr/>
              <p:nvPr/>
            </p:nvSpPr>
            <p:spPr bwMode="auto">
              <a:xfrm rot="5400000">
                <a:off x="1582533" y="2352485"/>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1" name="Oval 60">
                <a:extLst>
                  <a:ext uri="{FF2B5EF4-FFF2-40B4-BE49-F238E27FC236}">
                    <a16:creationId xmlns:a16="http://schemas.microsoft.com/office/drawing/2014/main" id="{C826D7C4-3E96-7653-78A8-963550094E62}"/>
                  </a:ext>
                </a:extLst>
              </p:cNvPr>
              <p:cNvSpPr/>
              <p:nvPr/>
            </p:nvSpPr>
            <p:spPr bwMode="auto">
              <a:xfrm rot="5400000">
                <a:off x="1384717" y="2352485"/>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2" name="Oval 61">
                <a:extLst>
                  <a:ext uri="{FF2B5EF4-FFF2-40B4-BE49-F238E27FC236}">
                    <a16:creationId xmlns:a16="http://schemas.microsoft.com/office/drawing/2014/main" id="{8B7CD4CB-B826-FC84-67D7-CBF3F39C5EAF}"/>
                  </a:ext>
                </a:extLst>
              </p:cNvPr>
              <p:cNvSpPr/>
              <p:nvPr/>
            </p:nvSpPr>
            <p:spPr bwMode="auto">
              <a:xfrm rot="5400000">
                <a:off x="1186900" y="2352485"/>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3" name="Oval 62">
                <a:extLst>
                  <a:ext uri="{FF2B5EF4-FFF2-40B4-BE49-F238E27FC236}">
                    <a16:creationId xmlns:a16="http://schemas.microsoft.com/office/drawing/2014/main" id="{F35B59A6-6763-B8B1-90AE-7C1C223A150B}"/>
                  </a:ext>
                </a:extLst>
              </p:cNvPr>
              <p:cNvSpPr/>
              <p:nvPr/>
            </p:nvSpPr>
            <p:spPr bwMode="auto">
              <a:xfrm>
                <a:off x="593450" y="2352485"/>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4" name="Oval 63">
                <a:extLst>
                  <a:ext uri="{FF2B5EF4-FFF2-40B4-BE49-F238E27FC236}">
                    <a16:creationId xmlns:a16="http://schemas.microsoft.com/office/drawing/2014/main" id="{9D6474B4-6827-9BF9-FAF2-E1795B70A592}"/>
                  </a:ext>
                </a:extLst>
              </p:cNvPr>
              <p:cNvSpPr/>
              <p:nvPr/>
            </p:nvSpPr>
            <p:spPr bwMode="auto">
              <a:xfrm rot="5400000">
                <a:off x="395633" y="2352485"/>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5" name="Oval 64">
                <a:extLst>
                  <a:ext uri="{FF2B5EF4-FFF2-40B4-BE49-F238E27FC236}">
                    <a16:creationId xmlns:a16="http://schemas.microsoft.com/office/drawing/2014/main" id="{20741D26-8134-B07C-5729-7489D8773DB2}"/>
                  </a:ext>
                </a:extLst>
              </p:cNvPr>
              <p:cNvSpPr/>
              <p:nvPr/>
            </p:nvSpPr>
            <p:spPr bwMode="auto">
              <a:xfrm rot="5400000">
                <a:off x="197817" y="2352485"/>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6" name="Oval 65">
                <a:extLst>
                  <a:ext uri="{FF2B5EF4-FFF2-40B4-BE49-F238E27FC236}">
                    <a16:creationId xmlns:a16="http://schemas.microsoft.com/office/drawing/2014/main" id="{D63A4E95-2F66-BFE2-4B98-F21E0E241CA6}"/>
                  </a:ext>
                </a:extLst>
              </p:cNvPr>
              <p:cNvSpPr/>
              <p:nvPr/>
            </p:nvSpPr>
            <p:spPr bwMode="auto">
              <a:xfrm rot="5400000">
                <a:off x="0" y="2352485"/>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7" name="Oval 66">
                <a:extLst>
                  <a:ext uri="{FF2B5EF4-FFF2-40B4-BE49-F238E27FC236}">
                    <a16:creationId xmlns:a16="http://schemas.microsoft.com/office/drawing/2014/main" id="{AA31585C-BEE0-6E48-7C99-D4F3E7FB0B0F}"/>
                  </a:ext>
                </a:extLst>
              </p:cNvPr>
              <p:cNvSpPr/>
              <p:nvPr/>
            </p:nvSpPr>
            <p:spPr bwMode="auto">
              <a:xfrm>
                <a:off x="791267" y="2352485"/>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8" name="Oval 67">
                <a:extLst>
                  <a:ext uri="{FF2B5EF4-FFF2-40B4-BE49-F238E27FC236}">
                    <a16:creationId xmlns:a16="http://schemas.microsoft.com/office/drawing/2014/main" id="{3E580A55-B12F-81CE-4C39-011911B47C96}"/>
                  </a:ext>
                </a:extLst>
              </p:cNvPr>
              <p:cNvSpPr/>
              <p:nvPr/>
            </p:nvSpPr>
            <p:spPr bwMode="auto">
              <a:xfrm>
                <a:off x="989083" y="2352485"/>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20" name="Group 19">
              <a:extLst>
                <a:ext uri="{FF2B5EF4-FFF2-40B4-BE49-F238E27FC236}">
                  <a16:creationId xmlns:a16="http://schemas.microsoft.com/office/drawing/2014/main" id="{0C0FE0B3-F9C8-2DCE-1AD7-2D310541667A}"/>
                </a:ext>
              </a:extLst>
            </p:cNvPr>
            <p:cNvGrpSpPr/>
            <p:nvPr/>
          </p:nvGrpSpPr>
          <p:grpSpPr>
            <a:xfrm>
              <a:off x="0" y="2569307"/>
              <a:ext cx="1647336" cy="64804"/>
              <a:chOff x="0" y="2561113"/>
              <a:chExt cx="1647336" cy="64804"/>
            </a:xfrm>
            <a:grpFill/>
          </p:grpSpPr>
          <p:sp>
            <p:nvSpPr>
              <p:cNvPr id="51" name="Oval 50">
                <a:extLst>
                  <a:ext uri="{FF2B5EF4-FFF2-40B4-BE49-F238E27FC236}">
                    <a16:creationId xmlns:a16="http://schemas.microsoft.com/office/drawing/2014/main" id="{5F539D38-BAC6-E106-8351-378D03B95ECB}"/>
                  </a:ext>
                </a:extLst>
              </p:cNvPr>
              <p:cNvSpPr/>
              <p:nvPr/>
            </p:nvSpPr>
            <p:spPr bwMode="auto">
              <a:xfrm rot="5400000">
                <a:off x="1582533" y="2561113"/>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2" name="Oval 51">
                <a:extLst>
                  <a:ext uri="{FF2B5EF4-FFF2-40B4-BE49-F238E27FC236}">
                    <a16:creationId xmlns:a16="http://schemas.microsoft.com/office/drawing/2014/main" id="{37CD3226-D29E-43DE-5EDC-EE4C81470C07}"/>
                  </a:ext>
                </a:extLst>
              </p:cNvPr>
              <p:cNvSpPr/>
              <p:nvPr/>
            </p:nvSpPr>
            <p:spPr bwMode="auto">
              <a:xfrm rot="5400000">
                <a:off x="1384717" y="2561113"/>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3" name="Oval 52">
                <a:extLst>
                  <a:ext uri="{FF2B5EF4-FFF2-40B4-BE49-F238E27FC236}">
                    <a16:creationId xmlns:a16="http://schemas.microsoft.com/office/drawing/2014/main" id="{FF45FBE0-18FE-403A-20BA-C7B34EB2C81C}"/>
                  </a:ext>
                </a:extLst>
              </p:cNvPr>
              <p:cNvSpPr/>
              <p:nvPr/>
            </p:nvSpPr>
            <p:spPr bwMode="auto">
              <a:xfrm rot="5400000">
                <a:off x="1186900" y="2561113"/>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4" name="Oval 53">
                <a:extLst>
                  <a:ext uri="{FF2B5EF4-FFF2-40B4-BE49-F238E27FC236}">
                    <a16:creationId xmlns:a16="http://schemas.microsoft.com/office/drawing/2014/main" id="{761FDE27-595C-FFC5-51E2-A1ED4B275F98}"/>
                  </a:ext>
                </a:extLst>
              </p:cNvPr>
              <p:cNvSpPr/>
              <p:nvPr/>
            </p:nvSpPr>
            <p:spPr bwMode="auto">
              <a:xfrm>
                <a:off x="593450" y="2561113"/>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5" name="Oval 54">
                <a:extLst>
                  <a:ext uri="{FF2B5EF4-FFF2-40B4-BE49-F238E27FC236}">
                    <a16:creationId xmlns:a16="http://schemas.microsoft.com/office/drawing/2014/main" id="{E209AC06-E726-AB85-14F5-6B00239D701A}"/>
                  </a:ext>
                </a:extLst>
              </p:cNvPr>
              <p:cNvSpPr/>
              <p:nvPr/>
            </p:nvSpPr>
            <p:spPr bwMode="auto">
              <a:xfrm rot="5400000">
                <a:off x="395633" y="2561113"/>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6" name="Oval 55">
                <a:extLst>
                  <a:ext uri="{FF2B5EF4-FFF2-40B4-BE49-F238E27FC236}">
                    <a16:creationId xmlns:a16="http://schemas.microsoft.com/office/drawing/2014/main" id="{16558105-8E50-3399-15D7-31043E9AD44E}"/>
                  </a:ext>
                </a:extLst>
              </p:cNvPr>
              <p:cNvSpPr/>
              <p:nvPr/>
            </p:nvSpPr>
            <p:spPr bwMode="auto">
              <a:xfrm rot="5400000">
                <a:off x="197817" y="2561113"/>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7" name="Oval 56">
                <a:extLst>
                  <a:ext uri="{FF2B5EF4-FFF2-40B4-BE49-F238E27FC236}">
                    <a16:creationId xmlns:a16="http://schemas.microsoft.com/office/drawing/2014/main" id="{2AA12D00-9BAD-5E66-25AF-C256F8A82720}"/>
                  </a:ext>
                </a:extLst>
              </p:cNvPr>
              <p:cNvSpPr/>
              <p:nvPr/>
            </p:nvSpPr>
            <p:spPr bwMode="auto">
              <a:xfrm rot="5400000">
                <a:off x="0" y="2561113"/>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8" name="Oval 57">
                <a:extLst>
                  <a:ext uri="{FF2B5EF4-FFF2-40B4-BE49-F238E27FC236}">
                    <a16:creationId xmlns:a16="http://schemas.microsoft.com/office/drawing/2014/main" id="{81E39797-6B0D-14A9-60AB-0801F02D8959}"/>
                  </a:ext>
                </a:extLst>
              </p:cNvPr>
              <p:cNvSpPr/>
              <p:nvPr/>
            </p:nvSpPr>
            <p:spPr bwMode="auto">
              <a:xfrm>
                <a:off x="791267" y="2561113"/>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9" name="Oval 58">
                <a:extLst>
                  <a:ext uri="{FF2B5EF4-FFF2-40B4-BE49-F238E27FC236}">
                    <a16:creationId xmlns:a16="http://schemas.microsoft.com/office/drawing/2014/main" id="{513D16B7-D349-AA7B-93A4-4F2737B66013}"/>
                  </a:ext>
                </a:extLst>
              </p:cNvPr>
              <p:cNvSpPr/>
              <p:nvPr/>
            </p:nvSpPr>
            <p:spPr bwMode="auto">
              <a:xfrm>
                <a:off x="989083" y="2561114"/>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grpSp>
        <p:grpSp>
          <p:nvGrpSpPr>
            <p:cNvPr id="21" name="Group 20">
              <a:extLst>
                <a:ext uri="{FF2B5EF4-FFF2-40B4-BE49-F238E27FC236}">
                  <a16:creationId xmlns:a16="http://schemas.microsoft.com/office/drawing/2014/main" id="{151B41DB-F6F9-349B-2F3E-A7D471C23451}"/>
                </a:ext>
              </a:extLst>
            </p:cNvPr>
            <p:cNvGrpSpPr/>
            <p:nvPr/>
          </p:nvGrpSpPr>
          <p:grpSpPr>
            <a:xfrm>
              <a:off x="0" y="2143857"/>
              <a:ext cx="1647336" cy="64803"/>
              <a:chOff x="0" y="2143857"/>
              <a:chExt cx="1647336" cy="64803"/>
            </a:xfrm>
            <a:grpFill/>
          </p:grpSpPr>
          <p:sp>
            <p:nvSpPr>
              <p:cNvPr id="42" name="Oval 41">
                <a:extLst>
                  <a:ext uri="{FF2B5EF4-FFF2-40B4-BE49-F238E27FC236}">
                    <a16:creationId xmlns:a16="http://schemas.microsoft.com/office/drawing/2014/main" id="{E2EC5D2A-A54B-10AB-1E7F-6D4E2CB71DAD}"/>
                  </a:ext>
                </a:extLst>
              </p:cNvPr>
              <p:cNvSpPr/>
              <p:nvPr/>
            </p:nvSpPr>
            <p:spPr bwMode="auto">
              <a:xfrm rot="5400000">
                <a:off x="1582533"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3" name="Oval 42">
                <a:extLst>
                  <a:ext uri="{FF2B5EF4-FFF2-40B4-BE49-F238E27FC236}">
                    <a16:creationId xmlns:a16="http://schemas.microsoft.com/office/drawing/2014/main" id="{F7142276-15F4-0710-1242-1121E7122CD8}"/>
                  </a:ext>
                </a:extLst>
              </p:cNvPr>
              <p:cNvSpPr/>
              <p:nvPr/>
            </p:nvSpPr>
            <p:spPr bwMode="auto">
              <a:xfrm rot="5400000">
                <a:off x="1384717"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4" name="Oval 43">
                <a:extLst>
                  <a:ext uri="{FF2B5EF4-FFF2-40B4-BE49-F238E27FC236}">
                    <a16:creationId xmlns:a16="http://schemas.microsoft.com/office/drawing/2014/main" id="{40D36DC4-3C12-7C0F-D16A-D8703E6BDBB1}"/>
                  </a:ext>
                </a:extLst>
              </p:cNvPr>
              <p:cNvSpPr/>
              <p:nvPr/>
            </p:nvSpPr>
            <p:spPr bwMode="auto">
              <a:xfrm rot="5400000">
                <a:off x="1186900"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5" name="Oval 44">
                <a:extLst>
                  <a:ext uri="{FF2B5EF4-FFF2-40B4-BE49-F238E27FC236}">
                    <a16:creationId xmlns:a16="http://schemas.microsoft.com/office/drawing/2014/main" id="{8ACC0488-9DB0-DA62-1B25-0127C8FE9827}"/>
                  </a:ext>
                </a:extLst>
              </p:cNvPr>
              <p:cNvSpPr/>
              <p:nvPr/>
            </p:nvSpPr>
            <p:spPr bwMode="auto">
              <a:xfrm>
                <a:off x="593450"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6" name="Oval 45">
                <a:extLst>
                  <a:ext uri="{FF2B5EF4-FFF2-40B4-BE49-F238E27FC236}">
                    <a16:creationId xmlns:a16="http://schemas.microsoft.com/office/drawing/2014/main" id="{66B78467-3055-9EA7-0D52-D646B9BD7953}"/>
                  </a:ext>
                </a:extLst>
              </p:cNvPr>
              <p:cNvSpPr/>
              <p:nvPr/>
            </p:nvSpPr>
            <p:spPr bwMode="auto">
              <a:xfrm rot="5400000">
                <a:off x="395633"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7" name="Oval 46">
                <a:extLst>
                  <a:ext uri="{FF2B5EF4-FFF2-40B4-BE49-F238E27FC236}">
                    <a16:creationId xmlns:a16="http://schemas.microsoft.com/office/drawing/2014/main" id="{7513A2EF-5D16-E2C7-FD52-025F7D40CF11}"/>
                  </a:ext>
                </a:extLst>
              </p:cNvPr>
              <p:cNvSpPr/>
              <p:nvPr/>
            </p:nvSpPr>
            <p:spPr bwMode="auto">
              <a:xfrm rot="5400000">
                <a:off x="197817"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8" name="Oval 47">
                <a:extLst>
                  <a:ext uri="{FF2B5EF4-FFF2-40B4-BE49-F238E27FC236}">
                    <a16:creationId xmlns:a16="http://schemas.microsoft.com/office/drawing/2014/main" id="{684A6D68-14DB-96DF-A697-DA0D78888DA2}"/>
                  </a:ext>
                </a:extLst>
              </p:cNvPr>
              <p:cNvSpPr/>
              <p:nvPr/>
            </p:nvSpPr>
            <p:spPr bwMode="auto">
              <a:xfrm rot="5400000">
                <a:off x="0"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9" name="Oval 48">
                <a:extLst>
                  <a:ext uri="{FF2B5EF4-FFF2-40B4-BE49-F238E27FC236}">
                    <a16:creationId xmlns:a16="http://schemas.microsoft.com/office/drawing/2014/main" id="{B7386B6C-CA37-6018-FD08-8A8E49F5C3C1}"/>
                  </a:ext>
                </a:extLst>
              </p:cNvPr>
              <p:cNvSpPr/>
              <p:nvPr/>
            </p:nvSpPr>
            <p:spPr bwMode="auto">
              <a:xfrm>
                <a:off x="791267"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0" name="Oval 49">
                <a:extLst>
                  <a:ext uri="{FF2B5EF4-FFF2-40B4-BE49-F238E27FC236}">
                    <a16:creationId xmlns:a16="http://schemas.microsoft.com/office/drawing/2014/main" id="{6AC8E9AC-E8EE-0CD7-248D-ACA0A76B920F}"/>
                  </a:ext>
                </a:extLst>
              </p:cNvPr>
              <p:cNvSpPr/>
              <p:nvPr/>
            </p:nvSpPr>
            <p:spPr bwMode="auto">
              <a:xfrm>
                <a:off x="989083"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22" name="Group 21">
              <a:extLst>
                <a:ext uri="{FF2B5EF4-FFF2-40B4-BE49-F238E27FC236}">
                  <a16:creationId xmlns:a16="http://schemas.microsoft.com/office/drawing/2014/main" id="{86033F52-E3A6-1680-DC0D-D620CD1DA149}"/>
                </a:ext>
              </a:extLst>
            </p:cNvPr>
            <p:cNvGrpSpPr/>
            <p:nvPr/>
          </p:nvGrpSpPr>
          <p:grpSpPr>
            <a:xfrm>
              <a:off x="0" y="2782032"/>
              <a:ext cx="1647336" cy="64803"/>
              <a:chOff x="0" y="2769740"/>
              <a:chExt cx="1647336" cy="64803"/>
            </a:xfrm>
            <a:grpFill/>
          </p:grpSpPr>
          <p:sp>
            <p:nvSpPr>
              <p:cNvPr id="33" name="Oval 32">
                <a:extLst>
                  <a:ext uri="{FF2B5EF4-FFF2-40B4-BE49-F238E27FC236}">
                    <a16:creationId xmlns:a16="http://schemas.microsoft.com/office/drawing/2014/main" id="{751A4015-A7FF-D134-974D-1EB42EF2821A}"/>
                  </a:ext>
                </a:extLst>
              </p:cNvPr>
              <p:cNvSpPr/>
              <p:nvPr/>
            </p:nvSpPr>
            <p:spPr bwMode="auto">
              <a:xfrm rot="5400000">
                <a:off x="1582533" y="2769740"/>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4" name="Oval 33">
                <a:extLst>
                  <a:ext uri="{FF2B5EF4-FFF2-40B4-BE49-F238E27FC236}">
                    <a16:creationId xmlns:a16="http://schemas.microsoft.com/office/drawing/2014/main" id="{4FA86999-E837-FCDB-A569-94D7AC160918}"/>
                  </a:ext>
                </a:extLst>
              </p:cNvPr>
              <p:cNvSpPr/>
              <p:nvPr/>
            </p:nvSpPr>
            <p:spPr bwMode="auto">
              <a:xfrm rot="5400000">
                <a:off x="1384717" y="2769740"/>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5" name="Oval 34">
                <a:extLst>
                  <a:ext uri="{FF2B5EF4-FFF2-40B4-BE49-F238E27FC236}">
                    <a16:creationId xmlns:a16="http://schemas.microsoft.com/office/drawing/2014/main" id="{E2DC6340-3A97-7491-6E84-4D8D919FA7AA}"/>
                  </a:ext>
                </a:extLst>
              </p:cNvPr>
              <p:cNvSpPr/>
              <p:nvPr/>
            </p:nvSpPr>
            <p:spPr bwMode="auto">
              <a:xfrm rot="5400000">
                <a:off x="1186900" y="2769740"/>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6" name="Oval 35">
                <a:extLst>
                  <a:ext uri="{FF2B5EF4-FFF2-40B4-BE49-F238E27FC236}">
                    <a16:creationId xmlns:a16="http://schemas.microsoft.com/office/drawing/2014/main" id="{CC5E774E-5267-777B-E099-4AA24D882CCB}"/>
                  </a:ext>
                </a:extLst>
              </p:cNvPr>
              <p:cNvSpPr/>
              <p:nvPr/>
            </p:nvSpPr>
            <p:spPr bwMode="auto">
              <a:xfrm>
                <a:off x="593450" y="2769740"/>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7" name="Oval 36">
                <a:extLst>
                  <a:ext uri="{FF2B5EF4-FFF2-40B4-BE49-F238E27FC236}">
                    <a16:creationId xmlns:a16="http://schemas.microsoft.com/office/drawing/2014/main" id="{066CC9F6-B651-F2D5-C726-DBB970B82C48}"/>
                  </a:ext>
                </a:extLst>
              </p:cNvPr>
              <p:cNvSpPr/>
              <p:nvPr/>
            </p:nvSpPr>
            <p:spPr bwMode="auto">
              <a:xfrm rot="5400000">
                <a:off x="395633" y="2769740"/>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8" name="Oval 37">
                <a:extLst>
                  <a:ext uri="{FF2B5EF4-FFF2-40B4-BE49-F238E27FC236}">
                    <a16:creationId xmlns:a16="http://schemas.microsoft.com/office/drawing/2014/main" id="{DEB603B9-F1AD-A280-D081-930CA5045ED3}"/>
                  </a:ext>
                </a:extLst>
              </p:cNvPr>
              <p:cNvSpPr/>
              <p:nvPr/>
            </p:nvSpPr>
            <p:spPr bwMode="auto">
              <a:xfrm rot="5400000">
                <a:off x="197817" y="2769740"/>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9" name="Oval 38">
                <a:extLst>
                  <a:ext uri="{FF2B5EF4-FFF2-40B4-BE49-F238E27FC236}">
                    <a16:creationId xmlns:a16="http://schemas.microsoft.com/office/drawing/2014/main" id="{37A75424-081A-21D0-FD3F-24A0F7B93067}"/>
                  </a:ext>
                </a:extLst>
              </p:cNvPr>
              <p:cNvSpPr/>
              <p:nvPr/>
            </p:nvSpPr>
            <p:spPr bwMode="auto">
              <a:xfrm rot="5400000">
                <a:off x="0" y="2769740"/>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0" name="Oval 39">
                <a:extLst>
                  <a:ext uri="{FF2B5EF4-FFF2-40B4-BE49-F238E27FC236}">
                    <a16:creationId xmlns:a16="http://schemas.microsoft.com/office/drawing/2014/main" id="{F54AD13A-8999-2AD7-ACB0-8A7885185A56}"/>
                  </a:ext>
                </a:extLst>
              </p:cNvPr>
              <p:cNvSpPr/>
              <p:nvPr/>
            </p:nvSpPr>
            <p:spPr bwMode="auto">
              <a:xfrm>
                <a:off x="791267" y="2769740"/>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1" name="Oval 40">
                <a:extLst>
                  <a:ext uri="{FF2B5EF4-FFF2-40B4-BE49-F238E27FC236}">
                    <a16:creationId xmlns:a16="http://schemas.microsoft.com/office/drawing/2014/main" id="{892072C5-EFDC-BF8F-5FF4-90ED48601C2F}"/>
                  </a:ext>
                </a:extLst>
              </p:cNvPr>
              <p:cNvSpPr/>
              <p:nvPr/>
            </p:nvSpPr>
            <p:spPr bwMode="auto">
              <a:xfrm>
                <a:off x="989083" y="2769740"/>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23" name="Group 22">
              <a:extLst>
                <a:ext uri="{FF2B5EF4-FFF2-40B4-BE49-F238E27FC236}">
                  <a16:creationId xmlns:a16="http://schemas.microsoft.com/office/drawing/2014/main" id="{1C1D9B22-F84B-76EC-EAD6-E8E51C8A99B2}"/>
                </a:ext>
              </a:extLst>
            </p:cNvPr>
            <p:cNvGrpSpPr/>
            <p:nvPr/>
          </p:nvGrpSpPr>
          <p:grpSpPr>
            <a:xfrm>
              <a:off x="0" y="2994757"/>
              <a:ext cx="1647336" cy="64803"/>
              <a:chOff x="0" y="2143857"/>
              <a:chExt cx="1647336" cy="64803"/>
            </a:xfrm>
            <a:grpFill/>
          </p:grpSpPr>
          <p:sp>
            <p:nvSpPr>
              <p:cNvPr id="24" name="Oval 23">
                <a:extLst>
                  <a:ext uri="{FF2B5EF4-FFF2-40B4-BE49-F238E27FC236}">
                    <a16:creationId xmlns:a16="http://schemas.microsoft.com/office/drawing/2014/main" id="{F7544CC5-44C3-3B85-469B-EC335C813333}"/>
                  </a:ext>
                </a:extLst>
              </p:cNvPr>
              <p:cNvSpPr/>
              <p:nvPr/>
            </p:nvSpPr>
            <p:spPr bwMode="auto">
              <a:xfrm rot="5400000">
                <a:off x="1582533"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5" name="Oval 24">
                <a:extLst>
                  <a:ext uri="{FF2B5EF4-FFF2-40B4-BE49-F238E27FC236}">
                    <a16:creationId xmlns:a16="http://schemas.microsoft.com/office/drawing/2014/main" id="{38D28A50-3AFC-B551-9745-3C2A16D8F6DA}"/>
                  </a:ext>
                </a:extLst>
              </p:cNvPr>
              <p:cNvSpPr/>
              <p:nvPr/>
            </p:nvSpPr>
            <p:spPr bwMode="auto">
              <a:xfrm rot="5400000">
                <a:off x="1384717"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6" name="Oval 25">
                <a:extLst>
                  <a:ext uri="{FF2B5EF4-FFF2-40B4-BE49-F238E27FC236}">
                    <a16:creationId xmlns:a16="http://schemas.microsoft.com/office/drawing/2014/main" id="{A2C9A610-2142-CAC9-B135-417591FE0CE7}"/>
                  </a:ext>
                </a:extLst>
              </p:cNvPr>
              <p:cNvSpPr/>
              <p:nvPr/>
            </p:nvSpPr>
            <p:spPr bwMode="auto">
              <a:xfrm rot="5400000">
                <a:off x="1186900"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7" name="Oval 26">
                <a:extLst>
                  <a:ext uri="{FF2B5EF4-FFF2-40B4-BE49-F238E27FC236}">
                    <a16:creationId xmlns:a16="http://schemas.microsoft.com/office/drawing/2014/main" id="{7232838E-BCBA-A6CC-9F23-4EBF3D2FFD61}"/>
                  </a:ext>
                </a:extLst>
              </p:cNvPr>
              <p:cNvSpPr/>
              <p:nvPr/>
            </p:nvSpPr>
            <p:spPr bwMode="auto">
              <a:xfrm>
                <a:off x="593450"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8" name="Oval 27">
                <a:extLst>
                  <a:ext uri="{FF2B5EF4-FFF2-40B4-BE49-F238E27FC236}">
                    <a16:creationId xmlns:a16="http://schemas.microsoft.com/office/drawing/2014/main" id="{0C6883B0-59EF-596C-A3F3-94671C4E4082}"/>
                  </a:ext>
                </a:extLst>
              </p:cNvPr>
              <p:cNvSpPr/>
              <p:nvPr/>
            </p:nvSpPr>
            <p:spPr bwMode="auto">
              <a:xfrm rot="5400000">
                <a:off x="395633"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9" name="Oval 28">
                <a:extLst>
                  <a:ext uri="{FF2B5EF4-FFF2-40B4-BE49-F238E27FC236}">
                    <a16:creationId xmlns:a16="http://schemas.microsoft.com/office/drawing/2014/main" id="{A5978B37-DDC4-4B1C-987A-E4C3539B68CE}"/>
                  </a:ext>
                </a:extLst>
              </p:cNvPr>
              <p:cNvSpPr/>
              <p:nvPr/>
            </p:nvSpPr>
            <p:spPr bwMode="auto">
              <a:xfrm rot="5400000">
                <a:off x="197817"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0" name="Oval 29">
                <a:extLst>
                  <a:ext uri="{FF2B5EF4-FFF2-40B4-BE49-F238E27FC236}">
                    <a16:creationId xmlns:a16="http://schemas.microsoft.com/office/drawing/2014/main" id="{70D680B7-0E1F-1FA3-7E94-93B924F96FF8}"/>
                  </a:ext>
                </a:extLst>
              </p:cNvPr>
              <p:cNvSpPr/>
              <p:nvPr/>
            </p:nvSpPr>
            <p:spPr bwMode="auto">
              <a:xfrm rot="5400000">
                <a:off x="0"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1" name="Oval 30">
                <a:extLst>
                  <a:ext uri="{FF2B5EF4-FFF2-40B4-BE49-F238E27FC236}">
                    <a16:creationId xmlns:a16="http://schemas.microsoft.com/office/drawing/2014/main" id="{76895536-276A-D448-DA48-E142A73E6D29}"/>
                  </a:ext>
                </a:extLst>
              </p:cNvPr>
              <p:cNvSpPr/>
              <p:nvPr/>
            </p:nvSpPr>
            <p:spPr bwMode="auto">
              <a:xfrm>
                <a:off x="791267"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2" name="Oval 31">
                <a:extLst>
                  <a:ext uri="{FF2B5EF4-FFF2-40B4-BE49-F238E27FC236}">
                    <a16:creationId xmlns:a16="http://schemas.microsoft.com/office/drawing/2014/main" id="{ECD4F65B-6DC0-8341-E2DD-9326858C8588}"/>
                  </a:ext>
                </a:extLst>
              </p:cNvPr>
              <p:cNvSpPr/>
              <p:nvPr/>
            </p:nvSpPr>
            <p:spPr bwMode="auto">
              <a:xfrm>
                <a:off x="989083"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grpSp>
        <p:nvGrpSpPr>
          <p:cNvPr id="69" name="Group 68">
            <a:extLst>
              <a:ext uri="{FF2B5EF4-FFF2-40B4-BE49-F238E27FC236}">
                <a16:creationId xmlns:a16="http://schemas.microsoft.com/office/drawing/2014/main" id="{7EFACC46-D7C6-A9C9-A713-51BBDF6E0826}"/>
              </a:ext>
            </a:extLst>
          </p:cNvPr>
          <p:cNvGrpSpPr/>
          <p:nvPr userDrawn="1"/>
        </p:nvGrpSpPr>
        <p:grpSpPr>
          <a:xfrm>
            <a:off x="10348517" y="5559865"/>
            <a:ext cx="1843479" cy="1298140"/>
            <a:chOff x="10348517" y="5559865"/>
            <a:chExt cx="1843479" cy="1298140"/>
          </a:xfrm>
        </p:grpSpPr>
        <p:grpSp>
          <p:nvGrpSpPr>
            <p:cNvPr id="70" name="Graphic 8">
              <a:extLst>
                <a:ext uri="{FF2B5EF4-FFF2-40B4-BE49-F238E27FC236}">
                  <a16:creationId xmlns:a16="http://schemas.microsoft.com/office/drawing/2014/main" id="{352583EF-A44C-30BC-DF51-A58388043305}"/>
                </a:ext>
              </a:extLst>
            </p:cNvPr>
            <p:cNvGrpSpPr/>
            <p:nvPr/>
          </p:nvGrpSpPr>
          <p:grpSpPr>
            <a:xfrm flipH="1">
              <a:off x="10348517" y="5687417"/>
              <a:ext cx="1563963" cy="1170588"/>
              <a:chOff x="5302292" y="8602600"/>
              <a:chExt cx="1381243" cy="1033826"/>
            </a:xfrm>
          </p:grpSpPr>
          <p:sp>
            <p:nvSpPr>
              <p:cNvPr id="76" name="Freeform: Shape 75">
                <a:extLst>
                  <a:ext uri="{FF2B5EF4-FFF2-40B4-BE49-F238E27FC236}">
                    <a16:creationId xmlns:a16="http://schemas.microsoft.com/office/drawing/2014/main" id="{275B7312-75C1-319A-B5F7-65094F88892C}"/>
                  </a:ext>
                </a:extLst>
              </p:cNvPr>
              <p:cNvSpPr/>
              <p:nvPr/>
            </p:nvSpPr>
            <p:spPr>
              <a:xfrm>
                <a:off x="6012986" y="8960641"/>
                <a:ext cx="670549" cy="675785"/>
              </a:xfrm>
              <a:custGeom>
                <a:avLst/>
                <a:gdLst>
                  <a:gd name="connsiteX0" fmla="*/ 1290709 w 1290709"/>
                  <a:gd name="connsiteY0" fmla="*/ 0 h 1300786"/>
                  <a:gd name="connsiteX1" fmla="*/ 0 w 1290709"/>
                  <a:gd name="connsiteY1" fmla="*/ 1300786 h 1300786"/>
                </a:gdLst>
                <a:ahLst/>
                <a:cxnLst>
                  <a:cxn ang="0">
                    <a:pos x="connsiteX0" y="connsiteY0"/>
                  </a:cxn>
                  <a:cxn ang="0">
                    <a:pos x="connsiteX1" y="connsiteY1"/>
                  </a:cxn>
                </a:cxnLst>
                <a:rect l="l" t="t" r="r" b="b"/>
                <a:pathLst>
                  <a:path w="1290709" h="1300786">
                    <a:moveTo>
                      <a:pt x="1290709" y="0"/>
                    </a:moveTo>
                    <a:lnTo>
                      <a:pt x="0" y="1300786"/>
                    </a:lnTo>
                  </a:path>
                </a:pathLst>
              </a:custGeom>
              <a:ln w="12700" cap="flat">
                <a:solidFill>
                  <a:schemeClr val="bg2">
                    <a:lumMod val="40000"/>
                    <a:lumOff val="6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77" name="Freeform: Shape 76">
                <a:extLst>
                  <a:ext uri="{FF2B5EF4-FFF2-40B4-BE49-F238E27FC236}">
                    <a16:creationId xmlns:a16="http://schemas.microsoft.com/office/drawing/2014/main" id="{BA8C487D-BDBE-F196-E82A-BEF7FD134ED6}"/>
                  </a:ext>
                </a:extLst>
              </p:cNvPr>
              <p:cNvSpPr/>
              <p:nvPr/>
            </p:nvSpPr>
            <p:spPr>
              <a:xfrm>
                <a:off x="5776035" y="8841293"/>
                <a:ext cx="789064" cy="795131"/>
              </a:xfrm>
              <a:custGeom>
                <a:avLst/>
                <a:gdLst>
                  <a:gd name="connsiteX0" fmla="*/ 1290860 w 1290860"/>
                  <a:gd name="connsiteY0" fmla="*/ 0 h 1300786"/>
                  <a:gd name="connsiteX1" fmla="*/ 0 w 1290860"/>
                  <a:gd name="connsiteY1" fmla="*/ 1300786 h 1300786"/>
                </a:gdLst>
                <a:ahLst/>
                <a:cxnLst>
                  <a:cxn ang="0">
                    <a:pos x="connsiteX0" y="connsiteY0"/>
                  </a:cxn>
                  <a:cxn ang="0">
                    <a:pos x="connsiteX1" y="connsiteY1"/>
                  </a:cxn>
                </a:cxnLst>
                <a:rect l="l" t="t" r="r" b="b"/>
                <a:pathLst>
                  <a:path w="1290860" h="1300786">
                    <a:moveTo>
                      <a:pt x="1290860" y="0"/>
                    </a:moveTo>
                    <a:lnTo>
                      <a:pt x="0" y="1300786"/>
                    </a:lnTo>
                  </a:path>
                </a:pathLst>
              </a:custGeom>
              <a:ln w="12700" cap="flat">
                <a:solidFill>
                  <a:schemeClr val="bg2">
                    <a:lumMod val="40000"/>
                    <a:lumOff val="6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78" name="Freeform: Shape 77">
                <a:extLst>
                  <a:ext uri="{FF2B5EF4-FFF2-40B4-BE49-F238E27FC236}">
                    <a16:creationId xmlns:a16="http://schemas.microsoft.com/office/drawing/2014/main" id="{3813152B-3F53-FB86-B069-1A6D1F434A56}"/>
                  </a:ext>
                </a:extLst>
              </p:cNvPr>
              <p:cNvSpPr/>
              <p:nvPr/>
            </p:nvSpPr>
            <p:spPr>
              <a:xfrm>
                <a:off x="5539166" y="8721948"/>
                <a:ext cx="907497" cy="914475"/>
              </a:xfrm>
              <a:custGeom>
                <a:avLst/>
                <a:gdLst>
                  <a:gd name="connsiteX0" fmla="*/ 1290861 w 1290860"/>
                  <a:gd name="connsiteY0" fmla="*/ 0 h 1300786"/>
                  <a:gd name="connsiteX1" fmla="*/ 0 w 1290860"/>
                  <a:gd name="connsiteY1" fmla="*/ 1300786 h 1300786"/>
                </a:gdLst>
                <a:ahLst/>
                <a:cxnLst>
                  <a:cxn ang="0">
                    <a:pos x="connsiteX0" y="connsiteY0"/>
                  </a:cxn>
                  <a:cxn ang="0">
                    <a:pos x="connsiteX1" y="connsiteY1"/>
                  </a:cxn>
                </a:cxnLst>
                <a:rect l="l" t="t" r="r" b="b"/>
                <a:pathLst>
                  <a:path w="1290860" h="1300786">
                    <a:moveTo>
                      <a:pt x="1290861" y="0"/>
                    </a:moveTo>
                    <a:lnTo>
                      <a:pt x="0" y="1300786"/>
                    </a:lnTo>
                  </a:path>
                </a:pathLst>
              </a:custGeom>
              <a:ln w="12700" cap="flat">
                <a:solidFill>
                  <a:schemeClr val="bg2">
                    <a:lumMod val="40000"/>
                    <a:lumOff val="6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79" name="Freeform: Shape 78">
                <a:extLst>
                  <a:ext uri="{FF2B5EF4-FFF2-40B4-BE49-F238E27FC236}">
                    <a16:creationId xmlns:a16="http://schemas.microsoft.com/office/drawing/2014/main" id="{BC916D3A-E314-69C1-0E7E-EC479B137F8A}"/>
                  </a:ext>
                </a:extLst>
              </p:cNvPr>
              <p:cNvSpPr/>
              <p:nvPr/>
            </p:nvSpPr>
            <p:spPr>
              <a:xfrm>
                <a:off x="5302292" y="8602600"/>
                <a:ext cx="1025935" cy="1033824"/>
              </a:xfrm>
              <a:custGeom>
                <a:avLst/>
                <a:gdLst>
                  <a:gd name="connsiteX0" fmla="*/ 1290860 w 1290860"/>
                  <a:gd name="connsiteY0" fmla="*/ 0 h 1300786"/>
                  <a:gd name="connsiteX1" fmla="*/ 0 w 1290860"/>
                  <a:gd name="connsiteY1" fmla="*/ 1300786 h 1300786"/>
                </a:gdLst>
                <a:ahLst/>
                <a:cxnLst>
                  <a:cxn ang="0">
                    <a:pos x="connsiteX0" y="connsiteY0"/>
                  </a:cxn>
                  <a:cxn ang="0">
                    <a:pos x="connsiteX1" y="connsiteY1"/>
                  </a:cxn>
                </a:cxnLst>
                <a:rect l="l" t="t" r="r" b="b"/>
                <a:pathLst>
                  <a:path w="1290860" h="1300786">
                    <a:moveTo>
                      <a:pt x="1290860" y="0"/>
                    </a:moveTo>
                    <a:lnTo>
                      <a:pt x="0" y="1300786"/>
                    </a:lnTo>
                  </a:path>
                </a:pathLst>
              </a:custGeom>
              <a:ln w="12700" cap="flat">
                <a:solidFill>
                  <a:schemeClr val="bg2">
                    <a:lumMod val="40000"/>
                    <a:lumOff val="6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71" name="Graphic 8">
              <a:extLst>
                <a:ext uri="{FF2B5EF4-FFF2-40B4-BE49-F238E27FC236}">
                  <a16:creationId xmlns:a16="http://schemas.microsoft.com/office/drawing/2014/main" id="{10392A2F-ABC4-CCDE-715B-1A1C9DD77AA2}"/>
                </a:ext>
              </a:extLst>
            </p:cNvPr>
            <p:cNvGrpSpPr/>
            <p:nvPr/>
          </p:nvGrpSpPr>
          <p:grpSpPr>
            <a:xfrm flipH="1">
              <a:off x="11280562" y="5559865"/>
              <a:ext cx="911434" cy="1298132"/>
              <a:chOff x="5055426" y="8489952"/>
              <a:chExt cx="804949" cy="1146469"/>
            </a:xfrm>
          </p:grpSpPr>
          <p:sp>
            <p:nvSpPr>
              <p:cNvPr id="72" name="Freeform: Shape 71">
                <a:extLst>
                  <a:ext uri="{FF2B5EF4-FFF2-40B4-BE49-F238E27FC236}">
                    <a16:creationId xmlns:a16="http://schemas.microsoft.com/office/drawing/2014/main" id="{DA1BE768-C446-2BBC-8B4B-82BB8537E644}"/>
                  </a:ext>
                </a:extLst>
              </p:cNvPr>
              <p:cNvSpPr/>
              <p:nvPr/>
            </p:nvSpPr>
            <p:spPr>
              <a:xfrm>
                <a:off x="5078021" y="8848144"/>
                <a:ext cx="782354" cy="788277"/>
              </a:xfrm>
              <a:custGeom>
                <a:avLst/>
                <a:gdLst>
                  <a:gd name="connsiteX0" fmla="*/ 1290861 w 1290860"/>
                  <a:gd name="connsiteY0" fmla="*/ 0 h 1300634"/>
                  <a:gd name="connsiteX1" fmla="*/ 0 w 1290860"/>
                  <a:gd name="connsiteY1" fmla="*/ 1300634 h 1300634"/>
                </a:gdLst>
                <a:ahLst/>
                <a:cxnLst>
                  <a:cxn ang="0">
                    <a:pos x="connsiteX0" y="connsiteY0"/>
                  </a:cxn>
                  <a:cxn ang="0">
                    <a:pos x="connsiteX1" y="connsiteY1"/>
                  </a:cxn>
                </a:cxnLst>
                <a:rect l="l" t="t" r="r" b="b"/>
                <a:pathLst>
                  <a:path w="1290860" h="1300634">
                    <a:moveTo>
                      <a:pt x="1290861" y="0"/>
                    </a:moveTo>
                    <a:lnTo>
                      <a:pt x="0" y="1300634"/>
                    </a:lnTo>
                  </a:path>
                </a:pathLst>
              </a:custGeom>
              <a:ln w="12700" cap="flat">
                <a:solidFill>
                  <a:schemeClr val="bg2">
                    <a:lumMod val="40000"/>
                    <a:lumOff val="6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73" name="Freeform: Shape 72">
                <a:extLst>
                  <a:ext uri="{FF2B5EF4-FFF2-40B4-BE49-F238E27FC236}">
                    <a16:creationId xmlns:a16="http://schemas.microsoft.com/office/drawing/2014/main" id="{B6B75C75-110C-F534-F18D-2EC1E6583E06}"/>
                  </a:ext>
                </a:extLst>
              </p:cNvPr>
              <p:cNvSpPr/>
              <p:nvPr/>
            </p:nvSpPr>
            <p:spPr>
              <a:xfrm>
                <a:off x="5055426" y="8728797"/>
                <a:ext cx="686515" cy="691712"/>
              </a:xfrm>
              <a:custGeom>
                <a:avLst/>
                <a:gdLst>
                  <a:gd name="connsiteX0" fmla="*/ 1290860 w 1290860"/>
                  <a:gd name="connsiteY0" fmla="*/ 0 h 1300634"/>
                  <a:gd name="connsiteX1" fmla="*/ 0 w 1290860"/>
                  <a:gd name="connsiteY1" fmla="*/ 1300634 h 1300634"/>
                </a:gdLst>
                <a:ahLst/>
                <a:cxnLst>
                  <a:cxn ang="0">
                    <a:pos x="connsiteX0" y="connsiteY0"/>
                  </a:cxn>
                  <a:cxn ang="0">
                    <a:pos x="connsiteX1" y="connsiteY1"/>
                  </a:cxn>
                </a:cxnLst>
                <a:rect l="l" t="t" r="r" b="b"/>
                <a:pathLst>
                  <a:path w="1290860" h="1300634">
                    <a:moveTo>
                      <a:pt x="1290860" y="0"/>
                    </a:moveTo>
                    <a:lnTo>
                      <a:pt x="0" y="1300634"/>
                    </a:lnTo>
                  </a:path>
                </a:pathLst>
              </a:custGeom>
              <a:ln w="12700" cap="flat">
                <a:solidFill>
                  <a:schemeClr val="bg2">
                    <a:lumMod val="40000"/>
                    <a:lumOff val="6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74" name="Freeform: Shape 73">
                <a:extLst>
                  <a:ext uri="{FF2B5EF4-FFF2-40B4-BE49-F238E27FC236}">
                    <a16:creationId xmlns:a16="http://schemas.microsoft.com/office/drawing/2014/main" id="{21F3A462-2CFA-EC34-F2E5-2DD79D1BA341}"/>
                  </a:ext>
                </a:extLst>
              </p:cNvPr>
              <p:cNvSpPr/>
              <p:nvPr/>
            </p:nvSpPr>
            <p:spPr>
              <a:xfrm>
                <a:off x="5055426" y="8609299"/>
                <a:ext cx="568078" cy="572447"/>
              </a:xfrm>
              <a:custGeom>
                <a:avLst/>
                <a:gdLst>
                  <a:gd name="connsiteX0" fmla="*/ 1290861 w 1290860"/>
                  <a:gd name="connsiteY0" fmla="*/ 0 h 1300786"/>
                  <a:gd name="connsiteX1" fmla="*/ 0 w 1290860"/>
                  <a:gd name="connsiteY1" fmla="*/ 1300786 h 1300786"/>
                </a:gdLst>
                <a:ahLst/>
                <a:cxnLst>
                  <a:cxn ang="0">
                    <a:pos x="connsiteX0" y="connsiteY0"/>
                  </a:cxn>
                  <a:cxn ang="0">
                    <a:pos x="connsiteX1" y="connsiteY1"/>
                  </a:cxn>
                </a:cxnLst>
                <a:rect l="l" t="t" r="r" b="b"/>
                <a:pathLst>
                  <a:path w="1290860" h="1300786">
                    <a:moveTo>
                      <a:pt x="1290861" y="0"/>
                    </a:moveTo>
                    <a:lnTo>
                      <a:pt x="0" y="1300786"/>
                    </a:lnTo>
                  </a:path>
                </a:pathLst>
              </a:custGeom>
              <a:ln w="12700" cap="flat">
                <a:solidFill>
                  <a:schemeClr val="bg2">
                    <a:lumMod val="40000"/>
                    <a:lumOff val="6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75" name="Freeform: Shape 74">
                <a:extLst>
                  <a:ext uri="{FF2B5EF4-FFF2-40B4-BE49-F238E27FC236}">
                    <a16:creationId xmlns:a16="http://schemas.microsoft.com/office/drawing/2014/main" id="{96FD0968-77A6-E12D-A940-20167CABAB77}"/>
                  </a:ext>
                </a:extLst>
              </p:cNvPr>
              <p:cNvSpPr/>
              <p:nvPr/>
            </p:nvSpPr>
            <p:spPr>
              <a:xfrm>
                <a:off x="5055426" y="8489952"/>
                <a:ext cx="449490" cy="453000"/>
              </a:xfrm>
              <a:custGeom>
                <a:avLst/>
                <a:gdLst>
                  <a:gd name="connsiteX0" fmla="*/ 1290709 w 1290709"/>
                  <a:gd name="connsiteY0" fmla="*/ 0 h 1300786"/>
                  <a:gd name="connsiteX1" fmla="*/ 0 w 1290709"/>
                  <a:gd name="connsiteY1" fmla="*/ 1300787 h 1300786"/>
                </a:gdLst>
                <a:ahLst/>
                <a:cxnLst>
                  <a:cxn ang="0">
                    <a:pos x="connsiteX0" y="connsiteY0"/>
                  </a:cxn>
                  <a:cxn ang="0">
                    <a:pos x="connsiteX1" y="connsiteY1"/>
                  </a:cxn>
                </a:cxnLst>
                <a:rect l="l" t="t" r="r" b="b"/>
                <a:pathLst>
                  <a:path w="1290709" h="1300786">
                    <a:moveTo>
                      <a:pt x="1290709" y="0"/>
                    </a:moveTo>
                    <a:lnTo>
                      <a:pt x="0" y="1300787"/>
                    </a:lnTo>
                  </a:path>
                </a:pathLst>
              </a:custGeom>
              <a:ln w="12700" cap="flat">
                <a:solidFill>
                  <a:schemeClr val="bg2">
                    <a:lumMod val="40000"/>
                    <a:lumOff val="6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sp>
        <p:nvSpPr>
          <p:cNvPr id="80" name="TextBox 79">
            <a:extLst>
              <a:ext uri="{FF2B5EF4-FFF2-40B4-BE49-F238E27FC236}">
                <a16:creationId xmlns:a16="http://schemas.microsoft.com/office/drawing/2014/main" id="{CF4122C2-0364-1B55-B2B7-9EFB1BF42341}"/>
              </a:ext>
            </a:extLst>
          </p:cNvPr>
          <p:cNvSpPr txBox="1"/>
          <p:nvPr userDrawn="1"/>
        </p:nvSpPr>
        <p:spPr>
          <a:xfrm>
            <a:off x="361661" y="3013502"/>
            <a:ext cx="3130970" cy="830997"/>
          </a:xfrm>
          <a:prstGeom prst="rect">
            <a:avLst/>
          </a:prstGeom>
          <a:noFill/>
        </p:spPr>
        <p:txBody>
          <a:bodyPr wrap="square" lIns="0" tIns="0" rIns="0" bIns="0" rtlCol="0">
            <a:spAutoFit/>
          </a:bodyPr>
          <a:lstStyle/>
          <a:p>
            <a:pPr algn="l"/>
            <a:r>
              <a:rPr lang="en-US" sz="5400" b="1">
                <a:solidFill>
                  <a:schemeClr val="tx2"/>
                </a:solidFill>
                <a:latin typeface="+mj-lt"/>
              </a:rPr>
              <a:t>Agenda</a:t>
            </a:r>
          </a:p>
        </p:txBody>
      </p:sp>
      <p:grpSp>
        <p:nvGrpSpPr>
          <p:cNvPr id="87" name="Group 86">
            <a:extLst>
              <a:ext uri="{FF2B5EF4-FFF2-40B4-BE49-F238E27FC236}">
                <a16:creationId xmlns:a16="http://schemas.microsoft.com/office/drawing/2014/main" id="{BFBAC349-3C49-7052-471D-B4179B5F42E5}"/>
              </a:ext>
            </a:extLst>
          </p:cNvPr>
          <p:cNvGrpSpPr/>
          <p:nvPr userDrawn="1"/>
        </p:nvGrpSpPr>
        <p:grpSpPr>
          <a:xfrm>
            <a:off x="4655192" y="3791316"/>
            <a:ext cx="875439" cy="693220"/>
            <a:chOff x="4542888" y="2973275"/>
            <a:chExt cx="1122682" cy="889000"/>
          </a:xfrm>
        </p:grpSpPr>
        <p:sp>
          <p:nvSpPr>
            <p:cNvPr id="89" name="Oval 88">
              <a:extLst>
                <a:ext uri="{FF2B5EF4-FFF2-40B4-BE49-F238E27FC236}">
                  <a16:creationId xmlns:a16="http://schemas.microsoft.com/office/drawing/2014/main" id="{4FA8D70B-7D7D-CBAB-81D5-170BDE9AB1B5}"/>
                </a:ext>
              </a:extLst>
            </p:cNvPr>
            <p:cNvSpPr/>
            <p:nvPr/>
          </p:nvSpPr>
          <p:spPr bwMode="auto">
            <a:xfrm>
              <a:off x="4659731" y="2973275"/>
              <a:ext cx="889000" cy="889000"/>
            </a:xfrm>
            <a:prstGeom prst="ellipse">
              <a:avLst/>
            </a:prstGeom>
            <a:solidFill>
              <a:schemeClr val="bg1"/>
            </a:solidFill>
            <a:ln w="15875">
              <a:noFill/>
              <a:headEnd type="none" w="med" len="med"/>
              <a:tailEnd type="none" w="med" len="med"/>
            </a:ln>
            <a:effectLst>
              <a:outerShdw blurRad="63500" sx="105000" sy="1050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endParaRPr kumimoji="0" lang="en-IN" sz="1600" b="0" i="0" u="none" strike="noStrike" kern="1200" cap="none" spc="0" normalizeH="0" baseline="0" noProof="0" err="1">
                <a:ln>
                  <a:noFill/>
                </a:ln>
                <a:solidFill>
                  <a:schemeClr val="tx2"/>
                </a:solidFill>
                <a:effectLst/>
                <a:uLnTx/>
                <a:uFillTx/>
                <a:latin typeface="Calibri" panose="020F0502020204030204"/>
                <a:ea typeface="+mn-ea"/>
                <a:cs typeface="Segoe UI" pitchFamily="34" charset="0"/>
              </a:endParaRPr>
            </a:p>
          </p:txBody>
        </p:sp>
        <p:sp>
          <p:nvSpPr>
            <p:cNvPr id="90" name="TextBox 89">
              <a:extLst>
                <a:ext uri="{FF2B5EF4-FFF2-40B4-BE49-F238E27FC236}">
                  <a16:creationId xmlns:a16="http://schemas.microsoft.com/office/drawing/2014/main" id="{E8898D7D-F01D-5294-4D87-F3517D23372B}"/>
                </a:ext>
              </a:extLst>
            </p:cNvPr>
            <p:cNvSpPr txBox="1"/>
            <p:nvPr userDrawn="1"/>
          </p:nvSpPr>
          <p:spPr>
            <a:xfrm>
              <a:off x="4542890" y="3180955"/>
              <a:ext cx="1122682" cy="47363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solidFill>
                  <a:effectLst/>
                  <a:uLnTx/>
                  <a:uFillTx/>
                  <a:latin typeface="Segoe UI"/>
                  <a:ea typeface="+mn-ea"/>
                  <a:cs typeface="+mn-cs"/>
                </a:rPr>
                <a:t>3</a:t>
              </a:r>
            </a:p>
          </p:txBody>
        </p:sp>
      </p:grpSp>
      <p:grpSp>
        <p:nvGrpSpPr>
          <p:cNvPr id="97" name="Group 96">
            <a:extLst>
              <a:ext uri="{FF2B5EF4-FFF2-40B4-BE49-F238E27FC236}">
                <a16:creationId xmlns:a16="http://schemas.microsoft.com/office/drawing/2014/main" id="{DBA52503-C894-6277-EE31-EF57BB111575}"/>
              </a:ext>
            </a:extLst>
          </p:cNvPr>
          <p:cNvGrpSpPr/>
          <p:nvPr/>
        </p:nvGrpSpPr>
        <p:grpSpPr>
          <a:xfrm>
            <a:off x="4655194" y="5091403"/>
            <a:ext cx="875439" cy="693220"/>
            <a:chOff x="4542890" y="2973275"/>
            <a:chExt cx="1122682" cy="889000"/>
          </a:xfrm>
        </p:grpSpPr>
        <p:sp>
          <p:nvSpPr>
            <p:cNvPr id="99" name="Oval 98">
              <a:extLst>
                <a:ext uri="{FF2B5EF4-FFF2-40B4-BE49-F238E27FC236}">
                  <a16:creationId xmlns:a16="http://schemas.microsoft.com/office/drawing/2014/main" id="{CDA04284-D495-8C1F-0D82-E5D538A6315A}"/>
                </a:ext>
              </a:extLst>
            </p:cNvPr>
            <p:cNvSpPr/>
            <p:nvPr/>
          </p:nvSpPr>
          <p:spPr bwMode="auto">
            <a:xfrm>
              <a:off x="4659731" y="2973275"/>
              <a:ext cx="889000" cy="889000"/>
            </a:xfrm>
            <a:prstGeom prst="ellipse">
              <a:avLst/>
            </a:prstGeom>
            <a:solidFill>
              <a:schemeClr val="bg1"/>
            </a:solidFill>
            <a:ln w="15875">
              <a:noFill/>
              <a:headEnd type="none" w="med" len="med"/>
              <a:tailEnd type="none" w="med" len="med"/>
            </a:ln>
            <a:effectLst>
              <a:outerShdw blurRad="63500" sx="105000" sy="1050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endParaRPr kumimoji="0" lang="en-IN" sz="1600" b="0" i="0" u="none" strike="noStrike" kern="1200" cap="none" spc="0" normalizeH="0" baseline="0" noProof="0" err="1">
                <a:ln>
                  <a:noFill/>
                </a:ln>
                <a:solidFill>
                  <a:schemeClr val="tx2"/>
                </a:solidFill>
                <a:effectLst/>
                <a:uLnTx/>
                <a:uFillTx/>
                <a:latin typeface="Calibri" panose="020F0502020204030204"/>
                <a:ea typeface="+mn-ea"/>
                <a:cs typeface="Segoe UI" pitchFamily="34" charset="0"/>
              </a:endParaRPr>
            </a:p>
          </p:txBody>
        </p:sp>
        <p:sp>
          <p:nvSpPr>
            <p:cNvPr id="100" name="TextBox 99">
              <a:extLst>
                <a:ext uri="{FF2B5EF4-FFF2-40B4-BE49-F238E27FC236}">
                  <a16:creationId xmlns:a16="http://schemas.microsoft.com/office/drawing/2014/main" id="{645464B5-B1A2-C821-0236-3B1982AB0DB1}"/>
                </a:ext>
              </a:extLst>
            </p:cNvPr>
            <p:cNvSpPr txBox="1"/>
            <p:nvPr/>
          </p:nvSpPr>
          <p:spPr>
            <a:xfrm>
              <a:off x="4542890" y="3180955"/>
              <a:ext cx="1122682" cy="47363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solidFill>
                  <a:effectLst/>
                  <a:uLnTx/>
                  <a:uFillTx/>
                  <a:latin typeface="Segoe UI"/>
                  <a:ea typeface="+mn-ea"/>
                  <a:cs typeface="+mn-cs"/>
                </a:rPr>
                <a:t>4</a:t>
              </a:r>
            </a:p>
          </p:txBody>
        </p:sp>
      </p:grpSp>
      <p:sp>
        <p:nvSpPr>
          <p:cNvPr id="101" name="Text Placeholder 2">
            <a:extLst>
              <a:ext uri="{FF2B5EF4-FFF2-40B4-BE49-F238E27FC236}">
                <a16:creationId xmlns:a16="http://schemas.microsoft.com/office/drawing/2014/main" id="{E8EC1362-0CB6-2ADF-991C-4E36B45C0928}"/>
              </a:ext>
            </a:extLst>
          </p:cNvPr>
          <p:cNvSpPr>
            <a:spLocks noGrp="1"/>
          </p:cNvSpPr>
          <p:nvPr>
            <p:ph type="body" sz="quarter" idx="10"/>
          </p:nvPr>
        </p:nvSpPr>
        <p:spPr>
          <a:xfrm>
            <a:off x="5656602" y="1399251"/>
            <a:ext cx="6070600" cy="276999"/>
          </a:xfrm>
        </p:spPr>
        <p:txBody>
          <a:bodyPr/>
          <a:lstStyle>
            <a:lvl1pPr marL="0" indent="0">
              <a:buNone/>
              <a:defRPr sz="1800">
                <a:solidFill>
                  <a:schemeClr val="tx2"/>
                </a:solidFill>
                <a:latin typeface="+mj-lt"/>
              </a:defRPr>
            </a:lvl1pPr>
          </a:lstStyle>
          <a:p>
            <a:pPr lvl="0"/>
            <a:r>
              <a:rPr lang="en-US"/>
              <a:t>Click to edit Master text styles</a:t>
            </a:r>
          </a:p>
        </p:txBody>
      </p:sp>
      <p:sp>
        <p:nvSpPr>
          <p:cNvPr id="102" name="Text Placeholder 2">
            <a:extLst>
              <a:ext uri="{FF2B5EF4-FFF2-40B4-BE49-F238E27FC236}">
                <a16:creationId xmlns:a16="http://schemas.microsoft.com/office/drawing/2014/main" id="{DB300B4E-15B0-3EC4-2E0C-DB32B767F4E3}"/>
              </a:ext>
            </a:extLst>
          </p:cNvPr>
          <p:cNvSpPr>
            <a:spLocks noGrp="1"/>
          </p:cNvSpPr>
          <p:nvPr>
            <p:ph type="body" sz="quarter" idx="11"/>
          </p:nvPr>
        </p:nvSpPr>
        <p:spPr>
          <a:xfrm>
            <a:off x="5656602" y="2689079"/>
            <a:ext cx="6070600" cy="307777"/>
          </a:xfrm>
        </p:spPr>
        <p:txBody>
          <a:bodyPr/>
          <a:lstStyle>
            <a:lvl1pPr marL="0" indent="0">
              <a:buNone/>
              <a:defRPr sz="2000">
                <a:solidFill>
                  <a:schemeClr val="tx2"/>
                </a:solidFill>
                <a:latin typeface="+mj-lt"/>
              </a:defRPr>
            </a:lvl1pPr>
          </a:lstStyle>
          <a:p>
            <a:pPr lvl="0"/>
            <a:r>
              <a:rPr lang="en-US"/>
              <a:t>Click to edit Master text styles</a:t>
            </a:r>
          </a:p>
        </p:txBody>
      </p:sp>
      <p:sp>
        <p:nvSpPr>
          <p:cNvPr id="103" name="Text Placeholder 2">
            <a:extLst>
              <a:ext uri="{FF2B5EF4-FFF2-40B4-BE49-F238E27FC236}">
                <a16:creationId xmlns:a16="http://schemas.microsoft.com/office/drawing/2014/main" id="{AD6785CC-4508-96E8-DD76-F2BEDCFF29E3}"/>
              </a:ext>
            </a:extLst>
          </p:cNvPr>
          <p:cNvSpPr>
            <a:spLocks noGrp="1"/>
          </p:cNvSpPr>
          <p:nvPr>
            <p:ph type="body" sz="quarter" idx="12"/>
          </p:nvPr>
        </p:nvSpPr>
        <p:spPr>
          <a:xfrm>
            <a:off x="5656602" y="4009685"/>
            <a:ext cx="6070600" cy="276999"/>
          </a:xfrm>
        </p:spPr>
        <p:txBody>
          <a:bodyPr/>
          <a:lstStyle>
            <a:lvl1pPr marL="0" indent="0">
              <a:buNone/>
              <a:defRPr sz="1800">
                <a:solidFill>
                  <a:schemeClr val="tx2"/>
                </a:solidFill>
                <a:latin typeface="+mj-lt"/>
              </a:defRPr>
            </a:lvl1pPr>
          </a:lstStyle>
          <a:p>
            <a:pPr lvl="0"/>
            <a:r>
              <a:rPr lang="en-US"/>
              <a:t>Click to edit Master text styles</a:t>
            </a:r>
          </a:p>
        </p:txBody>
      </p:sp>
      <p:sp>
        <p:nvSpPr>
          <p:cNvPr id="104" name="Text Placeholder 2">
            <a:extLst>
              <a:ext uri="{FF2B5EF4-FFF2-40B4-BE49-F238E27FC236}">
                <a16:creationId xmlns:a16="http://schemas.microsoft.com/office/drawing/2014/main" id="{D3E17AB8-A8BA-A7E1-7A4F-836B74379087}"/>
              </a:ext>
            </a:extLst>
          </p:cNvPr>
          <p:cNvSpPr>
            <a:spLocks noGrp="1"/>
          </p:cNvSpPr>
          <p:nvPr>
            <p:ph type="body" sz="quarter" idx="13"/>
          </p:nvPr>
        </p:nvSpPr>
        <p:spPr>
          <a:xfrm>
            <a:off x="5656602" y="5299514"/>
            <a:ext cx="6070600" cy="276999"/>
          </a:xfrm>
        </p:spPr>
        <p:txBody>
          <a:bodyPr/>
          <a:lstStyle>
            <a:lvl1pPr marL="0" indent="0">
              <a:buNone/>
              <a:defRPr sz="180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292347203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genda Custom">
    <p:spTree>
      <p:nvGrpSpPr>
        <p:cNvPr id="1" name=""/>
        <p:cNvGrpSpPr/>
        <p:nvPr/>
      </p:nvGrpSpPr>
      <p:grpSpPr>
        <a:xfrm>
          <a:off x="0" y="0"/>
          <a:ext cx="0" cy="0"/>
          <a:chOff x="0" y="0"/>
          <a:chExt cx="0" cy="0"/>
        </a:xfrm>
      </p:grpSpPr>
      <p:sp>
        <p:nvSpPr>
          <p:cNvPr id="82" name="Rectangle: Rounded Corners 81">
            <a:extLst>
              <a:ext uri="{FF2B5EF4-FFF2-40B4-BE49-F238E27FC236}">
                <a16:creationId xmlns:a16="http://schemas.microsoft.com/office/drawing/2014/main" id="{29C65921-FD7F-B796-44F6-E9E410683CD9}"/>
              </a:ext>
            </a:extLst>
          </p:cNvPr>
          <p:cNvSpPr/>
          <p:nvPr userDrawn="1"/>
        </p:nvSpPr>
        <p:spPr bwMode="auto">
          <a:xfrm>
            <a:off x="0" y="2328"/>
            <a:ext cx="4025900" cy="6857997"/>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Arrow: U-Turn 4">
            <a:extLst>
              <a:ext uri="{FF2B5EF4-FFF2-40B4-BE49-F238E27FC236}">
                <a16:creationId xmlns:a16="http://schemas.microsoft.com/office/drawing/2014/main" id="{9813402F-4AE0-5DF2-8034-09DE25CC529B}"/>
              </a:ext>
            </a:extLst>
          </p:cNvPr>
          <p:cNvSpPr/>
          <p:nvPr userDrawn="1"/>
        </p:nvSpPr>
        <p:spPr bwMode="auto">
          <a:xfrm rot="5400000">
            <a:off x="1718628" y="2893060"/>
            <a:ext cx="5686424" cy="1071880"/>
          </a:xfrm>
          <a:prstGeom prst="uturnArrow">
            <a:avLst>
              <a:gd name="adj1" fmla="val 25000"/>
              <a:gd name="adj2" fmla="val 0"/>
              <a:gd name="adj3" fmla="val 25000"/>
              <a:gd name="adj4" fmla="val 10792"/>
              <a:gd name="adj5" fmla="val 100000"/>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nvGrpSpPr>
          <p:cNvPr id="18" name="Group 17">
            <a:extLst>
              <a:ext uri="{FF2B5EF4-FFF2-40B4-BE49-F238E27FC236}">
                <a16:creationId xmlns:a16="http://schemas.microsoft.com/office/drawing/2014/main" id="{02665FB2-6199-D848-B7A0-CB7398D06B75}"/>
              </a:ext>
            </a:extLst>
          </p:cNvPr>
          <p:cNvGrpSpPr/>
          <p:nvPr userDrawn="1"/>
        </p:nvGrpSpPr>
        <p:grpSpPr>
          <a:xfrm>
            <a:off x="82210" y="487355"/>
            <a:ext cx="1999622" cy="1111528"/>
            <a:chOff x="0" y="2143857"/>
            <a:chExt cx="1647336" cy="915703"/>
          </a:xfrm>
          <a:solidFill>
            <a:schemeClr val="bg2">
              <a:lumMod val="40000"/>
              <a:lumOff val="60000"/>
            </a:schemeClr>
          </a:solidFill>
        </p:grpSpPr>
        <p:grpSp>
          <p:nvGrpSpPr>
            <p:cNvPr id="19" name="Group 18">
              <a:extLst>
                <a:ext uri="{FF2B5EF4-FFF2-40B4-BE49-F238E27FC236}">
                  <a16:creationId xmlns:a16="http://schemas.microsoft.com/office/drawing/2014/main" id="{90C3E72C-BC08-E613-5F40-3CCF61D54557}"/>
                </a:ext>
              </a:extLst>
            </p:cNvPr>
            <p:cNvGrpSpPr/>
            <p:nvPr/>
          </p:nvGrpSpPr>
          <p:grpSpPr>
            <a:xfrm>
              <a:off x="0" y="2356582"/>
              <a:ext cx="1647336" cy="64803"/>
              <a:chOff x="0" y="2352485"/>
              <a:chExt cx="1647336" cy="64803"/>
            </a:xfrm>
            <a:grpFill/>
          </p:grpSpPr>
          <p:sp>
            <p:nvSpPr>
              <p:cNvPr id="60" name="Oval 59">
                <a:extLst>
                  <a:ext uri="{FF2B5EF4-FFF2-40B4-BE49-F238E27FC236}">
                    <a16:creationId xmlns:a16="http://schemas.microsoft.com/office/drawing/2014/main" id="{A90DAD7A-43C3-0B7B-06F0-B83E4BC2982F}"/>
                  </a:ext>
                </a:extLst>
              </p:cNvPr>
              <p:cNvSpPr/>
              <p:nvPr/>
            </p:nvSpPr>
            <p:spPr bwMode="auto">
              <a:xfrm rot="5400000">
                <a:off x="1582533" y="2352485"/>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1" name="Oval 60">
                <a:extLst>
                  <a:ext uri="{FF2B5EF4-FFF2-40B4-BE49-F238E27FC236}">
                    <a16:creationId xmlns:a16="http://schemas.microsoft.com/office/drawing/2014/main" id="{C826D7C4-3E96-7653-78A8-963550094E62}"/>
                  </a:ext>
                </a:extLst>
              </p:cNvPr>
              <p:cNvSpPr/>
              <p:nvPr/>
            </p:nvSpPr>
            <p:spPr bwMode="auto">
              <a:xfrm rot="5400000">
                <a:off x="1384717" y="2352485"/>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2" name="Oval 61">
                <a:extLst>
                  <a:ext uri="{FF2B5EF4-FFF2-40B4-BE49-F238E27FC236}">
                    <a16:creationId xmlns:a16="http://schemas.microsoft.com/office/drawing/2014/main" id="{8B7CD4CB-B826-FC84-67D7-CBF3F39C5EAF}"/>
                  </a:ext>
                </a:extLst>
              </p:cNvPr>
              <p:cNvSpPr/>
              <p:nvPr/>
            </p:nvSpPr>
            <p:spPr bwMode="auto">
              <a:xfrm rot="5400000">
                <a:off x="1186900" y="2352485"/>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3" name="Oval 62">
                <a:extLst>
                  <a:ext uri="{FF2B5EF4-FFF2-40B4-BE49-F238E27FC236}">
                    <a16:creationId xmlns:a16="http://schemas.microsoft.com/office/drawing/2014/main" id="{F35B59A6-6763-B8B1-90AE-7C1C223A150B}"/>
                  </a:ext>
                </a:extLst>
              </p:cNvPr>
              <p:cNvSpPr/>
              <p:nvPr/>
            </p:nvSpPr>
            <p:spPr bwMode="auto">
              <a:xfrm>
                <a:off x="593450" y="2352485"/>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4" name="Oval 63">
                <a:extLst>
                  <a:ext uri="{FF2B5EF4-FFF2-40B4-BE49-F238E27FC236}">
                    <a16:creationId xmlns:a16="http://schemas.microsoft.com/office/drawing/2014/main" id="{9D6474B4-6827-9BF9-FAF2-E1795B70A592}"/>
                  </a:ext>
                </a:extLst>
              </p:cNvPr>
              <p:cNvSpPr/>
              <p:nvPr/>
            </p:nvSpPr>
            <p:spPr bwMode="auto">
              <a:xfrm rot="5400000">
                <a:off x="395633" y="2352485"/>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5" name="Oval 64">
                <a:extLst>
                  <a:ext uri="{FF2B5EF4-FFF2-40B4-BE49-F238E27FC236}">
                    <a16:creationId xmlns:a16="http://schemas.microsoft.com/office/drawing/2014/main" id="{20741D26-8134-B07C-5729-7489D8773DB2}"/>
                  </a:ext>
                </a:extLst>
              </p:cNvPr>
              <p:cNvSpPr/>
              <p:nvPr/>
            </p:nvSpPr>
            <p:spPr bwMode="auto">
              <a:xfrm rot="5400000">
                <a:off x="197817" y="2352485"/>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6" name="Oval 65">
                <a:extLst>
                  <a:ext uri="{FF2B5EF4-FFF2-40B4-BE49-F238E27FC236}">
                    <a16:creationId xmlns:a16="http://schemas.microsoft.com/office/drawing/2014/main" id="{D63A4E95-2F66-BFE2-4B98-F21E0E241CA6}"/>
                  </a:ext>
                </a:extLst>
              </p:cNvPr>
              <p:cNvSpPr/>
              <p:nvPr/>
            </p:nvSpPr>
            <p:spPr bwMode="auto">
              <a:xfrm rot="5400000">
                <a:off x="0" y="2352485"/>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7" name="Oval 66">
                <a:extLst>
                  <a:ext uri="{FF2B5EF4-FFF2-40B4-BE49-F238E27FC236}">
                    <a16:creationId xmlns:a16="http://schemas.microsoft.com/office/drawing/2014/main" id="{AA31585C-BEE0-6E48-7C99-D4F3E7FB0B0F}"/>
                  </a:ext>
                </a:extLst>
              </p:cNvPr>
              <p:cNvSpPr/>
              <p:nvPr/>
            </p:nvSpPr>
            <p:spPr bwMode="auto">
              <a:xfrm>
                <a:off x="791267" y="2352485"/>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8" name="Oval 67">
                <a:extLst>
                  <a:ext uri="{FF2B5EF4-FFF2-40B4-BE49-F238E27FC236}">
                    <a16:creationId xmlns:a16="http://schemas.microsoft.com/office/drawing/2014/main" id="{3E580A55-B12F-81CE-4C39-011911B47C96}"/>
                  </a:ext>
                </a:extLst>
              </p:cNvPr>
              <p:cNvSpPr/>
              <p:nvPr/>
            </p:nvSpPr>
            <p:spPr bwMode="auto">
              <a:xfrm>
                <a:off x="989083" y="2352485"/>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20" name="Group 19">
              <a:extLst>
                <a:ext uri="{FF2B5EF4-FFF2-40B4-BE49-F238E27FC236}">
                  <a16:creationId xmlns:a16="http://schemas.microsoft.com/office/drawing/2014/main" id="{0C0FE0B3-F9C8-2DCE-1AD7-2D310541667A}"/>
                </a:ext>
              </a:extLst>
            </p:cNvPr>
            <p:cNvGrpSpPr/>
            <p:nvPr/>
          </p:nvGrpSpPr>
          <p:grpSpPr>
            <a:xfrm>
              <a:off x="0" y="2569307"/>
              <a:ext cx="1647336" cy="64804"/>
              <a:chOff x="0" y="2561113"/>
              <a:chExt cx="1647336" cy="64804"/>
            </a:xfrm>
            <a:grpFill/>
          </p:grpSpPr>
          <p:sp>
            <p:nvSpPr>
              <p:cNvPr id="51" name="Oval 50">
                <a:extLst>
                  <a:ext uri="{FF2B5EF4-FFF2-40B4-BE49-F238E27FC236}">
                    <a16:creationId xmlns:a16="http://schemas.microsoft.com/office/drawing/2014/main" id="{5F539D38-BAC6-E106-8351-378D03B95ECB}"/>
                  </a:ext>
                </a:extLst>
              </p:cNvPr>
              <p:cNvSpPr/>
              <p:nvPr/>
            </p:nvSpPr>
            <p:spPr bwMode="auto">
              <a:xfrm rot="5400000">
                <a:off x="1582533" y="2561113"/>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2" name="Oval 51">
                <a:extLst>
                  <a:ext uri="{FF2B5EF4-FFF2-40B4-BE49-F238E27FC236}">
                    <a16:creationId xmlns:a16="http://schemas.microsoft.com/office/drawing/2014/main" id="{37CD3226-D29E-43DE-5EDC-EE4C81470C07}"/>
                  </a:ext>
                </a:extLst>
              </p:cNvPr>
              <p:cNvSpPr/>
              <p:nvPr/>
            </p:nvSpPr>
            <p:spPr bwMode="auto">
              <a:xfrm rot="5400000">
                <a:off x="1384717" y="2561113"/>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3" name="Oval 52">
                <a:extLst>
                  <a:ext uri="{FF2B5EF4-FFF2-40B4-BE49-F238E27FC236}">
                    <a16:creationId xmlns:a16="http://schemas.microsoft.com/office/drawing/2014/main" id="{FF45FBE0-18FE-403A-20BA-C7B34EB2C81C}"/>
                  </a:ext>
                </a:extLst>
              </p:cNvPr>
              <p:cNvSpPr/>
              <p:nvPr/>
            </p:nvSpPr>
            <p:spPr bwMode="auto">
              <a:xfrm rot="5400000">
                <a:off x="1186900" y="2561113"/>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4" name="Oval 53">
                <a:extLst>
                  <a:ext uri="{FF2B5EF4-FFF2-40B4-BE49-F238E27FC236}">
                    <a16:creationId xmlns:a16="http://schemas.microsoft.com/office/drawing/2014/main" id="{761FDE27-595C-FFC5-51E2-A1ED4B275F98}"/>
                  </a:ext>
                </a:extLst>
              </p:cNvPr>
              <p:cNvSpPr/>
              <p:nvPr/>
            </p:nvSpPr>
            <p:spPr bwMode="auto">
              <a:xfrm>
                <a:off x="593450" y="2561113"/>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5" name="Oval 54">
                <a:extLst>
                  <a:ext uri="{FF2B5EF4-FFF2-40B4-BE49-F238E27FC236}">
                    <a16:creationId xmlns:a16="http://schemas.microsoft.com/office/drawing/2014/main" id="{E209AC06-E726-AB85-14F5-6B00239D701A}"/>
                  </a:ext>
                </a:extLst>
              </p:cNvPr>
              <p:cNvSpPr/>
              <p:nvPr/>
            </p:nvSpPr>
            <p:spPr bwMode="auto">
              <a:xfrm rot="5400000">
                <a:off x="395633" y="2561113"/>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6" name="Oval 55">
                <a:extLst>
                  <a:ext uri="{FF2B5EF4-FFF2-40B4-BE49-F238E27FC236}">
                    <a16:creationId xmlns:a16="http://schemas.microsoft.com/office/drawing/2014/main" id="{16558105-8E50-3399-15D7-31043E9AD44E}"/>
                  </a:ext>
                </a:extLst>
              </p:cNvPr>
              <p:cNvSpPr/>
              <p:nvPr/>
            </p:nvSpPr>
            <p:spPr bwMode="auto">
              <a:xfrm rot="5400000">
                <a:off x="197817" y="2561113"/>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7" name="Oval 56">
                <a:extLst>
                  <a:ext uri="{FF2B5EF4-FFF2-40B4-BE49-F238E27FC236}">
                    <a16:creationId xmlns:a16="http://schemas.microsoft.com/office/drawing/2014/main" id="{2AA12D00-9BAD-5E66-25AF-C256F8A82720}"/>
                  </a:ext>
                </a:extLst>
              </p:cNvPr>
              <p:cNvSpPr/>
              <p:nvPr/>
            </p:nvSpPr>
            <p:spPr bwMode="auto">
              <a:xfrm rot="5400000">
                <a:off x="0" y="2561113"/>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8" name="Oval 57">
                <a:extLst>
                  <a:ext uri="{FF2B5EF4-FFF2-40B4-BE49-F238E27FC236}">
                    <a16:creationId xmlns:a16="http://schemas.microsoft.com/office/drawing/2014/main" id="{81E39797-6B0D-14A9-60AB-0801F02D8959}"/>
                  </a:ext>
                </a:extLst>
              </p:cNvPr>
              <p:cNvSpPr/>
              <p:nvPr/>
            </p:nvSpPr>
            <p:spPr bwMode="auto">
              <a:xfrm>
                <a:off x="791267" y="2561113"/>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9" name="Oval 58">
                <a:extLst>
                  <a:ext uri="{FF2B5EF4-FFF2-40B4-BE49-F238E27FC236}">
                    <a16:creationId xmlns:a16="http://schemas.microsoft.com/office/drawing/2014/main" id="{513D16B7-D349-AA7B-93A4-4F2737B66013}"/>
                  </a:ext>
                </a:extLst>
              </p:cNvPr>
              <p:cNvSpPr/>
              <p:nvPr/>
            </p:nvSpPr>
            <p:spPr bwMode="auto">
              <a:xfrm>
                <a:off x="989083" y="2561114"/>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grpSp>
        <p:grpSp>
          <p:nvGrpSpPr>
            <p:cNvPr id="21" name="Group 20">
              <a:extLst>
                <a:ext uri="{FF2B5EF4-FFF2-40B4-BE49-F238E27FC236}">
                  <a16:creationId xmlns:a16="http://schemas.microsoft.com/office/drawing/2014/main" id="{151B41DB-F6F9-349B-2F3E-A7D471C23451}"/>
                </a:ext>
              </a:extLst>
            </p:cNvPr>
            <p:cNvGrpSpPr/>
            <p:nvPr/>
          </p:nvGrpSpPr>
          <p:grpSpPr>
            <a:xfrm>
              <a:off x="0" y="2143857"/>
              <a:ext cx="1647336" cy="64803"/>
              <a:chOff x="0" y="2143857"/>
              <a:chExt cx="1647336" cy="64803"/>
            </a:xfrm>
            <a:grpFill/>
          </p:grpSpPr>
          <p:sp>
            <p:nvSpPr>
              <p:cNvPr id="42" name="Oval 41">
                <a:extLst>
                  <a:ext uri="{FF2B5EF4-FFF2-40B4-BE49-F238E27FC236}">
                    <a16:creationId xmlns:a16="http://schemas.microsoft.com/office/drawing/2014/main" id="{E2EC5D2A-A54B-10AB-1E7F-6D4E2CB71DAD}"/>
                  </a:ext>
                </a:extLst>
              </p:cNvPr>
              <p:cNvSpPr/>
              <p:nvPr/>
            </p:nvSpPr>
            <p:spPr bwMode="auto">
              <a:xfrm rot="5400000">
                <a:off x="1582533"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3" name="Oval 42">
                <a:extLst>
                  <a:ext uri="{FF2B5EF4-FFF2-40B4-BE49-F238E27FC236}">
                    <a16:creationId xmlns:a16="http://schemas.microsoft.com/office/drawing/2014/main" id="{F7142276-15F4-0710-1242-1121E7122CD8}"/>
                  </a:ext>
                </a:extLst>
              </p:cNvPr>
              <p:cNvSpPr/>
              <p:nvPr/>
            </p:nvSpPr>
            <p:spPr bwMode="auto">
              <a:xfrm rot="5400000">
                <a:off x="1384717"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4" name="Oval 43">
                <a:extLst>
                  <a:ext uri="{FF2B5EF4-FFF2-40B4-BE49-F238E27FC236}">
                    <a16:creationId xmlns:a16="http://schemas.microsoft.com/office/drawing/2014/main" id="{40D36DC4-3C12-7C0F-D16A-D8703E6BDBB1}"/>
                  </a:ext>
                </a:extLst>
              </p:cNvPr>
              <p:cNvSpPr/>
              <p:nvPr/>
            </p:nvSpPr>
            <p:spPr bwMode="auto">
              <a:xfrm rot="5400000">
                <a:off x="1186900"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5" name="Oval 44">
                <a:extLst>
                  <a:ext uri="{FF2B5EF4-FFF2-40B4-BE49-F238E27FC236}">
                    <a16:creationId xmlns:a16="http://schemas.microsoft.com/office/drawing/2014/main" id="{8ACC0488-9DB0-DA62-1B25-0127C8FE9827}"/>
                  </a:ext>
                </a:extLst>
              </p:cNvPr>
              <p:cNvSpPr/>
              <p:nvPr/>
            </p:nvSpPr>
            <p:spPr bwMode="auto">
              <a:xfrm>
                <a:off x="593450"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6" name="Oval 45">
                <a:extLst>
                  <a:ext uri="{FF2B5EF4-FFF2-40B4-BE49-F238E27FC236}">
                    <a16:creationId xmlns:a16="http://schemas.microsoft.com/office/drawing/2014/main" id="{66B78467-3055-9EA7-0D52-D646B9BD7953}"/>
                  </a:ext>
                </a:extLst>
              </p:cNvPr>
              <p:cNvSpPr/>
              <p:nvPr/>
            </p:nvSpPr>
            <p:spPr bwMode="auto">
              <a:xfrm rot="5400000">
                <a:off x="395633"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7" name="Oval 46">
                <a:extLst>
                  <a:ext uri="{FF2B5EF4-FFF2-40B4-BE49-F238E27FC236}">
                    <a16:creationId xmlns:a16="http://schemas.microsoft.com/office/drawing/2014/main" id="{7513A2EF-5D16-E2C7-FD52-025F7D40CF11}"/>
                  </a:ext>
                </a:extLst>
              </p:cNvPr>
              <p:cNvSpPr/>
              <p:nvPr/>
            </p:nvSpPr>
            <p:spPr bwMode="auto">
              <a:xfrm rot="5400000">
                <a:off x="197817"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8" name="Oval 47">
                <a:extLst>
                  <a:ext uri="{FF2B5EF4-FFF2-40B4-BE49-F238E27FC236}">
                    <a16:creationId xmlns:a16="http://schemas.microsoft.com/office/drawing/2014/main" id="{684A6D68-14DB-96DF-A697-DA0D78888DA2}"/>
                  </a:ext>
                </a:extLst>
              </p:cNvPr>
              <p:cNvSpPr/>
              <p:nvPr/>
            </p:nvSpPr>
            <p:spPr bwMode="auto">
              <a:xfrm rot="5400000">
                <a:off x="0"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9" name="Oval 48">
                <a:extLst>
                  <a:ext uri="{FF2B5EF4-FFF2-40B4-BE49-F238E27FC236}">
                    <a16:creationId xmlns:a16="http://schemas.microsoft.com/office/drawing/2014/main" id="{B7386B6C-CA37-6018-FD08-8A8E49F5C3C1}"/>
                  </a:ext>
                </a:extLst>
              </p:cNvPr>
              <p:cNvSpPr/>
              <p:nvPr/>
            </p:nvSpPr>
            <p:spPr bwMode="auto">
              <a:xfrm>
                <a:off x="791267"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0" name="Oval 49">
                <a:extLst>
                  <a:ext uri="{FF2B5EF4-FFF2-40B4-BE49-F238E27FC236}">
                    <a16:creationId xmlns:a16="http://schemas.microsoft.com/office/drawing/2014/main" id="{6AC8E9AC-E8EE-0CD7-248D-ACA0A76B920F}"/>
                  </a:ext>
                </a:extLst>
              </p:cNvPr>
              <p:cNvSpPr/>
              <p:nvPr/>
            </p:nvSpPr>
            <p:spPr bwMode="auto">
              <a:xfrm>
                <a:off x="989083"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22" name="Group 21">
              <a:extLst>
                <a:ext uri="{FF2B5EF4-FFF2-40B4-BE49-F238E27FC236}">
                  <a16:creationId xmlns:a16="http://schemas.microsoft.com/office/drawing/2014/main" id="{86033F52-E3A6-1680-DC0D-D620CD1DA149}"/>
                </a:ext>
              </a:extLst>
            </p:cNvPr>
            <p:cNvGrpSpPr/>
            <p:nvPr/>
          </p:nvGrpSpPr>
          <p:grpSpPr>
            <a:xfrm>
              <a:off x="0" y="2782032"/>
              <a:ext cx="1647336" cy="64803"/>
              <a:chOff x="0" y="2769740"/>
              <a:chExt cx="1647336" cy="64803"/>
            </a:xfrm>
            <a:grpFill/>
          </p:grpSpPr>
          <p:sp>
            <p:nvSpPr>
              <p:cNvPr id="33" name="Oval 32">
                <a:extLst>
                  <a:ext uri="{FF2B5EF4-FFF2-40B4-BE49-F238E27FC236}">
                    <a16:creationId xmlns:a16="http://schemas.microsoft.com/office/drawing/2014/main" id="{751A4015-A7FF-D134-974D-1EB42EF2821A}"/>
                  </a:ext>
                </a:extLst>
              </p:cNvPr>
              <p:cNvSpPr/>
              <p:nvPr/>
            </p:nvSpPr>
            <p:spPr bwMode="auto">
              <a:xfrm rot="5400000">
                <a:off x="1582533" y="2769740"/>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4" name="Oval 33">
                <a:extLst>
                  <a:ext uri="{FF2B5EF4-FFF2-40B4-BE49-F238E27FC236}">
                    <a16:creationId xmlns:a16="http://schemas.microsoft.com/office/drawing/2014/main" id="{4FA86999-E837-FCDB-A569-94D7AC160918}"/>
                  </a:ext>
                </a:extLst>
              </p:cNvPr>
              <p:cNvSpPr/>
              <p:nvPr/>
            </p:nvSpPr>
            <p:spPr bwMode="auto">
              <a:xfrm rot="5400000">
                <a:off x="1384717" y="2769740"/>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5" name="Oval 34">
                <a:extLst>
                  <a:ext uri="{FF2B5EF4-FFF2-40B4-BE49-F238E27FC236}">
                    <a16:creationId xmlns:a16="http://schemas.microsoft.com/office/drawing/2014/main" id="{E2DC6340-3A97-7491-6E84-4D8D919FA7AA}"/>
                  </a:ext>
                </a:extLst>
              </p:cNvPr>
              <p:cNvSpPr/>
              <p:nvPr/>
            </p:nvSpPr>
            <p:spPr bwMode="auto">
              <a:xfrm rot="5400000">
                <a:off x="1186900" y="2769740"/>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6" name="Oval 35">
                <a:extLst>
                  <a:ext uri="{FF2B5EF4-FFF2-40B4-BE49-F238E27FC236}">
                    <a16:creationId xmlns:a16="http://schemas.microsoft.com/office/drawing/2014/main" id="{CC5E774E-5267-777B-E099-4AA24D882CCB}"/>
                  </a:ext>
                </a:extLst>
              </p:cNvPr>
              <p:cNvSpPr/>
              <p:nvPr/>
            </p:nvSpPr>
            <p:spPr bwMode="auto">
              <a:xfrm>
                <a:off x="593450" y="2769740"/>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7" name="Oval 36">
                <a:extLst>
                  <a:ext uri="{FF2B5EF4-FFF2-40B4-BE49-F238E27FC236}">
                    <a16:creationId xmlns:a16="http://schemas.microsoft.com/office/drawing/2014/main" id="{066CC9F6-B651-F2D5-C726-DBB970B82C48}"/>
                  </a:ext>
                </a:extLst>
              </p:cNvPr>
              <p:cNvSpPr/>
              <p:nvPr/>
            </p:nvSpPr>
            <p:spPr bwMode="auto">
              <a:xfrm rot="5400000">
                <a:off x="395633" y="2769740"/>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8" name="Oval 37">
                <a:extLst>
                  <a:ext uri="{FF2B5EF4-FFF2-40B4-BE49-F238E27FC236}">
                    <a16:creationId xmlns:a16="http://schemas.microsoft.com/office/drawing/2014/main" id="{DEB603B9-F1AD-A280-D081-930CA5045ED3}"/>
                  </a:ext>
                </a:extLst>
              </p:cNvPr>
              <p:cNvSpPr/>
              <p:nvPr/>
            </p:nvSpPr>
            <p:spPr bwMode="auto">
              <a:xfrm rot="5400000">
                <a:off x="197817" y="2769740"/>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9" name="Oval 38">
                <a:extLst>
                  <a:ext uri="{FF2B5EF4-FFF2-40B4-BE49-F238E27FC236}">
                    <a16:creationId xmlns:a16="http://schemas.microsoft.com/office/drawing/2014/main" id="{37A75424-081A-21D0-FD3F-24A0F7B93067}"/>
                  </a:ext>
                </a:extLst>
              </p:cNvPr>
              <p:cNvSpPr/>
              <p:nvPr/>
            </p:nvSpPr>
            <p:spPr bwMode="auto">
              <a:xfrm rot="5400000">
                <a:off x="0" y="2769740"/>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0" name="Oval 39">
                <a:extLst>
                  <a:ext uri="{FF2B5EF4-FFF2-40B4-BE49-F238E27FC236}">
                    <a16:creationId xmlns:a16="http://schemas.microsoft.com/office/drawing/2014/main" id="{F54AD13A-8999-2AD7-ACB0-8A7885185A56}"/>
                  </a:ext>
                </a:extLst>
              </p:cNvPr>
              <p:cNvSpPr/>
              <p:nvPr/>
            </p:nvSpPr>
            <p:spPr bwMode="auto">
              <a:xfrm>
                <a:off x="791267" y="2769740"/>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1" name="Oval 40">
                <a:extLst>
                  <a:ext uri="{FF2B5EF4-FFF2-40B4-BE49-F238E27FC236}">
                    <a16:creationId xmlns:a16="http://schemas.microsoft.com/office/drawing/2014/main" id="{892072C5-EFDC-BF8F-5FF4-90ED48601C2F}"/>
                  </a:ext>
                </a:extLst>
              </p:cNvPr>
              <p:cNvSpPr/>
              <p:nvPr/>
            </p:nvSpPr>
            <p:spPr bwMode="auto">
              <a:xfrm>
                <a:off x="989083" y="2769740"/>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23" name="Group 22">
              <a:extLst>
                <a:ext uri="{FF2B5EF4-FFF2-40B4-BE49-F238E27FC236}">
                  <a16:creationId xmlns:a16="http://schemas.microsoft.com/office/drawing/2014/main" id="{1C1D9B22-F84B-76EC-EAD6-E8E51C8A99B2}"/>
                </a:ext>
              </a:extLst>
            </p:cNvPr>
            <p:cNvGrpSpPr/>
            <p:nvPr/>
          </p:nvGrpSpPr>
          <p:grpSpPr>
            <a:xfrm>
              <a:off x="0" y="2994757"/>
              <a:ext cx="1647336" cy="64803"/>
              <a:chOff x="0" y="2143857"/>
              <a:chExt cx="1647336" cy="64803"/>
            </a:xfrm>
            <a:grpFill/>
          </p:grpSpPr>
          <p:sp>
            <p:nvSpPr>
              <p:cNvPr id="24" name="Oval 23">
                <a:extLst>
                  <a:ext uri="{FF2B5EF4-FFF2-40B4-BE49-F238E27FC236}">
                    <a16:creationId xmlns:a16="http://schemas.microsoft.com/office/drawing/2014/main" id="{F7544CC5-44C3-3B85-469B-EC335C813333}"/>
                  </a:ext>
                </a:extLst>
              </p:cNvPr>
              <p:cNvSpPr/>
              <p:nvPr/>
            </p:nvSpPr>
            <p:spPr bwMode="auto">
              <a:xfrm rot="5400000">
                <a:off x="1582533"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5" name="Oval 24">
                <a:extLst>
                  <a:ext uri="{FF2B5EF4-FFF2-40B4-BE49-F238E27FC236}">
                    <a16:creationId xmlns:a16="http://schemas.microsoft.com/office/drawing/2014/main" id="{38D28A50-3AFC-B551-9745-3C2A16D8F6DA}"/>
                  </a:ext>
                </a:extLst>
              </p:cNvPr>
              <p:cNvSpPr/>
              <p:nvPr/>
            </p:nvSpPr>
            <p:spPr bwMode="auto">
              <a:xfrm rot="5400000">
                <a:off x="1384717"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6" name="Oval 25">
                <a:extLst>
                  <a:ext uri="{FF2B5EF4-FFF2-40B4-BE49-F238E27FC236}">
                    <a16:creationId xmlns:a16="http://schemas.microsoft.com/office/drawing/2014/main" id="{A2C9A610-2142-CAC9-B135-417591FE0CE7}"/>
                  </a:ext>
                </a:extLst>
              </p:cNvPr>
              <p:cNvSpPr/>
              <p:nvPr/>
            </p:nvSpPr>
            <p:spPr bwMode="auto">
              <a:xfrm rot="5400000">
                <a:off x="1186900"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7" name="Oval 26">
                <a:extLst>
                  <a:ext uri="{FF2B5EF4-FFF2-40B4-BE49-F238E27FC236}">
                    <a16:creationId xmlns:a16="http://schemas.microsoft.com/office/drawing/2014/main" id="{7232838E-BCBA-A6CC-9F23-4EBF3D2FFD61}"/>
                  </a:ext>
                </a:extLst>
              </p:cNvPr>
              <p:cNvSpPr/>
              <p:nvPr/>
            </p:nvSpPr>
            <p:spPr bwMode="auto">
              <a:xfrm>
                <a:off x="593450"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8" name="Oval 27">
                <a:extLst>
                  <a:ext uri="{FF2B5EF4-FFF2-40B4-BE49-F238E27FC236}">
                    <a16:creationId xmlns:a16="http://schemas.microsoft.com/office/drawing/2014/main" id="{0C6883B0-59EF-596C-A3F3-94671C4E4082}"/>
                  </a:ext>
                </a:extLst>
              </p:cNvPr>
              <p:cNvSpPr/>
              <p:nvPr/>
            </p:nvSpPr>
            <p:spPr bwMode="auto">
              <a:xfrm rot="5400000">
                <a:off x="395633"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9" name="Oval 28">
                <a:extLst>
                  <a:ext uri="{FF2B5EF4-FFF2-40B4-BE49-F238E27FC236}">
                    <a16:creationId xmlns:a16="http://schemas.microsoft.com/office/drawing/2014/main" id="{A5978B37-DDC4-4B1C-987A-E4C3539B68CE}"/>
                  </a:ext>
                </a:extLst>
              </p:cNvPr>
              <p:cNvSpPr/>
              <p:nvPr/>
            </p:nvSpPr>
            <p:spPr bwMode="auto">
              <a:xfrm rot="5400000">
                <a:off x="197817"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0" name="Oval 29">
                <a:extLst>
                  <a:ext uri="{FF2B5EF4-FFF2-40B4-BE49-F238E27FC236}">
                    <a16:creationId xmlns:a16="http://schemas.microsoft.com/office/drawing/2014/main" id="{70D680B7-0E1F-1FA3-7E94-93B924F96FF8}"/>
                  </a:ext>
                </a:extLst>
              </p:cNvPr>
              <p:cNvSpPr/>
              <p:nvPr/>
            </p:nvSpPr>
            <p:spPr bwMode="auto">
              <a:xfrm rot="5400000">
                <a:off x="0"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1" name="Oval 30">
                <a:extLst>
                  <a:ext uri="{FF2B5EF4-FFF2-40B4-BE49-F238E27FC236}">
                    <a16:creationId xmlns:a16="http://schemas.microsoft.com/office/drawing/2014/main" id="{76895536-276A-D448-DA48-E142A73E6D29}"/>
                  </a:ext>
                </a:extLst>
              </p:cNvPr>
              <p:cNvSpPr/>
              <p:nvPr/>
            </p:nvSpPr>
            <p:spPr bwMode="auto">
              <a:xfrm>
                <a:off x="791267"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2" name="Oval 31">
                <a:extLst>
                  <a:ext uri="{FF2B5EF4-FFF2-40B4-BE49-F238E27FC236}">
                    <a16:creationId xmlns:a16="http://schemas.microsoft.com/office/drawing/2014/main" id="{ECD4F65B-6DC0-8341-E2DD-9326858C8588}"/>
                  </a:ext>
                </a:extLst>
              </p:cNvPr>
              <p:cNvSpPr/>
              <p:nvPr/>
            </p:nvSpPr>
            <p:spPr bwMode="auto">
              <a:xfrm>
                <a:off x="989083" y="2143857"/>
                <a:ext cx="64803" cy="648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grpSp>
        <p:nvGrpSpPr>
          <p:cNvPr id="69" name="Group 68">
            <a:extLst>
              <a:ext uri="{FF2B5EF4-FFF2-40B4-BE49-F238E27FC236}">
                <a16:creationId xmlns:a16="http://schemas.microsoft.com/office/drawing/2014/main" id="{7EFACC46-D7C6-A9C9-A713-51BBDF6E0826}"/>
              </a:ext>
            </a:extLst>
          </p:cNvPr>
          <p:cNvGrpSpPr/>
          <p:nvPr userDrawn="1"/>
        </p:nvGrpSpPr>
        <p:grpSpPr>
          <a:xfrm>
            <a:off x="10348517" y="5559865"/>
            <a:ext cx="1843479" cy="1298140"/>
            <a:chOff x="10348517" y="5559865"/>
            <a:chExt cx="1843479" cy="1298140"/>
          </a:xfrm>
        </p:grpSpPr>
        <p:grpSp>
          <p:nvGrpSpPr>
            <p:cNvPr id="70" name="Graphic 8">
              <a:extLst>
                <a:ext uri="{FF2B5EF4-FFF2-40B4-BE49-F238E27FC236}">
                  <a16:creationId xmlns:a16="http://schemas.microsoft.com/office/drawing/2014/main" id="{352583EF-A44C-30BC-DF51-A58388043305}"/>
                </a:ext>
              </a:extLst>
            </p:cNvPr>
            <p:cNvGrpSpPr/>
            <p:nvPr/>
          </p:nvGrpSpPr>
          <p:grpSpPr>
            <a:xfrm flipH="1">
              <a:off x="10348517" y="5687417"/>
              <a:ext cx="1563963" cy="1170588"/>
              <a:chOff x="5302292" y="8602600"/>
              <a:chExt cx="1381243" cy="1033826"/>
            </a:xfrm>
          </p:grpSpPr>
          <p:sp>
            <p:nvSpPr>
              <p:cNvPr id="76" name="Freeform: Shape 75">
                <a:extLst>
                  <a:ext uri="{FF2B5EF4-FFF2-40B4-BE49-F238E27FC236}">
                    <a16:creationId xmlns:a16="http://schemas.microsoft.com/office/drawing/2014/main" id="{275B7312-75C1-319A-B5F7-65094F88892C}"/>
                  </a:ext>
                </a:extLst>
              </p:cNvPr>
              <p:cNvSpPr/>
              <p:nvPr/>
            </p:nvSpPr>
            <p:spPr>
              <a:xfrm>
                <a:off x="6012986" y="8960641"/>
                <a:ext cx="670549" cy="675785"/>
              </a:xfrm>
              <a:custGeom>
                <a:avLst/>
                <a:gdLst>
                  <a:gd name="connsiteX0" fmla="*/ 1290709 w 1290709"/>
                  <a:gd name="connsiteY0" fmla="*/ 0 h 1300786"/>
                  <a:gd name="connsiteX1" fmla="*/ 0 w 1290709"/>
                  <a:gd name="connsiteY1" fmla="*/ 1300786 h 1300786"/>
                </a:gdLst>
                <a:ahLst/>
                <a:cxnLst>
                  <a:cxn ang="0">
                    <a:pos x="connsiteX0" y="connsiteY0"/>
                  </a:cxn>
                  <a:cxn ang="0">
                    <a:pos x="connsiteX1" y="connsiteY1"/>
                  </a:cxn>
                </a:cxnLst>
                <a:rect l="l" t="t" r="r" b="b"/>
                <a:pathLst>
                  <a:path w="1290709" h="1300786">
                    <a:moveTo>
                      <a:pt x="1290709" y="0"/>
                    </a:moveTo>
                    <a:lnTo>
                      <a:pt x="0" y="1300786"/>
                    </a:lnTo>
                  </a:path>
                </a:pathLst>
              </a:custGeom>
              <a:ln>
                <a:solidFill>
                  <a:schemeClr val="bg2">
                    <a:lumMod val="40000"/>
                    <a:lumOff val="60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77" name="Freeform: Shape 76">
                <a:extLst>
                  <a:ext uri="{FF2B5EF4-FFF2-40B4-BE49-F238E27FC236}">
                    <a16:creationId xmlns:a16="http://schemas.microsoft.com/office/drawing/2014/main" id="{BA8C487D-BDBE-F196-E82A-BEF7FD134ED6}"/>
                  </a:ext>
                </a:extLst>
              </p:cNvPr>
              <p:cNvSpPr/>
              <p:nvPr/>
            </p:nvSpPr>
            <p:spPr>
              <a:xfrm>
                <a:off x="5776035" y="8841293"/>
                <a:ext cx="789064" cy="795131"/>
              </a:xfrm>
              <a:custGeom>
                <a:avLst/>
                <a:gdLst>
                  <a:gd name="connsiteX0" fmla="*/ 1290860 w 1290860"/>
                  <a:gd name="connsiteY0" fmla="*/ 0 h 1300786"/>
                  <a:gd name="connsiteX1" fmla="*/ 0 w 1290860"/>
                  <a:gd name="connsiteY1" fmla="*/ 1300786 h 1300786"/>
                </a:gdLst>
                <a:ahLst/>
                <a:cxnLst>
                  <a:cxn ang="0">
                    <a:pos x="connsiteX0" y="connsiteY0"/>
                  </a:cxn>
                  <a:cxn ang="0">
                    <a:pos x="connsiteX1" y="connsiteY1"/>
                  </a:cxn>
                </a:cxnLst>
                <a:rect l="l" t="t" r="r" b="b"/>
                <a:pathLst>
                  <a:path w="1290860" h="1300786">
                    <a:moveTo>
                      <a:pt x="1290860" y="0"/>
                    </a:moveTo>
                    <a:lnTo>
                      <a:pt x="0" y="1300786"/>
                    </a:lnTo>
                  </a:path>
                </a:pathLst>
              </a:custGeom>
              <a:ln>
                <a:solidFill>
                  <a:schemeClr val="bg2">
                    <a:lumMod val="40000"/>
                    <a:lumOff val="60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78" name="Freeform: Shape 77">
                <a:extLst>
                  <a:ext uri="{FF2B5EF4-FFF2-40B4-BE49-F238E27FC236}">
                    <a16:creationId xmlns:a16="http://schemas.microsoft.com/office/drawing/2014/main" id="{3813152B-3F53-FB86-B069-1A6D1F434A56}"/>
                  </a:ext>
                </a:extLst>
              </p:cNvPr>
              <p:cNvSpPr/>
              <p:nvPr/>
            </p:nvSpPr>
            <p:spPr>
              <a:xfrm>
                <a:off x="5539166" y="8721948"/>
                <a:ext cx="907497" cy="914475"/>
              </a:xfrm>
              <a:custGeom>
                <a:avLst/>
                <a:gdLst>
                  <a:gd name="connsiteX0" fmla="*/ 1290861 w 1290860"/>
                  <a:gd name="connsiteY0" fmla="*/ 0 h 1300786"/>
                  <a:gd name="connsiteX1" fmla="*/ 0 w 1290860"/>
                  <a:gd name="connsiteY1" fmla="*/ 1300786 h 1300786"/>
                </a:gdLst>
                <a:ahLst/>
                <a:cxnLst>
                  <a:cxn ang="0">
                    <a:pos x="connsiteX0" y="connsiteY0"/>
                  </a:cxn>
                  <a:cxn ang="0">
                    <a:pos x="connsiteX1" y="connsiteY1"/>
                  </a:cxn>
                </a:cxnLst>
                <a:rect l="l" t="t" r="r" b="b"/>
                <a:pathLst>
                  <a:path w="1290860" h="1300786">
                    <a:moveTo>
                      <a:pt x="1290861" y="0"/>
                    </a:moveTo>
                    <a:lnTo>
                      <a:pt x="0" y="1300786"/>
                    </a:lnTo>
                  </a:path>
                </a:pathLst>
              </a:custGeom>
              <a:ln>
                <a:solidFill>
                  <a:schemeClr val="bg2">
                    <a:lumMod val="40000"/>
                    <a:lumOff val="60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79" name="Freeform: Shape 78">
                <a:extLst>
                  <a:ext uri="{FF2B5EF4-FFF2-40B4-BE49-F238E27FC236}">
                    <a16:creationId xmlns:a16="http://schemas.microsoft.com/office/drawing/2014/main" id="{BC916D3A-E314-69C1-0E7E-EC479B137F8A}"/>
                  </a:ext>
                </a:extLst>
              </p:cNvPr>
              <p:cNvSpPr/>
              <p:nvPr/>
            </p:nvSpPr>
            <p:spPr>
              <a:xfrm>
                <a:off x="5302292" y="8602600"/>
                <a:ext cx="1025935" cy="1033824"/>
              </a:xfrm>
              <a:custGeom>
                <a:avLst/>
                <a:gdLst>
                  <a:gd name="connsiteX0" fmla="*/ 1290860 w 1290860"/>
                  <a:gd name="connsiteY0" fmla="*/ 0 h 1300786"/>
                  <a:gd name="connsiteX1" fmla="*/ 0 w 1290860"/>
                  <a:gd name="connsiteY1" fmla="*/ 1300786 h 1300786"/>
                </a:gdLst>
                <a:ahLst/>
                <a:cxnLst>
                  <a:cxn ang="0">
                    <a:pos x="connsiteX0" y="connsiteY0"/>
                  </a:cxn>
                  <a:cxn ang="0">
                    <a:pos x="connsiteX1" y="connsiteY1"/>
                  </a:cxn>
                </a:cxnLst>
                <a:rect l="l" t="t" r="r" b="b"/>
                <a:pathLst>
                  <a:path w="1290860" h="1300786">
                    <a:moveTo>
                      <a:pt x="1290860" y="0"/>
                    </a:moveTo>
                    <a:lnTo>
                      <a:pt x="0" y="1300786"/>
                    </a:lnTo>
                  </a:path>
                </a:pathLst>
              </a:custGeom>
              <a:ln>
                <a:solidFill>
                  <a:schemeClr val="bg2">
                    <a:lumMod val="40000"/>
                    <a:lumOff val="60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71" name="Graphic 8">
              <a:extLst>
                <a:ext uri="{FF2B5EF4-FFF2-40B4-BE49-F238E27FC236}">
                  <a16:creationId xmlns:a16="http://schemas.microsoft.com/office/drawing/2014/main" id="{10392A2F-ABC4-CCDE-715B-1A1C9DD77AA2}"/>
                </a:ext>
              </a:extLst>
            </p:cNvPr>
            <p:cNvGrpSpPr/>
            <p:nvPr/>
          </p:nvGrpSpPr>
          <p:grpSpPr>
            <a:xfrm flipH="1">
              <a:off x="11280562" y="5559865"/>
              <a:ext cx="911434" cy="1298132"/>
              <a:chOff x="5055426" y="8489952"/>
              <a:chExt cx="804949" cy="1146469"/>
            </a:xfrm>
          </p:grpSpPr>
          <p:sp>
            <p:nvSpPr>
              <p:cNvPr id="72" name="Freeform: Shape 71">
                <a:extLst>
                  <a:ext uri="{FF2B5EF4-FFF2-40B4-BE49-F238E27FC236}">
                    <a16:creationId xmlns:a16="http://schemas.microsoft.com/office/drawing/2014/main" id="{DA1BE768-C446-2BBC-8B4B-82BB8537E644}"/>
                  </a:ext>
                </a:extLst>
              </p:cNvPr>
              <p:cNvSpPr/>
              <p:nvPr/>
            </p:nvSpPr>
            <p:spPr>
              <a:xfrm>
                <a:off x="5078021" y="8848144"/>
                <a:ext cx="782354" cy="788277"/>
              </a:xfrm>
              <a:custGeom>
                <a:avLst/>
                <a:gdLst>
                  <a:gd name="connsiteX0" fmla="*/ 1290861 w 1290860"/>
                  <a:gd name="connsiteY0" fmla="*/ 0 h 1300634"/>
                  <a:gd name="connsiteX1" fmla="*/ 0 w 1290860"/>
                  <a:gd name="connsiteY1" fmla="*/ 1300634 h 1300634"/>
                </a:gdLst>
                <a:ahLst/>
                <a:cxnLst>
                  <a:cxn ang="0">
                    <a:pos x="connsiteX0" y="connsiteY0"/>
                  </a:cxn>
                  <a:cxn ang="0">
                    <a:pos x="connsiteX1" y="connsiteY1"/>
                  </a:cxn>
                </a:cxnLst>
                <a:rect l="l" t="t" r="r" b="b"/>
                <a:pathLst>
                  <a:path w="1290860" h="1300634">
                    <a:moveTo>
                      <a:pt x="1290861" y="0"/>
                    </a:moveTo>
                    <a:lnTo>
                      <a:pt x="0" y="1300634"/>
                    </a:lnTo>
                  </a:path>
                </a:pathLst>
              </a:custGeom>
              <a:ln>
                <a:solidFill>
                  <a:schemeClr val="bg2">
                    <a:lumMod val="40000"/>
                    <a:lumOff val="60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73" name="Freeform: Shape 72">
                <a:extLst>
                  <a:ext uri="{FF2B5EF4-FFF2-40B4-BE49-F238E27FC236}">
                    <a16:creationId xmlns:a16="http://schemas.microsoft.com/office/drawing/2014/main" id="{B6B75C75-110C-F534-F18D-2EC1E6583E06}"/>
                  </a:ext>
                </a:extLst>
              </p:cNvPr>
              <p:cNvSpPr/>
              <p:nvPr/>
            </p:nvSpPr>
            <p:spPr>
              <a:xfrm>
                <a:off x="5055426" y="8728797"/>
                <a:ext cx="686515" cy="691712"/>
              </a:xfrm>
              <a:custGeom>
                <a:avLst/>
                <a:gdLst>
                  <a:gd name="connsiteX0" fmla="*/ 1290860 w 1290860"/>
                  <a:gd name="connsiteY0" fmla="*/ 0 h 1300634"/>
                  <a:gd name="connsiteX1" fmla="*/ 0 w 1290860"/>
                  <a:gd name="connsiteY1" fmla="*/ 1300634 h 1300634"/>
                </a:gdLst>
                <a:ahLst/>
                <a:cxnLst>
                  <a:cxn ang="0">
                    <a:pos x="connsiteX0" y="connsiteY0"/>
                  </a:cxn>
                  <a:cxn ang="0">
                    <a:pos x="connsiteX1" y="connsiteY1"/>
                  </a:cxn>
                </a:cxnLst>
                <a:rect l="l" t="t" r="r" b="b"/>
                <a:pathLst>
                  <a:path w="1290860" h="1300634">
                    <a:moveTo>
                      <a:pt x="1290860" y="0"/>
                    </a:moveTo>
                    <a:lnTo>
                      <a:pt x="0" y="1300634"/>
                    </a:lnTo>
                  </a:path>
                </a:pathLst>
              </a:custGeom>
              <a:ln>
                <a:solidFill>
                  <a:schemeClr val="bg2">
                    <a:lumMod val="40000"/>
                    <a:lumOff val="60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74" name="Freeform: Shape 73">
                <a:extLst>
                  <a:ext uri="{FF2B5EF4-FFF2-40B4-BE49-F238E27FC236}">
                    <a16:creationId xmlns:a16="http://schemas.microsoft.com/office/drawing/2014/main" id="{21F3A462-2CFA-EC34-F2E5-2DD79D1BA341}"/>
                  </a:ext>
                </a:extLst>
              </p:cNvPr>
              <p:cNvSpPr/>
              <p:nvPr/>
            </p:nvSpPr>
            <p:spPr>
              <a:xfrm>
                <a:off x="5055426" y="8609299"/>
                <a:ext cx="568078" cy="572447"/>
              </a:xfrm>
              <a:custGeom>
                <a:avLst/>
                <a:gdLst>
                  <a:gd name="connsiteX0" fmla="*/ 1290861 w 1290860"/>
                  <a:gd name="connsiteY0" fmla="*/ 0 h 1300786"/>
                  <a:gd name="connsiteX1" fmla="*/ 0 w 1290860"/>
                  <a:gd name="connsiteY1" fmla="*/ 1300786 h 1300786"/>
                </a:gdLst>
                <a:ahLst/>
                <a:cxnLst>
                  <a:cxn ang="0">
                    <a:pos x="connsiteX0" y="connsiteY0"/>
                  </a:cxn>
                  <a:cxn ang="0">
                    <a:pos x="connsiteX1" y="connsiteY1"/>
                  </a:cxn>
                </a:cxnLst>
                <a:rect l="l" t="t" r="r" b="b"/>
                <a:pathLst>
                  <a:path w="1290860" h="1300786">
                    <a:moveTo>
                      <a:pt x="1290861" y="0"/>
                    </a:moveTo>
                    <a:lnTo>
                      <a:pt x="0" y="1300786"/>
                    </a:lnTo>
                  </a:path>
                </a:pathLst>
              </a:custGeom>
              <a:ln>
                <a:solidFill>
                  <a:schemeClr val="bg2">
                    <a:lumMod val="40000"/>
                    <a:lumOff val="60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75" name="Freeform: Shape 74">
                <a:extLst>
                  <a:ext uri="{FF2B5EF4-FFF2-40B4-BE49-F238E27FC236}">
                    <a16:creationId xmlns:a16="http://schemas.microsoft.com/office/drawing/2014/main" id="{96FD0968-77A6-E12D-A940-20167CABAB77}"/>
                  </a:ext>
                </a:extLst>
              </p:cNvPr>
              <p:cNvSpPr/>
              <p:nvPr/>
            </p:nvSpPr>
            <p:spPr>
              <a:xfrm>
                <a:off x="5055426" y="8489952"/>
                <a:ext cx="449490" cy="453000"/>
              </a:xfrm>
              <a:custGeom>
                <a:avLst/>
                <a:gdLst>
                  <a:gd name="connsiteX0" fmla="*/ 1290709 w 1290709"/>
                  <a:gd name="connsiteY0" fmla="*/ 0 h 1300786"/>
                  <a:gd name="connsiteX1" fmla="*/ 0 w 1290709"/>
                  <a:gd name="connsiteY1" fmla="*/ 1300787 h 1300786"/>
                </a:gdLst>
                <a:ahLst/>
                <a:cxnLst>
                  <a:cxn ang="0">
                    <a:pos x="connsiteX0" y="connsiteY0"/>
                  </a:cxn>
                  <a:cxn ang="0">
                    <a:pos x="connsiteX1" y="connsiteY1"/>
                  </a:cxn>
                </a:cxnLst>
                <a:rect l="l" t="t" r="r" b="b"/>
                <a:pathLst>
                  <a:path w="1290709" h="1300786">
                    <a:moveTo>
                      <a:pt x="1290709" y="0"/>
                    </a:moveTo>
                    <a:lnTo>
                      <a:pt x="0" y="1300787"/>
                    </a:lnTo>
                  </a:path>
                </a:pathLst>
              </a:custGeom>
              <a:ln>
                <a:solidFill>
                  <a:schemeClr val="bg2">
                    <a:lumMod val="40000"/>
                    <a:lumOff val="60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sp>
        <p:nvSpPr>
          <p:cNvPr id="80" name="TextBox 79">
            <a:extLst>
              <a:ext uri="{FF2B5EF4-FFF2-40B4-BE49-F238E27FC236}">
                <a16:creationId xmlns:a16="http://schemas.microsoft.com/office/drawing/2014/main" id="{CF4122C2-0364-1B55-B2B7-9EFB1BF42341}"/>
              </a:ext>
            </a:extLst>
          </p:cNvPr>
          <p:cNvSpPr txBox="1"/>
          <p:nvPr userDrawn="1"/>
        </p:nvSpPr>
        <p:spPr>
          <a:xfrm>
            <a:off x="361661" y="3013502"/>
            <a:ext cx="3130970" cy="830997"/>
          </a:xfrm>
          <a:prstGeom prst="rect">
            <a:avLst/>
          </a:prstGeom>
          <a:noFill/>
        </p:spPr>
        <p:txBody>
          <a:bodyPr wrap="square" lIns="0" tIns="0" rIns="0" bIns="0" rtlCol="0">
            <a:spAutoFit/>
          </a:bodyPr>
          <a:lstStyle/>
          <a:p>
            <a:pPr algn="l"/>
            <a:r>
              <a:rPr lang="en-US" sz="5400" b="1">
                <a:solidFill>
                  <a:schemeClr val="tx2"/>
                </a:solidFill>
                <a:latin typeface="+mj-lt"/>
              </a:rPr>
              <a:t>Agenda</a:t>
            </a:r>
          </a:p>
        </p:txBody>
      </p:sp>
      <p:sp>
        <p:nvSpPr>
          <p:cNvPr id="88" name="Text Placeholder 2">
            <a:extLst>
              <a:ext uri="{FF2B5EF4-FFF2-40B4-BE49-F238E27FC236}">
                <a16:creationId xmlns:a16="http://schemas.microsoft.com/office/drawing/2014/main" id="{80CA7126-A722-4A6D-94E4-86D5D8B0DACC}"/>
              </a:ext>
            </a:extLst>
          </p:cNvPr>
          <p:cNvSpPr>
            <a:spLocks noGrp="1"/>
          </p:cNvSpPr>
          <p:nvPr>
            <p:ph type="body" sz="quarter" idx="10"/>
          </p:nvPr>
        </p:nvSpPr>
        <p:spPr>
          <a:xfrm>
            <a:off x="5656602" y="1399251"/>
            <a:ext cx="6070600" cy="276999"/>
          </a:xfrm>
        </p:spPr>
        <p:txBody>
          <a:bodyPr/>
          <a:lstStyle>
            <a:lvl1pPr marL="0" indent="0">
              <a:buNone/>
              <a:defRPr sz="1800">
                <a:solidFill>
                  <a:schemeClr val="tx2"/>
                </a:solidFill>
                <a:latin typeface="+mj-lt"/>
              </a:defRPr>
            </a:lvl1pPr>
          </a:lstStyle>
          <a:p>
            <a:pPr lvl="0"/>
            <a:r>
              <a:rPr lang="en-US"/>
              <a:t>Click to edit Master text styles</a:t>
            </a:r>
          </a:p>
        </p:txBody>
      </p:sp>
      <p:sp>
        <p:nvSpPr>
          <p:cNvPr id="89" name="Text Placeholder 2">
            <a:extLst>
              <a:ext uri="{FF2B5EF4-FFF2-40B4-BE49-F238E27FC236}">
                <a16:creationId xmlns:a16="http://schemas.microsoft.com/office/drawing/2014/main" id="{C91922D3-B3BD-6E24-7894-81A764EE130D}"/>
              </a:ext>
            </a:extLst>
          </p:cNvPr>
          <p:cNvSpPr>
            <a:spLocks noGrp="1"/>
          </p:cNvSpPr>
          <p:nvPr>
            <p:ph type="body" sz="quarter" idx="11"/>
          </p:nvPr>
        </p:nvSpPr>
        <p:spPr>
          <a:xfrm>
            <a:off x="5656602" y="2689079"/>
            <a:ext cx="6070600" cy="307777"/>
          </a:xfrm>
        </p:spPr>
        <p:txBody>
          <a:bodyPr/>
          <a:lstStyle>
            <a:lvl1pPr marL="0" indent="0">
              <a:buNone/>
              <a:defRPr sz="2000">
                <a:solidFill>
                  <a:schemeClr val="tx2"/>
                </a:solidFill>
                <a:latin typeface="+mj-lt"/>
              </a:defRPr>
            </a:lvl1pPr>
          </a:lstStyle>
          <a:p>
            <a:pPr lvl="0"/>
            <a:r>
              <a:rPr lang="en-US"/>
              <a:t>Click to edit Master text styles</a:t>
            </a:r>
          </a:p>
        </p:txBody>
      </p:sp>
      <p:sp>
        <p:nvSpPr>
          <p:cNvPr id="90" name="Text Placeholder 2">
            <a:extLst>
              <a:ext uri="{FF2B5EF4-FFF2-40B4-BE49-F238E27FC236}">
                <a16:creationId xmlns:a16="http://schemas.microsoft.com/office/drawing/2014/main" id="{D0BA5C99-C35F-4CB1-F304-4E0A03ADA13D}"/>
              </a:ext>
            </a:extLst>
          </p:cNvPr>
          <p:cNvSpPr>
            <a:spLocks noGrp="1"/>
          </p:cNvSpPr>
          <p:nvPr>
            <p:ph type="body" sz="quarter" idx="12"/>
          </p:nvPr>
        </p:nvSpPr>
        <p:spPr>
          <a:xfrm>
            <a:off x="5656602" y="4009685"/>
            <a:ext cx="6070600" cy="276999"/>
          </a:xfrm>
        </p:spPr>
        <p:txBody>
          <a:bodyPr/>
          <a:lstStyle>
            <a:lvl1pPr marL="0" indent="0">
              <a:buNone/>
              <a:defRPr sz="1800">
                <a:solidFill>
                  <a:schemeClr val="tx2"/>
                </a:solidFill>
                <a:latin typeface="+mj-lt"/>
              </a:defRPr>
            </a:lvl1pPr>
          </a:lstStyle>
          <a:p>
            <a:pPr lvl="0"/>
            <a:r>
              <a:rPr lang="en-US"/>
              <a:t>Click to edit Master text styles</a:t>
            </a:r>
          </a:p>
        </p:txBody>
      </p:sp>
      <p:sp>
        <p:nvSpPr>
          <p:cNvPr id="91" name="Text Placeholder 2">
            <a:extLst>
              <a:ext uri="{FF2B5EF4-FFF2-40B4-BE49-F238E27FC236}">
                <a16:creationId xmlns:a16="http://schemas.microsoft.com/office/drawing/2014/main" id="{01D53BFC-2D97-154F-8FFE-EE1BE62B5442}"/>
              </a:ext>
            </a:extLst>
          </p:cNvPr>
          <p:cNvSpPr>
            <a:spLocks noGrp="1"/>
          </p:cNvSpPr>
          <p:nvPr>
            <p:ph type="body" sz="quarter" idx="13"/>
          </p:nvPr>
        </p:nvSpPr>
        <p:spPr>
          <a:xfrm>
            <a:off x="5656602" y="5299514"/>
            <a:ext cx="6070600" cy="276999"/>
          </a:xfrm>
        </p:spPr>
        <p:txBody>
          <a:bodyPr/>
          <a:lstStyle>
            <a:lvl1pPr marL="0" indent="0">
              <a:buNone/>
              <a:defRPr sz="180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18229400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Section Divider">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D844777-CE79-0284-5BE2-894F11F01939}"/>
              </a:ext>
            </a:extLst>
          </p:cNvPr>
          <p:cNvSpPr/>
          <p:nvPr userDrawn="1"/>
        </p:nvSpPr>
        <p:spPr>
          <a:xfrm>
            <a:off x="531361" y="4955412"/>
            <a:ext cx="1462540" cy="1390022"/>
          </a:xfrm>
          <a:custGeom>
            <a:avLst/>
            <a:gdLst>
              <a:gd name="connsiteX0" fmla="*/ 1182547 w 1182546"/>
              <a:gd name="connsiteY0" fmla="*/ 595820 h 1191639"/>
              <a:gd name="connsiteX1" fmla="*/ 591273 w 1182546"/>
              <a:gd name="connsiteY1" fmla="*/ 1191640 h 1191639"/>
              <a:gd name="connsiteX2" fmla="*/ 0 w 1182546"/>
              <a:gd name="connsiteY2" fmla="*/ 595820 h 1191639"/>
              <a:gd name="connsiteX3" fmla="*/ 591273 w 1182546"/>
              <a:gd name="connsiteY3" fmla="*/ 0 h 1191639"/>
              <a:gd name="connsiteX4" fmla="*/ 1182547 w 1182546"/>
              <a:gd name="connsiteY4" fmla="*/ 595820 h 119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546" h="1191639">
                <a:moveTo>
                  <a:pt x="1182547" y="595820"/>
                </a:moveTo>
                <a:cubicBezTo>
                  <a:pt x="1182547" y="924882"/>
                  <a:pt x="917825" y="1191640"/>
                  <a:pt x="591273" y="1191640"/>
                </a:cubicBezTo>
                <a:cubicBezTo>
                  <a:pt x="264721" y="1191640"/>
                  <a:pt x="0" y="924882"/>
                  <a:pt x="0" y="595820"/>
                </a:cubicBezTo>
                <a:cubicBezTo>
                  <a:pt x="0" y="266758"/>
                  <a:pt x="264721" y="0"/>
                  <a:pt x="591273" y="0"/>
                </a:cubicBezTo>
                <a:cubicBezTo>
                  <a:pt x="917825" y="0"/>
                  <a:pt x="1182547" y="266758"/>
                  <a:pt x="1182547" y="595820"/>
                </a:cubicBezTo>
                <a:close/>
              </a:path>
            </a:pathLst>
          </a:custGeom>
          <a:pattFill prst="wdDnDiag">
            <a:fgClr>
              <a:schemeClr val="bg2">
                <a:lumMod val="20000"/>
                <a:lumOff val="80000"/>
              </a:schemeClr>
            </a:fgClr>
            <a:bgClr>
              <a:schemeClr val="bg1"/>
            </a:bgClr>
          </a:pattFill>
          <a:ln w="1440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0AF8181F-29BE-6A80-09A3-61738088E5A7}"/>
              </a:ext>
            </a:extLst>
          </p:cNvPr>
          <p:cNvSpPr/>
          <p:nvPr userDrawn="1"/>
        </p:nvSpPr>
        <p:spPr>
          <a:xfrm flipV="1">
            <a:off x="1" y="2085662"/>
            <a:ext cx="12191998" cy="3282750"/>
          </a:xfrm>
          <a:custGeom>
            <a:avLst/>
            <a:gdLst>
              <a:gd name="connsiteX0" fmla="*/ 225390 w 12191998"/>
              <a:gd name="connsiteY0" fmla="*/ 3282750 h 3282750"/>
              <a:gd name="connsiteX1" fmla="*/ 9880096 w 12191998"/>
              <a:gd name="connsiteY1" fmla="*/ 3282750 h 3282750"/>
              <a:gd name="connsiteX2" fmla="*/ 10320199 w 12191998"/>
              <a:gd name="connsiteY2" fmla="*/ 3100060 h 3282750"/>
              <a:gd name="connsiteX3" fmla="*/ 12191998 w 12191998"/>
              <a:gd name="connsiteY3" fmla="*/ 1221634 h 3282750"/>
              <a:gd name="connsiteX4" fmla="*/ 12191998 w 12191998"/>
              <a:gd name="connsiteY4" fmla="*/ 1523 h 3282750"/>
              <a:gd name="connsiteX5" fmla="*/ 11409355 w 12191998"/>
              <a:gd name="connsiteY5" fmla="*/ 1523 h 3282750"/>
              <a:gd name="connsiteX6" fmla="*/ 11410872 w 12191998"/>
              <a:gd name="connsiteY6" fmla="*/ 0 h 3282750"/>
              <a:gd name="connsiteX7" fmla="*/ 9138442 w 12191998"/>
              <a:gd name="connsiteY7" fmla="*/ 0 h 3282750"/>
              <a:gd name="connsiteX8" fmla="*/ 6866012 w 12191998"/>
              <a:gd name="connsiteY8" fmla="*/ 0 h 3282750"/>
              <a:gd name="connsiteX9" fmla="*/ 5045748 w 12191998"/>
              <a:gd name="connsiteY9" fmla="*/ 0 h 3282750"/>
              <a:gd name="connsiteX10" fmla="*/ 4593580 w 12191998"/>
              <a:gd name="connsiteY10" fmla="*/ 0 h 3282750"/>
              <a:gd name="connsiteX11" fmla="*/ 2773318 w 12191998"/>
              <a:gd name="connsiteY11" fmla="*/ 0 h 3282750"/>
              <a:gd name="connsiteX12" fmla="*/ 500887 w 12191998"/>
              <a:gd name="connsiteY12" fmla="*/ 0 h 3282750"/>
              <a:gd name="connsiteX13" fmla="*/ 0 w 12191998"/>
              <a:gd name="connsiteY13" fmla="*/ 0 h 3282750"/>
              <a:gd name="connsiteX14" fmla="*/ 0 w 12191998"/>
              <a:gd name="connsiteY14" fmla="*/ 3282749 h 3282750"/>
              <a:gd name="connsiteX15" fmla="*/ 225390 w 12191998"/>
              <a:gd name="connsiteY15" fmla="*/ 3282749 h 328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3282750">
                <a:moveTo>
                  <a:pt x="225390" y="3282750"/>
                </a:moveTo>
                <a:lnTo>
                  <a:pt x="9880096" y="3282750"/>
                </a:lnTo>
                <a:cubicBezTo>
                  <a:pt x="10045266" y="3282750"/>
                  <a:pt x="10203546" y="3217012"/>
                  <a:pt x="10320199" y="3100060"/>
                </a:cubicBezTo>
                <a:lnTo>
                  <a:pt x="12191998" y="1221634"/>
                </a:lnTo>
                <a:lnTo>
                  <a:pt x="12191998" y="1523"/>
                </a:lnTo>
                <a:lnTo>
                  <a:pt x="11409355" y="1523"/>
                </a:lnTo>
                <a:lnTo>
                  <a:pt x="11410872" y="0"/>
                </a:lnTo>
                <a:lnTo>
                  <a:pt x="9138442" y="0"/>
                </a:lnTo>
                <a:lnTo>
                  <a:pt x="6866012" y="0"/>
                </a:lnTo>
                <a:lnTo>
                  <a:pt x="5045748" y="0"/>
                </a:lnTo>
                <a:lnTo>
                  <a:pt x="4593580" y="0"/>
                </a:lnTo>
                <a:lnTo>
                  <a:pt x="2773318" y="0"/>
                </a:lnTo>
                <a:lnTo>
                  <a:pt x="500887" y="0"/>
                </a:lnTo>
                <a:lnTo>
                  <a:pt x="0" y="0"/>
                </a:lnTo>
                <a:lnTo>
                  <a:pt x="0" y="3282749"/>
                </a:lnTo>
                <a:lnTo>
                  <a:pt x="225390" y="3282749"/>
                </a:lnTo>
                <a:close/>
              </a:path>
            </a:pathLst>
          </a:custGeom>
          <a:solidFill>
            <a:schemeClr val="bg1">
              <a:lumMod val="95000"/>
            </a:schemeClr>
          </a:solidFill>
          <a:ln w="144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Freeform: Shape 4">
            <a:extLst>
              <a:ext uri="{FF2B5EF4-FFF2-40B4-BE49-F238E27FC236}">
                <a16:creationId xmlns:a16="http://schemas.microsoft.com/office/drawing/2014/main" id="{B3C25D0A-1F33-776E-6F3E-6A0A063F92B0}"/>
              </a:ext>
            </a:extLst>
          </p:cNvPr>
          <p:cNvSpPr/>
          <p:nvPr userDrawn="1"/>
        </p:nvSpPr>
        <p:spPr>
          <a:xfrm flipV="1">
            <a:off x="7329714" y="0"/>
            <a:ext cx="4862286" cy="3709134"/>
          </a:xfrm>
          <a:custGeom>
            <a:avLst/>
            <a:gdLst>
              <a:gd name="connsiteX0" fmla="*/ 5285805 w 5285804"/>
              <a:gd name="connsiteY0" fmla="*/ 0 h 4032209"/>
              <a:gd name="connsiteX1" fmla="*/ 5285805 w 5285804"/>
              <a:gd name="connsiteY1" fmla="*/ 4032209 h 4032209"/>
              <a:gd name="connsiteX2" fmla="*/ 0 w 5285804"/>
              <a:gd name="connsiteY2" fmla="*/ 4032209 h 4032209"/>
              <a:gd name="connsiteX3" fmla="*/ 0 w 5285804"/>
              <a:gd name="connsiteY3" fmla="*/ 3667624 h 4032209"/>
              <a:gd name="connsiteX4" fmla="*/ 1241008 w 5285804"/>
              <a:gd name="connsiteY4" fmla="*/ 2150979 h 4032209"/>
              <a:gd name="connsiteX5" fmla="*/ 1533020 w 5285804"/>
              <a:gd name="connsiteY5" fmla="*/ 2122817 h 4032209"/>
              <a:gd name="connsiteX6" fmla="*/ 2777955 w 5285804"/>
              <a:gd name="connsiteY6" fmla="*/ 2122817 h 4032209"/>
              <a:gd name="connsiteX7" fmla="*/ 3592354 w 5285804"/>
              <a:gd name="connsiteY7" fmla="*/ 1773606 h 4032209"/>
              <a:gd name="connsiteX8" fmla="*/ 4093289 w 5285804"/>
              <a:gd name="connsiteY8" fmla="*/ 1249029 h 4032209"/>
              <a:gd name="connsiteX9" fmla="*/ 4216408 w 5285804"/>
              <a:gd name="connsiteY9" fmla="*/ 1120092 h 4032209"/>
              <a:gd name="connsiteX10" fmla="*/ 5285503 w 5285804"/>
              <a:gd name="connsiteY10" fmla="*/ 305 h 4032209"/>
              <a:gd name="connsiteX11" fmla="*/ 5285805 w 5285804"/>
              <a:gd name="connsiteY11" fmla="*/ 0 h 403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85804" h="4032209">
                <a:moveTo>
                  <a:pt x="5285805" y="0"/>
                </a:moveTo>
                <a:lnTo>
                  <a:pt x="5285805" y="4032209"/>
                </a:lnTo>
                <a:lnTo>
                  <a:pt x="0" y="4032209"/>
                </a:lnTo>
                <a:lnTo>
                  <a:pt x="0" y="3667624"/>
                </a:lnTo>
                <a:cubicBezTo>
                  <a:pt x="0" y="2915010"/>
                  <a:pt x="534019" y="2288288"/>
                  <a:pt x="1241008" y="2150979"/>
                </a:cubicBezTo>
                <a:cubicBezTo>
                  <a:pt x="1335576" y="2132407"/>
                  <a:pt x="1433165" y="2122817"/>
                  <a:pt x="1533020" y="2122817"/>
                </a:cubicBezTo>
                <a:lnTo>
                  <a:pt x="2777955" y="2122817"/>
                </a:lnTo>
                <a:cubicBezTo>
                  <a:pt x="3085224" y="2122817"/>
                  <a:pt x="3379199" y="1996772"/>
                  <a:pt x="3592354" y="1773606"/>
                </a:cubicBezTo>
                <a:lnTo>
                  <a:pt x="4093289" y="1249029"/>
                </a:lnTo>
                <a:lnTo>
                  <a:pt x="4216408" y="1120092"/>
                </a:lnTo>
                <a:lnTo>
                  <a:pt x="5285503" y="305"/>
                </a:lnTo>
                <a:lnTo>
                  <a:pt x="5285805" y="0"/>
                </a:lnTo>
                <a:close/>
              </a:path>
            </a:pathLst>
          </a:custGeom>
          <a:solidFill>
            <a:schemeClr val="bg2">
              <a:lumMod val="20000"/>
              <a:lumOff val="80000"/>
              <a:alpha val="30000"/>
            </a:schemeClr>
          </a:solidFill>
          <a:ln w="1440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0652A53A-E401-C01D-5589-E40F2FCFFE2A}"/>
              </a:ext>
            </a:extLst>
          </p:cNvPr>
          <p:cNvGrpSpPr/>
          <p:nvPr userDrawn="1"/>
        </p:nvGrpSpPr>
        <p:grpSpPr>
          <a:xfrm>
            <a:off x="10348517" y="5559865"/>
            <a:ext cx="1843479" cy="1298140"/>
            <a:chOff x="10348517" y="5559865"/>
            <a:chExt cx="1843479" cy="1298140"/>
          </a:xfrm>
        </p:grpSpPr>
        <p:grpSp>
          <p:nvGrpSpPr>
            <p:cNvPr id="10" name="Graphic 8">
              <a:extLst>
                <a:ext uri="{FF2B5EF4-FFF2-40B4-BE49-F238E27FC236}">
                  <a16:creationId xmlns:a16="http://schemas.microsoft.com/office/drawing/2014/main" id="{F8016201-D7C6-68F7-DEA4-AD786CC9681A}"/>
                </a:ext>
              </a:extLst>
            </p:cNvPr>
            <p:cNvGrpSpPr/>
            <p:nvPr/>
          </p:nvGrpSpPr>
          <p:grpSpPr>
            <a:xfrm flipH="1">
              <a:off x="10348517" y="5687417"/>
              <a:ext cx="1563963" cy="1170588"/>
              <a:chOff x="5302292" y="8602600"/>
              <a:chExt cx="1381243" cy="1033826"/>
            </a:xfrm>
          </p:grpSpPr>
          <p:sp>
            <p:nvSpPr>
              <p:cNvPr id="16" name="Freeform: Shape 15">
                <a:extLst>
                  <a:ext uri="{FF2B5EF4-FFF2-40B4-BE49-F238E27FC236}">
                    <a16:creationId xmlns:a16="http://schemas.microsoft.com/office/drawing/2014/main" id="{2C93684E-892F-CA9D-9DE8-79F3C0DE070D}"/>
                  </a:ext>
                </a:extLst>
              </p:cNvPr>
              <p:cNvSpPr/>
              <p:nvPr/>
            </p:nvSpPr>
            <p:spPr>
              <a:xfrm>
                <a:off x="6012986" y="8960641"/>
                <a:ext cx="670549" cy="675785"/>
              </a:xfrm>
              <a:custGeom>
                <a:avLst/>
                <a:gdLst>
                  <a:gd name="connsiteX0" fmla="*/ 1290709 w 1290709"/>
                  <a:gd name="connsiteY0" fmla="*/ 0 h 1300786"/>
                  <a:gd name="connsiteX1" fmla="*/ 0 w 1290709"/>
                  <a:gd name="connsiteY1" fmla="*/ 1300786 h 1300786"/>
                </a:gdLst>
                <a:ahLst/>
                <a:cxnLst>
                  <a:cxn ang="0">
                    <a:pos x="connsiteX0" y="connsiteY0"/>
                  </a:cxn>
                  <a:cxn ang="0">
                    <a:pos x="connsiteX1" y="connsiteY1"/>
                  </a:cxn>
                </a:cxnLst>
                <a:rect l="l" t="t" r="r" b="b"/>
                <a:pathLst>
                  <a:path w="1290709" h="1300786">
                    <a:moveTo>
                      <a:pt x="1290709" y="0"/>
                    </a:moveTo>
                    <a:lnTo>
                      <a:pt x="0" y="1300786"/>
                    </a:lnTo>
                  </a:path>
                </a:pathLst>
              </a:custGeom>
              <a:ln w="12700" cap="flat">
                <a:solidFill>
                  <a:schemeClr val="bg1">
                    <a:lumMod val="85000"/>
                  </a:schemeClr>
                </a:solid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6FE72EB-4EE6-3B97-4A09-5A81889ACEEB}"/>
                  </a:ext>
                </a:extLst>
              </p:cNvPr>
              <p:cNvSpPr/>
              <p:nvPr/>
            </p:nvSpPr>
            <p:spPr>
              <a:xfrm>
                <a:off x="5776035" y="8841293"/>
                <a:ext cx="789064" cy="795131"/>
              </a:xfrm>
              <a:custGeom>
                <a:avLst/>
                <a:gdLst>
                  <a:gd name="connsiteX0" fmla="*/ 1290860 w 1290860"/>
                  <a:gd name="connsiteY0" fmla="*/ 0 h 1300786"/>
                  <a:gd name="connsiteX1" fmla="*/ 0 w 1290860"/>
                  <a:gd name="connsiteY1" fmla="*/ 1300786 h 1300786"/>
                </a:gdLst>
                <a:ahLst/>
                <a:cxnLst>
                  <a:cxn ang="0">
                    <a:pos x="connsiteX0" y="connsiteY0"/>
                  </a:cxn>
                  <a:cxn ang="0">
                    <a:pos x="connsiteX1" y="connsiteY1"/>
                  </a:cxn>
                </a:cxnLst>
                <a:rect l="l" t="t" r="r" b="b"/>
                <a:pathLst>
                  <a:path w="1290860" h="1300786">
                    <a:moveTo>
                      <a:pt x="1290860" y="0"/>
                    </a:moveTo>
                    <a:lnTo>
                      <a:pt x="0" y="1300786"/>
                    </a:lnTo>
                  </a:path>
                </a:pathLst>
              </a:custGeom>
              <a:ln w="12700" cap="flat">
                <a:solidFill>
                  <a:schemeClr val="bg1">
                    <a:lumMod val="85000"/>
                  </a:schemeClr>
                </a:solid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26AF702-A088-3F6E-FBA1-B7AA82AD143C}"/>
                  </a:ext>
                </a:extLst>
              </p:cNvPr>
              <p:cNvSpPr/>
              <p:nvPr/>
            </p:nvSpPr>
            <p:spPr>
              <a:xfrm>
                <a:off x="5539166" y="8721948"/>
                <a:ext cx="907497" cy="914475"/>
              </a:xfrm>
              <a:custGeom>
                <a:avLst/>
                <a:gdLst>
                  <a:gd name="connsiteX0" fmla="*/ 1290861 w 1290860"/>
                  <a:gd name="connsiteY0" fmla="*/ 0 h 1300786"/>
                  <a:gd name="connsiteX1" fmla="*/ 0 w 1290860"/>
                  <a:gd name="connsiteY1" fmla="*/ 1300786 h 1300786"/>
                </a:gdLst>
                <a:ahLst/>
                <a:cxnLst>
                  <a:cxn ang="0">
                    <a:pos x="connsiteX0" y="connsiteY0"/>
                  </a:cxn>
                  <a:cxn ang="0">
                    <a:pos x="connsiteX1" y="connsiteY1"/>
                  </a:cxn>
                </a:cxnLst>
                <a:rect l="l" t="t" r="r" b="b"/>
                <a:pathLst>
                  <a:path w="1290860" h="1300786">
                    <a:moveTo>
                      <a:pt x="1290861" y="0"/>
                    </a:moveTo>
                    <a:lnTo>
                      <a:pt x="0" y="1300786"/>
                    </a:lnTo>
                  </a:path>
                </a:pathLst>
              </a:custGeom>
              <a:ln w="12700" cap="flat">
                <a:solidFill>
                  <a:schemeClr val="bg1">
                    <a:lumMod val="85000"/>
                  </a:schemeClr>
                </a:solid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7DF3AA3-8EA8-90A3-ECB5-80DBADEB446A}"/>
                  </a:ext>
                </a:extLst>
              </p:cNvPr>
              <p:cNvSpPr/>
              <p:nvPr/>
            </p:nvSpPr>
            <p:spPr>
              <a:xfrm>
                <a:off x="5302292" y="8602600"/>
                <a:ext cx="1025935" cy="1033824"/>
              </a:xfrm>
              <a:custGeom>
                <a:avLst/>
                <a:gdLst>
                  <a:gd name="connsiteX0" fmla="*/ 1290860 w 1290860"/>
                  <a:gd name="connsiteY0" fmla="*/ 0 h 1300786"/>
                  <a:gd name="connsiteX1" fmla="*/ 0 w 1290860"/>
                  <a:gd name="connsiteY1" fmla="*/ 1300786 h 1300786"/>
                </a:gdLst>
                <a:ahLst/>
                <a:cxnLst>
                  <a:cxn ang="0">
                    <a:pos x="connsiteX0" y="connsiteY0"/>
                  </a:cxn>
                  <a:cxn ang="0">
                    <a:pos x="connsiteX1" y="connsiteY1"/>
                  </a:cxn>
                </a:cxnLst>
                <a:rect l="l" t="t" r="r" b="b"/>
                <a:pathLst>
                  <a:path w="1290860" h="1300786">
                    <a:moveTo>
                      <a:pt x="1290860" y="0"/>
                    </a:moveTo>
                    <a:lnTo>
                      <a:pt x="0" y="1300786"/>
                    </a:lnTo>
                  </a:path>
                </a:pathLst>
              </a:custGeom>
              <a:ln w="12700" cap="flat">
                <a:solidFill>
                  <a:schemeClr val="bg1">
                    <a:lumMod val="85000"/>
                  </a:schemeClr>
                </a:solidFill>
                <a:prstDash val="solid"/>
                <a:miter/>
              </a:ln>
            </p:spPr>
            <p:txBody>
              <a:bodyPr rtlCol="0" anchor="ctr"/>
              <a:lstStyle/>
              <a:p>
                <a:endParaRPr lang="en-US"/>
              </a:p>
            </p:txBody>
          </p:sp>
        </p:grpSp>
        <p:grpSp>
          <p:nvGrpSpPr>
            <p:cNvPr id="11" name="Graphic 8">
              <a:extLst>
                <a:ext uri="{FF2B5EF4-FFF2-40B4-BE49-F238E27FC236}">
                  <a16:creationId xmlns:a16="http://schemas.microsoft.com/office/drawing/2014/main" id="{AC3289CF-09B3-7069-4B76-09588AF84DDF}"/>
                </a:ext>
              </a:extLst>
            </p:cNvPr>
            <p:cNvGrpSpPr/>
            <p:nvPr/>
          </p:nvGrpSpPr>
          <p:grpSpPr>
            <a:xfrm flipH="1">
              <a:off x="11280562" y="5559865"/>
              <a:ext cx="911434" cy="1298132"/>
              <a:chOff x="5055426" y="8489952"/>
              <a:chExt cx="804949" cy="1146469"/>
            </a:xfrm>
          </p:grpSpPr>
          <p:sp>
            <p:nvSpPr>
              <p:cNvPr id="12" name="Freeform: Shape 11">
                <a:extLst>
                  <a:ext uri="{FF2B5EF4-FFF2-40B4-BE49-F238E27FC236}">
                    <a16:creationId xmlns:a16="http://schemas.microsoft.com/office/drawing/2014/main" id="{7A33D4D5-8187-BD37-1867-EBA824583467}"/>
                  </a:ext>
                </a:extLst>
              </p:cNvPr>
              <p:cNvSpPr/>
              <p:nvPr/>
            </p:nvSpPr>
            <p:spPr>
              <a:xfrm>
                <a:off x="5078021" y="8848144"/>
                <a:ext cx="782354" cy="788277"/>
              </a:xfrm>
              <a:custGeom>
                <a:avLst/>
                <a:gdLst>
                  <a:gd name="connsiteX0" fmla="*/ 1290861 w 1290860"/>
                  <a:gd name="connsiteY0" fmla="*/ 0 h 1300634"/>
                  <a:gd name="connsiteX1" fmla="*/ 0 w 1290860"/>
                  <a:gd name="connsiteY1" fmla="*/ 1300634 h 1300634"/>
                </a:gdLst>
                <a:ahLst/>
                <a:cxnLst>
                  <a:cxn ang="0">
                    <a:pos x="connsiteX0" y="connsiteY0"/>
                  </a:cxn>
                  <a:cxn ang="0">
                    <a:pos x="connsiteX1" y="connsiteY1"/>
                  </a:cxn>
                </a:cxnLst>
                <a:rect l="l" t="t" r="r" b="b"/>
                <a:pathLst>
                  <a:path w="1290860" h="1300634">
                    <a:moveTo>
                      <a:pt x="1290861" y="0"/>
                    </a:moveTo>
                    <a:lnTo>
                      <a:pt x="0" y="1300634"/>
                    </a:lnTo>
                  </a:path>
                </a:pathLst>
              </a:custGeom>
              <a:ln w="12700" cap="flat">
                <a:solidFill>
                  <a:schemeClr val="bg1">
                    <a:lumMod val="85000"/>
                  </a:schemeClr>
                </a:solid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E8E5DF6-B228-1927-D581-550B588CDB68}"/>
                  </a:ext>
                </a:extLst>
              </p:cNvPr>
              <p:cNvSpPr/>
              <p:nvPr/>
            </p:nvSpPr>
            <p:spPr>
              <a:xfrm>
                <a:off x="5055426" y="8728797"/>
                <a:ext cx="686515" cy="691712"/>
              </a:xfrm>
              <a:custGeom>
                <a:avLst/>
                <a:gdLst>
                  <a:gd name="connsiteX0" fmla="*/ 1290860 w 1290860"/>
                  <a:gd name="connsiteY0" fmla="*/ 0 h 1300634"/>
                  <a:gd name="connsiteX1" fmla="*/ 0 w 1290860"/>
                  <a:gd name="connsiteY1" fmla="*/ 1300634 h 1300634"/>
                </a:gdLst>
                <a:ahLst/>
                <a:cxnLst>
                  <a:cxn ang="0">
                    <a:pos x="connsiteX0" y="connsiteY0"/>
                  </a:cxn>
                  <a:cxn ang="0">
                    <a:pos x="connsiteX1" y="connsiteY1"/>
                  </a:cxn>
                </a:cxnLst>
                <a:rect l="l" t="t" r="r" b="b"/>
                <a:pathLst>
                  <a:path w="1290860" h="1300634">
                    <a:moveTo>
                      <a:pt x="1290860" y="0"/>
                    </a:moveTo>
                    <a:lnTo>
                      <a:pt x="0" y="1300634"/>
                    </a:lnTo>
                  </a:path>
                </a:pathLst>
              </a:custGeom>
              <a:ln w="12700" cap="flat">
                <a:solidFill>
                  <a:schemeClr val="bg1">
                    <a:lumMod val="85000"/>
                  </a:schemeClr>
                </a:solid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F4889C4-3E2A-6838-32BC-1A667153D4EF}"/>
                  </a:ext>
                </a:extLst>
              </p:cNvPr>
              <p:cNvSpPr/>
              <p:nvPr/>
            </p:nvSpPr>
            <p:spPr>
              <a:xfrm>
                <a:off x="5055426" y="8609299"/>
                <a:ext cx="568078" cy="572447"/>
              </a:xfrm>
              <a:custGeom>
                <a:avLst/>
                <a:gdLst>
                  <a:gd name="connsiteX0" fmla="*/ 1290861 w 1290860"/>
                  <a:gd name="connsiteY0" fmla="*/ 0 h 1300786"/>
                  <a:gd name="connsiteX1" fmla="*/ 0 w 1290860"/>
                  <a:gd name="connsiteY1" fmla="*/ 1300786 h 1300786"/>
                </a:gdLst>
                <a:ahLst/>
                <a:cxnLst>
                  <a:cxn ang="0">
                    <a:pos x="connsiteX0" y="connsiteY0"/>
                  </a:cxn>
                  <a:cxn ang="0">
                    <a:pos x="connsiteX1" y="connsiteY1"/>
                  </a:cxn>
                </a:cxnLst>
                <a:rect l="l" t="t" r="r" b="b"/>
                <a:pathLst>
                  <a:path w="1290860" h="1300786">
                    <a:moveTo>
                      <a:pt x="1290861" y="0"/>
                    </a:moveTo>
                    <a:lnTo>
                      <a:pt x="0" y="1300786"/>
                    </a:lnTo>
                  </a:path>
                </a:pathLst>
              </a:custGeom>
              <a:ln w="12700" cap="flat">
                <a:solidFill>
                  <a:schemeClr val="bg1">
                    <a:lumMod val="85000"/>
                  </a:schemeClr>
                </a:solid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5CCD32A-5E75-A627-E14D-6F44D12504A3}"/>
                  </a:ext>
                </a:extLst>
              </p:cNvPr>
              <p:cNvSpPr/>
              <p:nvPr/>
            </p:nvSpPr>
            <p:spPr>
              <a:xfrm>
                <a:off x="5055426" y="8489952"/>
                <a:ext cx="449490" cy="453000"/>
              </a:xfrm>
              <a:custGeom>
                <a:avLst/>
                <a:gdLst>
                  <a:gd name="connsiteX0" fmla="*/ 1290709 w 1290709"/>
                  <a:gd name="connsiteY0" fmla="*/ 0 h 1300786"/>
                  <a:gd name="connsiteX1" fmla="*/ 0 w 1290709"/>
                  <a:gd name="connsiteY1" fmla="*/ 1300787 h 1300786"/>
                </a:gdLst>
                <a:ahLst/>
                <a:cxnLst>
                  <a:cxn ang="0">
                    <a:pos x="connsiteX0" y="connsiteY0"/>
                  </a:cxn>
                  <a:cxn ang="0">
                    <a:pos x="connsiteX1" y="connsiteY1"/>
                  </a:cxn>
                </a:cxnLst>
                <a:rect l="l" t="t" r="r" b="b"/>
                <a:pathLst>
                  <a:path w="1290709" h="1300786">
                    <a:moveTo>
                      <a:pt x="1290709" y="0"/>
                    </a:moveTo>
                    <a:lnTo>
                      <a:pt x="0" y="1300787"/>
                    </a:lnTo>
                  </a:path>
                </a:pathLst>
              </a:custGeom>
              <a:ln w="12700" cap="flat">
                <a:solidFill>
                  <a:schemeClr val="bg1">
                    <a:lumMod val="85000"/>
                  </a:schemeClr>
                </a:solidFill>
                <a:prstDash val="solid"/>
                <a:miter/>
              </a:ln>
            </p:spPr>
            <p:txBody>
              <a:bodyPr rtlCol="0" anchor="ctr"/>
              <a:lstStyle/>
              <a:p>
                <a:endParaRPr lang="en-US"/>
              </a:p>
            </p:txBody>
          </p:sp>
        </p:grpSp>
      </p:grpSp>
      <p:pic>
        <p:nvPicPr>
          <p:cNvPr id="20" name="Graphic 19">
            <a:extLst>
              <a:ext uri="{FF2B5EF4-FFF2-40B4-BE49-F238E27FC236}">
                <a16:creationId xmlns:a16="http://schemas.microsoft.com/office/drawing/2014/main" id="{CF0D4489-DE7F-FE2F-298A-D109E1B47D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19161" y="2357437"/>
            <a:ext cx="5866264" cy="423863"/>
          </a:xfrm>
          <a:prstGeom prst="rect">
            <a:avLst/>
          </a:prstGeom>
        </p:spPr>
      </p:pic>
      <p:sp>
        <p:nvSpPr>
          <p:cNvPr id="2" name="Title 1">
            <a:extLst>
              <a:ext uri="{FF2B5EF4-FFF2-40B4-BE49-F238E27FC236}">
                <a16:creationId xmlns:a16="http://schemas.microsoft.com/office/drawing/2014/main" id="{F1136817-8D12-7A19-C49E-B7812A53F312}"/>
              </a:ext>
            </a:extLst>
          </p:cNvPr>
          <p:cNvSpPr>
            <a:spLocks noGrp="1"/>
          </p:cNvSpPr>
          <p:nvPr>
            <p:ph type="title"/>
          </p:nvPr>
        </p:nvSpPr>
        <p:spPr>
          <a:xfrm>
            <a:off x="604894" y="3388484"/>
            <a:ext cx="11018520" cy="677108"/>
          </a:xfrm>
        </p:spPr>
        <p:txBody>
          <a:bodyPr anchor="ctr"/>
          <a:lstStyle>
            <a:lvl1pPr>
              <a:defRPr sz="4400">
                <a:solidFill>
                  <a:schemeClr val="bg2"/>
                </a:solidFill>
              </a:defRPr>
            </a:lvl1pPr>
          </a:lstStyle>
          <a:p>
            <a:r>
              <a:rPr lang="en-US"/>
              <a:t>Click to edit Master title style</a:t>
            </a:r>
          </a:p>
        </p:txBody>
      </p:sp>
    </p:spTree>
    <p:extLst>
      <p:ext uri="{BB962C8B-B14F-4D97-AF65-F5344CB8AC3E}">
        <p14:creationId xmlns:p14="http://schemas.microsoft.com/office/powerpoint/2010/main" val="930074454"/>
      </p:ext>
    </p:extLst>
  </p:cSld>
  <p:clrMapOvr>
    <a:masterClrMapping/>
  </p:clrMapOvr>
  <p:transition>
    <p:fade/>
  </p:transition>
  <p:extLst>
    <p:ext uri="{DCECCB84-F9BA-43D5-87BE-67443E8EF086}">
      <p15:sldGuideLst xmlns:p15="http://schemas.microsoft.com/office/powerpoint/2012/main">
        <p15:guide id="28" orient="horz" pos="864">
          <p15:clr>
            <a:srgbClr val="5ACBF0"/>
          </p15:clr>
        </p15:guide>
        <p15:guide id="29" orient="horz" pos="1272">
          <p15:clr>
            <a:srgbClr val="5ACBF0"/>
          </p15:clr>
        </p15:guide>
        <p15:guide id="30" orient="horz" pos="288">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peaker Guidanc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ED924C7-0356-6225-E12D-52F6C07AEA4F}"/>
              </a:ext>
            </a:extLst>
          </p:cNvPr>
          <p:cNvSpPr/>
          <p:nvPr userDrawn="1"/>
        </p:nvSpPr>
        <p:spPr bwMode="auto">
          <a:xfrm flipH="1">
            <a:off x="2524538" y="1152524"/>
            <a:ext cx="9081674" cy="5114309"/>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3" name="Rectangle 22">
            <a:extLst>
              <a:ext uri="{FF2B5EF4-FFF2-40B4-BE49-F238E27FC236}">
                <a16:creationId xmlns:a16="http://schemas.microsoft.com/office/drawing/2014/main" id="{82C25624-FD92-7EF6-BDD3-64F1782E1E0B}"/>
              </a:ext>
            </a:extLst>
          </p:cNvPr>
          <p:cNvSpPr/>
          <p:nvPr userDrawn="1"/>
        </p:nvSpPr>
        <p:spPr bwMode="auto">
          <a:xfrm>
            <a:off x="0" y="6266834"/>
            <a:ext cx="12192000" cy="59116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hasCustomPrompt="1"/>
          </p:nvPr>
        </p:nvSpPr>
        <p:spPr/>
        <p:txBody>
          <a:bodyPr/>
          <a:lstStyle>
            <a:lvl1pPr>
              <a:defRPr/>
            </a:lvl1pPr>
          </a:lstStyle>
          <a:p>
            <a:r>
              <a:rPr lang="en-US"/>
              <a:t>Add Title here</a:t>
            </a:r>
          </a:p>
        </p:txBody>
      </p:sp>
      <p:sp>
        <p:nvSpPr>
          <p:cNvPr id="9" name="Text Placeholder 8">
            <a:extLst>
              <a:ext uri="{FF2B5EF4-FFF2-40B4-BE49-F238E27FC236}">
                <a16:creationId xmlns:a16="http://schemas.microsoft.com/office/drawing/2014/main" id="{3901E923-3221-A6AC-2035-31F63A3575E7}"/>
              </a:ext>
            </a:extLst>
          </p:cNvPr>
          <p:cNvSpPr>
            <a:spLocks noGrp="1"/>
          </p:cNvSpPr>
          <p:nvPr>
            <p:ph type="body" sz="quarter" idx="11" hasCustomPrompt="1"/>
          </p:nvPr>
        </p:nvSpPr>
        <p:spPr>
          <a:xfrm>
            <a:off x="588264" y="6423918"/>
            <a:ext cx="8689086" cy="276999"/>
          </a:xfrm>
        </p:spPr>
        <p:txBody>
          <a:bodyPr wrap="square" anchor="ctr">
            <a:spAutoFit/>
          </a:bodyPr>
          <a:lstStyle>
            <a:lvl1pPr marL="0" indent="0">
              <a:buNone/>
              <a:defRPr sz="1800"/>
            </a:lvl1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Lorem Ipsum</a:t>
            </a:r>
          </a:p>
        </p:txBody>
      </p:sp>
      <p:sp>
        <p:nvSpPr>
          <p:cNvPr id="22" name="Text Placeholder 21">
            <a:extLst>
              <a:ext uri="{FF2B5EF4-FFF2-40B4-BE49-F238E27FC236}">
                <a16:creationId xmlns:a16="http://schemas.microsoft.com/office/drawing/2014/main" id="{60E9E77E-79B3-A576-631E-D8ABBC211A8F}"/>
              </a:ext>
            </a:extLst>
          </p:cNvPr>
          <p:cNvSpPr>
            <a:spLocks noGrp="1"/>
          </p:cNvSpPr>
          <p:nvPr>
            <p:ph type="body" sz="quarter" idx="12" hasCustomPrompt="1"/>
          </p:nvPr>
        </p:nvSpPr>
        <p:spPr>
          <a:xfrm>
            <a:off x="9448800" y="6408529"/>
            <a:ext cx="2160588" cy="307777"/>
          </a:xfrm>
        </p:spPr>
        <p:txBody>
          <a:bodyPr anchor="ctr"/>
          <a:lstStyle>
            <a:lvl1pPr marL="0" indent="0" algn="r">
              <a:buNone/>
              <a:defRPr sz="2000"/>
            </a:lvl1pPr>
            <a:lvl2pPr marL="228600" indent="0" algn="r">
              <a:buNone/>
              <a:defRPr/>
            </a:lvl2pPr>
            <a:lvl3pPr marL="457200" indent="0" algn="r">
              <a:buNone/>
              <a:defRPr/>
            </a:lvl3pPr>
            <a:lvl4pPr marL="661988" indent="0" algn="r">
              <a:buNone/>
              <a:defRPr/>
            </a:lvl4pPr>
            <a:lvl5pPr marL="855663" indent="0" algn="r">
              <a:buNone/>
              <a:defRPr/>
            </a:lvl5pPr>
          </a:lstStyle>
          <a:p>
            <a:pPr lvl="0"/>
            <a:r>
              <a:rPr lang="en-GB"/>
              <a:t>LOREM IPSUM</a:t>
            </a:r>
            <a:endParaRPr lang="en-US"/>
          </a:p>
        </p:txBody>
      </p:sp>
      <p:sp>
        <p:nvSpPr>
          <p:cNvPr id="15" name="Text Placeholder 5">
            <a:extLst>
              <a:ext uri="{FF2B5EF4-FFF2-40B4-BE49-F238E27FC236}">
                <a16:creationId xmlns:a16="http://schemas.microsoft.com/office/drawing/2014/main" id="{D205E7A8-1881-A585-87DB-A2BD273F9506}"/>
              </a:ext>
            </a:extLst>
          </p:cNvPr>
          <p:cNvSpPr>
            <a:spLocks noGrp="1"/>
          </p:cNvSpPr>
          <p:nvPr>
            <p:ph type="body" sz="quarter" idx="20" hasCustomPrompt="1"/>
          </p:nvPr>
        </p:nvSpPr>
        <p:spPr>
          <a:xfrm>
            <a:off x="2603500" y="1152525"/>
            <a:ext cx="8902700" cy="685800"/>
          </a:xfrm>
          <a:noFill/>
          <a:ln w="6350">
            <a:noFill/>
          </a:ln>
        </p:spPr>
        <p:txBody>
          <a:bodyPr lIns="91440" tIns="91440" rIns="91440" bIns="91440" anchor="ctr">
            <a:noAutofit/>
          </a:bodyPr>
          <a:lstStyle>
            <a:lvl1pPr marL="0" indent="0" algn="l">
              <a:buNone/>
              <a:defRPr sz="1400">
                <a:solidFill>
                  <a:schemeClr val="tx1"/>
                </a:solidFill>
                <a:latin typeface="+mn-lt"/>
              </a:defRPr>
            </a:lvl1pPr>
          </a:lstStyle>
          <a:p>
            <a:pPr lvl="0"/>
            <a:r>
              <a:rPr lang="en-GB"/>
              <a:t>Lorem Ipsum</a:t>
            </a:r>
            <a:endParaRPr lang="en-US"/>
          </a:p>
        </p:txBody>
      </p:sp>
      <p:sp>
        <p:nvSpPr>
          <p:cNvPr id="16" name="Text Placeholder 5">
            <a:extLst>
              <a:ext uri="{FF2B5EF4-FFF2-40B4-BE49-F238E27FC236}">
                <a16:creationId xmlns:a16="http://schemas.microsoft.com/office/drawing/2014/main" id="{AE27D661-5D7F-C05F-4F97-7818CB1C50E0}"/>
              </a:ext>
            </a:extLst>
          </p:cNvPr>
          <p:cNvSpPr>
            <a:spLocks noGrp="1"/>
          </p:cNvSpPr>
          <p:nvPr>
            <p:ph type="body" sz="quarter" idx="21" hasCustomPrompt="1"/>
          </p:nvPr>
        </p:nvSpPr>
        <p:spPr>
          <a:xfrm>
            <a:off x="2603500" y="1890977"/>
            <a:ext cx="8902700" cy="685800"/>
          </a:xfrm>
          <a:noFill/>
          <a:ln w="6350">
            <a:noFill/>
          </a:ln>
        </p:spPr>
        <p:txBody>
          <a:bodyPr lIns="91440" tIns="91440" rIns="91440" bIns="91440" anchor="ctr">
            <a:noAutofit/>
          </a:bodyPr>
          <a:lstStyle>
            <a:lvl1pPr marL="0" indent="0" algn="l">
              <a:buNone/>
              <a:defRPr sz="1400">
                <a:solidFill>
                  <a:schemeClr val="tx1"/>
                </a:solidFill>
                <a:latin typeface="+mn-lt"/>
              </a:defRPr>
            </a:lvl1pPr>
          </a:lstStyle>
          <a:p>
            <a:pPr lvl="0"/>
            <a:r>
              <a:rPr lang="en-GB"/>
              <a:t>Lorem Ipsum</a:t>
            </a:r>
            <a:endParaRPr lang="en-US"/>
          </a:p>
        </p:txBody>
      </p:sp>
      <p:sp>
        <p:nvSpPr>
          <p:cNvPr id="17" name="Text Placeholder 5">
            <a:extLst>
              <a:ext uri="{FF2B5EF4-FFF2-40B4-BE49-F238E27FC236}">
                <a16:creationId xmlns:a16="http://schemas.microsoft.com/office/drawing/2014/main" id="{94DD9AD2-18DF-C76D-C40C-3BC3856BC6F0}"/>
              </a:ext>
            </a:extLst>
          </p:cNvPr>
          <p:cNvSpPr>
            <a:spLocks noGrp="1"/>
          </p:cNvSpPr>
          <p:nvPr>
            <p:ph type="body" sz="quarter" idx="22" hasCustomPrompt="1"/>
          </p:nvPr>
        </p:nvSpPr>
        <p:spPr>
          <a:xfrm>
            <a:off x="2603500" y="2629429"/>
            <a:ext cx="8902700" cy="685800"/>
          </a:xfrm>
          <a:noFill/>
          <a:ln w="6350">
            <a:noFill/>
          </a:ln>
        </p:spPr>
        <p:txBody>
          <a:bodyPr lIns="91440" tIns="91440" rIns="91440" bIns="91440" anchor="ctr">
            <a:noAutofit/>
          </a:bodyPr>
          <a:lstStyle>
            <a:lvl1pPr marL="0" indent="0" algn="l">
              <a:buNone/>
              <a:defRPr sz="1400">
                <a:solidFill>
                  <a:schemeClr val="tx1"/>
                </a:solidFill>
                <a:latin typeface="+mn-lt"/>
              </a:defRPr>
            </a:lvl1pPr>
          </a:lstStyle>
          <a:p>
            <a:pPr lvl="0"/>
            <a:r>
              <a:rPr lang="en-GB"/>
              <a:t>Lorem Ipsum</a:t>
            </a:r>
            <a:endParaRPr lang="en-US"/>
          </a:p>
        </p:txBody>
      </p:sp>
      <p:sp>
        <p:nvSpPr>
          <p:cNvPr id="18" name="Text Placeholder 5">
            <a:extLst>
              <a:ext uri="{FF2B5EF4-FFF2-40B4-BE49-F238E27FC236}">
                <a16:creationId xmlns:a16="http://schemas.microsoft.com/office/drawing/2014/main" id="{B3E59AB2-BBBB-24AE-6D25-42A2F78E7CBA}"/>
              </a:ext>
            </a:extLst>
          </p:cNvPr>
          <p:cNvSpPr>
            <a:spLocks noGrp="1"/>
          </p:cNvSpPr>
          <p:nvPr>
            <p:ph type="body" sz="quarter" idx="23" hasCustomPrompt="1"/>
          </p:nvPr>
        </p:nvSpPr>
        <p:spPr>
          <a:xfrm>
            <a:off x="2603500" y="3367881"/>
            <a:ext cx="8902700" cy="685800"/>
          </a:xfrm>
          <a:noFill/>
          <a:ln w="6350">
            <a:noFill/>
          </a:ln>
        </p:spPr>
        <p:txBody>
          <a:bodyPr lIns="91440" tIns="91440" rIns="91440" bIns="91440" anchor="ctr">
            <a:noAutofit/>
          </a:bodyPr>
          <a:lstStyle>
            <a:lvl1pPr marL="0" indent="0" algn="l">
              <a:buNone/>
              <a:defRPr sz="1400">
                <a:solidFill>
                  <a:schemeClr val="tx1"/>
                </a:solidFill>
                <a:latin typeface="+mn-lt"/>
              </a:defRPr>
            </a:lvl1pPr>
          </a:lstStyle>
          <a:p>
            <a:pPr lvl="0"/>
            <a:r>
              <a:rPr lang="en-GB"/>
              <a:t>Lorem Ipsum</a:t>
            </a:r>
            <a:endParaRPr lang="en-US"/>
          </a:p>
        </p:txBody>
      </p:sp>
      <p:sp>
        <p:nvSpPr>
          <p:cNvPr id="19" name="Text Placeholder 5">
            <a:extLst>
              <a:ext uri="{FF2B5EF4-FFF2-40B4-BE49-F238E27FC236}">
                <a16:creationId xmlns:a16="http://schemas.microsoft.com/office/drawing/2014/main" id="{030D4C9A-59E0-BD9C-F67D-75EB7DD853A3}"/>
              </a:ext>
            </a:extLst>
          </p:cNvPr>
          <p:cNvSpPr>
            <a:spLocks noGrp="1"/>
          </p:cNvSpPr>
          <p:nvPr>
            <p:ph type="body" sz="quarter" idx="24" hasCustomPrompt="1"/>
          </p:nvPr>
        </p:nvSpPr>
        <p:spPr>
          <a:xfrm>
            <a:off x="2603500" y="4106333"/>
            <a:ext cx="8902700" cy="685800"/>
          </a:xfrm>
          <a:noFill/>
          <a:ln w="6350">
            <a:noFill/>
          </a:ln>
        </p:spPr>
        <p:txBody>
          <a:bodyPr lIns="91440" tIns="91440" rIns="91440" bIns="91440" anchor="ctr">
            <a:noAutofit/>
          </a:bodyPr>
          <a:lstStyle>
            <a:lvl1pPr marL="0" indent="0" algn="l">
              <a:buNone/>
              <a:defRPr sz="1400">
                <a:solidFill>
                  <a:schemeClr val="tx1"/>
                </a:solidFill>
                <a:latin typeface="+mn-lt"/>
              </a:defRPr>
            </a:lvl1pPr>
          </a:lstStyle>
          <a:p>
            <a:pPr lvl="0"/>
            <a:r>
              <a:rPr lang="en-GB"/>
              <a:t>Lorem Ipsum</a:t>
            </a:r>
            <a:endParaRPr lang="en-US"/>
          </a:p>
        </p:txBody>
      </p:sp>
      <p:sp>
        <p:nvSpPr>
          <p:cNvPr id="20" name="Text Placeholder 5">
            <a:extLst>
              <a:ext uri="{FF2B5EF4-FFF2-40B4-BE49-F238E27FC236}">
                <a16:creationId xmlns:a16="http://schemas.microsoft.com/office/drawing/2014/main" id="{53FFF5E9-EB90-274A-4F32-79223FFCBE75}"/>
              </a:ext>
            </a:extLst>
          </p:cNvPr>
          <p:cNvSpPr>
            <a:spLocks noGrp="1"/>
          </p:cNvSpPr>
          <p:nvPr>
            <p:ph type="body" sz="quarter" idx="25" hasCustomPrompt="1"/>
          </p:nvPr>
        </p:nvSpPr>
        <p:spPr>
          <a:xfrm>
            <a:off x="2603500" y="4844785"/>
            <a:ext cx="8902700" cy="685800"/>
          </a:xfrm>
          <a:noFill/>
          <a:ln w="6350">
            <a:noFill/>
          </a:ln>
        </p:spPr>
        <p:txBody>
          <a:bodyPr lIns="91440" tIns="91440" rIns="91440" bIns="91440" anchor="ctr">
            <a:noAutofit/>
          </a:bodyPr>
          <a:lstStyle>
            <a:lvl1pPr marL="0" indent="0" algn="l">
              <a:buNone/>
              <a:defRPr sz="1400">
                <a:solidFill>
                  <a:schemeClr val="tx1"/>
                </a:solidFill>
                <a:latin typeface="+mn-lt"/>
              </a:defRPr>
            </a:lvl1pPr>
          </a:lstStyle>
          <a:p>
            <a:pPr lvl="0"/>
            <a:r>
              <a:rPr lang="en-GB"/>
              <a:t>Lorem Ipsum</a:t>
            </a:r>
            <a:endParaRPr lang="en-US"/>
          </a:p>
        </p:txBody>
      </p:sp>
      <p:sp>
        <p:nvSpPr>
          <p:cNvPr id="21" name="Text Placeholder 5">
            <a:extLst>
              <a:ext uri="{FF2B5EF4-FFF2-40B4-BE49-F238E27FC236}">
                <a16:creationId xmlns:a16="http://schemas.microsoft.com/office/drawing/2014/main" id="{092C99D8-DBE4-4260-924F-35D46E0B0A84}"/>
              </a:ext>
            </a:extLst>
          </p:cNvPr>
          <p:cNvSpPr>
            <a:spLocks noGrp="1"/>
          </p:cNvSpPr>
          <p:nvPr>
            <p:ph type="body" sz="quarter" idx="26" hasCustomPrompt="1"/>
          </p:nvPr>
        </p:nvSpPr>
        <p:spPr>
          <a:xfrm>
            <a:off x="2603500" y="5583235"/>
            <a:ext cx="8902700" cy="685800"/>
          </a:xfrm>
          <a:noFill/>
          <a:ln w="6350">
            <a:noFill/>
          </a:ln>
        </p:spPr>
        <p:txBody>
          <a:bodyPr lIns="91440" tIns="91440" rIns="91440" bIns="91440" anchor="ctr">
            <a:noAutofit/>
          </a:bodyPr>
          <a:lstStyle>
            <a:lvl1pPr marL="0" indent="0" algn="l">
              <a:buNone/>
              <a:defRPr sz="1400">
                <a:solidFill>
                  <a:schemeClr val="tx1"/>
                </a:solidFill>
                <a:latin typeface="+mn-lt"/>
              </a:defRPr>
            </a:lvl1pPr>
          </a:lstStyle>
          <a:p>
            <a:pPr lvl="0"/>
            <a:r>
              <a:rPr lang="en-GB"/>
              <a:t>Lorem Ipsum</a:t>
            </a:r>
            <a:endParaRPr lang="en-US"/>
          </a:p>
        </p:txBody>
      </p:sp>
      <p:cxnSp>
        <p:nvCxnSpPr>
          <p:cNvPr id="25" name="Straight Connector 24">
            <a:extLst>
              <a:ext uri="{FF2B5EF4-FFF2-40B4-BE49-F238E27FC236}">
                <a16:creationId xmlns:a16="http://schemas.microsoft.com/office/drawing/2014/main" id="{B7C3725F-901C-C01F-E141-69E4374DC60C}"/>
              </a:ext>
            </a:extLst>
          </p:cNvPr>
          <p:cNvCxnSpPr>
            <a:cxnSpLocks/>
          </p:cNvCxnSpPr>
          <p:nvPr userDrawn="1"/>
        </p:nvCxnSpPr>
        <p:spPr>
          <a:xfrm>
            <a:off x="2603499" y="1864651"/>
            <a:ext cx="8902701" cy="0"/>
          </a:xfrm>
          <a:prstGeom prst="line">
            <a:avLst/>
          </a:prstGeom>
          <a:ln w="635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CCF5029-E2DC-F2CF-6F92-B65540D53548}"/>
              </a:ext>
            </a:extLst>
          </p:cNvPr>
          <p:cNvCxnSpPr>
            <a:cxnSpLocks/>
          </p:cNvCxnSpPr>
          <p:nvPr userDrawn="1"/>
        </p:nvCxnSpPr>
        <p:spPr>
          <a:xfrm>
            <a:off x="2603499" y="2603103"/>
            <a:ext cx="8902701" cy="0"/>
          </a:xfrm>
          <a:prstGeom prst="line">
            <a:avLst/>
          </a:prstGeom>
          <a:ln w="635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9075192-50B7-3FC8-2E43-9002B60CDB09}"/>
              </a:ext>
            </a:extLst>
          </p:cNvPr>
          <p:cNvCxnSpPr>
            <a:cxnSpLocks/>
          </p:cNvCxnSpPr>
          <p:nvPr userDrawn="1"/>
        </p:nvCxnSpPr>
        <p:spPr>
          <a:xfrm>
            <a:off x="2603499" y="3341555"/>
            <a:ext cx="8902701" cy="0"/>
          </a:xfrm>
          <a:prstGeom prst="line">
            <a:avLst/>
          </a:prstGeom>
          <a:ln w="635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253E800-D778-A32C-B978-EBD31A8823CD}"/>
              </a:ext>
            </a:extLst>
          </p:cNvPr>
          <p:cNvCxnSpPr>
            <a:cxnSpLocks/>
          </p:cNvCxnSpPr>
          <p:nvPr userDrawn="1"/>
        </p:nvCxnSpPr>
        <p:spPr>
          <a:xfrm>
            <a:off x="2603499" y="4080007"/>
            <a:ext cx="8902701" cy="0"/>
          </a:xfrm>
          <a:prstGeom prst="line">
            <a:avLst/>
          </a:prstGeom>
          <a:ln w="635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E0AFDF1-6406-00A6-9E52-3B64F6CEAA6B}"/>
              </a:ext>
            </a:extLst>
          </p:cNvPr>
          <p:cNvCxnSpPr>
            <a:cxnSpLocks/>
          </p:cNvCxnSpPr>
          <p:nvPr userDrawn="1"/>
        </p:nvCxnSpPr>
        <p:spPr>
          <a:xfrm>
            <a:off x="2603499" y="4818459"/>
            <a:ext cx="8902701" cy="0"/>
          </a:xfrm>
          <a:prstGeom prst="line">
            <a:avLst/>
          </a:prstGeom>
          <a:ln w="635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62580B5-E917-7977-84AB-B816900A32BA}"/>
              </a:ext>
            </a:extLst>
          </p:cNvPr>
          <p:cNvCxnSpPr>
            <a:cxnSpLocks/>
          </p:cNvCxnSpPr>
          <p:nvPr userDrawn="1"/>
        </p:nvCxnSpPr>
        <p:spPr>
          <a:xfrm>
            <a:off x="2603499" y="5556911"/>
            <a:ext cx="8902701" cy="0"/>
          </a:xfrm>
          <a:prstGeom prst="line">
            <a:avLst/>
          </a:prstGeom>
          <a:ln w="635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B204E465-9A88-A57C-E10C-26DBF15524EE}"/>
              </a:ext>
            </a:extLst>
          </p:cNvPr>
          <p:cNvSpPr>
            <a:spLocks noGrp="1"/>
          </p:cNvSpPr>
          <p:nvPr>
            <p:ph type="body" sz="quarter" idx="13" hasCustomPrompt="1"/>
          </p:nvPr>
        </p:nvSpPr>
        <p:spPr>
          <a:xfrm>
            <a:off x="-1" y="1152525"/>
            <a:ext cx="2524539" cy="685800"/>
          </a:xfrm>
          <a:solidFill>
            <a:schemeClr val="bg2"/>
          </a:solidFill>
          <a:ln w="6350">
            <a:solidFill>
              <a:schemeClr val="bg2"/>
            </a:solidFill>
          </a:ln>
        </p:spPr>
        <p:txBody>
          <a:bodyPr lIns="576072" tIns="91440" rIns="91440" bIns="91440" anchor="ctr">
            <a:noAutofit/>
          </a:bodyPr>
          <a:lstStyle>
            <a:lvl1pPr marL="0" indent="0">
              <a:buNone/>
              <a:defRPr sz="1800">
                <a:solidFill>
                  <a:schemeClr val="bg1"/>
                </a:solidFill>
                <a:latin typeface="+mj-lt"/>
              </a:defRPr>
            </a:lvl1pPr>
          </a:lstStyle>
          <a:p>
            <a:pPr lvl="0"/>
            <a:r>
              <a:rPr lang="en-GB"/>
              <a:t>Lorem Ipsum</a:t>
            </a:r>
            <a:endParaRPr lang="en-US"/>
          </a:p>
        </p:txBody>
      </p:sp>
      <p:sp>
        <p:nvSpPr>
          <p:cNvPr id="7" name="Text Placeholder 5">
            <a:extLst>
              <a:ext uri="{FF2B5EF4-FFF2-40B4-BE49-F238E27FC236}">
                <a16:creationId xmlns:a16="http://schemas.microsoft.com/office/drawing/2014/main" id="{CED3A873-AF8D-D678-59D4-767C43AE3572}"/>
              </a:ext>
            </a:extLst>
          </p:cNvPr>
          <p:cNvSpPr>
            <a:spLocks noGrp="1"/>
          </p:cNvSpPr>
          <p:nvPr>
            <p:ph type="body" sz="quarter" idx="14" hasCustomPrompt="1"/>
          </p:nvPr>
        </p:nvSpPr>
        <p:spPr>
          <a:xfrm>
            <a:off x="-1" y="1890977"/>
            <a:ext cx="2524539" cy="685800"/>
          </a:xfrm>
          <a:solidFill>
            <a:schemeClr val="bg2"/>
          </a:solidFill>
          <a:ln w="6350">
            <a:solidFill>
              <a:schemeClr val="bg2"/>
            </a:solidFill>
          </a:ln>
        </p:spPr>
        <p:txBody>
          <a:bodyPr lIns="576072" tIns="91440" rIns="91440" bIns="91440" anchor="ctr">
            <a:noAutofit/>
          </a:bodyPr>
          <a:lstStyle>
            <a:lvl1pPr marL="0" indent="0">
              <a:buNone/>
              <a:defRPr sz="1800">
                <a:solidFill>
                  <a:schemeClr val="bg1"/>
                </a:solidFill>
                <a:latin typeface="+mj-lt"/>
              </a:defRPr>
            </a:lvl1pPr>
          </a:lstStyle>
          <a:p>
            <a:pPr lvl="0"/>
            <a:r>
              <a:rPr lang="en-GB"/>
              <a:t>Lorem Ipsum</a:t>
            </a:r>
          </a:p>
        </p:txBody>
      </p:sp>
      <p:sp>
        <p:nvSpPr>
          <p:cNvPr id="8" name="Text Placeholder 5">
            <a:extLst>
              <a:ext uri="{FF2B5EF4-FFF2-40B4-BE49-F238E27FC236}">
                <a16:creationId xmlns:a16="http://schemas.microsoft.com/office/drawing/2014/main" id="{3C4C1BAE-D67A-56B0-565E-BB8DD62A1F04}"/>
              </a:ext>
            </a:extLst>
          </p:cNvPr>
          <p:cNvSpPr>
            <a:spLocks noGrp="1"/>
          </p:cNvSpPr>
          <p:nvPr>
            <p:ph type="body" sz="quarter" idx="15" hasCustomPrompt="1"/>
          </p:nvPr>
        </p:nvSpPr>
        <p:spPr>
          <a:xfrm>
            <a:off x="-1" y="2629429"/>
            <a:ext cx="2524539" cy="685800"/>
          </a:xfrm>
          <a:solidFill>
            <a:schemeClr val="bg2"/>
          </a:solidFill>
          <a:ln w="6350">
            <a:solidFill>
              <a:schemeClr val="bg2"/>
            </a:solidFill>
          </a:ln>
        </p:spPr>
        <p:txBody>
          <a:bodyPr lIns="576072" tIns="91440" rIns="91440" bIns="91440" anchor="ctr">
            <a:noAutofit/>
          </a:bodyPr>
          <a:lstStyle>
            <a:lvl1pPr marL="0" indent="0">
              <a:buNone/>
              <a:defRPr sz="1800">
                <a:solidFill>
                  <a:schemeClr val="bg1"/>
                </a:solidFill>
                <a:latin typeface="+mj-lt"/>
              </a:defRPr>
            </a:lvl1pPr>
          </a:lstStyle>
          <a:p>
            <a:pPr lvl="0"/>
            <a:r>
              <a:rPr lang="en-GB"/>
              <a:t>Lorem Ipsum</a:t>
            </a:r>
          </a:p>
        </p:txBody>
      </p:sp>
      <p:sp>
        <p:nvSpPr>
          <p:cNvPr id="10" name="Text Placeholder 5">
            <a:extLst>
              <a:ext uri="{FF2B5EF4-FFF2-40B4-BE49-F238E27FC236}">
                <a16:creationId xmlns:a16="http://schemas.microsoft.com/office/drawing/2014/main" id="{EBDC8AD4-C927-CCDC-B645-AAC76C2FD939}"/>
              </a:ext>
            </a:extLst>
          </p:cNvPr>
          <p:cNvSpPr>
            <a:spLocks noGrp="1"/>
          </p:cNvSpPr>
          <p:nvPr>
            <p:ph type="body" sz="quarter" idx="16" hasCustomPrompt="1"/>
          </p:nvPr>
        </p:nvSpPr>
        <p:spPr>
          <a:xfrm>
            <a:off x="-1" y="3367881"/>
            <a:ext cx="2524539" cy="685800"/>
          </a:xfrm>
          <a:solidFill>
            <a:schemeClr val="bg2"/>
          </a:solidFill>
          <a:ln w="6350">
            <a:solidFill>
              <a:schemeClr val="bg2"/>
            </a:solidFill>
          </a:ln>
        </p:spPr>
        <p:txBody>
          <a:bodyPr lIns="576072" tIns="91440" rIns="91440" bIns="91440" anchor="ctr">
            <a:noAutofit/>
          </a:bodyPr>
          <a:lstStyle>
            <a:lvl1pPr marL="0" indent="0">
              <a:buNone/>
              <a:defRPr sz="1800">
                <a:solidFill>
                  <a:schemeClr val="bg1"/>
                </a:solidFill>
                <a:latin typeface="+mj-lt"/>
              </a:defRPr>
            </a:lvl1pPr>
          </a:lstStyle>
          <a:p>
            <a:pPr lvl="0"/>
            <a:r>
              <a:rPr lang="en-GB"/>
              <a:t>Lorem Ipsum</a:t>
            </a:r>
          </a:p>
        </p:txBody>
      </p:sp>
      <p:sp>
        <p:nvSpPr>
          <p:cNvPr id="12" name="Text Placeholder 5">
            <a:extLst>
              <a:ext uri="{FF2B5EF4-FFF2-40B4-BE49-F238E27FC236}">
                <a16:creationId xmlns:a16="http://schemas.microsoft.com/office/drawing/2014/main" id="{79EB4475-9CBB-9290-75FD-627A825D8BBE}"/>
              </a:ext>
            </a:extLst>
          </p:cNvPr>
          <p:cNvSpPr>
            <a:spLocks noGrp="1"/>
          </p:cNvSpPr>
          <p:nvPr>
            <p:ph type="body" sz="quarter" idx="17" hasCustomPrompt="1"/>
          </p:nvPr>
        </p:nvSpPr>
        <p:spPr>
          <a:xfrm>
            <a:off x="-1" y="4106333"/>
            <a:ext cx="2524539" cy="685800"/>
          </a:xfrm>
          <a:solidFill>
            <a:schemeClr val="bg2"/>
          </a:solidFill>
          <a:ln w="6350">
            <a:solidFill>
              <a:schemeClr val="bg2"/>
            </a:solidFill>
          </a:ln>
        </p:spPr>
        <p:txBody>
          <a:bodyPr lIns="576072" tIns="91440" rIns="91440" bIns="91440" anchor="ctr">
            <a:noAutofit/>
          </a:bodyPr>
          <a:lstStyle>
            <a:lvl1pPr marL="0" indent="0">
              <a:buNone/>
              <a:defRPr sz="1800">
                <a:solidFill>
                  <a:schemeClr val="bg1"/>
                </a:solidFill>
                <a:latin typeface="+mj-lt"/>
              </a:defRPr>
            </a:lvl1pPr>
          </a:lstStyle>
          <a:p>
            <a:pPr lvl="0"/>
            <a:r>
              <a:rPr lang="en-GB"/>
              <a:t>Lorem Ipsum</a:t>
            </a:r>
          </a:p>
        </p:txBody>
      </p:sp>
      <p:sp>
        <p:nvSpPr>
          <p:cNvPr id="13" name="Text Placeholder 5">
            <a:extLst>
              <a:ext uri="{FF2B5EF4-FFF2-40B4-BE49-F238E27FC236}">
                <a16:creationId xmlns:a16="http://schemas.microsoft.com/office/drawing/2014/main" id="{026C1969-4182-635E-8417-0C5A9050140D}"/>
              </a:ext>
            </a:extLst>
          </p:cNvPr>
          <p:cNvSpPr>
            <a:spLocks noGrp="1"/>
          </p:cNvSpPr>
          <p:nvPr>
            <p:ph type="body" sz="quarter" idx="18" hasCustomPrompt="1"/>
          </p:nvPr>
        </p:nvSpPr>
        <p:spPr>
          <a:xfrm>
            <a:off x="-1" y="4844785"/>
            <a:ext cx="2524539" cy="685800"/>
          </a:xfrm>
          <a:solidFill>
            <a:schemeClr val="bg2"/>
          </a:solidFill>
          <a:ln w="6350">
            <a:solidFill>
              <a:schemeClr val="bg2"/>
            </a:solidFill>
          </a:ln>
        </p:spPr>
        <p:txBody>
          <a:bodyPr lIns="576072" tIns="91440" rIns="91440" bIns="91440" anchor="ctr">
            <a:noAutofit/>
          </a:bodyPr>
          <a:lstStyle>
            <a:lvl1pPr marL="0" indent="0">
              <a:buNone/>
              <a:defRPr sz="1800">
                <a:solidFill>
                  <a:schemeClr val="bg1"/>
                </a:solidFill>
                <a:latin typeface="+mj-lt"/>
              </a:defRPr>
            </a:lvl1pPr>
          </a:lstStyle>
          <a:p>
            <a:pPr lvl="0"/>
            <a:r>
              <a:rPr lang="en-GB"/>
              <a:t>Lorem Ipsum</a:t>
            </a:r>
          </a:p>
        </p:txBody>
      </p:sp>
      <p:sp>
        <p:nvSpPr>
          <p:cNvPr id="14" name="Text Placeholder 5">
            <a:extLst>
              <a:ext uri="{FF2B5EF4-FFF2-40B4-BE49-F238E27FC236}">
                <a16:creationId xmlns:a16="http://schemas.microsoft.com/office/drawing/2014/main" id="{251F96A7-E684-A125-B0E2-0DEA00C8442A}"/>
              </a:ext>
            </a:extLst>
          </p:cNvPr>
          <p:cNvSpPr>
            <a:spLocks noGrp="1"/>
          </p:cNvSpPr>
          <p:nvPr>
            <p:ph type="body" sz="quarter" idx="19" hasCustomPrompt="1"/>
          </p:nvPr>
        </p:nvSpPr>
        <p:spPr>
          <a:xfrm>
            <a:off x="-1" y="5583235"/>
            <a:ext cx="2524539" cy="685800"/>
          </a:xfrm>
          <a:solidFill>
            <a:schemeClr val="bg2"/>
          </a:solidFill>
          <a:ln w="6350">
            <a:solidFill>
              <a:schemeClr val="bg2"/>
            </a:solidFill>
          </a:ln>
        </p:spPr>
        <p:txBody>
          <a:bodyPr lIns="576072" tIns="91440" rIns="91440" bIns="91440" anchor="ctr">
            <a:noAutofit/>
          </a:bodyPr>
          <a:lstStyle>
            <a:lvl1pPr marL="0" indent="0">
              <a:buNone/>
              <a:defRPr sz="1800">
                <a:solidFill>
                  <a:schemeClr val="bg1"/>
                </a:solidFill>
                <a:latin typeface="+mj-lt"/>
              </a:defRPr>
            </a:lvl1pPr>
          </a:lstStyle>
          <a:p>
            <a:pPr lvl="0"/>
            <a:r>
              <a:rPr lang="en-GB"/>
              <a:t>Lorem Ipsum</a:t>
            </a:r>
          </a:p>
        </p:txBody>
      </p:sp>
    </p:spTree>
    <p:extLst>
      <p:ext uri="{BB962C8B-B14F-4D97-AF65-F5344CB8AC3E}">
        <p14:creationId xmlns:p14="http://schemas.microsoft.com/office/powerpoint/2010/main" val="2464458562"/>
      </p:ext>
    </p:extLst>
  </p:cSld>
  <p:clrMapOvr>
    <a:masterClrMapping/>
  </p:clrMapOvr>
  <p:transition>
    <p:fade/>
  </p:transition>
  <p:extLst>
    <p:ext uri="{DCECCB84-F9BA-43D5-87BE-67443E8EF086}">
      <p15:sldGuideLst xmlns:p15="http://schemas.microsoft.com/office/powerpoint/2012/main">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rvice Experience">
    <p:spTree>
      <p:nvGrpSpPr>
        <p:cNvPr id="1" name=""/>
        <p:cNvGrpSpPr/>
        <p:nvPr/>
      </p:nvGrpSpPr>
      <p:grpSpPr>
        <a:xfrm>
          <a:off x="0" y="0"/>
          <a:ext cx="0" cy="0"/>
          <a:chOff x="0" y="0"/>
          <a:chExt cx="0" cy="0"/>
        </a:xfrm>
      </p:grpSpPr>
      <p:sp>
        <p:nvSpPr>
          <p:cNvPr id="65" name="Text Placeholder 64">
            <a:extLst>
              <a:ext uri="{FF2B5EF4-FFF2-40B4-BE49-F238E27FC236}">
                <a16:creationId xmlns:a16="http://schemas.microsoft.com/office/drawing/2014/main" id="{1A5378FA-E20A-AEE6-943C-6237A15CE89C}"/>
              </a:ext>
            </a:extLst>
          </p:cNvPr>
          <p:cNvSpPr>
            <a:spLocks noGrp="1"/>
          </p:cNvSpPr>
          <p:nvPr>
            <p:ph type="body" sz="quarter" idx="10"/>
          </p:nvPr>
        </p:nvSpPr>
        <p:spPr>
          <a:xfrm>
            <a:off x="588263" y="1303528"/>
            <a:ext cx="9736094" cy="1719074"/>
          </a:xfrm>
          <a:prstGeom prst="roundRect">
            <a:avLst>
              <a:gd name="adj" fmla="val 7802"/>
            </a:avLst>
          </a:prstGeom>
          <a:solidFill>
            <a:schemeClr val="bg1">
              <a:alpha val="75000"/>
            </a:schemeClr>
          </a:soli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lvl1pPr marL="0" indent="0" algn="ctr">
              <a:buNone/>
              <a:defRPr kumimoji="0" lang="en-US" sz="2000" b="0" i="0" u="none" strike="noStrike" cap="none" normalizeH="0" dirty="0" smtClean="0">
                <a:ln>
                  <a:noFill/>
                </a:ln>
                <a:solidFill>
                  <a:srgbClr val="F8F8F8"/>
                </a:solidFill>
                <a:effectLst/>
                <a:uLnTx/>
                <a:uFillTx/>
                <a:latin typeface="+mn-lt"/>
              </a:defRPr>
            </a:lvl1pPr>
            <a:lvl2pPr>
              <a:defRPr lang="en-US" sz="1800" dirty="0" smtClean="0">
                <a:solidFill>
                  <a:sysClr val="windowText" lastClr="000000"/>
                </a:solidFill>
              </a:defRPr>
            </a:lvl2pPr>
            <a:lvl3pPr>
              <a:defRPr lang="en-US" sz="1800" dirty="0" smtClean="0">
                <a:solidFill>
                  <a:sysClr val="windowText" lastClr="000000"/>
                </a:solidFill>
              </a:defRPr>
            </a:lvl3pPr>
            <a:lvl4pPr>
              <a:defRPr lang="en-US" sz="1800" dirty="0" smtClean="0">
                <a:solidFill>
                  <a:sysClr val="windowText" lastClr="000000"/>
                </a:solidFill>
              </a:defRPr>
            </a:lvl4pPr>
            <a:lvl5pPr>
              <a:defRPr lang="en-US" sz="1800" dirty="0">
                <a:solidFill>
                  <a:sysClr val="windowText" lastClr="000000"/>
                </a:solidFill>
              </a:defRPr>
            </a:lvl5pPr>
          </a:lstStyle>
          <a:p>
            <a:pPr marL="228600" lvl="0" indent="-228600" defTabSz="932472" fontAlgn="base">
              <a:lnSpc>
                <a:spcPct val="110000"/>
              </a:lnSpc>
              <a:spcBef>
                <a:spcPct val="0"/>
              </a:spcBef>
              <a:spcAft>
                <a:spcPct val="0"/>
              </a:spcAft>
              <a:buSzTx/>
            </a:pPr>
            <a:endParaRPr lang="en-US"/>
          </a:p>
        </p:txBody>
      </p:sp>
      <p:sp>
        <p:nvSpPr>
          <p:cNvPr id="88" name="Text Placeholder 64">
            <a:extLst>
              <a:ext uri="{FF2B5EF4-FFF2-40B4-BE49-F238E27FC236}">
                <a16:creationId xmlns:a16="http://schemas.microsoft.com/office/drawing/2014/main" id="{6C8466A7-95B5-6740-955E-ECB144EDE9B6}"/>
              </a:ext>
            </a:extLst>
          </p:cNvPr>
          <p:cNvSpPr>
            <a:spLocks noGrp="1"/>
          </p:cNvSpPr>
          <p:nvPr>
            <p:ph type="body" sz="quarter" idx="31"/>
          </p:nvPr>
        </p:nvSpPr>
        <p:spPr>
          <a:xfrm>
            <a:off x="799882" y="1515237"/>
            <a:ext cx="9312856" cy="1298449"/>
          </a:xfrm>
          <a:prstGeom prst="roundRect">
            <a:avLst>
              <a:gd name="adj" fmla="val 7802"/>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lvl1pPr>
              <a:defRPr kumimoji="0" lang="en-US" sz="2000" b="0" i="0" u="none" strike="noStrike" cap="none" normalizeH="0" dirty="0" smtClean="0">
                <a:ln>
                  <a:noFill/>
                </a:ln>
                <a:solidFill>
                  <a:srgbClr val="F8F8F8"/>
                </a:solidFill>
                <a:effectLst/>
                <a:uLnTx/>
                <a:uFillTx/>
                <a:latin typeface="Calibri" panose="020F0502020204030204"/>
                <a:cs typeface="Segoe UI" pitchFamily="34" charset="0"/>
              </a:defRPr>
            </a:lvl1pPr>
          </a:lstStyle>
          <a:p>
            <a:pPr marL="0" lvl="0" indent="0" algn="ctr" defTabSz="932472" fontAlgn="base">
              <a:lnSpc>
                <a:spcPct val="110000"/>
              </a:lnSpc>
              <a:spcBef>
                <a:spcPct val="0"/>
              </a:spcBef>
              <a:spcAft>
                <a:spcPct val="0"/>
              </a:spcAft>
              <a:buSzTx/>
              <a:buFont typeface="Arial" panose="020B0604020202020204" pitchFamily="34" charset="0"/>
              <a:buNone/>
            </a:pPr>
            <a:endParaRPr lang="en-US"/>
          </a:p>
        </p:txBody>
      </p:sp>
      <p:sp>
        <p:nvSpPr>
          <p:cNvPr id="2" name="Title 1">
            <a:extLst>
              <a:ext uri="{FF2B5EF4-FFF2-40B4-BE49-F238E27FC236}">
                <a16:creationId xmlns:a16="http://schemas.microsoft.com/office/drawing/2014/main" id="{D0AAD849-7CFE-4AF7-A7C5-6BBD50C88C1A}"/>
              </a:ext>
            </a:extLst>
          </p:cNvPr>
          <p:cNvSpPr>
            <a:spLocks noGrp="1"/>
          </p:cNvSpPr>
          <p:nvPr userDrawn="1">
            <p:ph type="title"/>
          </p:nvPr>
        </p:nvSpPr>
        <p:spPr/>
        <p:txBody>
          <a:bodyPr/>
          <a:lstStyle/>
          <a:p>
            <a:r>
              <a:rPr lang="en-US"/>
              <a:t>Click to edit Master title style</a:t>
            </a:r>
          </a:p>
        </p:txBody>
      </p:sp>
      <p:sp>
        <p:nvSpPr>
          <p:cNvPr id="75" name="Picture Placeholder 56">
            <a:extLst>
              <a:ext uri="{FF2B5EF4-FFF2-40B4-BE49-F238E27FC236}">
                <a16:creationId xmlns:a16="http://schemas.microsoft.com/office/drawing/2014/main" id="{815DAE2C-3186-2DBD-0901-D9D2DD456A11}"/>
              </a:ext>
            </a:extLst>
          </p:cNvPr>
          <p:cNvSpPr>
            <a:spLocks noGrp="1"/>
          </p:cNvSpPr>
          <p:nvPr userDrawn="1">
            <p:ph type="pic" sz="quarter" idx="25" hasCustomPrompt="1"/>
          </p:nvPr>
        </p:nvSpPr>
        <p:spPr>
          <a:xfrm>
            <a:off x="1523956" y="1803327"/>
            <a:ext cx="578326" cy="578325"/>
          </a:xfrm>
          <a:prstGeom prst="rect">
            <a:avLst/>
          </a:prstGeom>
          <a:effectLst/>
        </p:spPr>
        <p:txBody>
          <a:bodyPr wrap="none" anchor="ctr">
            <a:noAutofit/>
          </a:bodyPr>
          <a:lstStyle>
            <a:lvl1pPr marL="0" indent="0" algn="ctr">
              <a:buFont typeface="Arial" panose="020B0604020202020204" pitchFamily="34" charset="0"/>
              <a:buNone/>
              <a:defRPr sz="1100">
                <a:latin typeface="+mj-lt"/>
              </a:defRPr>
            </a:lvl1pPr>
          </a:lstStyle>
          <a:p>
            <a:r>
              <a:rPr lang="en-US"/>
              <a:t>Image</a:t>
            </a:r>
          </a:p>
        </p:txBody>
      </p:sp>
      <p:sp>
        <p:nvSpPr>
          <p:cNvPr id="77" name="Picture Placeholder 56">
            <a:extLst>
              <a:ext uri="{FF2B5EF4-FFF2-40B4-BE49-F238E27FC236}">
                <a16:creationId xmlns:a16="http://schemas.microsoft.com/office/drawing/2014/main" id="{6930F3DD-E6FB-AE7B-2F98-F8A54A7AFDEC}"/>
              </a:ext>
            </a:extLst>
          </p:cNvPr>
          <p:cNvSpPr>
            <a:spLocks noGrp="1"/>
          </p:cNvSpPr>
          <p:nvPr userDrawn="1">
            <p:ph type="pic" sz="quarter" idx="26" hasCustomPrompt="1"/>
          </p:nvPr>
        </p:nvSpPr>
        <p:spPr>
          <a:xfrm>
            <a:off x="3349317" y="1803327"/>
            <a:ext cx="578326" cy="578325"/>
          </a:xfrm>
          <a:prstGeom prst="rect">
            <a:avLst/>
          </a:prstGeom>
          <a:effectLst/>
        </p:spPr>
        <p:txBody>
          <a:bodyPr wrap="none" anchor="ctr">
            <a:noAutofit/>
          </a:bodyPr>
          <a:lstStyle>
            <a:lvl1pPr marL="0" indent="0" algn="ctr">
              <a:buFont typeface="Arial" panose="020B0604020202020204" pitchFamily="34" charset="0"/>
              <a:buNone/>
              <a:defRPr sz="1100">
                <a:latin typeface="+mj-lt"/>
              </a:defRPr>
            </a:lvl1pPr>
          </a:lstStyle>
          <a:p>
            <a:r>
              <a:rPr lang="en-US"/>
              <a:t>Image</a:t>
            </a:r>
          </a:p>
        </p:txBody>
      </p:sp>
      <p:sp>
        <p:nvSpPr>
          <p:cNvPr id="78" name="Picture Placeholder 56">
            <a:extLst>
              <a:ext uri="{FF2B5EF4-FFF2-40B4-BE49-F238E27FC236}">
                <a16:creationId xmlns:a16="http://schemas.microsoft.com/office/drawing/2014/main" id="{CE08CA08-58F3-4EC1-3890-D00E7FCCBCAA}"/>
              </a:ext>
            </a:extLst>
          </p:cNvPr>
          <p:cNvSpPr>
            <a:spLocks noGrp="1"/>
          </p:cNvSpPr>
          <p:nvPr userDrawn="1">
            <p:ph type="pic" sz="quarter" idx="27" hasCustomPrompt="1"/>
          </p:nvPr>
        </p:nvSpPr>
        <p:spPr>
          <a:xfrm>
            <a:off x="5174678" y="1803327"/>
            <a:ext cx="578326" cy="578325"/>
          </a:xfrm>
          <a:prstGeom prst="rect">
            <a:avLst/>
          </a:prstGeom>
          <a:effectLst/>
        </p:spPr>
        <p:txBody>
          <a:bodyPr wrap="none" anchor="ctr">
            <a:noAutofit/>
          </a:bodyPr>
          <a:lstStyle>
            <a:lvl1pPr marL="0" indent="0" algn="ctr">
              <a:buFont typeface="Arial" panose="020B0604020202020204" pitchFamily="34" charset="0"/>
              <a:buNone/>
              <a:defRPr sz="1100">
                <a:latin typeface="+mj-lt"/>
              </a:defRPr>
            </a:lvl1pPr>
          </a:lstStyle>
          <a:p>
            <a:r>
              <a:rPr lang="en-US"/>
              <a:t>Image</a:t>
            </a:r>
          </a:p>
        </p:txBody>
      </p:sp>
      <p:sp>
        <p:nvSpPr>
          <p:cNvPr id="79" name="Picture Placeholder 56">
            <a:extLst>
              <a:ext uri="{FF2B5EF4-FFF2-40B4-BE49-F238E27FC236}">
                <a16:creationId xmlns:a16="http://schemas.microsoft.com/office/drawing/2014/main" id="{C9D7F5A7-AD7A-540D-1083-37A090BE4869}"/>
              </a:ext>
            </a:extLst>
          </p:cNvPr>
          <p:cNvSpPr>
            <a:spLocks noGrp="1"/>
          </p:cNvSpPr>
          <p:nvPr userDrawn="1">
            <p:ph type="pic" sz="quarter" idx="28" hasCustomPrompt="1"/>
          </p:nvPr>
        </p:nvSpPr>
        <p:spPr>
          <a:xfrm>
            <a:off x="7000039" y="1803327"/>
            <a:ext cx="578326" cy="578325"/>
          </a:xfrm>
          <a:prstGeom prst="rect">
            <a:avLst/>
          </a:prstGeom>
          <a:effectLst/>
        </p:spPr>
        <p:txBody>
          <a:bodyPr wrap="none" anchor="ctr">
            <a:noAutofit/>
          </a:bodyPr>
          <a:lstStyle>
            <a:lvl1pPr marL="0" indent="0" algn="ctr">
              <a:buFont typeface="Arial" panose="020B0604020202020204" pitchFamily="34" charset="0"/>
              <a:buNone/>
              <a:defRPr sz="1100">
                <a:latin typeface="+mj-lt"/>
              </a:defRPr>
            </a:lvl1pPr>
          </a:lstStyle>
          <a:p>
            <a:r>
              <a:rPr lang="en-US"/>
              <a:t>Image</a:t>
            </a:r>
          </a:p>
        </p:txBody>
      </p:sp>
      <p:sp>
        <p:nvSpPr>
          <p:cNvPr id="80" name="Picture Placeholder 56">
            <a:extLst>
              <a:ext uri="{FF2B5EF4-FFF2-40B4-BE49-F238E27FC236}">
                <a16:creationId xmlns:a16="http://schemas.microsoft.com/office/drawing/2014/main" id="{4FAB11E7-74B5-F506-129D-1D190E7EA688}"/>
              </a:ext>
            </a:extLst>
          </p:cNvPr>
          <p:cNvSpPr>
            <a:spLocks noGrp="1"/>
          </p:cNvSpPr>
          <p:nvPr userDrawn="1">
            <p:ph type="pic" sz="quarter" idx="29" hasCustomPrompt="1"/>
          </p:nvPr>
        </p:nvSpPr>
        <p:spPr>
          <a:xfrm>
            <a:off x="8825401" y="1803327"/>
            <a:ext cx="578326" cy="578325"/>
          </a:xfrm>
          <a:prstGeom prst="rect">
            <a:avLst/>
          </a:prstGeom>
          <a:effectLst/>
        </p:spPr>
        <p:txBody>
          <a:bodyPr wrap="none" anchor="ctr">
            <a:noAutofit/>
          </a:bodyPr>
          <a:lstStyle>
            <a:lvl1pPr marL="0" indent="0" algn="ctr">
              <a:buFont typeface="Arial" panose="020B0604020202020204" pitchFamily="34" charset="0"/>
              <a:buNone/>
              <a:defRPr sz="1100">
                <a:latin typeface="+mj-lt"/>
              </a:defRPr>
            </a:lvl1pPr>
          </a:lstStyle>
          <a:p>
            <a:r>
              <a:rPr lang="en-US"/>
              <a:t>Image</a:t>
            </a:r>
          </a:p>
        </p:txBody>
      </p:sp>
      <p:sp>
        <p:nvSpPr>
          <p:cNvPr id="81" name="Text Placeholder 64">
            <a:extLst>
              <a:ext uri="{FF2B5EF4-FFF2-40B4-BE49-F238E27FC236}">
                <a16:creationId xmlns:a16="http://schemas.microsoft.com/office/drawing/2014/main" id="{631E6F77-01FB-2800-555A-AC8B02B0832A}"/>
              </a:ext>
            </a:extLst>
          </p:cNvPr>
          <p:cNvSpPr>
            <a:spLocks noGrp="1"/>
          </p:cNvSpPr>
          <p:nvPr userDrawn="1">
            <p:ph type="body" sz="quarter" idx="30"/>
          </p:nvPr>
        </p:nvSpPr>
        <p:spPr>
          <a:xfrm>
            <a:off x="588263" y="3204672"/>
            <a:ext cx="9736094" cy="3363465"/>
          </a:xfrm>
          <a:prstGeom prst="roundRect">
            <a:avLst>
              <a:gd name="adj" fmla="val 3960"/>
            </a:avLst>
          </a:prstGeom>
          <a:solidFill>
            <a:schemeClr val="bg1">
              <a:alpha val="75000"/>
            </a:schemeClr>
          </a:soli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lvl1pPr marL="0" indent="0" algn="ctr">
              <a:buNone/>
              <a:defRPr kumimoji="0" lang="en-US" sz="2000" b="0" i="0" u="none" strike="noStrike" cap="none" normalizeH="0" dirty="0" smtClean="0">
                <a:ln>
                  <a:noFill/>
                </a:ln>
                <a:solidFill>
                  <a:srgbClr val="FAFAFA"/>
                </a:solidFill>
                <a:effectLst/>
                <a:uLnTx/>
                <a:uFillTx/>
                <a:latin typeface="+mn-lt"/>
              </a:defRPr>
            </a:lvl1pPr>
            <a:lvl2pPr>
              <a:defRPr lang="en-US" sz="1800" dirty="0" smtClean="0">
                <a:solidFill>
                  <a:sysClr val="windowText" lastClr="000000"/>
                </a:solidFill>
              </a:defRPr>
            </a:lvl2pPr>
            <a:lvl3pPr>
              <a:defRPr lang="en-US" sz="1800" dirty="0" smtClean="0">
                <a:solidFill>
                  <a:sysClr val="windowText" lastClr="000000"/>
                </a:solidFill>
              </a:defRPr>
            </a:lvl3pPr>
            <a:lvl4pPr>
              <a:defRPr lang="en-US" sz="1800" dirty="0" smtClean="0">
                <a:solidFill>
                  <a:sysClr val="windowText" lastClr="000000"/>
                </a:solidFill>
              </a:defRPr>
            </a:lvl4pPr>
            <a:lvl5pPr>
              <a:defRPr lang="en-US" sz="1800" dirty="0">
                <a:solidFill>
                  <a:sysClr val="windowText" lastClr="000000"/>
                </a:solidFill>
              </a:defRPr>
            </a:lvl5pPr>
          </a:lstStyle>
          <a:p>
            <a:pPr marL="228600" lvl="0" indent="-228600" defTabSz="932472" fontAlgn="base">
              <a:lnSpc>
                <a:spcPct val="110000"/>
              </a:lnSpc>
              <a:spcBef>
                <a:spcPct val="0"/>
              </a:spcBef>
              <a:spcAft>
                <a:spcPct val="0"/>
              </a:spcAft>
              <a:buSzTx/>
            </a:pPr>
            <a:endParaRPr lang="en-US"/>
          </a:p>
        </p:txBody>
      </p:sp>
      <p:sp>
        <p:nvSpPr>
          <p:cNvPr id="89" name="Text Placeholder 64">
            <a:extLst>
              <a:ext uri="{FF2B5EF4-FFF2-40B4-BE49-F238E27FC236}">
                <a16:creationId xmlns:a16="http://schemas.microsoft.com/office/drawing/2014/main" id="{348CC9D6-A879-61D8-076A-EB323D00AD71}"/>
              </a:ext>
            </a:extLst>
          </p:cNvPr>
          <p:cNvSpPr>
            <a:spLocks noGrp="1"/>
          </p:cNvSpPr>
          <p:nvPr userDrawn="1">
            <p:ph type="body" sz="quarter" idx="32"/>
          </p:nvPr>
        </p:nvSpPr>
        <p:spPr>
          <a:xfrm>
            <a:off x="799882" y="3408435"/>
            <a:ext cx="9312856" cy="2955940"/>
          </a:xfrm>
          <a:prstGeom prst="roundRect">
            <a:avLst>
              <a:gd name="adj" fmla="val 3506"/>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lvl1pPr>
              <a:defRPr kumimoji="0" lang="en-US" sz="2000" b="0" i="0" u="none" strike="noStrike" cap="none" normalizeH="0" dirty="0" smtClean="0">
                <a:ln>
                  <a:noFill/>
                </a:ln>
                <a:solidFill>
                  <a:srgbClr val="F9F9F9"/>
                </a:solidFill>
                <a:effectLst/>
                <a:uLnTx/>
                <a:uFillTx/>
                <a:latin typeface="Calibri" panose="020F0502020204030204"/>
                <a:cs typeface="Segoe UI" pitchFamily="34" charset="0"/>
              </a:defRPr>
            </a:lvl1pPr>
          </a:lstStyle>
          <a:p>
            <a:pPr marL="0" lvl="0" indent="0" algn="ctr" defTabSz="932472" fontAlgn="base">
              <a:lnSpc>
                <a:spcPct val="110000"/>
              </a:lnSpc>
              <a:spcBef>
                <a:spcPct val="0"/>
              </a:spcBef>
              <a:spcAft>
                <a:spcPct val="0"/>
              </a:spcAft>
              <a:buSzTx/>
              <a:buFont typeface="Arial" panose="020B0604020202020204" pitchFamily="34" charset="0"/>
              <a:buNone/>
            </a:pPr>
            <a:endParaRPr lang="en-US"/>
          </a:p>
        </p:txBody>
      </p:sp>
      <p:sp>
        <p:nvSpPr>
          <p:cNvPr id="91" name="Text Placeholder 64">
            <a:extLst>
              <a:ext uri="{FF2B5EF4-FFF2-40B4-BE49-F238E27FC236}">
                <a16:creationId xmlns:a16="http://schemas.microsoft.com/office/drawing/2014/main" id="{1FDAB499-40EB-D6F1-2DED-0585C4144F30}"/>
              </a:ext>
            </a:extLst>
          </p:cNvPr>
          <p:cNvSpPr>
            <a:spLocks noGrp="1"/>
          </p:cNvSpPr>
          <p:nvPr userDrawn="1">
            <p:ph type="body" sz="quarter" idx="34"/>
          </p:nvPr>
        </p:nvSpPr>
        <p:spPr>
          <a:xfrm rot="5400000">
            <a:off x="427232" y="3937478"/>
            <a:ext cx="1289124" cy="543824"/>
          </a:xfrm>
          <a:prstGeom prst="round2SameRect">
            <a:avLst>
              <a:gd name="adj1" fmla="val 10570"/>
              <a:gd name="adj2" fmla="val 0"/>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kumimoji="0" lang="en-US" sz="1200" b="1" i="0" u="none" strike="noStrike" cap="all" spc="200" normalizeH="0" dirty="0" smtClean="0">
                <a:ln>
                  <a:noFill/>
                </a:ln>
                <a:solidFill>
                  <a:srgbClr val="7F7F7F"/>
                </a:solidFill>
                <a:effectLst/>
                <a:uLnTx/>
                <a:uFillTx/>
                <a:latin typeface="Segoe UI Semibold" panose="020B0502040204020203" pitchFamily="34" charset="0"/>
                <a:cs typeface="Segoe UI Semibold" panose="020B0502040204020203" pitchFamily="34" charset="0"/>
              </a:defRPr>
            </a:lvl1pPr>
          </a:lstStyle>
          <a:p>
            <a:pPr marL="0" lvl="0" indent="0" algn="ctr" defTabSz="914367">
              <a:lnSpc>
                <a:spcPct val="110000"/>
              </a:lnSpc>
              <a:spcBef>
                <a:spcPts val="0"/>
              </a:spcBef>
              <a:buSzTx/>
              <a:buFontTx/>
              <a:buNone/>
            </a:pPr>
            <a:endParaRPr lang="en-US"/>
          </a:p>
        </p:txBody>
      </p:sp>
      <p:sp>
        <p:nvSpPr>
          <p:cNvPr id="92" name="Text Placeholder 64">
            <a:extLst>
              <a:ext uri="{FF2B5EF4-FFF2-40B4-BE49-F238E27FC236}">
                <a16:creationId xmlns:a16="http://schemas.microsoft.com/office/drawing/2014/main" id="{25E5A691-0B96-F6BE-C533-6AB34C2A6F8C}"/>
              </a:ext>
            </a:extLst>
          </p:cNvPr>
          <p:cNvSpPr>
            <a:spLocks noGrp="1"/>
          </p:cNvSpPr>
          <p:nvPr userDrawn="1">
            <p:ph type="body" sz="quarter" idx="35"/>
          </p:nvPr>
        </p:nvSpPr>
        <p:spPr>
          <a:xfrm rot="5400000">
            <a:off x="427232" y="5340248"/>
            <a:ext cx="1289124" cy="543824"/>
          </a:xfrm>
          <a:prstGeom prst="round2SameRect">
            <a:avLst>
              <a:gd name="adj1" fmla="val 10570"/>
              <a:gd name="adj2" fmla="val 0"/>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kumimoji="0" lang="en-US" sz="1200" b="1" i="0" u="none" strike="noStrike" cap="all" spc="200" normalizeH="0" dirty="0" smtClean="0">
                <a:ln>
                  <a:noFill/>
                </a:ln>
                <a:solidFill>
                  <a:srgbClr val="7F7F7F"/>
                </a:solidFill>
                <a:effectLst/>
                <a:uLnTx/>
                <a:uFillTx/>
                <a:latin typeface="Segoe UI Semibold" panose="020B0502040204020203" pitchFamily="34" charset="0"/>
                <a:cs typeface="Segoe UI Semibold" panose="020B0502040204020203" pitchFamily="34" charset="0"/>
              </a:defRPr>
            </a:lvl1pPr>
          </a:lstStyle>
          <a:p>
            <a:pPr marL="0" lvl="0" indent="0" algn="ctr" defTabSz="914367">
              <a:lnSpc>
                <a:spcPct val="110000"/>
              </a:lnSpc>
              <a:spcBef>
                <a:spcPts val="0"/>
              </a:spcBef>
              <a:buSzTx/>
              <a:buFontTx/>
              <a:buNone/>
            </a:pPr>
            <a:endParaRPr lang="en-US"/>
          </a:p>
        </p:txBody>
      </p:sp>
      <p:sp>
        <p:nvSpPr>
          <p:cNvPr id="105" name="Picture Placeholder 56">
            <a:extLst>
              <a:ext uri="{FF2B5EF4-FFF2-40B4-BE49-F238E27FC236}">
                <a16:creationId xmlns:a16="http://schemas.microsoft.com/office/drawing/2014/main" id="{9E8C9B8F-BEDD-58AC-9B52-F5437B342B1E}"/>
              </a:ext>
            </a:extLst>
          </p:cNvPr>
          <p:cNvSpPr>
            <a:spLocks noGrp="1"/>
          </p:cNvSpPr>
          <p:nvPr userDrawn="1">
            <p:ph type="pic" sz="quarter" idx="45" hasCustomPrompt="1"/>
          </p:nvPr>
        </p:nvSpPr>
        <p:spPr>
          <a:xfrm>
            <a:off x="1735609" y="3719801"/>
            <a:ext cx="578326" cy="578325"/>
          </a:xfrm>
          <a:prstGeom prst="rect">
            <a:avLst/>
          </a:prstGeom>
          <a:effectLst/>
        </p:spPr>
        <p:txBody>
          <a:bodyPr wrap="none" anchor="ctr">
            <a:noAutofit/>
          </a:bodyPr>
          <a:lstStyle>
            <a:lvl1pPr marL="0" indent="0" algn="ctr">
              <a:buFont typeface="Arial" panose="020B0604020202020204" pitchFamily="34" charset="0"/>
              <a:buNone/>
              <a:defRPr sz="1100">
                <a:latin typeface="+mj-lt"/>
              </a:defRPr>
            </a:lvl1pPr>
          </a:lstStyle>
          <a:p>
            <a:r>
              <a:rPr lang="en-US"/>
              <a:t>Image</a:t>
            </a:r>
          </a:p>
        </p:txBody>
      </p:sp>
      <p:sp>
        <p:nvSpPr>
          <p:cNvPr id="106" name="Picture Placeholder 56">
            <a:extLst>
              <a:ext uri="{FF2B5EF4-FFF2-40B4-BE49-F238E27FC236}">
                <a16:creationId xmlns:a16="http://schemas.microsoft.com/office/drawing/2014/main" id="{86CE796E-7A0C-5271-48EB-685081BEABB1}"/>
              </a:ext>
            </a:extLst>
          </p:cNvPr>
          <p:cNvSpPr>
            <a:spLocks noGrp="1"/>
          </p:cNvSpPr>
          <p:nvPr userDrawn="1">
            <p:ph type="pic" sz="quarter" idx="46" hasCustomPrompt="1"/>
          </p:nvPr>
        </p:nvSpPr>
        <p:spPr>
          <a:xfrm>
            <a:off x="2970544" y="3719801"/>
            <a:ext cx="578326" cy="578325"/>
          </a:xfrm>
          <a:prstGeom prst="rect">
            <a:avLst/>
          </a:prstGeom>
          <a:effectLst/>
        </p:spPr>
        <p:txBody>
          <a:bodyPr wrap="none" anchor="ctr">
            <a:noAutofit/>
          </a:bodyPr>
          <a:lstStyle>
            <a:lvl1pPr marL="0" indent="0" algn="ctr">
              <a:buFont typeface="Arial" panose="020B0604020202020204" pitchFamily="34" charset="0"/>
              <a:buNone/>
              <a:defRPr sz="1100">
                <a:latin typeface="+mj-lt"/>
              </a:defRPr>
            </a:lvl1pPr>
          </a:lstStyle>
          <a:p>
            <a:r>
              <a:rPr lang="en-US"/>
              <a:t>Image</a:t>
            </a:r>
          </a:p>
        </p:txBody>
      </p:sp>
      <p:sp>
        <p:nvSpPr>
          <p:cNvPr id="107" name="Picture Placeholder 56">
            <a:extLst>
              <a:ext uri="{FF2B5EF4-FFF2-40B4-BE49-F238E27FC236}">
                <a16:creationId xmlns:a16="http://schemas.microsoft.com/office/drawing/2014/main" id="{90DADFF7-652B-E770-88A6-B6AAA5AC1380}"/>
              </a:ext>
            </a:extLst>
          </p:cNvPr>
          <p:cNvSpPr>
            <a:spLocks noGrp="1"/>
          </p:cNvSpPr>
          <p:nvPr userDrawn="1">
            <p:ph type="pic" sz="quarter" idx="47" hasCustomPrompt="1"/>
          </p:nvPr>
        </p:nvSpPr>
        <p:spPr>
          <a:xfrm>
            <a:off x="4205479" y="3719801"/>
            <a:ext cx="578326" cy="578325"/>
          </a:xfrm>
          <a:prstGeom prst="rect">
            <a:avLst/>
          </a:prstGeom>
          <a:effectLst/>
        </p:spPr>
        <p:txBody>
          <a:bodyPr wrap="none" anchor="ctr">
            <a:noAutofit/>
          </a:bodyPr>
          <a:lstStyle>
            <a:lvl1pPr marL="0" indent="0" algn="ctr">
              <a:buFont typeface="Arial" panose="020B0604020202020204" pitchFamily="34" charset="0"/>
              <a:buNone/>
              <a:defRPr sz="1100">
                <a:latin typeface="+mj-lt"/>
              </a:defRPr>
            </a:lvl1pPr>
          </a:lstStyle>
          <a:p>
            <a:r>
              <a:rPr lang="en-US"/>
              <a:t>Image</a:t>
            </a:r>
          </a:p>
        </p:txBody>
      </p:sp>
      <p:sp>
        <p:nvSpPr>
          <p:cNvPr id="108" name="Picture Placeholder 56">
            <a:extLst>
              <a:ext uri="{FF2B5EF4-FFF2-40B4-BE49-F238E27FC236}">
                <a16:creationId xmlns:a16="http://schemas.microsoft.com/office/drawing/2014/main" id="{9FDD5191-59F9-758B-360C-D452B63F50CF}"/>
              </a:ext>
            </a:extLst>
          </p:cNvPr>
          <p:cNvSpPr>
            <a:spLocks noGrp="1"/>
          </p:cNvSpPr>
          <p:nvPr userDrawn="1">
            <p:ph type="pic" sz="quarter" idx="48" hasCustomPrompt="1"/>
          </p:nvPr>
        </p:nvSpPr>
        <p:spPr>
          <a:xfrm>
            <a:off x="5440414" y="3719801"/>
            <a:ext cx="578326" cy="578325"/>
          </a:xfrm>
          <a:prstGeom prst="rect">
            <a:avLst/>
          </a:prstGeom>
          <a:effectLst/>
        </p:spPr>
        <p:txBody>
          <a:bodyPr wrap="none" anchor="ctr">
            <a:noAutofit/>
          </a:bodyPr>
          <a:lstStyle>
            <a:lvl1pPr marL="0" indent="0" algn="ctr">
              <a:buFont typeface="Arial" panose="020B0604020202020204" pitchFamily="34" charset="0"/>
              <a:buNone/>
              <a:defRPr sz="1100">
                <a:latin typeface="+mj-lt"/>
              </a:defRPr>
            </a:lvl1pPr>
          </a:lstStyle>
          <a:p>
            <a:r>
              <a:rPr lang="en-US"/>
              <a:t>Image</a:t>
            </a:r>
          </a:p>
        </p:txBody>
      </p:sp>
      <p:sp>
        <p:nvSpPr>
          <p:cNvPr id="109" name="Picture Placeholder 56">
            <a:extLst>
              <a:ext uri="{FF2B5EF4-FFF2-40B4-BE49-F238E27FC236}">
                <a16:creationId xmlns:a16="http://schemas.microsoft.com/office/drawing/2014/main" id="{E65D5A6B-5940-9C32-993C-69CFEAE16F4D}"/>
              </a:ext>
            </a:extLst>
          </p:cNvPr>
          <p:cNvSpPr>
            <a:spLocks noGrp="1"/>
          </p:cNvSpPr>
          <p:nvPr userDrawn="1">
            <p:ph type="pic" sz="quarter" idx="49" hasCustomPrompt="1"/>
          </p:nvPr>
        </p:nvSpPr>
        <p:spPr>
          <a:xfrm>
            <a:off x="6675349" y="3719801"/>
            <a:ext cx="578326" cy="578325"/>
          </a:xfrm>
          <a:prstGeom prst="rect">
            <a:avLst/>
          </a:prstGeom>
          <a:effectLst/>
        </p:spPr>
        <p:txBody>
          <a:bodyPr wrap="none" anchor="ctr">
            <a:noAutofit/>
          </a:bodyPr>
          <a:lstStyle>
            <a:lvl1pPr marL="0" indent="0" algn="ctr">
              <a:buFont typeface="Arial" panose="020B0604020202020204" pitchFamily="34" charset="0"/>
              <a:buNone/>
              <a:defRPr sz="1100">
                <a:latin typeface="+mj-lt"/>
              </a:defRPr>
            </a:lvl1pPr>
          </a:lstStyle>
          <a:p>
            <a:r>
              <a:rPr lang="en-US"/>
              <a:t>Image</a:t>
            </a:r>
          </a:p>
        </p:txBody>
      </p:sp>
      <p:sp>
        <p:nvSpPr>
          <p:cNvPr id="110" name="Picture Placeholder 56">
            <a:extLst>
              <a:ext uri="{FF2B5EF4-FFF2-40B4-BE49-F238E27FC236}">
                <a16:creationId xmlns:a16="http://schemas.microsoft.com/office/drawing/2014/main" id="{3500A3BB-59C7-36A6-6E4C-04961FB1BE62}"/>
              </a:ext>
            </a:extLst>
          </p:cNvPr>
          <p:cNvSpPr>
            <a:spLocks noGrp="1"/>
          </p:cNvSpPr>
          <p:nvPr userDrawn="1">
            <p:ph type="pic" sz="quarter" idx="50" hasCustomPrompt="1"/>
          </p:nvPr>
        </p:nvSpPr>
        <p:spPr>
          <a:xfrm>
            <a:off x="7910284" y="3719801"/>
            <a:ext cx="578326" cy="578325"/>
          </a:xfrm>
          <a:prstGeom prst="rect">
            <a:avLst/>
          </a:prstGeom>
          <a:effectLst/>
        </p:spPr>
        <p:txBody>
          <a:bodyPr wrap="none" anchor="ctr">
            <a:noAutofit/>
          </a:bodyPr>
          <a:lstStyle>
            <a:lvl1pPr marL="0" indent="0" algn="ctr">
              <a:buFont typeface="Arial" panose="020B0604020202020204" pitchFamily="34" charset="0"/>
              <a:buNone/>
              <a:defRPr sz="1100">
                <a:latin typeface="+mj-lt"/>
              </a:defRPr>
            </a:lvl1pPr>
          </a:lstStyle>
          <a:p>
            <a:r>
              <a:rPr lang="en-US"/>
              <a:t>Image</a:t>
            </a:r>
          </a:p>
        </p:txBody>
      </p:sp>
      <p:sp>
        <p:nvSpPr>
          <p:cNvPr id="111" name="Picture Placeholder 56">
            <a:extLst>
              <a:ext uri="{FF2B5EF4-FFF2-40B4-BE49-F238E27FC236}">
                <a16:creationId xmlns:a16="http://schemas.microsoft.com/office/drawing/2014/main" id="{70414032-732A-C947-727C-7462B3739F7A}"/>
              </a:ext>
            </a:extLst>
          </p:cNvPr>
          <p:cNvSpPr>
            <a:spLocks noGrp="1"/>
          </p:cNvSpPr>
          <p:nvPr userDrawn="1">
            <p:ph type="pic" sz="quarter" idx="51" hasCustomPrompt="1"/>
          </p:nvPr>
        </p:nvSpPr>
        <p:spPr>
          <a:xfrm>
            <a:off x="9145218" y="3719801"/>
            <a:ext cx="578326" cy="578325"/>
          </a:xfrm>
          <a:prstGeom prst="rect">
            <a:avLst/>
          </a:prstGeom>
          <a:effectLst/>
        </p:spPr>
        <p:txBody>
          <a:bodyPr wrap="none" anchor="ctr">
            <a:noAutofit/>
          </a:bodyPr>
          <a:lstStyle>
            <a:lvl1pPr marL="0" indent="0" algn="ctr">
              <a:buFont typeface="Arial" panose="020B0604020202020204" pitchFamily="34" charset="0"/>
              <a:buNone/>
              <a:defRPr sz="1100">
                <a:latin typeface="+mj-lt"/>
              </a:defRPr>
            </a:lvl1pPr>
          </a:lstStyle>
          <a:p>
            <a:r>
              <a:rPr lang="en-US"/>
              <a:t>Image</a:t>
            </a:r>
          </a:p>
        </p:txBody>
      </p:sp>
      <p:sp>
        <p:nvSpPr>
          <p:cNvPr id="116" name="Picture Placeholder 56">
            <a:extLst>
              <a:ext uri="{FF2B5EF4-FFF2-40B4-BE49-F238E27FC236}">
                <a16:creationId xmlns:a16="http://schemas.microsoft.com/office/drawing/2014/main" id="{9808DC25-2647-6528-E3A2-DEAA4E130438}"/>
              </a:ext>
            </a:extLst>
          </p:cNvPr>
          <p:cNvSpPr>
            <a:spLocks noGrp="1"/>
          </p:cNvSpPr>
          <p:nvPr userDrawn="1">
            <p:ph type="pic" sz="quarter" idx="56" hasCustomPrompt="1"/>
          </p:nvPr>
        </p:nvSpPr>
        <p:spPr>
          <a:xfrm>
            <a:off x="1970760" y="5123301"/>
            <a:ext cx="578326" cy="578325"/>
          </a:xfrm>
          <a:prstGeom prst="rect">
            <a:avLst/>
          </a:prstGeom>
          <a:effectLst/>
        </p:spPr>
        <p:txBody>
          <a:bodyPr wrap="none" anchor="ctr">
            <a:noAutofit/>
          </a:bodyPr>
          <a:lstStyle>
            <a:lvl1pPr marL="0" indent="0" algn="ctr">
              <a:buFont typeface="Arial" panose="020B0604020202020204" pitchFamily="34" charset="0"/>
              <a:buNone/>
              <a:defRPr sz="1100">
                <a:latin typeface="+mj-lt"/>
              </a:defRPr>
            </a:lvl1pPr>
          </a:lstStyle>
          <a:p>
            <a:r>
              <a:rPr lang="en-US"/>
              <a:t>Image</a:t>
            </a:r>
          </a:p>
        </p:txBody>
      </p:sp>
      <p:sp>
        <p:nvSpPr>
          <p:cNvPr id="117" name="Picture Placeholder 56">
            <a:extLst>
              <a:ext uri="{FF2B5EF4-FFF2-40B4-BE49-F238E27FC236}">
                <a16:creationId xmlns:a16="http://schemas.microsoft.com/office/drawing/2014/main" id="{99A0E4E2-505F-40AB-B17F-C3533F531719}"/>
              </a:ext>
            </a:extLst>
          </p:cNvPr>
          <p:cNvSpPr>
            <a:spLocks noGrp="1"/>
          </p:cNvSpPr>
          <p:nvPr userDrawn="1">
            <p:ph type="pic" sz="quarter" idx="57" hasCustomPrompt="1"/>
          </p:nvPr>
        </p:nvSpPr>
        <p:spPr>
          <a:xfrm>
            <a:off x="3767132" y="5123301"/>
            <a:ext cx="578326" cy="578325"/>
          </a:xfrm>
          <a:prstGeom prst="rect">
            <a:avLst/>
          </a:prstGeom>
          <a:effectLst/>
        </p:spPr>
        <p:txBody>
          <a:bodyPr wrap="none" anchor="ctr">
            <a:noAutofit/>
          </a:bodyPr>
          <a:lstStyle>
            <a:lvl1pPr marL="0" indent="0" algn="ctr">
              <a:buFont typeface="Arial" panose="020B0604020202020204" pitchFamily="34" charset="0"/>
              <a:buNone/>
              <a:defRPr sz="1100">
                <a:latin typeface="+mj-lt"/>
              </a:defRPr>
            </a:lvl1pPr>
          </a:lstStyle>
          <a:p>
            <a:r>
              <a:rPr lang="en-US"/>
              <a:t>Image</a:t>
            </a:r>
          </a:p>
        </p:txBody>
      </p:sp>
      <p:sp>
        <p:nvSpPr>
          <p:cNvPr id="118" name="Picture Placeholder 56">
            <a:extLst>
              <a:ext uri="{FF2B5EF4-FFF2-40B4-BE49-F238E27FC236}">
                <a16:creationId xmlns:a16="http://schemas.microsoft.com/office/drawing/2014/main" id="{F56A45FF-258D-6B0F-9286-E9A7D73A0461}"/>
              </a:ext>
            </a:extLst>
          </p:cNvPr>
          <p:cNvSpPr>
            <a:spLocks noGrp="1"/>
          </p:cNvSpPr>
          <p:nvPr userDrawn="1">
            <p:ph type="pic" sz="quarter" idx="58" hasCustomPrompt="1"/>
          </p:nvPr>
        </p:nvSpPr>
        <p:spPr>
          <a:xfrm>
            <a:off x="5563504" y="5123301"/>
            <a:ext cx="578326" cy="578325"/>
          </a:xfrm>
          <a:prstGeom prst="rect">
            <a:avLst/>
          </a:prstGeom>
          <a:effectLst/>
        </p:spPr>
        <p:txBody>
          <a:bodyPr wrap="none" anchor="ctr">
            <a:noAutofit/>
          </a:bodyPr>
          <a:lstStyle>
            <a:lvl1pPr marL="0" indent="0" algn="ctr">
              <a:buFont typeface="Arial" panose="020B0604020202020204" pitchFamily="34" charset="0"/>
              <a:buNone/>
              <a:defRPr sz="1100">
                <a:latin typeface="+mj-lt"/>
              </a:defRPr>
            </a:lvl1pPr>
          </a:lstStyle>
          <a:p>
            <a:r>
              <a:rPr lang="en-US"/>
              <a:t>Image</a:t>
            </a:r>
          </a:p>
        </p:txBody>
      </p:sp>
      <p:sp>
        <p:nvSpPr>
          <p:cNvPr id="119" name="Picture Placeholder 56">
            <a:extLst>
              <a:ext uri="{FF2B5EF4-FFF2-40B4-BE49-F238E27FC236}">
                <a16:creationId xmlns:a16="http://schemas.microsoft.com/office/drawing/2014/main" id="{636D1123-7C66-1DF0-009B-4D9327656D44}"/>
              </a:ext>
            </a:extLst>
          </p:cNvPr>
          <p:cNvSpPr>
            <a:spLocks noGrp="1"/>
          </p:cNvSpPr>
          <p:nvPr userDrawn="1">
            <p:ph type="pic" sz="quarter" idx="59" hasCustomPrompt="1"/>
          </p:nvPr>
        </p:nvSpPr>
        <p:spPr>
          <a:xfrm>
            <a:off x="7359876" y="5123301"/>
            <a:ext cx="578326" cy="578325"/>
          </a:xfrm>
          <a:prstGeom prst="rect">
            <a:avLst/>
          </a:prstGeom>
          <a:effectLst/>
        </p:spPr>
        <p:txBody>
          <a:bodyPr wrap="none" anchor="ctr">
            <a:noAutofit/>
          </a:bodyPr>
          <a:lstStyle>
            <a:lvl1pPr marL="0" indent="0" algn="ctr">
              <a:buFont typeface="Arial" panose="020B0604020202020204" pitchFamily="34" charset="0"/>
              <a:buNone/>
              <a:defRPr sz="1100">
                <a:latin typeface="+mj-lt"/>
              </a:defRPr>
            </a:lvl1pPr>
          </a:lstStyle>
          <a:p>
            <a:r>
              <a:rPr lang="en-US"/>
              <a:t>Image</a:t>
            </a:r>
          </a:p>
        </p:txBody>
      </p:sp>
      <p:sp>
        <p:nvSpPr>
          <p:cNvPr id="120" name="Picture Placeholder 56">
            <a:extLst>
              <a:ext uri="{FF2B5EF4-FFF2-40B4-BE49-F238E27FC236}">
                <a16:creationId xmlns:a16="http://schemas.microsoft.com/office/drawing/2014/main" id="{839F2AAD-8EEB-81BD-1861-BBD43C2F7231}"/>
              </a:ext>
            </a:extLst>
          </p:cNvPr>
          <p:cNvSpPr>
            <a:spLocks noGrp="1"/>
          </p:cNvSpPr>
          <p:nvPr userDrawn="1">
            <p:ph type="pic" sz="quarter" idx="60" hasCustomPrompt="1"/>
          </p:nvPr>
        </p:nvSpPr>
        <p:spPr>
          <a:xfrm>
            <a:off x="8586036" y="5123301"/>
            <a:ext cx="1398753" cy="578325"/>
          </a:xfrm>
          <a:prstGeom prst="rect">
            <a:avLst/>
          </a:prstGeom>
          <a:effectLst/>
        </p:spPr>
        <p:txBody>
          <a:bodyPr wrap="none" anchor="ctr">
            <a:noAutofit/>
          </a:bodyPr>
          <a:lstStyle>
            <a:lvl1pPr marL="0" indent="0" algn="ctr">
              <a:buFont typeface="Arial" panose="020B0604020202020204" pitchFamily="34" charset="0"/>
              <a:buNone/>
              <a:defRPr sz="1100">
                <a:latin typeface="+mj-lt"/>
              </a:defRPr>
            </a:lvl1pPr>
          </a:lstStyle>
          <a:p>
            <a:r>
              <a:rPr lang="en-US"/>
              <a:t>Image</a:t>
            </a:r>
          </a:p>
        </p:txBody>
      </p:sp>
      <p:sp>
        <p:nvSpPr>
          <p:cNvPr id="125" name="Picture Placeholder 56">
            <a:extLst>
              <a:ext uri="{FF2B5EF4-FFF2-40B4-BE49-F238E27FC236}">
                <a16:creationId xmlns:a16="http://schemas.microsoft.com/office/drawing/2014/main" id="{15C311E6-0EBF-A309-C7FC-58B3B017429A}"/>
              </a:ext>
            </a:extLst>
          </p:cNvPr>
          <p:cNvSpPr>
            <a:spLocks noGrp="1"/>
          </p:cNvSpPr>
          <p:nvPr>
            <p:ph type="pic" sz="quarter" idx="63" hasCustomPrompt="1"/>
          </p:nvPr>
        </p:nvSpPr>
        <p:spPr>
          <a:xfrm>
            <a:off x="10807553" y="3542817"/>
            <a:ext cx="578326" cy="578325"/>
          </a:xfrm>
          <a:prstGeom prst="rect">
            <a:avLst/>
          </a:prstGeom>
          <a:effectLst/>
        </p:spPr>
        <p:txBody>
          <a:bodyPr wrap="none" anchor="ctr">
            <a:noAutofit/>
          </a:bodyPr>
          <a:lstStyle>
            <a:lvl1pPr marL="0" indent="0" algn="ctr">
              <a:buFont typeface="Arial" panose="020B0604020202020204" pitchFamily="34" charset="0"/>
              <a:buNone/>
              <a:defRPr sz="1100">
                <a:latin typeface="+mj-lt"/>
              </a:defRPr>
            </a:lvl1pPr>
          </a:lstStyle>
          <a:p>
            <a:r>
              <a:rPr lang="en-US"/>
              <a:t>Image</a:t>
            </a:r>
          </a:p>
        </p:txBody>
      </p:sp>
      <p:sp>
        <p:nvSpPr>
          <p:cNvPr id="128" name="Picture Placeholder 56">
            <a:extLst>
              <a:ext uri="{FF2B5EF4-FFF2-40B4-BE49-F238E27FC236}">
                <a16:creationId xmlns:a16="http://schemas.microsoft.com/office/drawing/2014/main" id="{83D49837-199A-99B0-1A46-C7E28E26F880}"/>
              </a:ext>
            </a:extLst>
          </p:cNvPr>
          <p:cNvSpPr>
            <a:spLocks noGrp="1"/>
          </p:cNvSpPr>
          <p:nvPr>
            <p:ph type="pic" sz="quarter" idx="66" hasCustomPrompt="1"/>
          </p:nvPr>
        </p:nvSpPr>
        <p:spPr>
          <a:xfrm>
            <a:off x="10807553" y="5651500"/>
            <a:ext cx="578326" cy="578325"/>
          </a:xfrm>
          <a:prstGeom prst="rect">
            <a:avLst/>
          </a:prstGeom>
          <a:effectLst/>
        </p:spPr>
        <p:txBody>
          <a:bodyPr wrap="none" anchor="ctr">
            <a:noAutofit/>
          </a:bodyPr>
          <a:lstStyle>
            <a:lvl1pPr marL="0" indent="0" algn="ctr">
              <a:buFont typeface="Arial" panose="020B0604020202020204" pitchFamily="34" charset="0"/>
              <a:buNone/>
              <a:defRPr sz="1100">
                <a:latin typeface="+mj-lt"/>
              </a:defRPr>
            </a:lvl1pPr>
          </a:lstStyle>
          <a:p>
            <a:r>
              <a:rPr lang="en-US"/>
              <a:t>Image</a:t>
            </a:r>
          </a:p>
        </p:txBody>
      </p:sp>
      <p:sp>
        <p:nvSpPr>
          <p:cNvPr id="131" name="Text Placeholder 130">
            <a:extLst>
              <a:ext uri="{FF2B5EF4-FFF2-40B4-BE49-F238E27FC236}">
                <a16:creationId xmlns:a16="http://schemas.microsoft.com/office/drawing/2014/main" id="{8E8F3A8C-4965-7B08-A459-A80D02E1B91B}"/>
              </a:ext>
            </a:extLst>
          </p:cNvPr>
          <p:cNvSpPr>
            <a:spLocks noGrp="1"/>
          </p:cNvSpPr>
          <p:nvPr>
            <p:ph type="body" sz="quarter" idx="67"/>
          </p:nvPr>
        </p:nvSpPr>
        <p:spPr>
          <a:xfrm>
            <a:off x="2792636" y="2456773"/>
            <a:ext cx="1691688" cy="203726"/>
          </a:xfrm>
        </p:spPr>
        <p:txBody>
          <a:bodyPr/>
          <a:lstStyle>
            <a:lvl1pPr marL="0" indent="0" algn="ctr">
              <a:buNone/>
              <a:defRPr lang="en-US" sz="1200" kern="1200" spc="0" baseline="0" dirty="0" smtClean="0">
                <a:solidFill>
                  <a:schemeClr val="tx1"/>
                </a:solidFill>
                <a:latin typeface="+mj-lt"/>
                <a:ea typeface="+mn-ea"/>
                <a:cs typeface="+mn-cs"/>
              </a:defRPr>
            </a:lvl1pPr>
          </a:lstStyle>
          <a:p>
            <a:pPr lvl="0"/>
            <a:endParaRPr lang="en-US"/>
          </a:p>
        </p:txBody>
      </p:sp>
      <p:sp>
        <p:nvSpPr>
          <p:cNvPr id="134" name="Text Placeholder 130">
            <a:extLst>
              <a:ext uri="{FF2B5EF4-FFF2-40B4-BE49-F238E27FC236}">
                <a16:creationId xmlns:a16="http://schemas.microsoft.com/office/drawing/2014/main" id="{272E9F8F-3BEB-8A88-788D-B988CA634369}"/>
              </a:ext>
            </a:extLst>
          </p:cNvPr>
          <p:cNvSpPr>
            <a:spLocks noGrp="1"/>
          </p:cNvSpPr>
          <p:nvPr>
            <p:ph type="body" sz="quarter" idx="68"/>
          </p:nvPr>
        </p:nvSpPr>
        <p:spPr>
          <a:xfrm>
            <a:off x="4617997" y="2456773"/>
            <a:ext cx="1691688" cy="203726"/>
          </a:xfrm>
        </p:spPr>
        <p:txBody>
          <a:bodyPr/>
          <a:lstStyle>
            <a:lvl1pPr marL="0" indent="0" algn="ctr">
              <a:buNone/>
              <a:defRPr lang="en-US" sz="1200" kern="1200" spc="0" baseline="0" dirty="0" smtClean="0">
                <a:solidFill>
                  <a:schemeClr val="tx1"/>
                </a:solidFill>
                <a:latin typeface="+mj-lt"/>
                <a:ea typeface="+mn-ea"/>
                <a:cs typeface="+mn-cs"/>
              </a:defRPr>
            </a:lvl1pPr>
          </a:lstStyle>
          <a:p>
            <a:pPr lvl="0"/>
            <a:endParaRPr lang="en-US"/>
          </a:p>
        </p:txBody>
      </p:sp>
      <p:sp>
        <p:nvSpPr>
          <p:cNvPr id="135" name="Text Placeholder 130">
            <a:extLst>
              <a:ext uri="{FF2B5EF4-FFF2-40B4-BE49-F238E27FC236}">
                <a16:creationId xmlns:a16="http://schemas.microsoft.com/office/drawing/2014/main" id="{26154540-F4D7-0CB2-7414-A3351D18B818}"/>
              </a:ext>
            </a:extLst>
          </p:cNvPr>
          <p:cNvSpPr>
            <a:spLocks noGrp="1"/>
          </p:cNvSpPr>
          <p:nvPr>
            <p:ph type="body" sz="quarter" idx="69"/>
          </p:nvPr>
        </p:nvSpPr>
        <p:spPr>
          <a:xfrm>
            <a:off x="967275" y="2456773"/>
            <a:ext cx="1691688" cy="203726"/>
          </a:xfrm>
        </p:spPr>
        <p:txBody>
          <a:bodyPr/>
          <a:lstStyle>
            <a:lvl1pPr marL="0" indent="0" algn="ctr">
              <a:buNone/>
              <a:defRPr lang="en-US" sz="1200" kern="1200" spc="0" baseline="0" dirty="0" smtClean="0">
                <a:solidFill>
                  <a:schemeClr val="tx1"/>
                </a:solidFill>
                <a:latin typeface="+mj-lt"/>
                <a:ea typeface="+mn-ea"/>
                <a:cs typeface="+mn-cs"/>
              </a:defRPr>
            </a:lvl1pPr>
          </a:lstStyle>
          <a:p>
            <a:pPr lvl="0"/>
            <a:endParaRPr lang="en-US"/>
          </a:p>
        </p:txBody>
      </p:sp>
      <p:sp>
        <p:nvSpPr>
          <p:cNvPr id="136" name="Text Placeholder 130">
            <a:extLst>
              <a:ext uri="{FF2B5EF4-FFF2-40B4-BE49-F238E27FC236}">
                <a16:creationId xmlns:a16="http://schemas.microsoft.com/office/drawing/2014/main" id="{40074630-6D82-B22B-E19B-1BD2DBA8C980}"/>
              </a:ext>
            </a:extLst>
          </p:cNvPr>
          <p:cNvSpPr>
            <a:spLocks noGrp="1"/>
          </p:cNvSpPr>
          <p:nvPr>
            <p:ph type="body" sz="quarter" idx="70"/>
          </p:nvPr>
        </p:nvSpPr>
        <p:spPr>
          <a:xfrm>
            <a:off x="6443358" y="2456773"/>
            <a:ext cx="1691688" cy="203726"/>
          </a:xfrm>
        </p:spPr>
        <p:txBody>
          <a:bodyPr/>
          <a:lstStyle>
            <a:lvl1pPr marL="0" indent="0" algn="ctr">
              <a:buNone/>
              <a:defRPr lang="en-US" sz="1200" kern="1200" spc="0" baseline="0" dirty="0" smtClean="0">
                <a:solidFill>
                  <a:schemeClr val="tx1"/>
                </a:solidFill>
                <a:latin typeface="+mj-lt"/>
                <a:ea typeface="+mn-ea"/>
                <a:cs typeface="+mn-cs"/>
              </a:defRPr>
            </a:lvl1pPr>
          </a:lstStyle>
          <a:p>
            <a:pPr lvl="0"/>
            <a:endParaRPr lang="en-US"/>
          </a:p>
        </p:txBody>
      </p:sp>
      <p:sp>
        <p:nvSpPr>
          <p:cNvPr id="137" name="Text Placeholder 130">
            <a:extLst>
              <a:ext uri="{FF2B5EF4-FFF2-40B4-BE49-F238E27FC236}">
                <a16:creationId xmlns:a16="http://schemas.microsoft.com/office/drawing/2014/main" id="{6FC17F1B-0B4B-8D86-E554-F321477865AB}"/>
              </a:ext>
            </a:extLst>
          </p:cNvPr>
          <p:cNvSpPr>
            <a:spLocks noGrp="1"/>
          </p:cNvSpPr>
          <p:nvPr>
            <p:ph type="body" sz="quarter" idx="71"/>
          </p:nvPr>
        </p:nvSpPr>
        <p:spPr>
          <a:xfrm>
            <a:off x="8268720" y="2456773"/>
            <a:ext cx="1691688" cy="203726"/>
          </a:xfrm>
        </p:spPr>
        <p:txBody>
          <a:bodyPr/>
          <a:lstStyle>
            <a:lvl1pPr marL="0" indent="0" algn="ctr">
              <a:buNone/>
              <a:defRPr lang="en-US" sz="1200" kern="1200" spc="0" baseline="0" dirty="0" smtClean="0">
                <a:solidFill>
                  <a:schemeClr val="tx1"/>
                </a:solidFill>
                <a:latin typeface="+mj-lt"/>
                <a:ea typeface="+mn-ea"/>
                <a:cs typeface="+mn-cs"/>
              </a:defRPr>
            </a:lvl1pPr>
          </a:lstStyle>
          <a:p>
            <a:pPr lvl="0"/>
            <a:endParaRPr lang="en-US"/>
          </a:p>
        </p:txBody>
      </p:sp>
      <p:sp>
        <p:nvSpPr>
          <p:cNvPr id="138" name="Text Placeholder 130">
            <a:extLst>
              <a:ext uri="{FF2B5EF4-FFF2-40B4-BE49-F238E27FC236}">
                <a16:creationId xmlns:a16="http://schemas.microsoft.com/office/drawing/2014/main" id="{95D346BD-EFCF-6E95-BECC-5C22596B6D93}"/>
              </a:ext>
            </a:extLst>
          </p:cNvPr>
          <p:cNvSpPr>
            <a:spLocks noGrp="1"/>
          </p:cNvSpPr>
          <p:nvPr>
            <p:ph type="body" sz="quarter" idx="72"/>
          </p:nvPr>
        </p:nvSpPr>
        <p:spPr>
          <a:xfrm>
            <a:off x="1474364" y="4422325"/>
            <a:ext cx="1100816" cy="203726"/>
          </a:xfrm>
        </p:spPr>
        <p:txBody>
          <a:bodyPr/>
          <a:lstStyle>
            <a:lvl1pPr marL="0" indent="0" algn="ctr">
              <a:buNone/>
              <a:defRPr lang="en-US" sz="1200" kern="1200" spc="0" baseline="0" dirty="0" smtClean="0">
                <a:solidFill>
                  <a:schemeClr val="tx1"/>
                </a:solidFill>
                <a:latin typeface="+mj-lt"/>
                <a:ea typeface="+mn-ea"/>
                <a:cs typeface="+mn-cs"/>
              </a:defRPr>
            </a:lvl1pPr>
          </a:lstStyle>
          <a:p>
            <a:pPr lvl="0"/>
            <a:endParaRPr lang="en-US"/>
          </a:p>
        </p:txBody>
      </p:sp>
      <p:sp>
        <p:nvSpPr>
          <p:cNvPr id="139" name="Text Placeholder 130">
            <a:extLst>
              <a:ext uri="{FF2B5EF4-FFF2-40B4-BE49-F238E27FC236}">
                <a16:creationId xmlns:a16="http://schemas.microsoft.com/office/drawing/2014/main" id="{A6CF814F-7789-8C24-D45B-754078124A49}"/>
              </a:ext>
            </a:extLst>
          </p:cNvPr>
          <p:cNvSpPr>
            <a:spLocks noGrp="1"/>
          </p:cNvSpPr>
          <p:nvPr>
            <p:ph type="body" sz="quarter" idx="73"/>
          </p:nvPr>
        </p:nvSpPr>
        <p:spPr>
          <a:xfrm>
            <a:off x="2709299" y="4422325"/>
            <a:ext cx="1100816" cy="203726"/>
          </a:xfrm>
        </p:spPr>
        <p:txBody>
          <a:bodyPr/>
          <a:lstStyle>
            <a:lvl1pPr marL="0" indent="0" algn="ctr">
              <a:buNone/>
              <a:defRPr lang="en-US" sz="1200" kern="1200" spc="0" baseline="0" dirty="0" smtClean="0">
                <a:solidFill>
                  <a:schemeClr val="tx1"/>
                </a:solidFill>
                <a:latin typeface="+mj-lt"/>
                <a:ea typeface="+mn-ea"/>
                <a:cs typeface="+mn-cs"/>
              </a:defRPr>
            </a:lvl1pPr>
          </a:lstStyle>
          <a:p>
            <a:pPr lvl="0"/>
            <a:endParaRPr lang="en-US"/>
          </a:p>
        </p:txBody>
      </p:sp>
      <p:sp>
        <p:nvSpPr>
          <p:cNvPr id="140" name="Text Placeholder 130">
            <a:extLst>
              <a:ext uri="{FF2B5EF4-FFF2-40B4-BE49-F238E27FC236}">
                <a16:creationId xmlns:a16="http://schemas.microsoft.com/office/drawing/2014/main" id="{D9CD112F-A6CF-FA11-A9F2-4D9FD70DD473}"/>
              </a:ext>
            </a:extLst>
          </p:cNvPr>
          <p:cNvSpPr>
            <a:spLocks noGrp="1"/>
          </p:cNvSpPr>
          <p:nvPr>
            <p:ph type="body" sz="quarter" idx="74"/>
          </p:nvPr>
        </p:nvSpPr>
        <p:spPr>
          <a:xfrm>
            <a:off x="3944234" y="4422325"/>
            <a:ext cx="1100816" cy="203726"/>
          </a:xfrm>
        </p:spPr>
        <p:txBody>
          <a:bodyPr/>
          <a:lstStyle>
            <a:lvl1pPr marL="0" indent="0" algn="ctr">
              <a:buNone/>
              <a:defRPr lang="en-US" sz="1200" kern="1200" spc="0" baseline="0" dirty="0" smtClean="0">
                <a:solidFill>
                  <a:schemeClr val="tx1"/>
                </a:solidFill>
                <a:latin typeface="+mj-lt"/>
                <a:ea typeface="+mn-ea"/>
                <a:cs typeface="+mn-cs"/>
              </a:defRPr>
            </a:lvl1pPr>
          </a:lstStyle>
          <a:p>
            <a:pPr lvl="0"/>
            <a:endParaRPr lang="en-US"/>
          </a:p>
        </p:txBody>
      </p:sp>
      <p:sp>
        <p:nvSpPr>
          <p:cNvPr id="141" name="Text Placeholder 130">
            <a:extLst>
              <a:ext uri="{FF2B5EF4-FFF2-40B4-BE49-F238E27FC236}">
                <a16:creationId xmlns:a16="http://schemas.microsoft.com/office/drawing/2014/main" id="{817F3721-1024-A4E8-F5FB-13C6743C550C}"/>
              </a:ext>
            </a:extLst>
          </p:cNvPr>
          <p:cNvSpPr>
            <a:spLocks noGrp="1"/>
          </p:cNvSpPr>
          <p:nvPr>
            <p:ph type="body" sz="quarter" idx="75"/>
          </p:nvPr>
        </p:nvSpPr>
        <p:spPr>
          <a:xfrm>
            <a:off x="5179169" y="4422325"/>
            <a:ext cx="1100816" cy="203726"/>
          </a:xfrm>
        </p:spPr>
        <p:txBody>
          <a:bodyPr/>
          <a:lstStyle>
            <a:lvl1pPr marL="0" indent="0" algn="ctr">
              <a:buNone/>
              <a:defRPr lang="en-US" sz="1200" kern="1200" spc="0" baseline="0" dirty="0" smtClean="0">
                <a:solidFill>
                  <a:schemeClr val="tx1"/>
                </a:solidFill>
                <a:latin typeface="+mj-lt"/>
                <a:ea typeface="+mn-ea"/>
                <a:cs typeface="+mn-cs"/>
              </a:defRPr>
            </a:lvl1pPr>
          </a:lstStyle>
          <a:p>
            <a:pPr lvl="0"/>
            <a:endParaRPr lang="en-US"/>
          </a:p>
        </p:txBody>
      </p:sp>
      <p:sp>
        <p:nvSpPr>
          <p:cNvPr id="143" name="Text Placeholder 130">
            <a:extLst>
              <a:ext uri="{FF2B5EF4-FFF2-40B4-BE49-F238E27FC236}">
                <a16:creationId xmlns:a16="http://schemas.microsoft.com/office/drawing/2014/main" id="{17A5DA22-6139-D033-5842-73063563161A}"/>
              </a:ext>
            </a:extLst>
          </p:cNvPr>
          <p:cNvSpPr>
            <a:spLocks noGrp="1"/>
          </p:cNvSpPr>
          <p:nvPr>
            <p:ph type="body" sz="quarter" idx="76"/>
          </p:nvPr>
        </p:nvSpPr>
        <p:spPr>
          <a:xfrm>
            <a:off x="6414104" y="4422325"/>
            <a:ext cx="1100816" cy="203726"/>
          </a:xfrm>
        </p:spPr>
        <p:txBody>
          <a:bodyPr/>
          <a:lstStyle>
            <a:lvl1pPr marL="0" indent="0" algn="ctr">
              <a:buNone/>
              <a:defRPr lang="en-US" sz="1200" kern="1200" spc="0" baseline="0" dirty="0" smtClean="0">
                <a:solidFill>
                  <a:schemeClr val="tx1"/>
                </a:solidFill>
                <a:latin typeface="+mj-lt"/>
                <a:ea typeface="+mn-ea"/>
                <a:cs typeface="+mn-cs"/>
              </a:defRPr>
            </a:lvl1pPr>
          </a:lstStyle>
          <a:p>
            <a:pPr lvl="0"/>
            <a:endParaRPr lang="en-US"/>
          </a:p>
        </p:txBody>
      </p:sp>
      <p:sp>
        <p:nvSpPr>
          <p:cNvPr id="144" name="Text Placeholder 130">
            <a:extLst>
              <a:ext uri="{FF2B5EF4-FFF2-40B4-BE49-F238E27FC236}">
                <a16:creationId xmlns:a16="http://schemas.microsoft.com/office/drawing/2014/main" id="{1FD3FBC3-B29E-DD2A-5B9B-09E1D0F0C692}"/>
              </a:ext>
            </a:extLst>
          </p:cNvPr>
          <p:cNvSpPr>
            <a:spLocks noGrp="1"/>
          </p:cNvSpPr>
          <p:nvPr>
            <p:ph type="body" sz="quarter" idx="77"/>
          </p:nvPr>
        </p:nvSpPr>
        <p:spPr>
          <a:xfrm>
            <a:off x="7649039" y="4422325"/>
            <a:ext cx="1100816" cy="203726"/>
          </a:xfrm>
        </p:spPr>
        <p:txBody>
          <a:bodyPr/>
          <a:lstStyle>
            <a:lvl1pPr marL="0" indent="0" algn="ctr">
              <a:buNone/>
              <a:defRPr lang="en-US" sz="1200" kern="1200" spc="0" baseline="0" dirty="0" smtClean="0">
                <a:solidFill>
                  <a:schemeClr val="tx1"/>
                </a:solidFill>
                <a:latin typeface="+mj-lt"/>
                <a:ea typeface="+mn-ea"/>
                <a:cs typeface="+mn-cs"/>
              </a:defRPr>
            </a:lvl1pPr>
          </a:lstStyle>
          <a:p>
            <a:pPr lvl="0"/>
            <a:endParaRPr lang="en-US"/>
          </a:p>
        </p:txBody>
      </p:sp>
      <p:sp>
        <p:nvSpPr>
          <p:cNvPr id="145" name="Text Placeholder 130">
            <a:extLst>
              <a:ext uri="{FF2B5EF4-FFF2-40B4-BE49-F238E27FC236}">
                <a16:creationId xmlns:a16="http://schemas.microsoft.com/office/drawing/2014/main" id="{52DE49F7-3439-7AC3-6449-D71A0F2C0EA0}"/>
              </a:ext>
            </a:extLst>
          </p:cNvPr>
          <p:cNvSpPr>
            <a:spLocks noGrp="1"/>
          </p:cNvSpPr>
          <p:nvPr>
            <p:ph type="body" sz="quarter" idx="78"/>
          </p:nvPr>
        </p:nvSpPr>
        <p:spPr>
          <a:xfrm>
            <a:off x="8883973" y="4422325"/>
            <a:ext cx="1100816" cy="203726"/>
          </a:xfrm>
        </p:spPr>
        <p:txBody>
          <a:bodyPr/>
          <a:lstStyle>
            <a:lvl1pPr marL="0" indent="0" algn="ctr">
              <a:buNone/>
              <a:defRPr lang="en-US" sz="1200" kern="1200" spc="0" baseline="0" dirty="0" smtClean="0">
                <a:solidFill>
                  <a:schemeClr val="tx1"/>
                </a:solidFill>
                <a:latin typeface="+mj-lt"/>
                <a:ea typeface="+mn-ea"/>
                <a:cs typeface="+mn-cs"/>
              </a:defRPr>
            </a:lvl1pPr>
          </a:lstStyle>
          <a:p>
            <a:pPr lvl="0"/>
            <a:endParaRPr lang="en-US"/>
          </a:p>
        </p:txBody>
      </p:sp>
      <p:sp>
        <p:nvSpPr>
          <p:cNvPr id="146" name="Text Placeholder 130">
            <a:extLst>
              <a:ext uri="{FF2B5EF4-FFF2-40B4-BE49-F238E27FC236}">
                <a16:creationId xmlns:a16="http://schemas.microsoft.com/office/drawing/2014/main" id="{6785F2BD-DC91-97F4-C6D8-13E85E5AA809}"/>
              </a:ext>
            </a:extLst>
          </p:cNvPr>
          <p:cNvSpPr>
            <a:spLocks noGrp="1"/>
          </p:cNvSpPr>
          <p:nvPr>
            <p:ph type="body" sz="quarter" idx="79"/>
          </p:nvPr>
        </p:nvSpPr>
        <p:spPr>
          <a:xfrm>
            <a:off x="1474364" y="5803526"/>
            <a:ext cx="1571118" cy="203726"/>
          </a:xfrm>
        </p:spPr>
        <p:txBody>
          <a:bodyPr/>
          <a:lstStyle>
            <a:lvl1pPr marL="0" indent="0" algn="ctr">
              <a:buNone/>
              <a:defRPr lang="en-US" sz="1200" kern="1200" spc="0" baseline="0" dirty="0" smtClean="0">
                <a:solidFill>
                  <a:schemeClr val="tx1"/>
                </a:solidFill>
                <a:latin typeface="+mj-lt"/>
                <a:ea typeface="+mn-ea"/>
                <a:cs typeface="+mn-cs"/>
              </a:defRPr>
            </a:lvl1pPr>
          </a:lstStyle>
          <a:p>
            <a:pPr lvl="0"/>
            <a:endParaRPr lang="en-US"/>
          </a:p>
        </p:txBody>
      </p:sp>
      <p:sp>
        <p:nvSpPr>
          <p:cNvPr id="147" name="Text Placeholder 130">
            <a:extLst>
              <a:ext uri="{FF2B5EF4-FFF2-40B4-BE49-F238E27FC236}">
                <a16:creationId xmlns:a16="http://schemas.microsoft.com/office/drawing/2014/main" id="{585E728A-5488-61D6-A5B3-E86D66DED4E0}"/>
              </a:ext>
            </a:extLst>
          </p:cNvPr>
          <p:cNvSpPr>
            <a:spLocks noGrp="1"/>
          </p:cNvSpPr>
          <p:nvPr>
            <p:ph type="body" sz="quarter" idx="80"/>
          </p:nvPr>
        </p:nvSpPr>
        <p:spPr>
          <a:xfrm>
            <a:off x="3270736" y="5803526"/>
            <a:ext cx="1571118" cy="203726"/>
          </a:xfrm>
        </p:spPr>
        <p:txBody>
          <a:bodyPr/>
          <a:lstStyle>
            <a:lvl1pPr marL="0" indent="0" algn="ctr">
              <a:buNone/>
              <a:defRPr lang="en-US" sz="1200" kern="1200" spc="0" baseline="0" dirty="0" smtClean="0">
                <a:solidFill>
                  <a:schemeClr val="tx1"/>
                </a:solidFill>
                <a:latin typeface="+mj-lt"/>
                <a:ea typeface="+mn-ea"/>
                <a:cs typeface="+mn-cs"/>
              </a:defRPr>
            </a:lvl1pPr>
          </a:lstStyle>
          <a:p>
            <a:pPr lvl="0"/>
            <a:endParaRPr lang="en-US"/>
          </a:p>
        </p:txBody>
      </p:sp>
      <p:sp>
        <p:nvSpPr>
          <p:cNvPr id="148" name="Text Placeholder 130">
            <a:extLst>
              <a:ext uri="{FF2B5EF4-FFF2-40B4-BE49-F238E27FC236}">
                <a16:creationId xmlns:a16="http://schemas.microsoft.com/office/drawing/2014/main" id="{49F66A41-4831-0333-EDE9-4EF664FC4DA1}"/>
              </a:ext>
            </a:extLst>
          </p:cNvPr>
          <p:cNvSpPr>
            <a:spLocks noGrp="1"/>
          </p:cNvSpPr>
          <p:nvPr>
            <p:ph type="body" sz="quarter" idx="81"/>
          </p:nvPr>
        </p:nvSpPr>
        <p:spPr>
          <a:xfrm>
            <a:off x="5067108" y="5803526"/>
            <a:ext cx="1571118" cy="203726"/>
          </a:xfrm>
        </p:spPr>
        <p:txBody>
          <a:bodyPr/>
          <a:lstStyle>
            <a:lvl1pPr marL="0" indent="0" algn="ctr">
              <a:buNone/>
              <a:defRPr lang="en-US" sz="1200" kern="1200" spc="0" baseline="0" dirty="0" smtClean="0">
                <a:solidFill>
                  <a:schemeClr val="tx1"/>
                </a:solidFill>
                <a:latin typeface="+mj-lt"/>
                <a:ea typeface="+mn-ea"/>
                <a:cs typeface="+mn-cs"/>
              </a:defRPr>
            </a:lvl1pPr>
          </a:lstStyle>
          <a:p>
            <a:pPr lvl="0"/>
            <a:endParaRPr lang="en-US"/>
          </a:p>
        </p:txBody>
      </p:sp>
      <p:sp>
        <p:nvSpPr>
          <p:cNvPr id="149" name="Text Placeholder 130">
            <a:extLst>
              <a:ext uri="{FF2B5EF4-FFF2-40B4-BE49-F238E27FC236}">
                <a16:creationId xmlns:a16="http://schemas.microsoft.com/office/drawing/2014/main" id="{4F15F3B8-FACA-114B-A72D-D41C9DC6F09C}"/>
              </a:ext>
            </a:extLst>
          </p:cNvPr>
          <p:cNvSpPr>
            <a:spLocks noGrp="1"/>
          </p:cNvSpPr>
          <p:nvPr>
            <p:ph type="body" sz="quarter" idx="82"/>
          </p:nvPr>
        </p:nvSpPr>
        <p:spPr>
          <a:xfrm>
            <a:off x="6863481" y="5803526"/>
            <a:ext cx="1571118" cy="203726"/>
          </a:xfrm>
        </p:spPr>
        <p:txBody>
          <a:bodyPr/>
          <a:lstStyle>
            <a:lvl1pPr marL="0" indent="0" algn="ctr">
              <a:buNone/>
              <a:defRPr lang="en-US" sz="1200" kern="1200" spc="0" baseline="0" dirty="0" smtClean="0">
                <a:solidFill>
                  <a:schemeClr val="tx1"/>
                </a:solidFill>
                <a:latin typeface="+mj-lt"/>
                <a:ea typeface="+mn-ea"/>
                <a:cs typeface="+mn-cs"/>
              </a:defRPr>
            </a:lvl1pPr>
          </a:lstStyle>
          <a:p>
            <a:pPr lvl="0"/>
            <a:endParaRPr lang="en-US"/>
          </a:p>
        </p:txBody>
      </p:sp>
      <p:sp>
        <p:nvSpPr>
          <p:cNvPr id="150" name="Text Placeholder 130">
            <a:extLst>
              <a:ext uri="{FF2B5EF4-FFF2-40B4-BE49-F238E27FC236}">
                <a16:creationId xmlns:a16="http://schemas.microsoft.com/office/drawing/2014/main" id="{C0ACD9A0-F1DA-42B8-B346-F4659AFA6038}"/>
              </a:ext>
            </a:extLst>
          </p:cNvPr>
          <p:cNvSpPr>
            <a:spLocks noGrp="1"/>
          </p:cNvSpPr>
          <p:nvPr>
            <p:ph type="body" sz="quarter" idx="83"/>
          </p:nvPr>
        </p:nvSpPr>
        <p:spPr>
          <a:xfrm rot="16200000">
            <a:off x="427232" y="5421891"/>
            <a:ext cx="1289124" cy="380538"/>
          </a:xfrm>
          <a:solidFill>
            <a:srgbClr val="7F7F7F"/>
          </a:solidFill>
        </p:spPr>
        <p:txBody>
          <a:bodyPr anchor="ctr"/>
          <a:lstStyle>
            <a:lvl1pPr marL="0" indent="0" algn="ctr">
              <a:buNone/>
              <a:defRPr lang="en-US" sz="1200" kern="1200" cap="all" spc="200" baseline="0" dirty="0" smtClean="0">
                <a:solidFill>
                  <a:schemeClr val="bg1"/>
                </a:solidFill>
                <a:latin typeface="+mj-lt"/>
                <a:ea typeface="+mn-ea"/>
                <a:cs typeface="+mn-cs"/>
              </a:defRPr>
            </a:lvl1pPr>
          </a:lstStyle>
          <a:p>
            <a:pPr lvl="0"/>
            <a:endParaRPr lang="en-US"/>
          </a:p>
        </p:txBody>
      </p:sp>
      <p:sp>
        <p:nvSpPr>
          <p:cNvPr id="151" name="Text Placeholder 130">
            <a:extLst>
              <a:ext uri="{FF2B5EF4-FFF2-40B4-BE49-F238E27FC236}">
                <a16:creationId xmlns:a16="http://schemas.microsoft.com/office/drawing/2014/main" id="{C519E704-F352-286C-187F-06133EE880CE}"/>
              </a:ext>
            </a:extLst>
          </p:cNvPr>
          <p:cNvSpPr>
            <a:spLocks noGrp="1"/>
          </p:cNvSpPr>
          <p:nvPr>
            <p:ph type="body" sz="quarter" idx="84"/>
          </p:nvPr>
        </p:nvSpPr>
        <p:spPr>
          <a:xfrm rot="16200000">
            <a:off x="427232" y="4019121"/>
            <a:ext cx="1289124" cy="380538"/>
          </a:xfrm>
          <a:solidFill>
            <a:srgbClr val="7F7F7F"/>
          </a:solidFill>
        </p:spPr>
        <p:txBody>
          <a:bodyPr anchor="ctr"/>
          <a:lstStyle>
            <a:lvl1pPr marL="0" indent="0" algn="ctr">
              <a:buNone/>
              <a:defRPr lang="en-US" sz="1200" kern="1200" cap="all" spc="200" baseline="0" dirty="0" smtClean="0">
                <a:solidFill>
                  <a:schemeClr val="bg1"/>
                </a:solidFill>
                <a:latin typeface="+mj-lt"/>
                <a:ea typeface="+mn-ea"/>
                <a:cs typeface="+mn-cs"/>
              </a:defRPr>
            </a:lvl1pPr>
          </a:lstStyle>
          <a:p>
            <a:pPr lvl="0"/>
            <a:endParaRPr lang="en-US"/>
          </a:p>
        </p:txBody>
      </p:sp>
      <p:sp>
        <p:nvSpPr>
          <p:cNvPr id="152" name="Text Placeholder 130">
            <a:extLst>
              <a:ext uri="{FF2B5EF4-FFF2-40B4-BE49-F238E27FC236}">
                <a16:creationId xmlns:a16="http://schemas.microsoft.com/office/drawing/2014/main" id="{759E6BCC-B4BB-984F-59D3-8C319B099C39}"/>
              </a:ext>
            </a:extLst>
          </p:cNvPr>
          <p:cNvSpPr>
            <a:spLocks noGrp="1"/>
          </p:cNvSpPr>
          <p:nvPr>
            <p:ph type="body" sz="quarter" idx="85"/>
          </p:nvPr>
        </p:nvSpPr>
        <p:spPr>
          <a:xfrm>
            <a:off x="4540395" y="3296596"/>
            <a:ext cx="1831830" cy="246221"/>
          </a:xfrm>
          <a:solidFill>
            <a:srgbClr val="F7F8F9"/>
          </a:solidFill>
        </p:spPr>
        <p:txBody>
          <a:bodyPr/>
          <a:lstStyle>
            <a:lvl1pPr marL="0" indent="0" algn="ctr">
              <a:buNone/>
              <a:defRPr lang="en-US" sz="1600" kern="1200" spc="0" baseline="0" dirty="0" smtClean="0">
                <a:solidFill>
                  <a:schemeClr val="bg2"/>
                </a:solidFill>
                <a:latin typeface="+mj-lt"/>
                <a:ea typeface="+mn-ea"/>
                <a:cs typeface="+mn-cs"/>
              </a:defRPr>
            </a:lvl1pPr>
          </a:lstStyle>
          <a:p>
            <a:pPr marL="0" marR="0" lvl="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endParaRPr lang="en-US"/>
          </a:p>
        </p:txBody>
      </p:sp>
      <p:sp>
        <p:nvSpPr>
          <p:cNvPr id="153" name="Text Placeholder 130">
            <a:extLst>
              <a:ext uri="{FF2B5EF4-FFF2-40B4-BE49-F238E27FC236}">
                <a16:creationId xmlns:a16="http://schemas.microsoft.com/office/drawing/2014/main" id="{3DBC576F-D323-8E20-63EF-14A1799F3C77}"/>
              </a:ext>
            </a:extLst>
          </p:cNvPr>
          <p:cNvSpPr>
            <a:spLocks noGrp="1"/>
          </p:cNvSpPr>
          <p:nvPr>
            <p:ph type="body" sz="quarter" idx="86"/>
          </p:nvPr>
        </p:nvSpPr>
        <p:spPr>
          <a:xfrm>
            <a:off x="4540395" y="1390604"/>
            <a:ext cx="1831830" cy="246221"/>
          </a:xfrm>
          <a:solidFill>
            <a:srgbClr val="F7F8F9"/>
          </a:solidFill>
        </p:spPr>
        <p:txBody>
          <a:bodyPr/>
          <a:lstStyle>
            <a:lvl1pPr marL="0" indent="0" algn="ctr">
              <a:buNone/>
              <a:defRPr lang="en-US" sz="1600" kern="1200" spc="0" baseline="0" dirty="0" smtClean="0">
                <a:solidFill>
                  <a:schemeClr val="bg2"/>
                </a:solidFill>
                <a:latin typeface="+mj-lt"/>
                <a:ea typeface="+mn-ea"/>
                <a:cs typeface="+mn-cs"/>
              </a:defRPr>
            </a:lvl1pPr>
          </a:lstStyle>
          <a:p>
            <a:pPr marL="0" marR="0" lvl="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endParaRPr lang="en-US"/>
          </a:p>
        </p:txBody>
      </p:sp>
      <p:sp>
        <p:nvSpPr>
          <p:cNvPr id="154" name="Text Placeholder 130">
            <a:extLst>
              <a:ext uri="{FF2B5EF4-FFF2-40B4-BE49-F238E27FC236}">
                <a16:creationId xmlns:a16="http://schemas.microsoft.com/office/drawing/2014/main" id="{0CC0519A-3FBA-7B17-A350-5BD8EB2E48FA}"/>
              </a:ext>
            </a:extLst>
          </p:cNvPr>
          <p:cNvSpPr>
            <a:spLocks noGrp="1"/>
          </p:cNvSpPr>
          <p:nvPr>
            <p:ph type="body" sz="quarter" idx="87"/>
          </p:nvPr>
        </p:nvSpPr>
        <p:spPr>
          <a:xfrm>
            <a:off x="10510534" y="3254232"/>
            <a:ext cx="1172364" cy="203726"/>
          </a:xfrm>
        </p:spPr>
        <p:txBody>
          <a:bodyPr/>
          <a:lstStyle>
            <a:lvl1pPr marL="0" indent="0" algn="ctr">
              <a:buNone/>
              <a:defRPr lang="en-US" sz="1200" kern="1200" spc="0" baseline="0" dirty="0" smtClean="0">
                <a:solidFill>
                  <a:schemeClr val="tx1"/>
                </a:solidFill>
                <a:latin typeface="+mj-lt"/>
                <a:ea typeface="+mn-ea"/>
                <a:cs typeface="+mn-cs"/>
              </a:defRPr>
            </a:lvl1pPr>
          </a:lstStyle>
          <a:p>
            <a:pPr lvl="0"/>
            <a:endParaRPr lang="en-US"/>
          </a:p>
        </p:txBody>
      </p:sp>
      <p:sp>
        <p:nvSpPr>
          <p:cNvPr id="155" name="Text Placeholder 130">
            <a:extLst>
              <a:ext uri="{FF2B5EF4-FFF2-40B4-BE49-F238E27FC236}">
                <a16:creationId xmlns:a16="http://schemas.microsoft.com/office/drawing/2014/main" id="{3239A6BB-C497-4438-3D99-A6B9F463EAB1}"/>
              </a:ext>
            </a:extLst>
          </p:cNvPr>
          <p:cNvSpPr>
            <a:spLocks noGrp="1"/>
          </p:cNvSpPr>
          <p:nvPr>
            <p:ph type="body" sz="quarter" idx="88"/>
          </p:nvPr>
        </p:nvSpPr>
        <p:spPr>
          <a:xfrm>
            <a:off x="10510534" y="6331411"/>
            <a:ext cx="1172364" cy="203726"/>
          </a:xfrm>
        </p:spPr>
        <p:txBody>
          <a:bodyPr/>
          <a:lstStyle>
            <a:lvl1pPr marL="0" indent="0" algn="ctr">
              <a:buNone/>
              <a:defRPr lang="en-US" sz="1200" kern="1200" spc="0" baseline="0" dirty="0" smtClean="0">
                <a:solidFill>
                  <a:schemeClr val="tx1"/>
                </a:solidFill>
                <a:latin typeface="+mj-lt"/>
                <a:ea typeface="+mn-ea"/>
                <a:cs typeface="+mn-cs"/>
              </a:defRPr>
            </a:lvl1pPr>
          </a:lstStyle>
          <a:p>
            <a:pPr lvl="0"/>
            <a:endParaRPr lang="en-US"/>
          </a:p>
        </p:txBody>
      </p:sp>
      <p:sp>
        <p:nvSpPr>
          <p:cNvPr id="156" name="Text Placeholder 130">
            <a:extLst>
              <a:ext uri="{FF2B5EF4-FFF2-40B4-BE49-F238E27FC236}">
                <a16:creationId xmlns:a16="http://schemas.microsoft.com/office/drawing/2014/main" id="{17ACB126-8F3B-AFAF-BBB5-0FE7CF5D47FF}"/>
              </a:ext>
            </a:extLst>
          </p:cNvPr>
          <p:cNvSpPr>
            <a:spLocks noGrp="1"/>
          </p:cNvSpPr>
          <p:nvPr>
            <p:ph type="body" sz="quarter" idx="89"/>
          </p:nvPr>
        </p:nvSpPr>
        <p:spPr>
          <a:xfrm>
            <a:off x="10578458" y="4499683"/>
            <a:ext cx="1036516" cy="773444"/>
          </a:xfrm>
          <a:solidFill>
            <a:schemeClr val="bg1"/>
          </a:solidFill>
        </p:spPr>
        <p:txBody>
          <a:bodyPr anchor="ctr" anchorCtr="0">
            <a:noAutofit/>
          </a:bodyPr>
          <a:lstStyle>
            <a:lvl1pPr marL="0" indent="0" algn="ctr">
              <a:buNone/>
              <a:defRPr lang="en-US" sz="1400" kern="1200" spc="0" baseline="0" dirty="0" smtClean="0">
                <a:solidFill>
                  <a:schemeClr val="tx1"/>
                </a:solidFill>
                <a:latin typeface="+mj-lt"/>
                <a:ea typeface="+mn-ea"/>
                <a:cs typeface="+mn-cs"/>
              </a:defRPr>
            </a:lvl1pPr>
          </a:lstStyle>
          <a:p>
            <a:pPr lvl="0"/>
            <a:endParaRPr lang="en-US"/>
          </a:p>
        </p:txBody>
      </p:sp>
      <p:sp>
        <p:nvSpPr>
          <p:cNvPr id="157" name="Text Placeholder 130">
            <a:extLst>
              <a:ext uri="{FF2B5EF4-FFF2-40B4-BE49-F238E27FC236}">
                <a16:creationId xmlns:a16="http://schemas.microsoft.com/office/drawing/2014/main" id="{CD46F206-2FC2-9482-02DD-4CE50ABEFBA6}"/>
              </a:ext>
            </a:extLst>
          </p:cNvPr>
          <p:cNvSpPr>
            <a:spLocks noGrp="1"/>
          </p:cNvSpPr>
          <p:nvPr>
            <p:ph type="body" sz="quarter" idx="90"/>
          </p:nvPr>
        </p:nvSpPr>
        <p:spPr>
          <a:xfrm>
            <a:off x="10651029" y="1824038"/>
            <a:ext cx="891374" cy="714374"/>
          </a:xfrm>
        </p:spPr>
        <p:txBody>
          <a:bodyPr anchor="ctr"/>
          <a:lstStyle>
            <a:lvl1pPr marL="0" indent="0" algn="ctr">
              <a:buNone/>
              <a:defRPr lang="en-US" sz="1400" kern="1200" spc="0" baseline="0" dirty="0" smtClean="0">
                <a:solidFill>
                  <a:schemeClr val="tx1"/>
                </a:solidFill>
                <a:latin typeface="+mj-lt"/>
                <a:ea typeface="+mn-ea"/>
                <a:cs typeface="+mn-cs"/>
              </a:defRPr>
            </a:lvl1pPr>
          </a:lstStyle>
          <a:p>
            <a:pPr lvl="0"/>
            <a:endParaRPr lang="en-US"/>
          </a:p>
        </p:txBody>
      </p:sp>
    </p:spTree>
    <p:extLst>
      <p:ext uri="{BB962C8B-B14F-4D97-AF65-F5344CB8AC3E}">
        <p14:creationId xmlns:p14="http://schemas.microsoft.com/office/powerpoint/2010/main" val="3194055654"/>
      </p:ext>
    </p:extLst>
  </p:cSld>
  <p:clrMapOvr>
    <a:masterClrMapping/>
  </p:clrMapOvr>
  <p:transition>
    <p:fade/>
  </p:transition>
  <p:extLst>
    <p:ext uri="{DCECCB84-F9BA-43D5-87BE-67443E8EF086}">
      <p15:sldGuideLst xmlns:p15="http://schemas.microsoft.com/office/powerpoint/2012/main">
        <p15:guide id="28" orient="horz" pos="864">
          <p15:clr>
            <a:srgbClr val="5ACBF0"/>
          </p15:clr>
        </p15:guide>
        <p15:guide id="29" orient="horz" pos="1272">
          <p15:clr>
            <a:srgbClr val="5ACBF0"/>
          </p15:clr>
        </p15:guide>
        <p15:guide id="30" orient="horz" pos="288">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Statistic Column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3703D50-2255-B25C-E43A-AA2DE4FCAE1C}"/>
              </a:ext>
            </a:extLst>
          </p:cNvPr>
          <p:cNvGrpSpPr/>
          <p:nvPr userDrawn="1"/>
        </p:nvGrpSpPr>
        <p:grpSpPr>
          <a:xfrm>
            <a:off x="0" y="774700"/>
            <a:ext cx="12192000" cy="4687248"/>
            <a:chOff x="0" y="774700"/>
            <a:chExt cx="12192000" cy="4687248"/>
          </a:xfrm>
        </p:grpSpPr>
        <p:sp>
          <p:nvSpPr>
            <p:cNvPr id="4" name="Freeform: Shape 3">
              <a:extLst>
                <a:ext uri="{FF2B5EF4-FFF2-40B4-BE49-F238E27FC236}">
                  <a16:creationId xmlns:a16="http://schemas.microsoft.com/office/drawing/2014/main" id="{69B9DCE7-85A7-5448-0EB8-6D3E348225BF}"/>
                </a:ext>
              </a:extLst>
            </p:cNvPr>
            <p:cNvSpPr/>
            <p:nvPr/>
          </p:nvSpPr>
          <p:spPr bwMode="auto">
            <a:xfrm>
              <a:off x="0" y="774700"/>
              <a:ext cx="12192000" cy="2095495"/>
            </a:xfrm>
            <a:custGeom>
              <a:avLst/>
              <a:gdLst>
                <a:gd name="connsiteX0" fmla="*/ 0 w 12192000"/>
                <a:gd name="connsiteY0" fmla="*/ 0 h 2095495"/>
                <a:gd name="connsiteX1" fmla="*/ 12192000 w 12192000"/>
                <a:gd name="connsiteY1" fmla="*/ 0 h 2095495"/>
                <a:gd name="connsiteX2" fmla="*/ 12192000 w 12192000"/>
                <a:gd name="connsiteY2" fmla="*/ 2095495 h 2095495"/>
                <a:gd name="connsiteX3" fmla="*/ 9905599 w 12192000"/>
                <a:gd name="connsiteY3" fmla="*/ 2095495 h 2095495"/>
                <a:gd name="connsiteX4" fmla="*/ 9896938 w 12192000"/>
                <a:gd name="connsiteY4" fmla="*/ 2038747 h 2095495"/>
                <a:gd name="connsiteX5" fmla="*/ 9033018 w 12192000"/>
                <a:gd name="connsiteY5" fmla="*/ 1334633 h 2095495"/>
                <a:gd name="connsiteX6" fmla="*/ 8169098 w 12192000"/>
                <a:gd name="connsiteY6" fmla="*/ 2038747 h 2095495"/>
                <a:gd name="connsiteX7" fmla="*/ 8160437 w 12192000"/>
                <a:gd name="connsiteY7" fmla="*/ 2095495 h 2095495"/>
                <a:gd name="connsiteX8" fmla="*/ 4052205 w 12192000"/>
                <a:gd name="connsiteY8" fmla="*/ 2095495 h 2095495"/>
                <a:gd name="connsiteX9" fmla="*/ 4043544 w 12192000"/>
                <a:gd name="connsiteY9" fmla="*/ 2038747 h 2095495"/>
                <a:gd name="connsiteX10" fmla="*/ 3179624 w 12192000"/>
                <a:gd name="connsiteY10" fmla="*/ 1334633 h 2095495"/>
                <a:gd name="connsiteX11" fmla="*/ 2315704 w 12192000"/>
                <a:gd name="connsiteY11" fmla="*/ 2038747 h 2095495"/>
                <a:gd name="connsiteX12" fmla="*/ 2307043 w 12192000"/>
                <a:gd name="connsiteY12" fmla="*/ 2095495 h 2095495"/>
                <a:gd name="connsiteX13" fmla="*/ 0 w 12192000"/>
                <a:gd name="connsiteY13" fmla="*/ 2095495 h 2095495"/>
                <a:gd name="connsiteX14" fmla="*/ 0 w 12192000"/>
                <a:gd name="connsiteY14" fmla="*/ 0 h 2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095495">
                  <a:moveTo>
                    <a:pt x="0" y="0"/>
                  </a:moveTo>
                  <a:lnTo>
                    <a:pt x="12192000" y="0"/>
                  </a:lnTo>
                  <a:lnTo>
                    <a:pt x="12192000" y="2095495"/>
                  </a:lnTo>
                  <a:lnTo>
                    <a:pt x="9905599" y="2095495"/>
                  </a:lnTo>
                  <a:lnTo>
                    <a:pt x="9896938" y="2038747"/>
                  </a:lnTo>
                  <a:cubicBezTo>
                    <a:pt x="9814710" y="1636910"/>
                    <a:pt x="9459165" y="1334633"/>
                    <a:pt x="9033018" y="1334633"/>
                  </a:cubicBezTo>
                  <a:cubicBezTo>
                    <a:pt x="8606871" y="1334633"/>
                    <a:pt x="8251326" y="1636910"/>
                    <a:pt x="8169098" y="2038747"/>
                  </a:cubicBezTo>
                  <a:lnTo>
                    <a:pt x="8160437" y="2095495"/>
                  </a:lnTo>
                  <a:lnTo>
                    <a:pt x="4052205" y="2095495"/>
                  </a:lnTo>
                  <a:lnTo>
                    <a:pt x="4043544" y="2038747"/>
                  </a:lnTo>
                  <a:cubicBezTo>
                    <a:pt x="3961317" y="1636910"/>
                    <a:pt x="3605771" y="1334633"/>
                    <a:pt x="3179624" y="1334633"/>
                  </a:cubicBezTo>
                  <a:cubicBezTo>
                    <a:pt x="2753477" y="1334633"/>
                    <a:pt x="2397932" y="1636910"/>
                    <a:pt x="2315704" y="2038747"/>
                  </a:cubicBezTo>
                  <a:lnTo>
                    <a:pt x="2307043" y="2095495"/>
                  </a:lnTo>
                  <a:lnTo>
                    <a:pt x="0" y="2095495"/>
                  </a:lnTo>
                  <a:lnTo>
                    <a:pt x="0" y="0"/>
                  </a:lnTo>
                  <a:close/>
                </a:path>
              </a:pathLst>
            </a:cu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5" name="Freeform: Shape 14">
              <a:extLst>
                <a:ext uri="{FF2B5EF4-FFF2-40B4-BE49-F238E27FC236}">
                  <a16:creationId xmlns:a16="http://schemas.microsoft.com/office/drawing/2014/main" id="{878F246A-487B-3346-A5ED-DDBDFCE390E0}"/>
                </a:ext>
              </a:extLst>
            </p:cNvPr>
            <p:cNvSpPr/>
            <p:nvPr/>
          </p:nvSpPr>
          <p:spPr bwMode="auto">
            <a:xfrm>
              <a:off x="0" y="3110548"/>
              <a:ext cx="12192000" cy="2351400"/>
            </a:xfrm>
            <a:custGeom>
              <a:avLst/>
              <a:gdLst>
                <a:gd name="connsiteX0" fmla="*/ 0 w 12192000"/>
                <a:gd name="connsiteY0" fmla="*/ 0 h 2351400"/>
                <a:gd name="connsiteX1" fmla="*/ 2305396 w 12192000"/>
                <a:gd name="connsiteY1" fmla="*/ 0 h 2351400"/>
                <a:gd name="connsiteX2" fmla="*/ 2313215 w 12192000"/>
                <a:gd name="connsiteY2" fmla="*/ 51232 h 2351400"/>
                <a:gd name="connsiteX3" fmla="*/ 3179624 w 12192000"/>
                <a:gd name="connsiteY3" fmla="*/ 757375 h 2351400"/>
                <a:gd name="connsiteX4" fmla="*/ 4046033 w 12192000"/>
                <a:gd name="connsiteY4" fmla="*/ 51232 h 2351400"/>
                <a:gd name="connsiteX5" fmla="*/ 4053852 w 12192000"/>
                <a:gd name="connsiteY5" fmla="*/ 0 h 2351400"/>
                <a:gd name="connsiteX6" fmla="*/ 8158791 w 12192000"/>
                <a:gd name="connsiteY6" fmla="*/ 0 h 2351400"/>
                <a:gd name="connsiteX7" fmla="*/ 8166609 w 12192000"/>
                <a:gd name="connsiteY7" fmla="*/ 51232 h 2351400"/>
                <a:gd name="connsiteX8" fmla="*/ 9033018 w 12192000"/>
                <a:gd name="connsiteY8" fmla="*/ 757375 h 2351400"/>
                <a:gd name="connsiteX9" fmla="*/ 9899427 w 12192000"/>
                <a:gd name="connsiteY9" fmla="*/ 51232 h 2351400"/>
                <a:gd name="connsiteX10" fmla="*/ 9907246 w 12192000"/>
                <a:gd name="connsiteY10" fmla="*/ 0 h 2351400"/>
                <a:gd name="connsiteX11" fmla="*/ 12192000 w 12192000"/>
                <a:gd name="connsiteY11" fmla="*/ 0 h 2351400"/>
                <a:gd name="connsiteX12" fmla="*/ 12192000 w 12192000"/>
                <a:gd name="connsiteY12" fmla="*/ 2351400 h 2351400"/>
                <a:gd name="connsiteX13" fmla="*/ 0 w 12192000"/>
                <a:gd name="connsiteY13" fmla="*/ 2351400 h 2351400"/>
                <a:gd name="connsiteX14" fmla="*/ 0 w 12192000"/>
                <a:gd name="connsiteY14" fmla="*/ 0 h 23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51400">
                  <a:moveTo>
                    <a:pt x="0" y="0"/>
                  </a:moveTo>
                  <a:lnTo>
                    <a:pt x="2305396" y="0"/>
                  </a:lnTo>
                  <a:lnTo>
                    <a:pt x="2313215" y="51232"/>
                  </a:lnTo>
                  <a:cubicBezTo>
                    <a:pt x="2395680" y="454227"/>
                    <a:pt x="2752251" y="757375"/>
                    <a:pt x="3179624" y="757375"/>
                  </a:cubicBezTo>
                  <a:cubicBezTo>
                    <a:pt x="3606998" y="757375"/>
                    <a:pt x="3963568" y="454227"/>
                    <a:pt x="4046033" y="51232"/>
                  </a:cubicBezTo>
                  <a:lnTo>
                    <a:pt x="4053852" y="0"/>
                  </a:lnTo>
                  <a:lnTo>
                    <a:pt x="8158791" y="0"/>
                  </a:lnTo>
                  <a:lnTo>
                    <a:pt x="8166609" y="51232"/>
                  </a:lnTo>
                  <a:cubicBezTo>
                    <a:pt x="8249074" y="454227"/>
                    <a:pt x="8605644" y="757375"/>
                    <a:pt x="9033018" y="757375"/>
                  </a:cubicBezTo>
                  <a:cubicBezTo>
                    <a:pt x="9460392" y="757375"/>
                    <a:pt x="9816962" y="454227"/>
                    <a:pt x="9899427" y="51232"/>
                  </a:cubicBezTo>
                  <a:lnTo>
                    <a:pt x="9907246" y="0"/>
                  </a:lnTo>
                  <a:lnTo>
                    <a:pt x="12192000" y="0"/>
                  </a:lnTo>
                  <a:lnTo>
                    <a:pt x="12192000" y="2351400"/>
                  </a:lnTo>
                  <a:lnTo>
                    <a:pt x="0" y="2351400"/>
                  </a:lnTo>
                  <a:lnTo>
                    <a:pt x="0" y="0"/>
                  </a:lnTo>
                  <a:close/>
                </a:path>
              </a:pathLst>
            </a:custGeom>
            <a:solidFill>
              <a:schemeClr val="bg1">
                <a:alpha val="75000"/>
              </a:schemeClr>
            </a:soli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Calibri" panose="020F0502020204030204"/>
                <a:ea typeface="+mn-ea"/>
                <a:cs typeface="Segoe UI" pitchFamily="34" charset="0"/>
              </a:endParaRPr>
            </a:p>
          </p:txBody>
        </p:sp>
      </p:grpSp>
      <p:cxnSp>
        <p:nvCxnSpPr>
          <p:cNvPr id="16" name="Straight Connector 15">
            <a:extLst>
              <a:ext uri="{FF2B5EF4-FFF2-40B4-BE49-F238E27FC236}">
                <a16:creationId xmlns:a16="http://schemas.microsoft.com/office/drawing/2014/main" id="{799B7ADE-3857-D457-053F-BA76EE244F4C}"/>
              </a:ext>
            </a:extLst>
          </p:cNvPr>
          <p:cNvCxnSpPr>
            <a:cxnSpLocks/>
          </p:cNvCxnSpPr>
          <p:nvPr userDrawn="1"/>
        </p:nvCxnSpPr>
        <p:spPr>
          <a:xfrm>
            <a:off x="0" y="2983549"/>
            <a:ext cx="12192000" cy="0"/>
          </a:xfrm>
          <a:prstGeom prst="line">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18" name="Oval 17">
            <a:extLst>
              <a:ext uri="{FF2B5EF4-FFF2-40B4-BE49-F238E27FC236}">
                <a16:creationId xmlns:a16="http://schemas.microsoft.com/office/drawing/2014/main" id="{B293B22B-178C-2C87-BA41-F02702EE7E36}"/>
              </a:ext>
            </a:extLst>
          </p:cNvPr>
          <p:cNvSpPr/>
          <p:nvPr/>
        </p:nvSpPr>
        <p:spPr bwMode="auto">
          <a:xfrm>
            <a:off x="2435456" y="2239381"/>
            <a:ext cx="1488336" cy="1488334"/>
          </a:xfrm>
          <a:prstGeom prst="ellipse">
            <a:avLst/>
          </a:prstGeom>
          <a:solidFill>
            <a:schemeClr val="bg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8" name="Text Placeholder 47">
            <a:extLst>
              <a:ext uri="{FF2B5EF4-FFF2-40B4-BE49-F238E27FC236}">
                <a16:creationId xmlns:a16="http://schemas.microsoft.com/office/drawing/2014/main" id="{19F2D43F-C66C-E8E6-E765-245680D9CC3B}"/>
              </a:ext>
            </a:extLst>
          </p:cNvPr>
          <p:cNvSpPr>
            <a:spLocks noGrp="1"/>
          </p:cNvSpPr>
          <p:nvPr userDrawn="1">
            <p:ph type="body" sz="quarter" idx="17"/>
          </p:nvPr>
        </p:nvSpPr>
        <p:spPr>
          <a:xfrm>
            <a:off x="2581580" y="2385509"/>
            <a:ext cx="1196091" cy="1196082"/>
          </a:xfrm>
          <a:prstGeom prst="ellipse">
            <a:avLst/>
          </a:prstGeom>
          <a:solidFill>
            <a:schemeClr val="bg2"/>
          </a:solidFill>
        </p:spPr>
        <p:txBody>
          <a:bodyPr>
            <a:noAutofit/>
          </a:bodyPr>
          <a:lstStyle>
            <a:lvl1pPr marL="0" indent="0" algn="ctr">
              <a:buNone/>
              <a:defRPr sz="100">
                <a:solidFill>
                  <a:schemeClr val="bg2"/>
                </a:solidFill>
              </a:defRPr>
            </a:lvl1pPr>
          </a:lstStyle>
          <a:p>
            <a:pPr lvl="0"/>
            <a:endParaRPr lang="en-IN"/>
          </a:p>
        </p:txBody>
      </p:sp>
      <p:sp>
        <p:nvSpPr>
          <p:cNvPr id="22" name="Oval 21">
            <a:extLst>
              <a:ext uri="{FF2B5EF4-FFF2-40B4-BE49-F238E27FC236}">
                <a16:creationId xmlns:a16="http://schemas.microsoft.com/office/drawing/2014/main" id="{51CD0791-2D03-DE54-0C06-BABE61497EAD}"/>
              </a:ext>
            </a:extLst>
          </p:cNvPr>
          <p:cNvSpPr/>
          <p:nvPr/>
        </p:nvSpPr>
        <p:spPr bwMode="auto">
          <a:xfrm>
            <a:off x="8288850" y="2239381"/>
            <a:ext cx="1488336" cy="1488334"/>
          </a:xfrm>
          <a:prstGeom prst="ellipse">
            <a:avLst/>
          </a:prstGeom>
          <a:solidFill>
            <a:schemeClr val="bg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9" name="Text Placeholder 47">
            <a:extLst>
              <a:ext uri="{FF2B5EF4-FFF2-40B4-BE49-F238E27FC236}">
                <a16:creationId xmlns:a16="http://schemas.microsoft.com/office/drawing/2014/main" id="{4211CC97-7819-AF44-46D5-0A6DF4232CF5}"/>
              </a:ext>
            </a:extLst>
          </p:cNvPr>
          <p:cNvSpPr>
            <a:spLocks noGrp="1"/>
          </p:cNvSpPr>
          <p:nvPr userDrawn="1">
            <p:ph type="body" sz="quarter" idx="18"/>
          </p:nvPr>
        </p:nvSpPr>
        <p:spPr>
          <a:xfrm>
            <a:off x="8434975" y="2385509"/>
            <a:ext cx="1196091" cy="1196082"/>
          </a:xfrm>
          <a:prstGeom prst="ellipse">
            <a:avLst/>
          </a:prstGeom>
          <a:solidFill>
            <a:schemeClr val="bg2"/>
          </a:solidFill>
        </p:spPr>
        <p:txBody>
          <a:bodyPr>
            <a:noAutofit/>
          </a:bodyPr>
          <a:lstStyle>
            <a:lvl1pPr marL="0" indent="0" algn="ctr">
              <a:buNone/>
              <a:defRPr sz="100">
                <a:solidFill>
                  <a:schemeClr val="bg2"/>
                </a:solidFill>
              </a:defRPr>
            </a:lvl1pPr>
          </a:lstStyle>
          <a:p>
            <a:pPr lvl="0"/>
            <a:endParaRPr lang="en-IN"/>
          </a:p>
        </p:txBody>
      </p:sp>
      <p:sp>
        <p:nvSpPr>
          <p:cNvPr id="46" name="Text Placeholder 44">
            <a:extLst>
              <a:ext uri="{FF2B5EF4-FFF2-40B4-BE49-F238E27FC236}">
                <a16:creationId xmlns:a16="http://schemas.microsoft.com/office/drawing/2014/main" id="{3FB7EA4B-E5BD-13E4-D966-1CCD0F7EDE8C}"/>
              </a:ext>
            </a:extLst>
          </p:cNvPr>
          <p:cNvSpPr>
            <a:spLocks noGrp="1"/>
          </p:cNvSpPr>
          <p:nvPr userDrawn="1">
            <p:ph type="body" sz="quarter" idx="16"/>
          </p:nvPr>
        </p:nvSpPr>
        <p:spPr>
          <a:xfrm>
            <a:off x="6838727" y="4009505"/>
            <a:ext cx="4388582" cy="369332"/>
          </a:xfrm>
        </p:spPr>
        <p:txBody>
          <a:bodyPr vert="horz" wrap="square" lIns="0" tIns="0" rIns="0" bIns="0" rtlCol="0">
            <a:spAutoFit/>
          </a:bodyPr>
          <a:lstStyle>
            <a:lvl1pPr marL="0" indent="0" algn="ctr">
              <a:buNone/>
              <a:defRPr kumimoji="0" lang="en-IN" sz="2400" b="0" i="0" u="none" strike="noStrike" kern="0" cap="none" normalizeH="0" dirty="0">
                <a:ln>
                  <a:noFill/>
                </a:ln>
                <a:solidFill>
                  <a:srgbClr val="000000"/>
                </a:solidFill>
                <a:effectLst/>
                <a:uLnTx/>
                <a:uFillTx/>
                <a:latin typeface="+mj-lt"/>
              </a:defRPr>
            </a:lvl1pPr>
          </a:lstStyle>
          <a:p>
            <a:pPr marL="228600" lvl="0" indent="-228600" algn="ctr" defTabSz="932472" fontAlgn="base">
              <a:spcBef>
                <a:spcPct val="0"/>
              </a:spcBef>
              <a:spcAft>
                <a:spcPct val="0"/>
              </a:spcAft>
              <a:buSzTx/>
            </a:pPr>
            <a:endParaRPr lang="en-IN"/>
          </a:p>
        </p:txBody>
      </p:sp>
      <p:sp>
        <p:nvSpPr>
          <p:cNvPr id="35" name="Text Placeholder 34">
            <a:extLst>
              <a:ext uri="{FF2B5EF4-FFF2-40B4-BE49-F238E27FC236}">
                <a16:creationId xmlns:a16="http://schemas.microsoft.com/office/drawing/2014/main" id="{88BA958C-889D-8310-8C16-2D1F63E62199}"/>
              </a:ext>
            </a:extLst>
          </p:cNvPr>
          <p:cNvSpPr>
            <a:spLocks noGrp="1"/>
          </p:cNvSpPr>
          <p:nvPr userDrawn="1">
            <p:ph type="body" sz="quarter" idx="10" hasCustomPrompt="1"/>
          </p:nvPr>
        </p:nvSpPr>
        <p:spPr>
          <a:xfrm>
            <a:off x="2722424" y="2737327"/>
            <a:ext cx="914400" cy="492443"/>
          </a:xfrm>
        </p:spPr>
        <p:txBody>
          <a:bodyPr anchor="ctr"/>
          <a:lstStyle>
            <a:lvl1pPr marL="0" indent="0" algn="ctr">
              <a:buNone/>
              <a:defRPr kumimoji="0" lang="en-IN" sz="3200" b="0" i="0" u="none" strike="noStrike" kern="0" cap="none" spc="0" normalizeH="0" baseline="0" dirty="0">
                <a:ln>
                  <a:noFill/>
                </a:ln>
                <a:solidFill>
                  <a:srgbClr val="FFFFFF"/>
                </a:solidFill>
                <a:effectLst/>
                <a:uLnTx/>
                <a:uFillTx/>
                <a:latin typeface="Segoe UI Semibold"/>
                <a:ea typeface="Segoe UI" panose="020B0502040204020203" pitchFamily="34" charset="0"/>
                <a:cs typeface="Segoe UI" panose="020B0502040204020203" pitchFamily="34" charset="0"/>
              </a:defRPr>
            </a:lvl1pPr>
            <a:lvl2pPr marL="228600" indent="0">
              <a:buNone/>
              <a:defRPr sz="1100"/>
            </a:lvl2pPr>
            <a:lvl3pPr marL="457200" indent="0">
              <a:buNone/>
              <a:defRPr sz="1000"/>
            </a:lvl3pPr>
            <a:lvl4pPr marL="661988" indent="0">
              <a:buNone/>
              <a:defRPr sz="900"/>
            </a:lvl4pPr>
            <a:lvl5pPr marL="855663" indent="0">
              <a:buNone/>
              <a:defRPr sz="900"/>
            </a:lvl5p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IN"/>
              <a:t>0%</a:t>
            </a:r>
          </a:p>
        </p:txBody>
      </p:sp>
      <p:sp>
        <p:nvSpPr>
          <p:cNvPr id="40" name="Text Placeholder 34">
            <a:extLst>
              <a:ext uri="{FF2B5EF4-FFF2-40B4-BE49-F238E27FC236}">
                <a16:creationId xmlns:a16="http://schemas.microsoft.com/office/drawing/2014/main" id="{4CB5AA07-91FB-EF0A-30EA-A773B28F9E0A}"/>
              </a:ext>
            </a:extLst>
          </p:cNvPr>
          <p:cNvSpPr>
            <a:spLocks noGrp="1"/>
          </p:cNvSpPr>
          <p:nvPr userDrawn="1">
            <p:ph type="body" sz="quarter" idx="14" hasCustomPrompt="1"/>
          </p:nvPr>
        </p:nvSpPr>
        <p:spPr>
          <a:xfrm>
            <a:off x="8575818" y="2737327"/>
            <a:ext cx="914400" cy="492443"/>
          </a:xfrm>
        </p:spPr>
        <p:txBody>
          <a:bodyPr anchor="ctr"/>
          <a:lstStyle>
            <a:lvl1pPr marL="0" indent="0" algn="ctr">
              <a:buNone/>
              <a:defRPr kumimoji="0" lang="en-IN" sz="3200" b="0" i="0" u="none" strike="noStrike" kern="0" cap="none" spc="0" normalizeH="0" baseline="0" dirty="0">
                <a:ln>
                  <a:noFill/>
                </a:ln>
                <a:solidFill>
                  <a:srgbClr val="FFFFFF"/>
                </a:solidFill>
                <a:effectLst/>
                <a:uLnTx/>
                <a:uFillTx/>
                <a:latin typeface="Segoe UI Semibold"/>
                <a:ea typeface="Segoe UI" panose="020B0502040204020203" pitchFamily="34" charset="0"/>
                <a:cs typeface="Segoe UI" panose="020B0502040204020203" pitchFamily="34" charset="0"/>
              </a:defRPr>
            </a:lvl1pPr>
            <a:lvl2pPr marL="228600" indent="0">
              <a:buNone/>
              <a:defRPr sz="1100"/>
            </a:lvl2pPr>
            <a:lvl3pPr marL="457200" indent="0">
              <a:buNone/>
              <a:defRPr sz="1000"/>
            </a:lvl3pPr>
            <a:lvl4pPr marL="661988" indent="0">
              <a:buNone/>
              <a:defRPr sz="900"/>
            </a:lvl4pPr>
            <a:lvl5pPr marL="855663" indent="0">
              <a:buNone/>
              <a:defRPr sz="900"/>
            </a:lvl5p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IN"/>
              <a:t>0%</a:t>
            </a:r>
          </a:p>
        </p:txBody>
      </p:sp>
      <p:sp>
        <p:nvSpPr>
          <p:cNvPr id="43" name="Title 42">
            <a:extLst>
              <a:ext uri="{FF2B5EF4-FFF2-40B4-BE49-F238E27FC236}">
                <a16:creationId xmlns:a16="http://schemas.microsoft.com/office/drawing/2014/main" id="{6A11BF7B-B1B0-5B74-B2AB-138E3661D3D8}"/>
              </a:ext>
            </a:extLst>
          </p:cNvPr>
          <p:cNvSpPr>
            <a:spLocks noGrp="1"/>
          </p:cNvSpPr>
          <p:nvPr userDrawn="1">
            <p:ph type="title"/>
          </p:nvPr>
        </p:nvSpPr>
        <p:spPr>
          <a:xfrm>
            <a:off x="588263" y="1163465"/>
            <a:ext cx="11018520" cy="553998"/>
          </a:xfrm>
        </p:spPr>
        <p:txBody>
          <a:bodyPr/>
          <a:lstStyle>
            <a:lvl1pPr algn="ctr">
              <a:defRPr/>
            </a:lvl1pPr>
          </a:lstStyle>
          <a:p>
            <a:r>
              <a:rPr lang="en-US"/>
              <a:t>Click to edit Master title style</a:t>
            </a:r>
            <a:endParaRPr lang="en-IN"/>
          </a:p>
        </p:txBody>
      </p:sp>
      <p:sp>
        <p:nvSpPr>
          <p:cNvPr id="39" name="Text Placeholder 37">
            <a:extLst>
              <a:ext uri="{FF2B5EF4-FFF2-40B4-BE49-F238E27FC236}">
                <a16:creationId xmlns:a16="http://schemas.microsoft.com/office/drawing/2014/main" id="{36734B48-3556-1A0A-22B8-6EBE1E7FEF8C}"/>
              </a:ext>
            </a:extLst>
          </p:cNvPr>
          <p:cNvSpPr>
            <a:spLocks noGrp="1"/>
          </p:cNvSpPr>
          <p:nvPr userDrawn="1">
            <p:ph type="body" sz="quarter" idx="13"/>
          </p:nvPr>
        </p:nvSpPr>
        <p:spPr>
          <a:xfrm>
            <a:off x="985333" y="4009504"/>
            <a:ext cx="4388582" cy="369332"/>
          </a:xfrm>
        </p:spPr>
        <p:txBody>
          <a:bodyPr/>
          <a:lstStyle>
            <a:lvl1pPr marL="0" indent="0" algn="ctr">
              <a:buNone/>
              <a:defRPr kumimoji="0" lang="en-IN" sz="2400" b="0" i="0" u="none" strike="noStrike" kern="0" cap="none" spc="0" normalizeH="0" baseline="0" dirty="0">
                <a:ln>
                  <a:noFill/>
                </a:ln>
                <a:solidFill>
                  <a:srgbClr val="000000"/>
                </a:solidFill>
                <a:effectLst/>
                <a:uLnTx/>
                <a:uFillTx/>
                <a:latin typeface="+mj-lt"/>
                <a:ea typeface="+mn-ea"/>
                <a:cs typeface="Segoe UI" panose="020B0502040204020203" pitchFamily="34" charset="0"/>
              </a:defRPr>
            </a:lvl1pPr>
            <a:lvl2pPr marL="228600" indent="0">
              <a:buNone/>
              <a:defRPr/>
            </a:lvl2pPr>
            <a:lvl3pPr marL="457200" indent="0">
              <a:buNone/>
              <a:defRPr/>
            </a:lvl3pPr>
            <a:lvl4pPr marL="661988" indent="0">
              <a:buNone/>
              <a:defRPr/>
            </a:lvl4pPr>
            <a:lvl5pPr marL="855663" indent="0">
              <a:buNone/>
              <a:defRPr/>
            </a:lvl5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lang="en-IN"/>
          </a:p>
        </p:txBody>
      </p:sp>
      <p:sp>
        <p:nvSpPr>
          <p:cNvPr id="7" name="Text Placeholder 6">
            <a:extLst>
              <a:ext uri="{FF2B5EF4-FFF2-40B4-BE49-F238E27FC236}">
                <a16:creationId xmlns:a16="http://schemas.microsoft.com/office/drawing/2014/main" id="{E34EE4CD-453E-92AC-4D05-7CFFD6201865}"/>
              </a:ext>
            </a:extLst>
          </p:cNvPr>
          <p:cNvSpPr>
            <a:spLocks noGrp="1"/>
          </p:cNvSpPr>
          <p:nvPr>
            <p:ph type="body" sz="quarter" idx="20" hasCustomPrompt="1"/>
          </p:nvPr>
        </p:nvSpPr>
        <p:spPr>
          <a:xfrm>
            <a:off x="584200" y="6460362"/>
            <a:ext cx="11027664" cy="138499"/>
          </a:xfrm>
        </p:spPr>
        <p:txBody>
          <a:bodyPr anchor="b"/>
          <a:lstStyle>
            <a:lvl1pPr marL="0" indent="0">
              <a:buNone/>
              <a:defRPr sz="900">
                <a:solidFill>
                  <a:schemeClr val="bg1">
                    <a:lumMod val="50000"/>
                  </a:schemeClr>
                </a:solidFill>
              </a:defRPr>
            </a:lvl1pPr>
          </a:lstStyle>
          <a:p>
            <a:pPr lvl="0"/>
            <a:r>
              <a:rPr lang="en-US"/>
              <a:t>Add text here</a:t>
            </a:r>
          </a:p>
        </p:txBody>
      </p:sp>
    </p:spTree>
    <p:extLst>
      <p:ext uri="{BB962C8B-B14F-4D97-AF65-F5344CB8AC3E}">
        <p14:creationId xmlns:p14="http://schemas.microsoft.com/office/powerpoint/2010/main" val="2421712244"/>
      </p:ext>
    </p:extLst>
  </p:cSld>
  <p:clrMapOvr>
    <a:masterClrMapping/>
  </p:clrMapOvr>
  <p:transition>
    <p:fade/>
  </p:transition>
  <p:extLst>
    <p:ext uri="{DCECCB84-F9BA-43D5-87BE-67443E8EF086}">
      <p15:sldGuideLst xmlns:p15="http://schemas.microsoft.com/office/powerpoint/2012/main">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65088-867A-9BC3-201E-67EC00554A1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99EFF50-BC77-5FCB-A9E1-55E5361CB13A}"/>
              </a:ext>
            </a:extLst>
          </p:cNvPr>
          <p:cNvSpPr>
            <a:spLocks noGrp="1"/>
          </p:cNvSpPr>
          <p:nvPr>
            <p:ph type="dt" sz="half" idx="10"/>
          </p:nvPr>
        </p:nvSpPr>
        <p:spPr/>
        <p:txBody>
          <a:bodyPr/>
          <a:lstStyle/>
          <a:p>
            <a:fld id="{A0902A29-29AE-4513-9904-33CF1C9261FD}" type="datetimeFigureOut">
              <a:rPr lang="en-IN" smtClean="0"/>
              <a:t>21-05-2025</a:t>
            </a:fld>
            <a:endParaRPr lang="en-IN"/>
          </a:p>
        </p:txBody>
      </p:sp>
      <p:sp>
        <p:nvSpPr>
          <p:cNvPr id="4" name="Footer Placeholder 3">
            <a:extLst>
              <a:ext uri="{FF2B5EF4-FFF2-40B4-BE49-F238E27FC236}">
                <a16:creationId xmlns:a16="http://schemas.microsoft.com/office/drawing/2014/main" id="{70A89992-4E3F-98DE-421B-3CD4251D2DB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287D458-26C4-CA06-A0F6-8E3C130561FC}"/>
              </a:ext>
            </a:extLst>
          </p:cNvPr>
          <p:cNvSpPr>
            <a:spLocks noGrp="1"/>
          </p:cNvSpPr>
          <p:nvPr>
            <p:ph type="sldNum" sz="quarter" idx="12"/>
          </p:nvPr>
        </p:nvSpPr>
        <p:spPr/>
        <p:txBody>
          <a:bodyPr/>
          <a:lstStyle/>
          <a:p>
            <a:fld id="{F0EFF630-11EC-475C-96FA-A064CADB2E06}" type="slidenum">
              <a:rPr lang="en-IN" smtClean="0"/>
              <a:t>‹#›</a:t>
            </a:fld>
            <a:endParaRPr lang="en-IN"/>
          </a:p>
        </p:txBody>
      </p:sp>
    </p:spTree>
    <p:extLst>
      <p:ext uri="{BB962C8B-B14F-4D97-AF65-F5344CB8AC3E}">
        <p14:creationId xmlns:p14="http://schemas.microsoft.com/office/powerpoint/2010/main" val="12632489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 layout with two icons each">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48739A5-22D6-3318-CA82-856503135B3B}"/>
              </a:ext>
            </a:extLst>
          </p:cNvPr>
          <p:cNvSpPr/>
          <p:nvPr userDrawn="1"/>
        </p:nvSpPr>
        <p:spPr bwMode="auto">
          <a:xfrm>
            <a:off x="7558672" y="3091335"/>
            <a:ext cx="2716912" cy="300798"/>
          </a:xfrm>
          <a:prstGeom prst="roundRect">
            <a:avLst>
              <a:gd name="adj" fmla="val 50000"/>
            </a:avLst>
          </a:prstGeom>
          <a:solidFill>
            <a:schemeClr val="bg1">
              <a:lumMod val="85000"/>
              <a:lumOff val="15000"/>
            </a:schemeClr>
          </a:solidFill>
          <a:ln w="31909"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err="1">
              <a:ln>
                <a:noFill/>
              </a:ln>
              <a:solidFill>
                <a:srgbClr val="0078D4"/>
              </a:solidFill>
              <a:effectLst/>
              <a:uLnTx/>
              <a:uFillTx/>
              <a:latin typeface="Segoe UI"/>
              <a:ea typeface="+mn-ea"/>
              <a:cs typeface="+mn-cs"/>
            </a:endParaRPr>
          </a:p>
        </p:txBody>
      </p:sp>
      <p:sp>
        <p:nvSpPr>
          <p:cNvPr id="4" name="Rectangle: Rounded Corners 3">
            <a:extLst>
              <a:ext uri="{FF2B5EF4-FFF2-40B4-BE49-F238E27FC236}">
                <a16:creationId xmlns:a16="http://schemas.microsoft.com/office/drawing/2014/main" id="{F4CA4BE6-3C8D-46AA-DC5F-830FA77ABDF0}"/>
              </a:ext>
            </a:extLst>
          </p:cNvPr>
          <p:cNvSpPr/>
          <p:nvPr userDrawn="1"/>
        </p:nvSpPr>
        <p:spPr bwMode="auto">
          <a:xfrm>
            <a:off x="1919462" y="3091335"/>
            <a:ext cx="2716912" cy="300798"/>
          </a:xfrm>
          <a:prstGeom prst="roundRect">
            <a:avLst>
              <a:gd name="adj" fmla="val 50000"/>
            </a:avLst>
          </a:prstGeom>
          <a:solidFill>
            <a:schemeClr val="bg1">
              <a:lumMod val="85000"/>
              <a:lumOff val="15000"/>
            </a:schemeClr>
          </a:solidFill>
          <a:ln w="31909"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err="1">
              <a:ln>
                <a:noFill/>
              </a:ln>
              <a:solidFill>
                <a:srgbClr val="0078D4"/>
              </a:solidFill>
              <a:effectLst/>
              <a:uLnTx/>
              <a:uFillTx/>
              <a:latin typeface="Segoe UI"/>
              <a:ea typeface="+mn-ea"/>
              <a:cs typeface="+mn-cs"/>
            </a:endParaRPr>
          </a:p>
        </p:txBody>
      </p:sp>
      <p:sp>
        <p:nvSpPr>
          <p:cNvPr id="5" name="Freeform: Shape 4">
            <a:extLst>
              <a:ext uri="{FF2B5EF4-FFF2-40B4-BE49-F238E27FC236}">
                <a16:creationId xmlns:a16="http://schemas.microsoft.com/office/drawing/2014/main" id="{5546B9A4-E14E-3C19-7969-D08609BD6711}"/>
              </a:ext>
            </a:extLst>
          </p:cNvPr>
          <p:cNvSpPr/>
          <p:nvPr userDrawn="1"/>
        </p:nvSpPr>
        <p:spPr bwMode="auto">
          <a:xfrm>
            <a:off x="0" y="2404697"/>
            <a:ext cx="12192000" cy="1474038"/>
          </a:xfrm>
          <a:custGeom>
            <a:avLst/>
            <a:gdLst>
              <a:gd name="connsiteX0" fmla="*/ 0 w 12192000"/>
              <a:gd name="connsiteY0" fmla="*/ 0 h 1474038"/>
              <a:gd name="connsiteX1" fmla="*/ 1830523 w 12192000"/>
              <a:gd name="connsiteY1" fmla="*/ 0 h 1474038"/>
              <a:gd name="connsiteX2" fmla="*/ 1840510 w 12192000"/>
              <a:gd name="connsiteY2" fmla="*/ 99068 h 1474038"/>
              <a:gd name="connsiteX3" fmla="*/ 2459845 w 12192000"/>
              <a:gd name="connsiteY3" fmla="*/ 603840 h 1474038"/>
              <a:gd name="connsiteX4" fmla="*/ 3079180 w 12192000"/>
              <a:gd name="connsiteY4" fmla="*/ 99068 h 1474038"/>
              <a:gd name="connsiteX5" fmla="*/ 3089167 w 12192000"/>
              <a:gd name="connsiteY5" fmla="*/ 0 h 1474038"/>
              <a:gd name="connsiteX6" fmla="*/ 3466670 w 12192000"/>
              <a:gd name="connsiteY6" fmla="*/ 0 h 1474038"/>
              <a:gd name="connsiteX7" fmla="*/ 3476657 w 12192000"/>
              <a:gd name="connsiteY7" fmla="*/ 99068 h 1474038"/>
              <a:gd name="connsiteX8" fmla="*/ 4095992 w 12192000"/>
              <a:gd name="connsiteY8" fmla="*/ 603840 h 1474038"/>
              <a:gd name="connsiteX9" fmla="*/ 4715327 w 12192000"/>
              <a:gd name="connsiteY9" fmla="*/ 99068 h 1474038"/>
              <a:gd name="connsiteX10" fmla="*/ 4725314 w 12192000"/>
              <a:gd name="connsiteY10" fmla="*/ 0 h 1474038"/>
              <a:gd name="connsiteX11" fmla="*/ 7469733 w 12192000"/>
              <a:gd name="connsiteY11" fmla="*/ 0 h 1474038"/>
              <a:gd name="connsiteX12" fmla="*/ 7479720 w 12192000"/>
              <a:gd name="connsiteY12" fmla="*/ 99068 h 1474038"/>
              <a:gd name="connsiteX13" fmla="*/ 8099055 w 12192000"/>
              <a:gd name="connsiteY13" fmla="*/ 603840 h 1474038"/>
              <a:gd name="connsiteX14" fmla="*/ 8718390 w 12192000"/>
              <a:gd name="connsiteY14" fmla="*/ 99068 h 1474038"/>
              <a:gd name="connsiteX15" fmla="*/ 8728377 w 12192000"/>
              <a:gd name="connsiteY15" fmla="*/ 0 h 1474038"/>
              <a:gd name="connsiteX16" fmla="*/ 9105880 w 12192000"/>
              <a:gd name="connsiteY16" fmla="*/ 0 h 1474038"/>
              <a:gd name="connsiteX17" fmla="*/ 9115867 w 12192000"/>
              <a:gd name="connsiteY17" fmla="*/ 99068 h 1474038"/>
              <a:gd name="connsiteX18" fmla="*/ 9735202 w 12192000"/>
              <a:gd name="connsiteY18" fmla="*/ 603840 h 1474038"/>
              <a:gd name="connsiteX19" fmla="*/ 10354537 w 12192000"/>
              <a:gd name="connsiteY19" fmla="*/ 99068 h 1474038"/>
              <a:gd name="connsiteX20" fmla="*/ 10364524 w 12192000"/>
              <a:gd name="connsiteY20" fmla="*/ 0 h 1474038"/>
              <a:gd name="connsiteX21" fmla="*/ 12192000 w 12192000"/>
              <a:gd name="connsiteY21" fmla="*/ 0 h 1474038"/>
              <a:gd name="connsiteX22" fmla="*/ 12192000 w 12192000"/>
              <a:gd name="connsiteY22" fmla="*/ 1474038 h 1474038"/>
              <a:gd name="connsiteX23" fmla="*/ 0 w 12192000"/>
              <a:gd name="connsiteY23" fmla="*/ 1474038 h 1474038"/>
              <a:gd name="connsiteX24" fmla="*/ 0 w 12192000"/>
              <a:gd name="connsiteY24" fmla="*/ 0 h 147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2000" h="1474038">
                <a:moveTo>
                  <a:pt x="0" y="0"/>
                </a:moveTo>
                <a:lnTo>
                  <a:pt x="1830523" y="0"/>
                </a:lnTo>
                <a:lnTo>
                  <a:pt x="1840510" y="99068"/>
                </a:lnTo>
                <a:cubicBezTo>
                  <a:pt x="1899458" y="387141"/>
                  <a:pt x="2154345" y="603840"/>
                  <a:pt x="2459845" y="603840"/>
                </a:cubicBezTo>
                <a:cubicBezTo>
                  <a:pt x="2765345" y="603840"/>
                  <a:pt x="3020232" y="387141"/>
                  <a:pt x="3079180" y="99068"/>
                </a:cubicBezTo>
                <a:lnTo>
                  <a:pt x="3089167" y="0"/>
                </a:lnTo>
                <a:lnTo>
                  <a:pt x="3466670" y="0"/>
                </a:lnTo>
                <a:lnTo>
                  <a:pt x="3476657" y="99068"/>
                </a:lnTo>
                <a:cubicBezTo>
                  <a:pt x="3535605" y="387141"/>
                  <a:pt x="3790492" y="603840"/>
                  <a:pt x="4095992" y="603840"/>
                </a:cubicBezTo>
                <a:cubicBezTo>
                  <a:pt x="4401492" y="603840"/>
                  <a:pt x="4656379" y="387141"/>
                  <a:pt x="4715327" y="99068"/>
                </a:cubicBezTo>
                <a:lnTo>
                  <a:pt x="4725314" y="0"/>
                </a:lnTo>
                <a:lnTo>
                  <a:pt x="7469733" y="0"/>
                </a:lnTo>
                <a:lnTo>
                  <a:pt x="7479720" y="99068"/>
                </a:lnTo>
                <a:cubicBezTo>
                  <a:pt x="7538668" y="387141"/>
                  <a:pt x="7793555" y="603840"/>
                  <a:pt x="8099055" y="603840"/>
                </a:cubicBezTo>
                <a:cubicBezTo>
                  <a:pt x="8404555" y="603840"/>
                  <a:pt x="8659442" y="387141"/>
                  <a:pt x="8718390" y="99068"/>
                </a:cubicBezTo>
                <a:lnTo>
                  <a:pt x="8728377" y="0"/>
                </a:lnTo>
                <a:lnTo>
                  <a:pt x="9105880" y="0"/>
                </a:lnTo>
                <a:lnTo>
                  <a:pt x="9115867" y="99068"/>
                </a:lnTo>
                <a:cubicBezTo>
                  <a:pt x="9174815" y="387141"/>
                  <a:pt x="9429702" y="603840"/>
                  <a:pt x="9735202" y="603840"/>
                </a:cubicBezTo>
                <a:cubicBezTo>
                  <a:pt x="10040702" y="603840"/>
                  <a:pt x="10295589" y="387141"/>
                  <a:pt x="10354537" y="99068"/>
                </a:cubicBezTo>
                <a:lnTo>
                  <a:pt x="10364524" y="0"/>
                </a:lnTo>
                <a:lnTo>
                  <a:pt x="12192000" y="0"/>
                </a:lnTo>
                <a:lnTo>
                  <a:pt x="12192000" y="1474038"/>
                </a:lnTo>
                <a:lnTo>
                  <a:pt x="0" y="1474038"/>
                </a:lnTo>
                <a:lnTo>
                  <a:pt x="0" y="0"/>
                </a:lnTo>
                <a:close/>
              </a:path>
            </a:pathLst>
          </a:custGeom>
          <a:solidFill>
            <a:schemeClr val="bg1">
              <a:alpha val="75000"/>
            </a:schemeClr>
          </a:soli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Calibri" panose="020F0502020204030204"/>
              <a:ea typeface="+mn-ea"/>
              <a:cs typeface="Segoe UI" pitchFamily="34" charset="0"/>
            </a:endParaRPr>
          </a:p>
        </p:txBody>
      </p:sp>
      <p:cxnSp>
        <p:nvCxnSpPr>
          <p:cNvPr id="8" name="Straight Connector 7">
            <a:extLst>
              <a:ext uri="{FF2B5EF4-FFF2-40B4-BE49-F238E27FC236}">
                <a16:creationId xmlns:a16="http://schemas.microsoft.com/office/drawing/2014/main" id="{756EBE4A-5BB3-2FD0-69EF-4FF477FE1005}"/>
              </a:ext>
            </a:extLst>
          </p:cNvPr>
          <p:cNvCxnSpPr>
            <a:cxnSpLocks/>
          </p:cNvCxnSpPr>
          <p:nvPr userDrawn="1"/>
        </p:nvCxnSpPr>
        <p:spPr>
          <a:xfrm>
            <a:off x="6096000" y="2407189"/>
            <a:ext cx="0" cy="1469486"/>
          </a:xfrm>
          <a:prstGeom prst="line">
            <a:avLst/>
          </a:prstGeom>
          <a:noFill/>
          <a:ln w="41275">
            <a:solidFill>
              <a:schemeClr val="bg1">
                <a:lumMod val="50000"/>
                <a:alpha val="16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6" name="Text Placeholder 5">
            <a:extLst>
              <a:ext uri="{FF2B5EF4-FFF2-40B4-BE49-F238E27FC236}">
                <a16:creationId xmlns:a16="http://schemas.microsoft.com/office/drawing/2014/main" id="{5732FCFE-342B-9C3B-A31B-2817FA19B3D5}"/>
              </a:ext>
            </a:extLst>
          </p:cNvPr>
          <p:cNvSpPr>
            <a:spLocks noGrp="1"/>
          </p:cNvSpPr>
          <p:nvPr>
            <p:ph type="body" sz="quarter" idx="37"/>
          </p:nvPr>
        </p:nvSpPr>
        <p:spPr>
          <a:xfrm>
            <a:off x="839882" y="4047328"/>
            <a:ext cx="681738" cy="355600"/>
          </a:xfrm>
          <a:prstGeom prst="roundRect">
            <a:avLst>
              <a:gd name="adj" fmla="val 50000"/>
            </a:avLst>
          </a:prstGeom>
          <a:noFill/>
          <a:ln w="6350">
            <a:solidFill>
              <a:schemeClr val="tx1">
                <a:alpha val="16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lvl1pPr algn="ctr">
              <a:defRPr kumimoji="0" lang="en-IN" sz="100" b="0" i="0" u="none" strike="noStrike" cap="none" normalizeH="0" dirty="0">
                <a:ln>
                  <a:noFill/>
                </a:ln>
                <a:effectLst/>
                <a:uLnTx/>
                <a:uFillTx/>
                <a:latin typeface="+mj-lt"/>
              </a:defRPr>
            </a:lvl1pPr>
          </a:lstStyle>
          <a:p>
            <a:pPr marL="0" lvl="0" indent="0" defTabSz="932472" fontAlgn="base">
              <a:spcBef>
                <a:spcPct val="0"/>
              </a:spcBef>
              <a:spcAft>
                <a:spcPct val="0"/>
              </a:spcAft>
              <a:buSzTx/>
              <a:buFontTx/>
              <a:buNone/>
            </a:pPr>
            <a:endParaRPr lang="en-IN"/>
          </a:p>
        </p:txBody>
      </p:sp>
      <p:sp>
        <p:nvSpPr>
          <p:cNvPr id="10" name="Text Placeholder 5">
            <a:extLst>
              <a:ext uri="{FF2B5EF4-FFF2-40B4-BE49-F238E27FC236}">
                <a16:creationId xmlns:a16="http://schemas.microsoft.com/office/drawing/2014/main" id="{463711C3-3568-880F-3196-274FFA62ACB5}"/>
              </a:ext>
            </a:extLst>
          </p:cNvPr>
          <p:cNvSpPr>
            <a:spLocks noGrp="1"/>
          </p:cNvSpPr>
          <p:nvPr>
            <p:ph type="body" sz="quarter" idx="38"/>
          </p:nvPr>
        </p:nvSpPr>
        <p:spPr>
          <a:xfrm>
            <a:off x="839882" y="4556359"/>
            <a:ext cx="681738" cy="355600"/>
          </a:xfrm>
          <a:prstGeom prst="roundRect">
            <a:avLst>
              <a:gd name="adj" fmla="val 50000"/>
            </a:avLst>
          </a:prstGeom>
          <a:noFill/>
          <a:ln w="6350">
            <a:solidFill>
              <a:schemeClr val="tx1">
                <a:alpha val="16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lvl1pPr algn="ctr">
              <a:defRPr kumimoji="0" lang="en-IN" sz="100" b="0" i="0" u="none" strike="noStrike" cap="none" normalizeH="0" dirty="0">
                <a:ln>
                  <a:noFill/>
                </a:ln>
                <a:effectLst/>
                <a:uLnTx/>
                <a:uFillTx/>
                <a:latin typeface="+mj-lt"/>
              </a:defRPr>
            </a:lvl1pPr>
          </a:lstStyle>
          <a:p>
            <a:pPr marL="0" lvl="0" indent="0" defTabSz="932472" fontAlgn="base">
              <a:spcBef>
                <a:spcPct val="0"/>
              </a:spcBef>
              <a:spcAft>
                <a:spcPct val="0"/>
              </a:spcAft>
              <a:buSzTx/>
              <a:buFontTx/>
              <a:buNone/>
            </a:pPr>
            <a:endParaRPr lang="en-IN"/>
          </a:p>
        </p:txBody>
      </p:sp>
      <p:sp>
        <p:nvSpPr>
          <p:cNvPr id="11" name="Text Placeholder 5">
            <a:extLst>
              <a:ext uri="{FF2B5EF4-FFF2-40B4-BE49-F238E27FC236}">
                <a16:creationId xmlns:a16="http://schemas.microsoft.com/office/drawing/2014/main" id="{9007BC4F-9D6F-A5FB-E4CF-AC60A335343B}"/>
              </a:ext>
            </a:extLst>
          </p:cNvPr>
          <p:cNvSpPr>
            <a:spLocks noGrp="1"/>
          </p:cNvSpPr>
          <p:nvPr>
            <p:ph type="body" sz="quarter" idx="39"/>
          </p:nvPr>
        </p:nvSpPr>
        <p:spPr>
          <a:xfrm>
            <a:off x="839882" y="5065390"/>
            <a:ext cx="681738" cy="355600"/>
          </a:xfrm>
          <a:prstGeom prst="roundRect">
            <a:avLst>
              <a:gd name="adj" fmla="val 50000"/>
            </a:avLst>
          </a:prstGeom>
          <a:noFill/>
          <a:ln w="6350">
            <a:solidFill>
              <a:schemeClr val="tx1">
                <a:alpha val="16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lvl1pPr algn="ctr">
              <a:defRPr kumimoji="0" lang="en-IN" sz="100" b="0" i="0" u="none" strike="noStrike" cap="none" normalizeH="0" dirty="0">
                <a:ln>
                  <a:noFill/>
                </a:ln>
                <a:effectLst/>
                <a:uLnTx/>
                <a:uFillTx/>
                <a:latin typeface="+mj-lt"/>
              </a:defRPr>
            </a:lvl1pPr>
          </a:lstStyle>
          <a:p>
            <a:pPr marL="0" lvl="0" indent="0" defTabSz="932472" fontAlgn="base">
              <a:spcBef>
                <a:spcPct val="0"/>
              </a:spcBef>
              <a:spcAft>
                <a:spcPct val="0"/>
              </a:spcAft>
              <a:buSzTx/>
              <a:buFontTx/>
              <a:buNone/>
            </a:pPr>
            <a:endParaRPr lang="en-IN"/>
          </a:p>
        </p:txBody>
      </p:sp>
      <p:sp>
        <p:nvSpPr>
          <p:cNvPr id="13" name="Text Placeholder 5">
            <a:extLst>
              <a:ext uri="{FF2B5EF4-FFF2-40B4-BE49-F238E27FC236}">
                <a16:creationId xmlns:a16="http://schemas.microsoft.com/office/drawing/2014/main" id="{263D0B5F-3C76-A3FA-BCF6-78BBC6E0D4D7}"/>
              </a:ext>
            </a:extLst>
          </p:cNvPr>
          <p:cNvSpPr>
            <a:spLocks noGrp="1"/>
          </p:cNvSpPr>
          <p:nvPr>
            <p:ph type="body" sz="quarter" idx="40"/>
          </p:nvPr>
        </p:nvSpPr>
        <p:spPr>
          <a:xfrm>
            <a:off x="6876934" y="4047328"/>
            <a:ext cx="681738" cy="355600"/>
          </a:xfrm>
          <a:prstGeom prst="roundRect">
            <a:avLst>
              <a:gd name="adj" fmla="val 50000"/>
            </a:avLst>
          </a:prstGeom>
          <a:noFill/>
          <a:ln w="6350">
            <a:solidFill>
              <a:schemeClr val="tx1">
                <a:alpha val="16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lvl1pPr algn="ctr">
              <a:defRPr kumimoji="0" lang="en-IN" sz="100" b="0" i="0" u="none" strike="noStrike" cap="none" normalizeH="0" dirty="0">
                <a:ln>
                  <a:noFill/>
                </a:ln>
                <a:effectLst/>
                <a:uLnTx/>
                <a:uFillTx/>
                <a:latin typeface="+mj-lt"/>
              </a:defRPr>
            </a:lvl1pPr>
          </a:lstStyle>
          <a:p>
            <a:pPr marL="0" lvl="0" indent="0" defTabSz="932472" fontAlgn="base">
              <a:spcBef>
                <a:spcPct val="0"/>
              </a:spcBef>
              <a:spcAft>
                <a:spcPct val="0"/>
              </a:spcAft>
              <a:buSzTx/>
              <a:buFontTx/>
              <a:buNone/>
            </a:pPr>
            <a:endParaRPr lang="en-IN"/>
          </a:p>
        </p:txBody>
      </p:sp>
      <p:sp>
        <p:nvSpPr>
          <p:cNvPr id="14" name="Text Placeholder 5">
            <a:extLst>
              <a:ext uri="{FF2B5EF4-FFF2-40B4-BE49-F238E27FC236}">
                <a16:creationId xmlns:a16="http://schemas.microsoft.com/office/drawing/2014/main" id="{F6775768-E42D-3B8F-BD1D-CBAB6A3A0C5D}"/>
              </a:ext>
            </a:extLst>
          </p:cNvPr>
          <p:cNvSpPr>
            <a:spLocks noGrp="1"/>
          </p:cNvSpPr>
          <p:nvPr>
            <p:ph type="body" sz="quarter" idx="41"/>
          </p:nvPr>
        </p:nvSpPr>
        <p:spPr>
          <a:xfrm>
            <a:off x="6876934" y="4556359"/>
            <a:ext cx="681738" cy="355600"/>
          </a:xfrm>
          <a:prstGeom prst="roundRect">
            <a:avLst>
              <a:gd name="adj" fmla="val 50000"/>
            </a:avLst>
          </a:prstGeom>
          <a:noFill/>
          <a:ln w="6350">
            <a:solidFill>
              <a:schemeClr val="tx1">
                <a:alpha val="16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lvl1pPr algn="ctr">
              <a:defRPr kumimoji="0" lang="en-IN" sz="100" b="0" i="0" u="none" strike="noStrike" cap="none" normalizeH="0" dirty="0">
                <a:ln>
                  <a:noFill/>
                </a:ln>
                <a:effectLst/>
                <a:uLnTx/>
                <a:uFillTx/>
                <a:latin typeface="+mj-lt"/>
              </a:defRPr>
            </a:lvl1pPr>
          </a:lstStyle>
          <a:p>
            <a:pPr marL="0" lvl="0" indent="0" defTabSz="932472" fontAlgn="base">
              <a:spcBef>
                <a:spcPct val="0"/>
              </a:spcBef>
              <a:spcAft>
                <a:spcPct val="0"/>
              </a:spcAft>
              <a:buSzTx/>
              <a:buFontTx/>
              <a:buNone/>
            </a:pPr>
            <a:endParaRPr lang="en-IN"/>
          </a:p>
        </p:txBody>
      </p:sp>
      <p:sp>
        <p:nvSpPr>
          <p:cNvPr id="16" name="Text Placeholder 5">
            <a:extLst>
              <a:ext uri="{FF2B5EF4-FFF2-40B4-BE49-F238E27FC236}">
                <a16:creationId xmlns:a16="http://schemas.microsoft.com/office/drawing/2014/main" id="{996EA175-5FD0-F5F3-0F5C-06C9016ADDBD}"/>
              </a:ext>
            </a:extLst>
          </p:cNvPr>
          <p:cNvSpPr>
            <a:spLocks noGrp="1"/>
          </p:cNvSpPr>
          <p:nvPr>
            <p:ph type="body" sz="quarter" idx="42"/>
          </p:nvPr>
        </p:nvSpPr>
        <p:spPr>
          <a:xfrm>
            <a:off x="6876934" y="5065390"/>
            <a:ext cx="681738" cy="355600"/>
          </a:xfrm>
          <a:prstGeom prst="roundRect">
            <a:avLst>
              <a:gd name="adj" fmla="val 50000"/>
            </a:avLst>
          </a:prstGeom>
          <a:noFill/>
          <a:ln w="6350">
            <a:solidFill>
              <a:schemeClr val="tx1">
                <a:alpha val="16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lvl1pPr algn="ctr">
              <a:defRPr kumimoji="0" lang="en-IN" sz="100" b="0" i="0" u="none" strike="noStrike" cap="none" normalizeH="0" dirty="0">
                <a:ln>
                  <a:noFill/>
                </a:ln>
                <a:effectLst/>
                <a:uLnTx/>
                <a:uFillTx/>
                <a:latin typeface="+mj-lt"/>
              </a:defRPr>
            </a:lvl1pPr>
          </a:lstStyle>
          <a:p>
            <a:pPr marL="0" lvl="0" indent="0" defTabSz="932472" fontAlgn="base">
              <a:spcBef>
                <a:spcPct val="0"/>
              </a:spcBef>
              <a:spcAft>
                <a:spcPct val="0"/>
              </a:spcAft>
              <a:buSzTx/>
              <a:buFontTx/>
              <a:buNone/>
            </a:pPr>
            <a:endParaRPr lang="en-IN"/>
          </a:p>
        </p:txBody>
      </p:sp>
      <p:sp>
        <p:nvSpPr>
          <p:cNvPr id="29" name="Oval 28">
            <a:extLst>
              <a:ext uri="{FF2B5EF4-FFF2-40B4-BE49-F238E27FC236}">
                <a16:creationId xmlns:a16="http://schemas.microsoft.com/office/drawing/2014/main" id="{D44B4E05-E712-140E-5788-25EE31D38E8B}"/>
              </a:ext>
            </a:extLst>
          </p:cNvPr>
          <p:cNvSpPr/>
          <p:nvPr userDrawn="1"/>
        </p:nvSpPr>
        <p:spPr bwMode="auto">
          <a:xfrm>
            <a:off x="1943090" y="1859605"/>
            <a:ext cx="1033509" cy="1033507"/>
          </a:xfrm>
          <a:prstGeom prst="ellipse">
            <a:avLst/>
          </a:prstGeom>
          <a:solidFill>
            <a:schemeClr val="bg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0" name="Oval 29">
            <a:extLst>
              <a:ext uri="{FF2B5EF4-FFF2-40B4-BE49-F238E27FC236}">
                <a16:creationId xmlns:a16="http://schemas.microsoft.com/office/drawing/2014/main" id="{E719424D-27D2-02C9-2A38-096673958F52}"/>
              </a:ext>
            </a:extLst>
          </p:cNvPr>
          <p:cNvSpPr/>
          <p:nvPr userDrawn="1"/>
        </p:nvSpPr>
        <p:spPr bwMode="auto">
          <a:xfrm>
            <a:off x="2044559" y="1961076"/>
            <a:ext cx="830572" cy="830566"/>
          </a:xfrm>
          <a:prstGeom prst="ellipse">
            <a:avLst/>
          </a:prstGeom>
          <a:solidFill>
            <a:schemeClr val="bg1">
              <a:alpha val="75000"/>
            </a:schemeClr>
          </a:soli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alibri" panose="020F0502020204030204"/>
              <a:ea typeface="+mn-ea"/>
              <a:cs typeface="Segoe UI" pitchFamily="34" charset="0"/>
            </a:endParaRPr>
          </a:p>
        </p:txBody>
      </p:sp>
      <p:sp>
        <p:nvSpPr>
          <p:cNvPr id="31" name="Oval 30">
            <a:extLst>
              <a:ext uri="{FF2B5EF4-FFF2-40B4-BE49-F238E27FC236}">
                <a16:creationId xmlns:a16="http://schemas.microsoft.com/office/drawing/2014/main" id="{5E49F84F-C3CD-E3C3-A68B-70950D9B171C}"/>
              </a:ext>
            </a:extLst>
          </p:cNvPr>
          <p:cNvSpPr/>
          <p:nvPr userDrawn="1"/>
        </p:nvSpPr>
        <p:spPr bwMode="auto">
          <a:xfrm>
            <a:off x="3579237" y="1859605"/>
            <a:ext cx="1033509" cy="1033507"/>
          </a:xfrm>
          <a:prstGeom prst="ellipse">
            <a:avLst/>
          </a:prstGeom>
          <a:solidFill>
            <a:schemeClr val="bg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2" name="Oval 31">
            <a:extLst>
              <a:ext uri="{FF2B5EF4-FFF2-40B4-BE49-F238E27FC236}">
                <a16:creationId xmlns:a16="http://schemas.microsoft.com/office/drawing/2014/main" id="{61FBC744-6C82-5EDB-1037-AC2EC8A3EBB1}"/>
              </a:ext>
            </a:extLst>
          </p:cNvPr>
          <p:cNvSpPr/>
          <p:nvPr userDrawn="1"/>
        </p:nvSpPr>
        <p:spPr bwMode="auto">
          <a:xfrm>
            <a:off x="3680706" y="1961076"/>
            <a:ext cx="830572" cy="830566"/>
          </a:xfrm>
          <a:prstGeom prst="ellipse">
            <a:avLst/>
          </a:prstGeom>
          <a:solidFill>
            <a:schemeClr val="bg1">
              <a:alpha val="75000"/>
            </a:schemeClr>
          </a:soli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alibri" panose="020F0502020204030204"/>
              <a:ea typeface="+mn-ea"/>
              <a:cs typeface="Segoe UI" pitchFamily="34" charset="0"/>
            </a:endParaRPr>
          </a:p>
        </p:txBody>
      </p:sp>
      <p:sp>
        <p:nvSpPr>
          <p:cNvPr id="33" name="Oval 32">
            <a:extLst>
              <a:ext uri="{FF2B5EF4-FFF2-40B4-BE49-F238E27FC236}">
                <a16:creationId xmlns:a16="http://schemas.microsoft.com/office/drawing/2014/main" id="{B4E1814C-074F-4DDF-D938-535F760BB478}"/>
              </a:ext>
            </a:extLst>
          </p:cNvPr>
          <p:cNvSpPr/>
          <p:nvPr userDrawn="1"/>
        </p:nvSpPr>
        <p:spPr bwMode="auto">
          <a:xfrm>
            <a:off x="7582300" y="1859605"/>
            <a:ext cx="1033509" cy="1033507"/>
          </a:xfrm>
          <a:prstGeom prst="ellipse">
            <a:avLst/>
          </a:prstGeom>
          <a:solidFill>
            <a:schemeClr val="bg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4" name="Oval 33">
            <a:extLst>
              <a:ext uri="{FF2B5EF4-FFF2-40B4-BE49-F238E27FC236}">
                <a16:creationId xmlns:a16="http://schemas.microsoft.com/office/drawing/2014/main" id="{7A675EF0-E474-CB29-E0CD-CC1890C072E3}"/>
              </a:ext>
            </a:extLst>
          </p:cNvPr>
          <p:cNvSpPr/>
          <p:nvPr userDrawn="1"/>
        </p:nvSpPr>
        <p:spPr bwMode="auto">
          <a:xfrm>
            <a:off x="7683003" y="1960307"/>
            <a:ext cx="830572" cy="830566"/>
          </a:xfrm>
          <a:prstGeom prst="ellipse">
            <a:avLst/>
          </a:prstGeom>
          <a:solidFill>
            <a:schemeClr val="bg1">
              <a:alpha val="75000"/>
            </a:schemeClr>
          </a:soli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alibri" panose="020F0502020204030204"/>
              <a:ea typeface="+mn-ea"/>
              <a:cs typeface="Segoe UI" pitchFamily="34" charset="0"/>
            </a:endParaRPr>
          </a:p>
        </p:txBody>
      </p:sp>
      <p:sp>
        <p:nvSpPr>
          <p:cNvPr id="35" name="Oval 34">
            <a:extLst>
              <a:ext uri="{FF2B5EF4-FFF2-40B4-BE49-F238E27FC236}">
                <a16:creationId xmlns:a16="http://schemas.microsoft.com/office/drawing/2014/main" id="{0F840BC2-266A-1C82-92C2-7B6D9A105E14}"/>
              </a:ext>
            </a:extLst>
          </p:cNvPr>
          <p:cNvSpPr/>
          <p:nvPr userDrawn="1"/>
        </p:nvSpPr>
        <p:spPr bwMode="auto">
          <a:xfrm>
            <a:off x="9218447" y="1859605"/>
            <a:ext cx="1033509" cy="1033507"/>
          </a:xfrm>
          <a:prstGeom prst="ellipse">
            <a:avLst/>
          </a:prstGeom>
          <a:solidFill>
            <a:schemeClr val="bg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6" name="Oval 35">
            <a:extLst>
              <a:ext uri="{FF2B5EF4-FFF2-40B4-BE49-F238E27FC236}">
                <a16:creationId xmlns:a16="http://schemas.microsoft.com/office/drawing/2014/main" id="{E73518D7-84FF-F739-1441-D82A99AA334F}"/>
              </a:ext>
            </a:extLst>
          </p:cNvPr>
          <p:cNvSpPr/>
          <p:nvPr userDrawn="1"/>
        </p:nvSpPr>
        <p:spPr bwMode="auto">
          <a:xfrm>
            <a:off x="9319916" y="1961076"/>
            <a:ext cx="830572" cy="830566"/>
          </a:xfrm>
          <a:prstGeom prst="ellipse">
            <a:avLst/>
          </a:prstGeom>
          <a:solidFill>
            <a:schemeClr val="bg1">
              <a:alpha val="75000"/>
            </a:schemeClr>
          </a:soli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alibri" panose="020F0502020204030204"/>
              <a:ea typeface="+mn-ea"/>
              <a:cs typeface="Segoe UI" pitchFamily="34" charset="0"/>
            </a:endParaRPr>
          </a:p>
        </p:txBody>
      </p:sp>
      <p:cxnSp>
        <p:nvCxnSpPr>
          <p:cNvPr id="54" name="Straight Connector 53">
            <a:extLst>
              <a:ext uri="{FF2B5EF4-FFF2-40B4-BE49-F238E27FC236}">
                <a16:creationId xmlns:a16="http://schemas.microsoft.com/office/drawing/2014/main" id="{2D16AF58-6722-39A6-1AD9-DC16456436E1}"/>
              </a:ext>
            </a:extLst>
          </p:cNvPr>
          <p:cNvCxnSpPr>
            <a:cxnSpLocks/>
          </p:cNvCxnSpPr>
          <p:nvPr userDrawn="1"/>
        </p:nvCxnSpPr>
        <p:spPr>
          <a:xfrm>
            <a:off x="6096000" y="3873832"/>
            <a:ext cx="0" cy="1755443"/>
          </a:xfrm>
          <a:prstGeom prst="line">
            <a:avLst/>
          </a:prstGeom>
          <a:noFill/>
          <a:ln w="6350">
            <a:solidFill>
              <a:schemeClr val="tx1">
                <a:alpha val="16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55" name="Straight Connector 54">
            <a:extLst>
              <a:ext uri="{FF2B5EF4-FFF2-40B4-BE49-F238E27FC236}">
                <a16:creationId xmlns:a16="http://schemas.microsoft.com/office/drawing/2014/main" id="{08987300-6899-8524-267A-9FC03D13CB5B}"/>
              </a:ext>
            </a:extLst>
          </p:cNvPr>
          <p:cNvCxnSpPr>
            <a:cxnSpLocks/>
          </p:cNvCxnSpPr>
          <p:nvPr userDrawn="1"/>
        </p:nvCxnSpPr>
        <p:spPr>
          <a:xfrm flipH="1">
            <a:off x="0" y="5629275"/>
            <a:ext cx="12192000" cy="0"/>
          </a:xfrm>
          <a:prstGeom prst="line">
            <a:avLst/>
          </a:prstGeom>
          <a:noFill/>
          <a:ln w="6350">
            <a:solidFill>
              <a:schemeClr val="tx1">
                <a:alpha val="16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60" name="Title 59">
            <a:extLst>
              <a:ext uri="{FF2B5EF4-FFF2-40B4-BE49-F238E27FC236}">
                <a16:creationId xmlns:a16="http://schemas.microsoft.com/office/drawing/2014/main" id="{59641B11-4B97-D963-19A2-D81441F13E5E}"/>
              </a:ext>
            </a:extLst>
          </p:cNvPr>
          <p:cNvSpPr>
            <a:spLocks noGrp="1"/>
          </p:cNvSpPr>
          <p:nvPr userDrawn="1">
            <p:ph type="title"/>
          </p:nvPr>
        </p:nvSpPr>
        <p:spPr/>
        <p:txBody>
          <a:bodyPr/>
          <a:lstStyle/>
          <a:p>
            <a:r>
              <a:rPr lang="en-US"/>
              <a:t>Click to edit Master title style</a:t>
            </a:r>
            <a:endParaRPr lang="en-IN"/>
          </a:p>
        </p:txBody>
      </p:sp>
      <p:sp>
        <p:nvSpPr>
          <p:cNvPr id="63" name="Text Placeholder 61">
            <a:extLst>
              <a:ext uri="{FF2B5EF4-FFF2-40B4-BE49-F238E27FC236}">
                <a16:creationId xmlns:a16="http://schemas.microsoft.com/office/drawing/2014/main" id="{FF90FD4A-AC33-5A2C-D076-3AC56D69CAF9}"/>
              </a:ext>
            </a:extLst>
          </p:cNvPr>
          <p:cNvSpPr>
            <a:spLocks noGrp="1"/>
          </p:cNvSpPr>
          <p:nvPr userDrawn="1">
            <p:ph type="body" sz="quarter" idx="13"/>
          </p:nvPr>
        </p:nvSpPr>
        <p:spPr>
          <a:xfrm>
            <a:off x="1645445" y="4087020"/>
            <a:ext cx="2693284" cy="276999"/>
          </a:xfrm>
        </p:spPr>
        <p:txBody>
          <a:bodyPr/>
          <a:lstStyle>
            <a:lvl1pPr marL="0" indent="0">
              <a:buNone/>
              <a:defRPr kumimoji="0" lang="en-IN" sz="1800" b="0" i="0" u="none" strike="noStrike" kern="1200" cap="none" spc="0" normalizeH="0" baseline="0" dirty="0">
                <a:ln w="3175">
                  <a:noFill/>
                </a:ln>
                <a:solidFill>
                  <a:schemeClr val="tx1"/>
                </a:solidFill>
                <a:effectLst/>
                <a:uLnTx/>
                <a:uFillTx/>
                <a:latin typeface="+mn-lt"/>
                <a:ea typeface="+mn-ea"/>
                <a:cs typeface="Segoe UI" panose="020B0502040204020203" pitchFamily="34" charset="0"/>
              </a:defRPr>
            </a:lvl1pPr>
          </a:lstStyle>
          <a:p>
            <a:pPr lvl="0"/>
            <a:endParaRPr lang="en-IN"/>
          </a:p>
        </p:txBody>
      </p:sp>
      <p:sp>
        <p:nvSpPr>
          <p:cNvPr id="67" name="Text Placeholder 66">
            <a:extLst>
              <a:ext uri="{FF2B5EF4-FFF2-40B4-BE49-F238E27FC236}">
                <a16:creationId xmlns:a16="http://schemas.microsoft.com/office/drawing/2014/main" id="{C3521EEC-9F97-A391-667C-D5B871F81D31}"/>
              </a:ext>
            </a:extLst>
          </p:cNvPr>
          <p:cNvSpPr>
            <a:spLocks noGrp="1"/>
          </p:cNvSpPr>
          <p:nvPr userDrawn="1">
            <p:ph type="body" sz="quarter" idx="16"/>
          </p:nvPr>
        </p:nvSpPr>
        <p:spPr>
          <a:xfrm>
            <a:off x="1645445" y="4595660"/>
            <a:ext cx="2693284" cy="276999"/>
          </a:xfrm>
        </p:spPr>
        <p:txBody>
          <a:bodyPr/>
          <a:lstStyle>
            <a:lvl1pPr marL="0" indent="0">
              <a:buNone/>
              <a:defRPr kumimoji="0" lang="en-IN" sz="1800" b="0" i="0" u="none" strike="noStrike" kern="1200" cap="none" spc="0" normalizeH="0" baseline="0" dirty="0">
                <a:ln w="3175">
                  <a:noFill/>
                </a:ln>
                <a:solidFill>
                  <a:schemeClr val="tx1"/>
                </a:solidFill>
                <a:effectLst/>
                <a:uLnTx/>
                <a:uFillTx/>
                <a:latin typeface="+mn-lt"/>
                <a:ea typeface="+mn-ea"/>
                <a:cs typeface="Segoe UI" panose="020B0502040204020203" pitchFamily="34" charset="0"/>
              </a:defRPr>
            </a:lvl1pPr>
          </a:lstStyle>
          <a:p>
            <a:pPr lvl="0"/>
            <a:endParaRPr lang="en-IN"/>
          </a:p>
        </p:txBody>
      </p:sp>
      <p:sp>
        <p:nvSpPr>
          <p:cNvPr id="69" name="Text Placeholder 68">
            <a:extLst>
              <a:ext uri="{FF2B5EF4-FFF2-40B4-BE49-F238E27FC236}">
                <a16:creationId xmlns:a16="http://schemas.microsoft.com/office/drawing/2014/main" id="{BC168433-D4F9-F291-57C0-3C6A88CB58E8}"/>
              </a:ext>
            </a:extLst>
          </p:cNvPr>
          <p:cNvSpPr>
            <a:spLocks noGrp="1"/>
          </p:cNvSpPr>
          <p:nvPr userDrawn="1">
            <p:ph type="body" sz="quarter" idx="17"/>
          </p:nvPr>
        </p:nvSpPr>
        <p:spPr>
          <a:xfrm>
            <a:off x="1645445" y="5104691"/>
            <a:ext cx="2693284" cy="276999"/>
          </a:xfrm>
        </p:spPr>
        <p:txBody>
          <a:bodyPr/>
          <a:lstStyle>
            <a:lvl1pPr marL="0" indent="0">
              <a:buNone/>
              <a:defRPr kumimoji="0" lang="en-IN" sz="1800" b="0" i="0" u="none" strike="noStrike" kern="1200" cap="none" spc="0" normalizeH="0" baseline="0" dirty="0">
                <a:ln w="3175">
                  <a:noFill/>
                </a:ln>
                <a:solidFill>
                  <a:schemeClr val="tx1"/>
                </a:solidFill>
                <a:effectLst/>
                <a:uLnTx/>
                <a:uFillTx/>
                <a:latin typeface="+mn-lt"/>
                <a:ea typeface="+mn-ea"/>
                <a:cs typeface="Segoe UI" panose="020B0502040204020203" pitchFamily="34" charset="0"/>
              </a:defRPr>
            </a:lvl1pPr>
          </a:lstStyle>
          <a:p>
            <a:pPr lvl="0"/>
            <a:endParaRPr lang="en-IN"/>
          </a:p>
        </p:txBody>
      </p:sp>
      <p:sp>
        <p:nvSpPr>
          <p:cNvPr id="71" name="Text Placeholder 70">
            <a:extLst>
              <a:ext uri="{FF2B5EF4-FFF2-40B4-BE49-F238E27FC236}">
                <a16:creationId xmlns:a16="http://schemas.microsoft.com/office/drawing/2014/main" id="{CD09CA6F-BA8E-2253-92FA-BFFCCD3EB9BD}"/>
              </a:ext>
            </a:extLst>
          </p:cNvPr>
          <p:cNvSpPr>
            <a:spLocks noGrp="1"/>
          </p:cNvSpPr>
          <p:nvPr userDrawn="1">
            <p:ph type="body" sz="quarter" idx="18"/>
          </p:nvPr>
        </p:nvSpPr>
        <p:spPr>
          <a:xfrm>
            <a:off x="7682497" y="4087020"/>
            <a:ext cx="2693284" cy="276999"/>
          </a:xfrm>
        </p:spPr>
        <p:txBody>
          <a:bodyPr/>
          <a:lstStyle>
            <a:lvl1pPr marL="0" indent="0">
              <a:buNone/>
              <a:defRPr kumimoji="0" lang="en-IN" sz="1800" b="0" i="0" u="none" strike="noStrike" kern="1200" cap="none" spc="0" normalizeH="0" baseline="0" dirty="0">
                <a:ln w="3175">
                  <a:noFill/>
                </a:ln>
                <a:solidFill>
                  <a:schemeClr val="tx1"/>
                </a:solidFill>
                <a:effectLst/>
                <a:uLnTx/>
                <a:uFillTx/>
                <a:latin typeface="+mn-lt"/>
                <a:ea typeface="+mn-ea"/>
                <a:cs typeface="Segoe UI" panose="020B0502040204020203" pitchFamily="34" charset="0"/>
              </a:defRPr>
            </a:lvl1pPr>
          </a:lstStyle>
          <a:p>
            <a:pPr lvl="0"/>
            <a:endParaRPr lang="en-IN"/>
          </a:p>
        </p:txBody>
      </p:sp>
      <p:sp>
        <p:nvSpPr>
          <p:cNvPr id="75" name="Text Placeholder 74">
            <a:extLst>
              <a:ext uri="{FF2B5EF4-FFF2-40B4-BE49-F238E27FC236}">
                <a16:creationId xmlns:a16="http://schemas.microsoft.com/office/drawing/2014/main" id="{9B51A413-70FD-1137-0C33-386E47515569}"/>
              </a:ext>
            </a:extLst>
          </p:cNvPr>
          <p:cNvSpPr>
            <a:spLocks noGrp="1"/>
          </p:cNvSpPr>
          <p:nvPr userDrawn="1">
            <p:ph type="body" sz="quarter" idx="21"/>
          </p:nvPr>
        </p:nvSpPr>
        <p:spPr>
          <a:xfrm>
            <a:off x="7682497" y="4595856"/>
            <a:ext cx="2693284" cy="276999"/>
          </a:xfrm>
        </p:spPr>
        <p:txBody>
          <a:bodyPr/>
          <a:lstStyle>
            <a:lvl1pPr marL="0" indent="0">
              <a:buNone/>
              <a:defRPr kumimoji="0" lang="en-IN" sz="1800" b="0" i="0" u="none" strike="noStrike" kern="1200" cap="none" spc="0" normalizeH="0" baseline="0" dirty="0">
                <a:ln w="3175">
                  <a:noFill/>
                </a:ln>
                <a:solidFill>
                  <a:schemeClr val="tx1"/>
                </a:solidFill>
                <a:effectLst/>
                <a:uLnTx/>
                <a:uFillTx/>
                <a:latin typeface="+mn-lt"/>
                <a:ea typeface="+mn-ea"/>
                <a:cs typeface="Segoe UI" panose="020B0502040204020203" pitchFamily="34" charset="0"/>
              </a:defRPr>
            </a:lvl1pPr>
            <a:lvl5pPr>
              <a:defRPr/>
            </a:lvl5pPr>
          </a:lstStyle>
          <a:p>
            <a:pPr lvl="0"/>
            <a:endParaRPr lang="en-IN"/>
          </a:p>
        </p:txBody>
      </p:sp>
      <p:sp>
        <p:nvSpPr>
          <p:cNvPr id="77" name="Text Placeholder 76">
            <a:extLst>
              <a:ext uri="{FF2B5EF4-FFF2-40B4-BE49-F238E27FC236}">
                <a16:creationId xmlns:a16="http://schemas.microsoft.com/office/drawing/2014/main" id="{F96B9DB7-62C0-373F-7F1D-48D6B1E9B507}"/>
              </a:ext>
            </a:extLst>
          </p:cNvPr>
          <p:cNvSpPr>
            <a:spLocks noGrp="1"/>
          </p:cNvSpPr>
          <p:nvPr userDrawn="1">
            <p:ph type="body" sz="quarter" idx="22"/>
          </p:nvPr>
        </p:nvSpPr>
        <p:spPr>
          <a:xfrm>
            <a:off x="7682497" y="5104691"/>
            <a:ext cx="2693284" cy="276999"/>
          </a:xfrm>
        </p:spPr>
        <p:txBody>
          <a:bodyPr/>
          <a:lstStyle>
            <a:lvl1pPr marL="0" indent="0">
              <a:buNone/>
              <a:defRPr kumimoji="0" lang="en-IN" sz="1800" b="0" i="0" u="none" strike="noStrike" kern="1200" cap="none" spc="0" normalizeH="0" baseline="0" dirty="0">
                <a:ln w="3175">
                  <a:noFill/>
                </a:ln>
                <a:solidFill>
                  <a:schemeClr val="tx1"/>
                </a:solidFill>
                <a:effectLst/>
                <a:uLnTx/>
                <a:uFillTx/>
                <a:latin typeface="+mn-lt"/>
                <a:ea typeface="+mn-ea"/>
                <a:cs typeface="Segoe UI" panose="020B0502040204020203" pitchFamily="34" charset="0"/>
              </a:defRPr>
            </a:lvl1pPr>
          </a:lstStyle>
          <a:p>
            <a:pPr lvl="0"/>
            <a:endParaRPr lang="en-IN"/>
          </a:p>
        </p:txBody>
      </p:sp>
      <p:sp>
        <p:nvSpPr>
          <p:cNvPr id="81" name="Text Placeholder 80">
            <a:extLst>
              <a:ext uri="{FF2B5EF4-FFF2-40B4-BE49-F238E27FC236}">
                <a16:creationId xmlns:a16="http://schemas.microsoft.com/office/drawing/2014/main" id="{F33B6023-CEBC-C704-7C3D-EDDC0476C823}"/>
              </a:ext>
            </a:extLst>
          </p:cNvPr>
          <p:cNvSpPr>
            <a:spLocks noGrp="1"/>
          </p:cNvSpPr>
          <p:nvPr userDrawn="1">
            <p:ph type="body" sz="quarter" idx="23"/>
          </p:nvPr>
        </p:nvSpPr>
        <p:spPr>
          <a:xfrm>
            <a:off x="588263" y="3187974"/>
            <a:ext cx="5379310" cy="369332"/>
          </a:xfrm>
        </p:spPr>
        <p:txBody>
          <a:bodyPr anchor="ctr"/>
          <a:lstStyle>
            <a:lvl1pPr marL="0" indent="0" algn="ctr">
              <a:buNone/>
              <a:defRPr kumimoji="0" lang="en-IN" sz="2400" b="0" i="0" u="none" strike="noStrike" kern="1200" cap="none" spc="0" normalizeH="0" baseline="0" dirty="0">
                <a:ln>
                  <a:noFill/>
                </a:ln>
                <a:solidFill>
                  <a:schemeClr val="bg2"/>
                </a:solidFill>
                <a:effectLst/>
                <a:uLnTx/>
                <a:uFillTx/>
                <a:latin typeface="+mj-lt"/>
                <a:ea typeface="Segoe UI" pitchFamily="34" charset="0"/>
                <a:cs typeface="+mn-cs"/>
              </a:defRPr>
            </a:lvl1pPr>
          </a:lstStyle>
          <a:p>
            <a:pPr marL="228600" marR="0" lvl="0" indent="-228600" algn="ctr" defTabSz="932472" rtl="0" eaLnBrk="1" fontAlgn="base" latinLnBrk="0" hangingPunct="1">
              <a:lnSpc>
                <a:spcPct val="100000"/>
              </a:lnSpc>
              <a:spcBef>
                <a:spcPct val="0"/>
              </a:spcBef>
              <a:spcAft>
                <a:spcPct val="0"/>
              </a:spcAft>
              <a:buClrTx/>
              <a:buSzTx/>
              <a:buFont typeface="Wingdings" panose="05000000000000000000" pitchFamily="2" charset="2"/>
              <a:buNone/>
              <a:tabLst/>
            </a:pPr>
            <a:endParaRPr lang="en-IN"/>
          </a:p>
        </p:txBody>
      </p:sp>
      <p:sp>
        <p:nvSpPr>
          <p:cNvPr id="83" name="Text Placeholder 82">
            <a:extLst>
              <a:ext uri="{FF2B5EF4-FFF2-40B4-BE49-F238E27FC236}">
                <a16:creationId xmlns:a16="http://schemas.microsoft.com/office/drawing/2014/main" id="{1EFD3972-BA87-4488-CEB6-D722C88EE31E}"/>
              </a:ext>
            </a:extLst>
          </p:cNvPr>
          <p:cNvSpPr>
            <a:spLocks noGrp="1"/>
          </p:cNvSpPr>
          <p:nvPr userDrawn="1">
            <p:ph type="body" sz="quarter" idx="24"/>
          </p:nvPr>
        </p:nvSpPr>
        <p:spPr>
          <a:xfrm>
            <a:off x="6227473" y="3187974"/>
            <a:ext cx="5379310" cy="369332"/>
          </a:xfrm>
        </p:spPr>
        <p:txBody>
          <a:bodyPr anchor="ctr"/>
          <a:lstStyle>
            <a:lvl1pPr marL="0" indent="0" algn="ctr">
              <a:buNone/>
              <a:defRPr kumimoji="0" lang="en-IN" sz="2400" b="0" i="0" u="none" strike="noStrike" kern="1200" cap="none" spc="0" normalizeH="0" baseline="0" dirty="0">
                <a:ln>
                  <a:noFill/>
                </a:ln>
                <a:solidFill>
                  <a:schemeClr val="bg2"/>
                </a:solidFill>
                <a:effectLst/>
                <a:uLnTx/>
                <a:uFillTx/>
                <a:latin typeface="+mj-lt"/>
                <a:ea typeface="Segoe UI" pitchFamily="34" charset="0"/>
                <a:cs typeface="+mn-cs"/>
              </a:defRPr>
            </a:lvl1pPr>
          </a:lstStyle>
          <a:p>
            <a:pPr lvl="0"/>
            <a:endParaRPr lang="en-IN"/>
          </a:p>
        </p:txBody>
      </p:sp>
      <p:sp>
        <p:nvSpPr>
          <p:cNvPr id="85" name="Picture Placeholder 84">
            <a:extLst>
              <a:ext uri="{FF2B5EF4-FFF2-40B4-BE49-F238E27FC236}">
                <a16:creationId xmlns:a16="http://schemas.microsoft.com/office/drawing/2014/main" id="{0EA89367-92E2-138D-5EC7-1CD725A1D636}"/>
              </a:ext>
            </a:extLst>
          </p:cNvPr>
          <p:cNvSpPr>
            <a:spLocks noGrp="1"/>
          </p:cNvSpPr>
          <p:nvPr userDrawn="1">
            <p:ph type="pic" sz="quarter" idx="25" hasCustomPrompt="1"/>
          </p:nvPr>
        </p:nvSpPr>
        <p:spPr>
          <a:xfrm>
            <a:off x="2043792" y="1960305"/>
            <a:ext cx="832104" cy="832104"/>
          </a:xfrm>
          <a:prstGeom prst="ellipse">
            <a:avLst/>
          </a:prstGeom>
        </p:spPr>
        <p:txBody>
          <a:bodyPr anchor="ctr">
            <a:noAutofit/>
          </a:bodyPr>
          <a:lstStyle>
            <a:lvl1pPr marL="0" indent="0" algn="ctr">
              <a:buNone/>
              <a:defRPr sz="1400"/>
            </a:lvl1pPr>
          </a:lstStyle>
          <a:p>
            <a:r>
              <a:rPr lang="en-IN"/>
              <a:t>Icon</a:t>
            </a:r>
          </a:p>
        </p:txBody>
      </p:sp>
      <p:sp>
        <p:nvSpPr>
          <p:cNvPr id="87" name="Picture Placeholder 86">
            <a:extLst>
              <a:ext uri="{FF2B5EF4-FFF2-40B4-BE49-F238E27FC236}">
                <a16:creationId xmlns:a16="http://schemas.microsoft.com/office/drawing/2014/main" id="{2A01C636-0C5E-8409-5D9F-70740D57E951}"/>
              </a:ext>
            </a:extLst>
          </p:cNvPr>
          <p:cNvSpPr>
            <a:spLocks noGrp="1"/>
          </p:cNvSpPr>
          <p:nvPr userDrawn="1">
            <p:ph type="pic" sz="quarter" idx="26" hasCustomPrompt="1"/>
          </p:nvPr>
        </p:nvSpPr>
        <p:spPr>
          <a:xfrm>
            <a:off x="3679939" y="1960304"/>
            <a:ext cx="832104" cy="832104"/>
          </a:xfrm>
          <a:prstGeom prst="ellipse">
            <a:avLst/>
          </a:prstGeom>
        </p:spPr>
        <p:txBody>
          <a:bodyPr anchor="ctr">
            <a:noAutofit/>
          </a:bodyPr>
          <a:lstStyle>
            <a:lvl1pPr marL="0" indent="0" algn="ctr">
              <a:buNone/>
              <a:defRPr sz="1400"/>
            </a:lvl1pPr>
          </a:lstStyle>
          <a:p>
            <a:r>
              <a:rPr lang="en-IN"/>
              <a:t>Icon</a:t>
            </a:r>
          </a:p>
        </p:txBody>
      </p:sp>
      <p:sp>
        <p:nvSpPr>
          <p:cNvPr id="94" name="Text Placeholder 93">
            <a:extLst>
              <a:ext uri="{FF2B5EF4-FFF2-40B4-BE49-F238E27FC236}">
                <a16:creationId xmlns:a16="http://schemas.microsoft.com/office/drawing/2014/main" id="{2D84FC88-F182-D093-AE9C-AB5FEDDC61FC}"/>
              </a:ext>
            </a:extLst>
          </p:cNvPr>
          <p:cNvSpPr>
            <a:spLocks noGrp="1"/>
          </p:cNvSpPr>
          <p:nvPr userDrawn="1">
            <p:ph type="body" sz="quarter" idx="29" hasCustomPrompt="1"/>
          </p:nvPr>
        </p:nvSpPr>
        <p:spPr>
          <a:xfrm>
            <a:off x="1004539" y="4117406"/>
            <a:ext cx="352424" cy="215444"/>
          </a:xfrm>
        </p:spPr>
        <p:txBody>
          <a:bodyPr/>
          <a:lstStyle>
            <a:lvl1pPr marL="0" indent="0" algn="ctr">
              <a:buNone/>
              <a:defRPr sz="1400">
                <a:latin typeface="+mj-lt"/>
              </a:defRPr>
            </a:lvl1pPr>
            <a:lvl2pPr marL="228600" indent="0" algn="ctr">
              <a:buNone/>
              <a:defRPr sz="1400"/>
            </a:lvl2pPr>
            <a:lvl3pPr marL="457200" indent="0" algn="ctr">
              <a:buNone/>
              <a:defRPr sz="1400"/>
            </a:lvl3pPr>
            <a:lvl4pPr marL="661988" indent="0" algn="ctr">
              <a:buNone/>
              <a:defRPr sz="1400"/>
            </a:lvl4pPr>
            <a:lvl5pPr marL="855663" indent="0" algn="ctr">
              <a:buNone/>
              <a:defRPr sz="1400"/>
            </a:lvl5pPr>
          </a:lstStyle>
          <a:p>
            <a:pPr lvl="0"/>
            <a:r>
              <a:rPr lang="en-IN"/>
              <a:t>Text</a:t>
            </a:r>
          </a:p>
        </p:txBody>
      </p:sp>
      <p:sp>
        <p:nvSpPr>
          <p:cNvPr id="95" name="Text Placeholder 93">
            <a:extLst>
              <a:ext uri="{FF2B5EF4-FFF2-40B4-BE49-F238E27FC236}">
                <a16:creationId xmlns:a16="http://schemas.microsoft.com/office/drawing/2014/main" id="{9601CCE4-A762-599C-8431-6F9E2132E505}"/>
              </a:ext>
            </a:extLst>
          </p:cNvPr>
          <p:cNvSpPr>
            <a:spLocks noGrp="1"/>
          </p:cNvSpPr>
          <p:nvPr userDrawn="1">
            <p:ph type="body" sz="quarter" idx="30" hasCustomPrompt="1"/>
          </p:nvPr>
        </p:nvSpPr>
        <p:spPr>
          <a:xfrm>
            <a:off x="1004539" y="4626437"/>
            <a:ext cx="352424" cy="215444"/>
          </a:xfrm>
        </p:spPr>
        <p:txBody>
          <a:bodyPr/>
          <a:lstStyle>
            <a:lvl1pPr marL="0" indent="0" algn="ctr">
              <a:buNone/>
              <a:defRPr sz="1400">
                <a:latin typeface="+mj-lt"/>
              </a:defRPr>
            </a:lvl1pPr>
            <a:lvl2pPr marL="228600" indent="0" algn="ctr">
              <a:buNone/>
              <a:defRPr sz="1400"/>
            </a:lvl2pPr>
            <a:lvl3pPr marL="457200" indent="0" algn="ctr">
              <a:buNone/>
              <a:defRPr sz="1400"/>
            </a:lvl3pPr>
            <a:lvl4pPr marL="661988" indent="0" algn="ctr">
              <a:buNone/>
              <a:defRPr sz="1400"/>
            </a:lvl4pPr>
            <a:lvl5pPr marL="855663" indent="0" algn="ctr">
              <a:buNone/>
              <a:defRPr sz="1400"/>
            </a:lvl5pPr>
          </a:lstStyle>
          <a:p>
            <a:pPr lvl="0"/>
            <a:r>
              <a:rPr lang="en-IN"/>
              <a:t>Text</a:t>
            </a:r>
          </a:p>
        </p:txBody>
      </p:sp>
      <p:sp>
        <p:nvSpPr>
          <p:cNvPr id="96" name="Text Placeholder 93">
            <a:extLst>
              <a:ext uri="{FF2B5EF4-FFF2-40B4-BE49-F238E27FC236}">
                <a16:creationId xmlns:a16="http://schemas.microsoft.com/office/drawing/2014/main" id="{A57A6776-D180-1F93-542A-FA72D5CA9BDC}"/>
              </a:ext>
            </a:extLst>
          </p:cNvPr>
          <p:cNvSpPr>
            <a:spLocks noGrp="1"/>
          </p:cNvSpPr>
          <p:nvPr userDrawn="1">
            <p:ph type="body" sz="quarter" idx="31" hasCustomPrompt="1"/>
          </p:nvPr>
        </p:nvSpPr>
        <p:spPr>
          <a:xfrm>
            <a:off x="1004539" y="5135468"/>
            <a:ext cx="352424" cy="215444"/>
          </a:xfrm>
        </p:spPr>
        <p:txBody>
          <a:bodyPr/>
          <a:lstStyle>
            <a:lvl1pPr marL="0" indent="0" algn="ctr">
              <a:buNone/>
              <a:defRPr sz="1400">
                <a:latin typeface="+mj-lt"/>
              </a:defRPr>
            </a:lvl1pPr>
            <a:lvl2pPr marL="228600" indent="0" algn="ctr">
              <a:buNone/>
              <a:defRPr sz="1400"/>
            </a:lvl2pPr>
            <a:lvl3pPr marL="457200" indent="0" algn="ctr">
              <a:buNone/>
              <a:defRPr sz="1400"/>
            </a:lvl3pPr>
            <a:lvl4pPr marL="661988" indent="0" algn="ctr">
              <a:buNone/>
              <a:defRPr sz="1400"/>
            </a:lvl4pPr>
            <a:lvl5pPr marL="855663" indent="0" algn="ctr">
              <a:buNone/>
              <a:defRPr sz="1400"/>
            </a:lvl5pPr>
          </a:lstStyle>
          <a:p>
            <a:pPr lvl="0"/>
            <a:r>
              <a:rPr lang="en-IN"/>
              <a:t>Text</a:t>
            </a:r>
          </a:p>
        </p:txBody>
      </p:sp>
      <p:sp>
        <p:nvSpPr>
          <p:cNvPr id="97" name="Text Placeholder 93">
            <a:extLst>
              <a:ext uri="{FF2B5EF4-FFF2-40B4-BE49-F238E27FC236}">
                <a16:creationId xmlns:a16="http://schemas.microsoft.com/office/drawing/2014/main" id="{32F0C1CA-CC86-BEB6-B488-CF27701D1789}"/>
              </a:ext>
            </a:extLst>
          </p:cNvPr>
          <p:cNvSpPr>
            <a:spLocks noGrp="1"/>
          </p:cNvSpPr>
          <p:nvPr userDrawn="1">
            <p:ph type="body" sz="quarter" idx="32" hasCustomPrompt="1"/>
          </p:nvPr>
        </p:nvSpPr>
        <p:spPr>
          <a:xfrm>
            <a:off x="7041591" y="4117406"/>
            <a:ext cx="352424" cy="215444"/>
          </a:xfrm>
        </p:spPr>
        <p:txBody>
          <a:bodyPr/>
          <a:lstStyle>
            <a:lvl1pPr marL="0" indent="0" algn="ctr">
              <a:buNone/>
              <a:defRPr sz="1400">
                <a:latin typeface="+mj-lt"/>
              </a:defRPr>
            </a:lvl1pPr>
            <a:lvl2pPr marL="228600" indent="0" algn="ctr">
              <a:buNone/>
              <a:defRPr sz="1400"/>
            </a:lvl2pPr>
            <a:lvl3pPr marL="457200" indent="0" algn="ctr">
              <a:buNone/>
              <a:defRPr sz="1400"/>
            </a:lvl3pPr>
            <a:lvl4pPr marL="661988" indent="0" algn="ctr">
              <a:buNone/>
              <a:defRPr sz="1400"/>
            </a:lvl4pPr>
            <a:lvl5pPr marL="855663" indent="0" algn="ctr">
              <a:buNone/>
              <a:defRPr sz="1400"/>
            </a:lvl5pPr>
          </a:lstStyle>
          <a:p>
            <a:pPr lvl="0"/>
            <a:r>
              <a:rPr lang="en-IN"/>
              <a:t>Text</a:t>
            </a:r>
          </a:p>
        </p:txBody>
      </p:sp>
      <p:sp>
        <p:nvSpPr>
          <p:cNvPr id="98" name="Text Placeholder 93">
            <a:extLst>
              <a:ext uri="{FF2B5EF4-FFF2-40B4-BE49-F238E27FC236}">
                <a16:creationId xmlns:a16="http://schemas.microsoft.com/office/drawing/2014/main" id="{ABA48210-6C4F-A93E-B167-C621709034BB}"/>
              </a:ext>
            </a:extLst>
          </p:cNvPr>
          <p:cNvSpPr>
            <a:spLocks noGrp="1"/>
          </p:cNvSpPr>
          <p:nvPr userDrawn="1">
            <p:ph type="body" sz="quarter" idx="33" hasCustomPrompt="1"/>
          </p:nvPr>
        </p:nvSpPr>
        <p:spPr>
          <a:xfrm>
            <a:off x="7041591" y="4626437"/>
            <a:ext cx="352424" cy="215444"/>
          </a:xfrm>
        </p:spPr>
        <p:txBody>
          <a:bodyPr/>
          <a:lstStyle>
            <a:lvl1pPr marL="0" indent="0" algn="ctr">
              <a:buNone/>
              <a:defRPr sz="1400">
                <a:latin typeface="+mj-lt"/>
              </a:defRPr>
            </a:lvl1pPr>
            <a:lvl2pPr marL="228600" indent="0" algn="ctr">
              <a:buNone/>
              <a:defRPr sz="1400"/>
            </a:lvl2pPr>
            <a:lvl3pPr marL="457200" indent="0" algn="ctr">
              <a:buNone/>
              <a:defRPr sz="1400"/>
            </a:lvl3pPr>
            <a:lvl4pPr marL="661988" indent="0" algn="ctr">
              <a:buNone/>
              <a:defRPr sz="1400"/>
            </a:lvl4pPr>
            <a:lvl5pPr marL="855663" indent="0" algn="ctr">
              <a:buNone/>
              <a:defRPr sz="1400"/>
            </a:lvl5pPr>
          </a:lstStyle>
          <a:p>
            <a:pPr lvl="0"/>
            <a:r>
              <a:rPr lang="en-IN"/>
              <a:t>Text</a:t>
            </a:r>
          </a:p>
        </p:txBody>
      </p:sp>
      <p:sp>
        <p:nvSpPr>
          <p:cNvPr id="99" name="Text Placeholder 93">
            <a:extLst>
              <a:ext uri="{FF2B5EF4-FFF2-40B4-BE49-F238E27FC236}">
                <a16:creationId xmlns:a16="http://schemas.microsoft.com/office/drawing/2014/main" id="{E3B76DD4-E46C-CB73-2FBC-17DE1882B8E7}"/>
              </a:ext>
            </a:extLst>
          </p:cNvPr>
          <p:cNvSpPr>
            <a:spLocks noGrp="1"/>
          </p:cNvSpPr>
          <p:nvPr userDrawn="1">
            <p:ph type="body" sz="quarter" idx="34" hasCustomPrompt="1"/>
          </p:nvPr>
        </p:nvSpPr>
        <p:spPr>
          <a:xfrm>
            <a:off x="7041591" y="5135468"/>
            <a:ext cx="352424" cy="215444"/>
          </a:xfrm>
        </p:spPr>
        <p:txBody>
          <a:bodyPr/>
          <a:lstStyle>
            <a:lvl1pPr marL="0" indent="0" algn="ctr">
              <a:buNone/>
              <a:defRPr sz="1400">
                <a:latin typeface="+mj-lt"/>
              </a:defRPr>
            </a:lvl1pPr>
            <a:lvl2pPr marL="228600" indent="0" algn="ctr">
              <a:buNone/>
              <a:defRPr sz="1400"/>
            </a:lvl2pPr>
            <a:lvl3pPr marL="457200" indent="0" algn="ctr">
              <a:buNone/>
              <a:defRPr sz="1400"/>
            </a:lvl3pPr>
            <a:lvl4pPr marL="661988" indent="0" algn="ctr">
              <a:buNone/>
              <a:defRPr sz="1400"/>
            </a:lvl4pPr>
            <a:lvl5pPr marL="855663" indent="0" algn="ctr">
              <a:buNone/>
              <a:defRPr sz="1400"/>
            </a:lvl5pPr>
          </a:lstStyle>
          <a:p>
            <a:pPr lvl="0"/>
            <a:r>
              <a:rPr lang="en-IN"/>
              <a:t>Text</a:t>
            </a:r>
          </a:p>
        </p:txBody>
      </p:sp>
      <p:sp>
        <p:nvSpPr>
          <p:cNvPr id="7" name="Picture Placeholder 86">
            <a:extLst>
              <a:ext uri="{FF2B5EF4-FFF2-40B4-BE49-F238E27FC236}">
                <a16:creationId xmlns:a16="http://schemas.microsoft.com/office/drawing/2014/main" id="{34649A6E-FBCE-AEB7-E21F-FB48FCD75264}"/>
              </a:ext>
            </a:extLst>
          </p:cNvPr>
          <p:cNvSpPr>
            <a:spLocks noGrp="1"/>
          </p:cNvSpPr>
          <p:nvPr>
            <p:ph type="pic" sz="quarter" idx="35" hasCustomPrompt="1"/>
          </p:nvPr>
        </p:nvSpPr>
        <p:spPr>
          <a:xfrm>
            <a:off x="7681471" y="1960304"/>
            <a:ext cx="832104" cy="832104"/>
          </a:xfrm>
          <a:prstGeom prst="ellipse">
            <a:avLst/>
          </a:prstGeom>
        </p:spPr>
        <p:txBody>
          <a:bodyPr anchor="ctr">
            <a:noAutofit/>
          </a:bodyPr>
          <a:lstStyle>
            <a:lvl1pPr marL="0" indent="0" algn="ctr">
              <a:buNone/>
              <a:defRPr sz="1400"/>
            </a:lvl1pPr>
          </a:lstStyle>
          <a:p>
            <a:r>
              <a:rPr lang="en-IN"/>
              <a:t>Icon</a:t>
            </a:r>
          </a:p>
        </p:txBody>
      </p:sp>
      <p:sp>
        <p:nvSpPr>
          <p:cNvPr id="9" name="Picture Placeholder 86">
            <a:extLst>
              <a:ext uri="{FF2B5EF4-FFF2-40B4-BE49-F238E27FC236}">
                <a16:creationId xmlns:a16="http://schemas.microsoft.com/office/drawing/2014/main" id="{6B466EC3-56E8-3C5A-3FD5-0A0379353949}"/>
              </a:ext>
            </a:extLst>
          </p:cNvPr>
          <p:cNvSpPr>
            <a:spLocks noGrp="1"/>
          </p:cNvSpPr>
          <p:nvPr>
            <p:ph type="pic" sz="quarter" idx="36" hasCustomPrompt="1"/>
          </p:nvPr>
        </p:nvSpPr>
        <p:spPr>
          <a:xfrm>
            <a:off x="9318384" y="1960304"/>
            <a:ext cx="832104" cy="832104"/>
          </a:xfrm>
          <a:prstGeom prst="ellipse">
            <a:avLst/>
          </a:prstGeom>
        </p:spPr>
        <p:txBody>
          <a:bodyPr anchor="ctr">
            <a:noAutofit/>
          </a:bodyPr>
          <a:lstStyle>
            <a:lvl1pPr marL="0" indent="0" algn="ctr">
              <a:buNone/>
              <a:defRPr sz="1400"/>
            </a:lvl1pPr>
          </a:lstStyle>
          <a:p>
            <a:r>
              <a:rPr lang="en-IN"/>
              <a:t>Icon</a:t>
            </a:r>
          </a:p>
        </p:txBody>
      </p:sp>
    </p:spTree>
    <p:extLst>
      <p:ext uri="{BB962C8B-B14F-4D97-AF65-F5344CB8AC3E}">
        <p14:creationId xmlns:p14="http://schemas.microsoft.com/office/powerpoint/2010/main" val="1841063003"/>
      </p:ext>
    </p:extLst>
  </p:cSld>
  <p:clrMapOvr>
    <a:masterClrMapping/>
  </p:clrMapOvr>
  <p:transition>
    <p:fade/>
  </p:transition>
  <p:extLst>
    <p:ext uri="{DCECCB84-F9BA-43D5-87BE-67443E8EF086}">
      <p15:sldGuideLst xmlns:p15="http://schemas.microsoft.com/office/powerpoint/2012/main">
        <p15:guide id="28" orient="horz" pos="864">
          <p15:clr>
            <a:srgbClr val="5ACBF0"/>
          </p15:clr>
        </p15:guide>
        <p15:guide id="29" orient="horz" pos="1272">
          <p15:clr>
            <a:srgbClr val="5ACBF0"/>
          </p15:clr>
        </p15:guide>
        <p15:guide id="30" orient="horz" pos="288">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with Two Column">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71B1F896-3BBF-7C0B-B78C-089503F93A13}"/>
              </a:ext>
            </a:extLst>
          </p:cNvPr>
          <p:cNvSpPr/>
          <p:nvPr userDrawn="1"/>
        </p:nvSpPr>
        <p:spPr bwMode="auto">
          <a:xfrm rot="5400000">
            <a:off x="-1734609" y="3323923"/>
            <a:ext cx="4057385" cy="588168"/>
          </a:xfrm>
          <a:prstGeom prst="round1Rect">
            <a:avLst>
              <a:gd name="adj" fmla="val 40958"/>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sp>
        <p:nvSpPr>
          <p:cNvPr id="3" name="Freeform: Shape 2">
            <a:extLst>
              <a:ext uri="{FF2B5EF4-FFF2-40B4-BE49-F238E27FC236}">
                <a16:creationId xmlns:a16="http://schemas.microsoft.com/office/drawing/2014/main" id="{CED6DE1A-02AC-9983-E2B2-368F46FDF84A}"/>
              </a:ext>
            </a:extLst>
          </p:cNvPr>
          <p:cNvSpPr/>
          <p:nvPr userDrawn="1"/>
        </p:nvSpPr>
        <p:spPr bwMode="auto">
          <a:xfrm>
            <a:off x="0" y="-1"/>
            <a:ext cx="12192000" cy="1793663"/>
          </a:xfrm>
          <a:custGeom>
            <a:avLst/>
            <a:gdLst>
              <a:gd name="connsiteX0" fmla="*/ 0 w 12192000"/>
              <a:gd name="connsiteY0" fmla="*/ 0 h 1793663"/>
              <a:gd name="connsiteX1" fmla="*/ 12192000 w 12192000"/>
              <a:gd name="connsiteY1" fmla="*/ 0 h 1793663"/>
              <a:gd name="connsiteX2" fmla="*/ 12192000 w 12192000"/>
              <a:gd name="connsiteY2" fmla="*/ 1793663 h 1793663"/>
              <a:gd name="connsiteX3" fmla="*/ 11603830 w 12192000"/>
              <a:gd name="connsiteY3" fmla="*/ 1793663 h 1793663"/>
              <a:gd name="connsiteX4" fmla="*/ 11603830 w 12192000"/>
              <a:gd name="connsiteY4" fmla="*/ 1661356 h 1793663"/>
              <a:gd name="connsiteX5" fmla="*/ 11326775 w 12192000"/>
              <a:gd name="connsiteY5" fmla="*/ 1384301 h 1793663"/>
              <a:gd name="connsiteX6" fmla="*/ 6461953 w 12192000"/>
              <a:gd name="connsiteY6" fmla="*/ 1384301 h 1793663"/>
              <a:gd name="connsiteX7" fmla="*/ 6184898 w 12192000"/>
              <a:gd name="connsiteY7" fmla="*/ 1661356 h 1793663"/>
              <a:gd name="connsiteX8" fmla="*/ 6184898 w 12192000"/>
              <a:gd name="connsiteY8" fmla="*/ 1793663 h 1793663"/>
              <a:gd name="connsiteX9" fmla="*/ 6007101 w 12192000"/>
              <a:gd name="connsiteY9" fmla="*/ 1793663 h 1793663"/>
              <a:gd name="connsiteX10" fmla="*/ 6007101 w 12192000"/>
              <a:gd name="connsiteY10" fmla="*/ 1661356 h 1793663"/>
              <a:gd name="connsiteX11" fmla="*/ 5730045 w 12192000"/>
              <a:gd name="connsiteY11" fmla="*/ 1384301 h 1793663"/>
              <a:gd name="connsiteX12" fmla="*/ 865223 w 12192000"/>
              <a:gd name="connsiteY12" fmla="*/ 1384301 h 1793663"/>
              <a:gd name="connsiteX13" fmla="*/ 588168 w 12192000"/>
              <a:gd name="connsiteY13" fmla="*/ 1661356 h 1793663"/>
              <a:gd name="connsiteX14" fmla="*/ 588168 w 12192000"/>
              <a:gd name="connsiteY14" fmla="*/ 1793663 h 1793663"/>
              <a:gd name="connsiteX15" fmla="*/ 0 w 12192000"/>
              <a:gd name="connsiteY15" fmla="*/ 1793663 h 1793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793663">
                <a:moveTo>
                  <a:pt x="0" y="0"/>
                </a:moveTo>
                <a:lnTo>
                  <a:pt x="12192000" y="0"/>
                </a:lnTo>
                <a:lnTo>
                  <a:pt x="12192000" y="1793663"/>
                </a:lnTo>
                <a:lnTo>
                  <a:pt x="11603830" y="1793663"/>
                </a:lnTo>
                <a:lnTo>
                  <a:pt x="11603830" y="1661356"/>
                </a:lnTo>
                <a:cubicBezTo>
                  <a:pt x="11603830" y="1508343"/>
                  <a:pt x="11479788" y="1384301"/>
                  <a:pt x="11326775" y="1384301"/>
                </a:cubicBezTo>
                <a:lnTo>
                  <a:pt x="6461953" y="1384301"/>
                </a:lnTo>
                <a:cubicBezTo>
                  <a:pt x="6308940" y="1384301"/>
                  <a:pt x="6184898" y="1508343"/>
                  <a:pt x="6184898" y="1661356"/>
                </a:cubicBezTo>
                <a:lnTo>
                  <a:pt x="6184898" y="1793663"/>
                </a:lnTo>
                <a:lnTo>
                  <a:pt x="6007101" y="1793663"/>
                </a:lnTo>
                <a:lnTo>
                  <a:pt x="6007101" y="1661356"/>
                </a:lnTo>
                <a:cubicBezTo>
                  <a:pt x="6007101" y="1508343"/>
                  <a:pt x="5883058" y="1384301"/>
                  <a:pt x="5730045" y="1384301"/>
                </a:cubicBezTo>
                <a:lnTo>
                  <a:pt x="865223" y="1384301"/>
                </a:lnTo>
                <a:cubicBezTo>
                  <a:pt x="712210" y="1384301"/>
                  <a:pt x="588168" y="1508343"/>
                  <a:pt x="588168" y="1661356"/>
                </a:cubicBezTo>
                <a:lnTo>
                  <a:pt x="588168" y="1793663"/>
                </a:lnTo>
                <a:lnTo>
                  <a:pt x="0" y="1793663"/>
                </a:lnTo>
                <a:close/>
              </a:path>
            </a:pathLst>
          </a:cu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 name="Rectangle: Rounded Corners 3">
            <a:extLst>
              <a:ext uri="{FF2B5EF4-FFF2-40B4-BE49-F238E27FC236}">
                <a16:creationId xmlns:a16="http://schemas.microsoft.com/office/drawing/2014/main" id="{87D2CBC8-B3E0-36F6-1896-04979256EBBB}"/>
              </a:ext>
            </a:extLst>
          </p:cNvPr>
          <p:cNvSpPr/>
          <p:nvPr userDrawn="1"/>
        </p:nvSpPr>
        <p:spPr bwMode="auto">
          <a:xfrm>
            <a:off x="757920" y="1509486"/>
            <a:ext cx="5117528" cy="4789712"/>
          </a:xfrm>
          <a:prstGeom prst="roundRect">
            <a:avLst>
              <a:gd name="adj" fmla="val 4528"/>
            </a:avLst>
          </a:prstGeom>
          <a:solidFill>
            <a:schemeClr val="bg1">
              <a:alpha val="75000"/>
            </a:schemeClr>
          </a:soli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1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78D4"/>
              </a:solidFill>
              <a:effectLst/>
              <a:uLnTx/>
              <a:uFillTx/>
              <a:latin typeface="Segoe UI"/>
              <a:ea typeface="+mn-ea"/>
              <a:cs typeface="Segoe UI" pitchFamily="34" charset="0"/>
            </a:endParaRPr>
          </a:p>
        </p:txBody>
      </p:sp>
      <p:sp>
        <p:nvSpPr>
          <p:cNvPr id="5" name="Rectangle: Rounded Corners 4">
            <a:extLst>
              <a:ext uri="{FF2B5EF4-FFF2-40B4-BE49-F238E27FC236}">
                <a16:creationId xmlns:a16="http://schemas.microsoft.com/office/drawing/2014/main" id="{AB6EA6C3-278C-85D5-EF80-7159F73D9225}"/>
              </a:ext>
            </a:extLst>
          </p:cNvPr>
          <p:cNvSpPr/>
          <p:nvPr userDrawn="1"/>
        </p:nvSpPr>
        <p:spPr bwMode="auto">
          <a:xfrm>
            <a:off x="6363272" y="1509486"/>
            <a:ext cx="5117528" cy="4789712"/>
          </a:xfrm>
          <a:prstGeom prst="roundRect">
            <a:avLst>
              <a:gd name="adj" fmla="val 4528"/>
            </a:avLst>
          </a:prstGeom>
          <a:solidFill>
            <a:schemeClr val="bg1">
              <a:alpha val="75000"/>
            </a:schemeClr>
          </a:soli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1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78D4"/>
              </a:solidFill>
              <a:effectLst/>
              <a:uLnTx/>
              <a:uFillTx/>
              <a:latin typeface="Segoe UI"/>
              <a:ea typeface="+mn-ea"/>
              <a:cs typeface="Segoe UI" pitchFamily="34" charset="0"/>
            </a:endParaRPr>
          </a:p>
        </p:txBody>
      </p:sp>
      <p:sp>
        <p:nvSpPr>
          <p:cNvPr id="6" name="Rectangle: Single Corner Rounded 5">
            <a:extLst>
              <a:ext uri="{FF2B5EF4-FFF2-40B4-BE49-F238E27FC236}">
                <a16:creationId xmlns:a16="http://schemas.microsoft.com/office/drawing/2014/main" id="{E67331C0-B087-7491-2422-0B553A1D35E9}"/>
              </a:ext>
            </a:extLst>
          </p:cNvPr>
          <p:cNvSpPr/>
          <p:nvPr userDrawn="1"/>
        </p:nvSpPr>
        <p:spPr bwMode="auto">
          <a:xfrm rot="16200000" flipH="1">
            <a:off x="9869223" y="3323924"/>
            <a:ext cx="4057385" cy="588168"/>
          </a:xfrm>
          <a:prstGeom prst="round1Rect">
            <a:avLst>
              <a:gd name="adj" fmla="val 40958"/>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sp>
        <p:nvSpPr>
          <p:cNvPr id="7" name="Rectangle: Top Corners Rounded 6">
            <a:extLst>
              <a:ext uri="{FF2B5EF4-FFF2-40B4-BE49-F238E27FC236}">
                <a16:creationId xmlns:a16="http://schemas.microsoft.com/office/drawing/2014/main" id="{C9963C8D-0FD8-30F3-3F86-2D4F0558C013}"/>
              </a:ext>
            </a:extLst>
          </p:cNvPr>
          <p:cNvSpPr/>
          <p:nvPr userDrawn="1"/>
        </p:nvSpPr>
        <p:spPr bwMode="auto">
          <a:xfrm flipV="1">
            <a:off x="6007100" y="1790125"/>
            <a:ext cx="177798" cy="1540903"/>
          </a:xfrm>
          <a:prstGeom prst="round2SameRect">
            <a:avLst>
              <a:gd name="adj1" fmla="val 50000"/>
              <a:gd name="adj2"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sp>
        <p:nvSpPr>
          <p:cNvPr id="16" name="Text Placeholder 15">
            <a:extLst>
              <a:ext uri="{FF2B5EF4-FFF2-40B4-BE49-F238E27FC236}">
                <a16:creationId xmlns:a16="http://schemas.microsoft.com/office/drawing/2014/main" id="{05FC84F8-E0F2-C97F-85C7-3850033867E0}"/>
              </a:ext>
            </a:extLst>
          </p:cNvPr>
          <p:cNvSpPr>
            <a:spLocks noGrp="1"/>
          </p:cNvSpPr>
          <p:nvPr>
            <p:ph type="body" sz="quarter" idx="10"/>
          </p:nvPr>
        </p:nvSpPr>
        <p:spPr>
          <a:xfrm>
            <a:off x="1752092" y="2096566"/>
            <a:ext cx="3875008" cy="369332"/>
          </a:xfrm>
        </p:spPr>
        <p:txBody>
          <a:bodyPr/>
          <a:lstStyle>
            <a:lvl1pPr marL="0" indent="0">
              <a:buNone/>
              <a:defRPr kumimoji="0" lang="en-IN" sz="2400" b="0" i="0" u="none" strike="noStrike" kern="1200" cap="none" spc="0" normalizeH="0" baseline="0" dirty="0">
                <a:ln>
                  <a:noFill/>
                </a:ln>
                <a:solidFill>
                  <a:schemeClr val="bg2"/>
                </a:solidFill>
                <a:effectLst/>
                <a:uLnTx/>
                <a:uFillTx/>
                <a:latin typeface="+mj-lt"/>
                <a:ea typeface="+mn-ea"/>
                <a:cs typeface="+mn-cs"/>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a:p>
        </p:txBody>
      </p:sp>
      <p:sp>
        <p:nvSpPr>
          <p:cNvPr id="18" name="Text Placeholder 17">
            <a:extLst>
              <a:ext uri="{FF2B5EF4-FFF2-40B4-BE49-F238E27FC236}">
                <a16:creationId xmlns:a16="http://schemas.microsoft.com/office/drawing/2014/main" id="{3F397BDF-6661-8A5C-6327-9B07BAA4A5F8}"/>
              </a:ext>
            </a:extLst>
          </p:cNvPr>
          <p:cNvSpPr>
            <a:spLocks noGrp="1"/>
          </p:cNvSpPr>
          <p:nvPr>
            <p:ph type="body" sz="quarter" idx="11"/>
          </p:nvPr>
        </p:nvSpPr>
        <p:spPr>
          <a:xfrm>
            <a:off x="7357445" y="2096566"/>
            <a:ext cx="3875008" cy="369332"/>
          </a:xfrm>
        </p:spPr>
        <p:txBody>
          <a:bodyPr/>
          <a:lstStyle>
            <a:lvl1pPr marL="0" indent="0">
              <a:buNone/>
              <a:defRPr kumimoji="0" lang="en-IN" sz="2400" b="0" i="0" u="none" strike="noStrike" kern="1200" cap="none" spc="0" normalizeH="0" baseline="0" dirty="0">
                <a:ln>
                  <a:noFill/>
                </a:ln>
                <a:solidFill>
                  <a:schemeClr val="bg2"/>
                </a:solidFill>
                <a:effectLst/>
                <a:uLnTx/>
                <a:uFillTx/>
                <a:latin typeface="+mj-lt"/>
                <a:ea typeface="+mn-ea"/>
                <a:cs typeface="+mn-cs"/>
              </a:defRPr>
            </a:lvl1pPr>
          </a:lstStyle>
          <a:p>
            <a:pPr lvl="0"/>
            <a:endParaRPr lang="en-IN"/>
          </a:p>
        </p:txBody>
      </p:sp>
      <p:sp>
        <p:nvSpPr>
          <p:cNvPr id="27" name="Text Placeholder 26">
            <a:extLst>
              <a:ext uri="{FF2B5EF4-FFF2-40B4-BE49-F238E27FC236}">
                <a16:creationId xmlns:a16="http://schemas.microsoft.com/office/drawing/2014/main" id="{5E2A6A41-D69C-81DA-BD2C-C524BB399819}"/>
              </a:ext>
            </a:extLst>
          </p:cNvPr>
          <p:cNvSpPr>
            <a:spLocks noGrp="1"/>
          </p:cNvSpPr>
          <p:nvPr>
            <p:ph type="body" sz="quarter" idx="14"/>
          </p:nvPr>
        </p:nvSpPr>
        <p:spPr>
          <a:xfrm>
            <a:off x="1006267" y="2989076"/>
            <a:ext cx="4620833" cy="307777"/>
          </a:xfrm>
        </p:spPr>
        <p:txBody>
          <a:bodyPr/>
          <a:lstStyle>
            <a:lvl1pPr marL="280988" indent="-280988">
              <a:spcBef>
                <a:spcPts val="400"/>
              </a:spcBef>
              <a:spcAft>
                <a:spcPts val="600"/>
              </a:spcAft>
              <a:buFont typeface="+mj-lt"/>
              <a:buAutoNum type="arabicPeriod"/>
              <a:defRPr kumimoji="0" lang="en-IN" sz="2000" b="0" i="0" u="none" strike="noStrike" kern="1200" cap="none" spc="0" normalizeH="0" baseline="0" dirty="0">
                <a:ln>
                  <a:noFill/>
                </a:ln>
                <a:solidFill>
                  <a:schemeClr val="tx1"/>
                </a:solidFill>
                <a:effectLst/>
                <a:uLnTx/>
                <a:uFillTx/>
                <a:latin typeface="+mn-lt"/>
                <a:ea typeface="+mn-ea"/>
                <a:cs typeface="+mn-cs"/>
              </a:defRPr>
            </a:lvl1pPr>
          </a:lstStyle>
          <a:p>
            <a:pPr lvl="0"/>
            <a:endParaRPr lang="en-IN"/>
          </a:p>
        </p:txBody>
      </p:sp>
      <p:sp>
        <p:nvSpPr>
          <p:cNvPr id="29" name="Text Placeholder 28">
            <a:extLst>
              <a:ext uri="{FF2B5EF4-FFF2-40B4-BE49-F238E27FC236}">
                <a16:creationId xmlns:a16="http://schemas.microsoft.com/office/drawing/2014/main" id="{A32597D8-2F22-8BFA-3C92-B1AF975CB595}"/>
              </a:ext>
            </a:extLst>
          </p:cNvPr>
          <p:cNvSpPr>
            <a:spLocks noGrp="1"/>
          </p:cNvSpPr>
          <p:nvPr>
            <p:ph type="body" sz="quarter" idx="15"/>
          </p:nvPr>
        </p:nvSpPr>
        <p:spPr>
          <a:xfrm>
            <a:off x="6611620" y="2989076"/>
            <a:ext cx="4620833" cy="307777"/>
          </a:xfrm>
        </p:spPr>
        <p:txBody>
          <a:bodyPr/>
          <a:lstStyle>
            <a:lvl1pPr marL="280988" indent="-280988">
              <a:spcBef>
                <a:spcPts val="400"/>
              </a:spcBef>
              <a:spcAft>
                <a:spcPts val="600"/>
              </a:spcAft>
              <a:buFont typeface="+mj-lt"/>
              <a:buAutoNum type="arabicPeriod"/>
              <a:defRPr kumimoji="0" lang="en-IN" sz="2000" b="0" i="0" u="none" strike="noStrike" kern="1200" cap="none" spc="0" normalizeH="0" baseline="0" dirty="0">
                <a:ln>
                  <a:noFill/>
                </a:ln>
                <a:solidFill>
                  <a:schemeClr val="tx1"/>
                </a:solidFill>
                <a:effectLst/>
                <a:uLnTx/>
                <a:uFillTx/>
                <a:latin typeface="+mn-lt"/>
                <a:ea typeface="+mn-ea"/>
                <a:cs typeface="+mn-cs"/>
              </a:defRPr>
            </a:lvl1pPr>
          </a:lstStyle>
          <a:p>
            <a:pPr lvl="0"/>
            <a:endParaRPr lang="en-IN"/>
          </a:p>
        </p:txBody>
      </p:sp>
      <p:sp>
        <p:nvSpPr>
          <p:cNvPr id="25" name="Title 24">
            <a:extLst>
              <a:ext uri="{FF2B5EF4-FFF2-40B4-BE49-F238E27FC236}">
                <a16:creationId xmlns:a16="http://schemas.microsoft.com/office/drawing/2014/main" id="{5EB43C38-7734-B277-27DF-08BE495B57E9}"/>
              </a:ext>
            </a:extLst>
          </p:cNvPr>
          <p:cNvSpPr>
            <a:spLocks noGrp="1"/>
          </p:cNvSpPr>
          <p:nvPr>
            <p:ph type="title"/>
          </p:nvPr>
        </p:nvSpPr>
        <p:spPr/>
        <p:txBody>
          <a:bodyPr/>
          <a:lstStyle/>
          <a:p>
            <a:r>
              <a:rPr lang="en-US"/>
              <a:t>Click to edit Master title style</a:t>
            </a:r>
            <a:endParaRPr lang="en-IN"/>
          </a:p>
        </p:txBody>
      </p:sp>
      <p:sp>
        <p:nvSpPr>
          <p:cNvPr id="31" name="Picture Placeholder 30">
            <a:extLst>
              <a:ext uri="{FF2B5EF4-FFF2-40B4-BE49-F238E27FC236}">
                <a16:creationId xmlns:a16="http://schemas.microsoft.com/office/drawing/2014/main" id="{BC301C06-3022-C461-7ECC-928380A979BD}"/>
              </a:ext>
            </a:extLst>
          </p:cNvPr>
          <p:cNvSpPr>
            <a:spLocks noGrp="1"/>
          </p:cNvSpPr>
          <p:nvPr>
            <p:ph type="pic" sz="quarter" idx="16" hasCustomPrompt="1"/>
          </p:nvPr>
        </p:nvSpPr>
        <p:spPr>
          <a:xfrm>
            <a:off x="1007791" y="2016056"/>
            <a:ext cx="530352" cy="530352"/>
          </a:xfrm>
          <a:prstGeom prst="ellipse">
            <a:avLst/>
          </a:prstGeom>
        </p:spPr>
        <p:txBody>
          <a:bodyPr anchor="ctr">
            <a:noAutofit/>
          </a:bodyPr>
          <a:lstStyle>
            <a:lvl1pPr marL="0" indent="0" algn="ctr">
              <a:buNone/>
              <a:defRPr sz="1100"/>
            </a:lvl1pPr>
          </a:lstStyle>
          <a:p>
            <a:r>
              <a:rPr lang="en-IN"/>
              <a:t>Icon</a:t>
            </a:r>
          </a:p>
        </p:txBody>
      </p:sp>
      <p:sp>
        <p:nvSpPr>
          <p:cNvPr id="32" name="Picture Placeholder 30">
            <a:extLst>
              <a:ext uri="{FF2B5EF4-FFF2-40B4-BE49-F238E27FC236}">
                <a16:creationId xmlns:a16="http://schemas.microsoft.com/office/drawing/2014/main" id="{7664099F-EB3B-F818-FF0E-81C644180909}"/>
              </a:ext>
            </a:extLst>
          </p:cNvPr>
          <p:cNvSpPr>
            <a:spLocks noGrp="1"/>
          </p:cNvSpPr>
          <p:nvPr>
            <p:ph type="pic" sz="quarter" idx="17" hasCustomPrompt="1"/>
          </p:nvPr>
        </p:nvSpPr>
        <p:spPr>
          <a:xfrm>
            <a:off x="6613144" y="2016056"/>
            <a:ext cx="530352" cy="530352"/>
          </a:xfrm>
          <a:prstGeom prst="ellipse">
            <a:avLst/>
          </a:prstGeom>
        </p:spPr>
        <p:txBody>
          <a:bodyPr anchor="ctr">
            <a:noAutofit/>
          </a:bodyPr>
          <a:lstStyle>
            <a:lvl1pPr marL="0" indent="0" algn="ctr">
              <a:buNone/>
              <a:defRPr sz="1100"/>
            </a:lvl1pPr>
          </a:lstStyle>
          <a:p>
            <a:r>
              <a:rPr lang="en-IN"/>
              <a:t>Icon</a:t>
            </a:r>
          </a:p>
        </p:txBody>
      </p:sp>
    </p:spTree>
    <p:extLst>
      <p:ext uri="{BB962C8B-B14F-4D97-AF65-F5344CB8AC3E}">
        <p14:creationId xmlns:p14="http://schemas.microsoft.com/office/powerpoint/2010/main" val="4274570493"/>
      </p:ext>
    </p:extLst>
  </p:cSld>
  <p:clrMapOvr>
    <a:masterClrMapping/>
  </p:clrMapOvr>
  <p:transition>
    <p:fade/>
  </p:transition>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E7AC9E-719B-4D69-53BF-147A8845414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85777" y="674359"/>
            <a:ext cx="841172" cy="475075"/>
          </a:xfrm>
          <a:prstGeom prst="rect">
            <a:avLst/>
          </a:prstGeom>
        </p:spPr>
      </p:pic>
      <p:pic>
        <p:nvPicPr>
          <p:cNvPr id="4" name="Picture 3">
            <a:extLst>
              <a:ext uri="{FF2B5EF4-FFF2-40B4-BE49-F238E27FC236}">
                <a16:creationId xmlns:a16="http://schemas.microsoft.com/office/drawing/2014/main" id="{B0EA57A7-89E2-A1E6-1C5C-F607D84BDB45}"/>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16889" y="699829"/>
            <a:ext cx="724398" cy="424136"/>
          </a:xfrm>
          <a:prstGeom prst="rect">
            <a:avLst/>
          </a:prstGeom>
        </p:spPr>
      </p:pic>
      <p:pic>
        <p:nvPicPr>
          <p:cNvPr id="5" name="Picture 4">
            <a:extLst>
              <a:ext uri="{FF2B5EF4-FFF2-40B4-BE49-F238E27FC236}">
                <a16:creationId xmlns:a16="http://schemas.microsoft.com/office/drawing/2014/main" id="{3700ACFA-B572-CAFD-A9CB-FDBFFB4C9A2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66876" y="676524"/>
            <a:ext cx="841555" cy="470745"/>
          </a:xfrm>
          <a:prstGeom prst="rect">
            <a:avLst/>
          </a:prstGeom>
        </p:spPr>
      </p:pic>
      <p:pic>
        <p:nvPicPr>
          <p:cNvPr id="6" name="Picture 8" descr="G &amp; J Pepsi-Cola Bottlers Inc. BizSpotlight - Cincinnati Business Courier">
            <a:extLst>
              <a:ext uri="{FF2B5EF4-FFF2-40B4-BE49-F238E27FC236}">
                <a16:creationId xmlns:a16="http://schemas.microsoft.com/office/drawing/2014/main" id="{597B572E-72DD-C1E0-C6A8-9B0B2B1EF447}"/>
              </a:ext>
            </a:extLst>
          </p:cNvPr>
          <p:cNvPicPr>
            <a:picLocks noChangeAspect="1" noChangeArrowheads="1"/>
          </p:cNvPicPr>
          <p:nvPr userDrawn="1"/>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61477" y="754806"/>
            <a:ext cx="1155685" cy="3141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8374B1A-1F04-9DA9-8134-2B44B2BD48F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570207" y="629984"/>
            <a:ext cx="562524" cy="563825"/>
          </a:xfrm>
          <a:prstGeom prst="rect">
            <a:avLst/>
          </a:prstGeom>
        </p:spPr>
      </p:pic>
      <p:pic>
        <p:nvPicPr>
          <p:cNvPr id="8" name="Picture 7">
            <a:extLst>
              <a:ext uri="{FF2B5EF4-FFF2-40B4-BE49-F238E27FC236}">
                <a16:creationId xmlns:a16="http://schemas.microsoft.com/office/drawing/2014/main" id="{98583E63-2423-9B58-C4A6-D16ADD7830A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479994" y="792278"/>
            <a:ext cx="971894" cy="239235"/>
          </a:xfrm>
          <a:prstGeom prst="rect">
            <a:avLst/>
          </a:prstGeom>
        </p:spPr>
      </p:pic>
      <p:pic>
        <p:nvPicPr>
          <p:cNvPr id="9" name="Picture 8">
            <a:extLst>
              <a:ext uri="{FF2B5EF4-FFF2-40B4-BE49-F238E27FC236}">
                <a16:creationId xmlns:a16="http://schemas.microsoft.com/office/drawing/2014/main" id="{ADB46EA7-8C38-39B4-892A-2CA2F932B212}"/>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704933" y="793724"/>
            <a:ext cx="858910" cy="236344"/>
          </a:xfrm>
          <a:prstGeom prst="rect">
            <a:avLst/>
          </a:prstGeom>
        </p:spPr>
      </p:pic>
      <p:pic>
        <p:nvPicPr>
          <p:cNvPr id="10" name="Picture 9">
            <a:extLst>
              <a:ext uri="{FF2B5EF4-FFF2-40B4-BE49-F238E27FC236}">
                <a16:creationId xmlns:a16="http://schemas.microsoft.com/office/drawing/2014/main" id="{E5B34B87-FA76-8B58-0757-1D6D8D7255A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0794334" y="738731"/>
            <a:ext cx="615348" cy="346327"/>
          </a:xfrm>
          <a:prstGeom prst="rect">
            <a:avLst/>
          </a:prstGeom>
        </p:spPr>
      </p:pic>
      <p:pic>
        <p:nvPicPr>
          <p:cNvPr id="11" name="Picture 10">
            <a:extLst>
              <a:ext uri="{FF2B5EF4-FFF2-40B4-BE49-F238E27FC236}">
                <a16:creationId xmlns:a16="http://schemas.microsoft.com/office/drawing/2014/main" id="{27C6AE27-F40F-A73C-F508-DFB3870D3BCC}"/>
              </a:ext>
              <a:ext uri="{C183D7F6-B498-43B3-948B-1728B52AA6E4}">
                <adec:decorative xmlns:adec="http://schemas.microsoft.com/office/drawing/2017/decorative" val="1"/>
              </a:ext>
            </a:extLst>
          </p:cNvPr>
          <p:cNvPicPr>
            <a:picLocks noChangeAspect="1"/>
          </p:cNvPicPr>
          <p:nvPr userDrawn="1"/>
        </p:nvPicPr>
        <p:blipFill rotWithShape="1">
          <a:blip r:embed="rId10" cstate="email">
            <a:extLst>
              <a:ext uri="{28A0092B-C50C-407E-A947-70E740481C1C}">
                <a14:useLocalDpi xmlns:a14="http://schemas.microsoft.com/office/drawing/2010/main"/>
              </a:ext>
            </a:extLst>
          </a:blip>
          <a:srcRect l="5906" r="5906"/>
          <a:stretch/>
        </p:blipFill>
        <p:spPr>
          <a:xfrm>
            <a:off x="8366424" y="4004305"/>
            <a:ext cx="1145701" cy="523715"/>
          </a:xfrm>
          <a:prstGeom prst="rect">
            <a:avLst/>
          </a:prstGeom>
        </p:spPr>
      </p:pic>
      <p:pic>
        <p:nvPicPr>
          <p:cNvPr id="12" name="Picture 11">
            <a:extLst>
              <a:ext uri="{FF2B5EF4-FFF2-40B4-BE49-F238E27FC236}">
                <a16:creationId xmlns:a16="http://schemas.microsoft.com/office/drawing/2014/main" id="{571D6FF2-EA46-E624-8C13-0332D968A7E0}"/>
              </a:ext>
              <a:ext uri="{C183D7F6-B498-43B3-948B-1728B52AA6E4}">
                <adec:decorative xmlns:adec="http://schemas.microsoft.com/office/drawing/2017/decorative" val="1"/>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7208875" y="4083647"/>
            <a:ext cx="911057" cy="365031"/>
          </a:xfrm>
          <a:prstGeom prst="rect">
            <a:avLst/>
          </a:prstGeom>
        </p:spPr>
      </p:pic>
      <p:pic>
        <p:nvPicPr>
          <p:cNvPr id="13" name="Picture 12">
            <a:extLst>
              <a:ext uri="{FF2B5EF4-FFF2-40B4-BE49-F238E27FC236}">
                <a16:creationId xmlns:a16="http://schemas.microsoft.com/office/drawing/2014/main" id="{85C81737-DC27-8FE8-E2CB-6782D21A1C99}"/>
              </a:ext>
              <a:ext uri="{C183D7F6-B498-43B3-948B-1728B52AA6E4}">
                <adec:decorative xmlns:adec="http://schemas.microsoft.com/office/drawing/2017/decorative" val="1"/>
              </a:ext>
            </a:extLst>
          </p:cNvPr>
          <p:cNvPicPr>
            <a:picLocks noChangeAspect="1"/>
          </p:cNvPicPr>
          <p:nvPr userDrawn="1"/>
        </p:nvPicPr>
        <p:blipFill>
          <a:blip r:embed="rId12" cstate="email">
            <a:extLst>
              <a:ext uri="{28A0092B-C50C-407E-A947-70E740481C1C}">
                <a14:useLocalDpi xmlns:a14="http://schemas.microsoft.com/office/drawing/2010/main"/>
              </a:ext>
            </a:extLst>
          </a:blip>
          <a:srcRect/>
          <a:stretch/>
        </p:blipFill>
        <p:spPr>
          <a:xfrm>
            <a:off x="9758615" y="4108150"/>
            <a:ext cx="1651067" cy="316024"/>
          </a:xfrm>
          <a:prstGeom prst="rect">
            <a:avLst/>
          </a:prstGeom>
        </p:spPr>
      </p:pic>
      <p:pic>
        <p:nvPicPr>
          <p:cNvPr id="14" name="Picture 13">
            <a:extLst>
              <a:ext uri="{FF2B5EF4-FFF2-40B4-BE49-F238E27FC236}">
                <a16:creationId xmlns:a16="http://schemas.microsoft.com/office/drawing/2014/main" id="{DE6CF98A-3C92-2EA3-2610-47DC378FD10B}"/>
              </a:ext>
              <a:ext uri="{C183D7F6-B498-43B3-948B-1728B52AA6E4}">
                <adec:decorative xmlns:adec="http://schemas.microsoft.com/office/drawing/2017/decorative" val="1"/>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4492445" y="4160147"/>
            <a:ext cx="1121643" cy="212032"/>
          </a:xfrm>
          <a:prstGeom prst="rect">
            <a:avLst/>
          </a:prstGeom>
        </p:spPr>
      </p:pic>
      <p:pic>
        <p:nvPicPr>
          <p:cNvPr id="15" name="Picture 14">
            <a:extLst>
              <a:ext uri="{FF2B5EF4-FFF2-40B4-BE49-F238E27FC236}">
                <a16:creationId xmlns:a16="http://schemas.microsoft.com/office/drawing/2014/main" id="{43FA39BA-F637-2CA7-7DFE-55876DBD815E}"/>
              </a:ext>
              <a:ext uri="{C183D7F6-B498-43B3-948B-1728B52AA6E4}">
                <adec:decorative xmlns:adec="http://schemas.microsoft.com/office/drawing/2017/decorative" val="1"/>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5860579" y="4158026"/>
            <a:ext cx="1101806" cy="216274"/>
          </a:xfrm>
          <a:prstGeom prst="rect">
            <a:avLst/>
          </a:prstGeom>
        </p:spPr>
      </p:pic>
      <p:pic>
        <p:nvPicPr>
          <p:cNvPr id="16" name="Picture 2">
            <a:extLst>
              <a:ext uri="{FF2B5EF4-FFF2-40B4-BE49-F238E27FC236}">
                <a16:creationId xmlns:a16="http://schemas.microsoft.com/office/drawing/2014/main" id="{1D0F1A57-0EE1-B274-C995-DC93FB02963B}"/>
              </a:ext>
              <a:ext uri="{C183D7F6-B498-43B3-948B-1728B52AA6E4}">
                <adec:decorative xmlns:adec="http://schemas.microsoft.com/office/drawing/2017/decorative" val="1"/>
              </a:ext>
            </a:extLst>
          </p:cNvPr>
          <p:cNvPicPr>
            <a:picLocks noChangeAspect="1" noChangeArrowheads="1"/>
          </p:cNvPicPr>
          <p:nvPr userDrawn="1"/>
        </p:nvPicPr>
        <p:blipFill rotWithShape="1">
          <a:blip r:embed="rId1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066876" y="4121873"/>
            <a:ext cx="1179078" cy="288579"/>
          </a:xfrm>
          <a:prstGeom prst="rect">
            <a:avLst/>
          </a:prstGeom>
          <a:noFill/>
        </p:spPr>
      </p:pic>
      <p:pic>
        <p:nvPicPr>
          <p:cNvPr id="17" name="!!NorthwellHealthLogo">
            <a:extLst>
              <a:ext uri="{FF2B5EF4-FFF2-40B4-BE49-F238E27FC236}">
                <a16:creationId xmlns:a16="http://schemas.microsoft.com/office/drawing/2014/main" id="{3D04B04E-B4E8-EB72-F946-8ED8DBD1310E}"/>
              </a:ext>
              <a:ext uri="{C183D7F6-B498-43B3-948B-1728B52AA6E4}">
                <adec:decorative xmlns:adec="http://schemas.microsoft.com/office/drawing/2017/decorative" val="1"/>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7626072" y="2279056"/>
            <a:ext cx="906328" cy="488352"/>
          </a:xfrm>
          <a:prstGeom prst="rect">
            <a:avLst/>
          </a:prstGeom>
          <a:ln>
            <a:noFill/>
          </a:ln>
        </p:spPr>
      </p:pic>
      <p:pic>
        <p:nvPicPr>
          <p:cNvPr id="18" name="object 5">
            <a:extLst>
              <a:ext uri="{FF2B5EF4-FFF2-40B4-BE49-F238E27FC236}">
                <a16:creationId xmlns:a16="http://schemas.microsoft.com/office/drawing/2014/main" id="{C8B99F1C-1487-55D9-31EF-2649E4ABE680}"/>
              </a:ext>
              <a:ext uri="{C183D7F6-B498-43B3-948B-1728B52AA6E4}">
                <adec:decorative xmlns:adec="http://schemas.microsoft.com/office/drawing/2017/decorative" val="1"/>
              </a:ext>
            </a:extLst>
          </p:cNvPr>
          <p:cNvPicPr/>
          <p:nvPr userDrawn="1"/>
        </p:nvPicPr>
        <p:blipFill rotWithShape="1">
          <a:blip r:embed="rId17" cstate="email">
            <a:clrChange>
              <a:clrFrom>
                <a:srgbClr val="FFFFFF"/>
              </a:clrFrom>
              <a:clrTo>
                <a:srgbClr val="FFFFFF">
                  <a:alpha val="0"/>
                </a:srgbClr>
              </a:clrTo>
            </a:clrChange>
            <a:extLst>
              <a:ext uri="{28A0092B-C50C-407E-A947-70E740481C1C}">
                <a14:useLocalDpi xmlns:a14="http://schemas.microsoft.com/office/drawing/2010/main"/>
              </a:ext>
            </a:extLst>
          </a:blip>
          <a:srcRect l="4862" r="4862"/>
          <a:stretch/>
        </p:blipFill>
        <p:spPr>
          <a:xfrm>
            <a:off x="3066876" y="2356084"/>
            <a:ext cx="1350667" cy="334294"/>
          </a:xfrm>
          <a:prstGeom prst="rect">
            <a:avLst/>
          </a:prstGeom>
        </p:spPr>
      </p:pic>
      <p:pic>
        <p:nvPicPr>
          <p:cNvPr id="19" name="Picture 18">
            <a:extLst>
              <a:ext uri="{FF2B5EF4-FFF2-40B4-BE49-F238E27FC236}">
                <a16:creationId xmlns:a16="http://schemas.microsoft.com/office/drawing/2014/main" id="{539F9863-5185-DCE4-3648-454A49B0415C}"/>
              </a:ext>
              <a:ext uri="{C183D7F6-B498-43B3-948B-1728B52AA6E4}">
                <adec:decorative xmlns:adec="http://schemas.microsoft.com/office/drawing/2017/decorative" val="1"/>
              </a:ext>
            </a:extLst>
          </p:cNvPr>
          <p:cNvPicPr>
            <a:picLocks noChangeAspect="1"/>
          </p:cNvPicPr>
          <p:nvPr userDrawn="1"/>
        </p:nvPicPr>
        <p:blipFill rotWithShape="1">
          <a:blip r:embed="rId18" cstate="email">
            <a:clrChange>
              <a:clrFrom>
                <a:srgbClr val="FFFFFF"/>
              </a:clrFrom>
              <a:clrTo>
                <a:srgbClr val="FFFFFF">
                  <a:alpha val="0"/>
                </a:srgbClr>
              </a:clrTo>
            </a:clrChange>
            <a:extLst>
              <a:ext uri="{28A0092B-C50C-407E-A947-70E740481C1C}">
                <a14:useLocalDpi xmlns:a14="http://schemas.microsoft.com/office/drawing/2010/main"/>
              </a:ext>
            </a:extLst>
          </a:blip>
          <a:srcRect l="2130" r="2130"/>
          <a:stretch/>
        </p:blipFill>
        <p:spPr>
          <a:xfrm>
            <a:off x="4722710" y="2378560"/>
            <a:ext cx="1136851" cy="289344"/>
          </a:xfrm>
          <a:prstGeom prst="rect">
            <a:avLst/>
          </a:prstGeom>
        </p:spPr>
      </p:pic>
      <p:pic>
        <p:nvPicPr>
          <p:cNvPr id="20" name="Picture 19">
            <a:extLst>
              <a:ext uri="{FF2B5EF4-FFF2-40B4-BE49-F238E27FC236}">
                <a16:creationId xmlns:a16="http://schemas.microsoft.com/office/drawing/2014/main" id="{7258E780-0A82-FB9E-82C4-639B1053B500}"/>
              </a:ext>
              <a:ext uri="{C183D7F6-B498-43B3-948B-1728B52AA6E4}">
                <adec:decorative xmlns:adec="http://schemas.microsoft.com/office/drawing/2017/decorative" val="1"/>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6164729" y="2328127"/>
            <a:ext cx="1156175" cy="390209"/>
          </a:xfrm>
          <a:prstGeom prst="rect">
            <a:avLst/>
          </a:prstGeom>
        </p:spPr>
      </p:pic>
      <p:pic>
        <p:nvPicPr>
          <p:cNvPr id="21" name="Picture 8">
            <a:extLst>
              <a:ext uri="{FF2B5EF4-FFF2-40B4-BE49-F238E27FC236}">
                <a16:creationId xmlns:a16="http://schemas.microsoft.com/office/drawing/2014/main" id="{C22ECFAD-775D-9AB2-9942-247383499F51}"/>
              </a:ext>
              <a:ext uri="{C183D7F6-B498-43B3-948B-1728B52AA6E4}">
                <adec:decorative xmlns:adec="http://schemas.microsoft.com/office/drawing/2017/decorative" val="1"/>
              </a:ext>
            </a:extLst>
          </p:cNvPr>
          <p:cNvPicPr>
            <a:picLocks noChangeAspect="1" noChangeArrowheads="1"/>
          </p:cNvPicPr>
          <p:nvPr userDrawn="1"/>
        </p:nvPicPr>
        <p:blipFill>
          <a:blip r:embed="rId2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837567" y="2268195"/>
            <a:ext cx="510074" cy="5100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578187E3-5870-F53A-1E22-50A54FC5FFC9}"/>
              </a:ext>
              <a:ext uri="{C183D7F6-B498-43B3-948B-1728B52AA6E4}">
                <adec:decorative xmlns:adec="http://schemas.microsoft.com/office/drawing/2017/decorative" val="1"/>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9652808" y="2356335"/>
            <a:ext cx="634790" cy="333794"/>
          </a:xfrm>
          <a:prstGeom prst="rect">
            <a:avLst/>
          </a:prstGeom>
        </p:spPr>
      </p:pic>
      <p:pic>
        <p:nvPicPr>
          <p:cNvPr id="23" name="Picture 22" descr="A black circle with white text&#10;&#10;Description automatically generated with medium confidence">
            <a:extLst>
              <a:ext uri="{FF2B5EF4-FFF2-40B4-BE49-F238E27FC236}">
                <a16:creationId xmlns:a16="http://schemas.microsoft.com/office/drawing/2014/main" id="{46B2D7E1-0A68-522E-550E-4DF38F977B7E}"/>
              </a:ext>
            </a:extLst>
          </p:cNvPr>
          <p:cNvPicPr>
            <a:picLocks noChangeAspect="1"/>
          </p:cNvPicPr>
          <p:nvPr userDrawn="1"/>
        </p:nvPicPr>
        <p:blipFill rotWithShape="1">
          <a:blip r:embed="rId22" cstate="email">
            <a:clrChange>
              <a:clrFrom>
                <a:srgbClr val="FDFDFD"/>
              </a:clrFrom>
              <a:clrTo>
                <a:srgbClr val="FDFDFD">
                  <a:alpha val="0"/>
                </a:srgbClr>
              </a:clrTo>
            </a:clrChange>
            <a:extLst>
              <a:ext uri="{28A0092B-C50C-407E-A947-70E740481C1C}">
                <a14:useLocalDpi xmlns:a14="http://schemas.microsoft.com/office/drawing/2010/main"/>
              </a:ext>
            </a:extLst>
          </a:blip>
          <a:srcRect l="26962" t="28935" r="17740" b="28935"/>
          <a:stretch/>
        </p:blipFill>
        <p:spPr>
          <a:xfrm>
            <a:off x="10592765" y="2212037"/>
            <a:ext cx="816917" cy="622388"/>
          </a:xfrm>
          <a:prstGeom prst="rect">
            <a:avLst/>
          </a:prstGeom>
        </p:spPr>
      </p:pic>
      <p:pic>
        <p:nvPicPr>
          <p:cNvPr id="24" name="Picture 2">
            <a:extLst>
              <a:ext uri="{FF2B5EF4-FFF2-40B4-BE49-F238E27FC236}">
                <a16:creationId xmlns:a16="http://schemas.microsoft.com/office/drawing/2014/main" id="{93F83441-B3AF-CB3A-8E46-1C4ACA1915B9}"/>
              </a:ext>
              <a:ext uri="{C183D7F6-B498-43B3-948B-1728B52AA6E4}">
                <adec:decorative xmlns:adec="http://schemas.microsoft.com/office/drawing/2017/decorative" val="1"/>
              </a:ext>
            </a:extLst>
          </p:cNvPr>
          <p:cNvPicPr>
            <a:picLocks noChangeAspect="1" noChangeArrowheads="1"/>
          </p:cNvPicPr>
          <p:nvPr userDrawn="1"/>
        </p:nvPicPr>
        <p:blipFill rotWithShape="1">
          <a:blip r:embed="rId23" cstate="email">
            <a:extLst>
              <a:ext uri="{28A0092B-C50C-407E-A947-70E740481C1C}">
                <a14:useLocalDpi xmlns:a14="http://schemas.microsoft.com/office/drawing/2010/main"/>
              </a:ext>
            </a:extLst>
          </a:blip>
          <a:srcRect l="19275" t="8940" r="19275" b="8940"/>
          <a:stretch/>
        </p:blipFill>
        <p:spPr bwMode="auto">
          <a:xfrm>
            <a:off x="9981849" y="3047373"/>
            <a:ext cx="556712" cy="74398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719D8998-375D-BA4C-1834-B56EC086D4F5}"/>
              </a:ext>
              <a:ext uri="{C183D7F6-B498-43B3-948B-1728B52AA6E4}">
                <adec:decorative xmlns:adec="http://schemas.microsoft.com/office/drawing/2017/decorative" val="1"/>
              </a:ext>
            </a:extLst>
          </p:cNvPr>
          <p:cNvPicPr>
            <a:picLocks noChangeAspect="1" noChangeArrowheads="1"/>
          </p:cNvPicPr>
          <p:nvPr userDrawn="1"/>
        </p:nvPicPr>
        <p:blipFill>
          <a:blip r:embed="rId24" cstate="email">
            <a:extLst>
              <a:ext uri="{28A0092B-C50C-407E-A947-70E740481C1C}">
                <a14:useLocalDpi xmlns:a14="http://schemas.microsoft.com/office/drawing/2010/main"/>
              </a:ext>
            </a:extLst>
          </a:blip>
          <a:srcRect/>
          <a:stretch>
            <a:fillRect/>
          </a:stretch>
        </p:blipFill>
        <p:spPr bwMode="auto">
          <a:xfrm>
            <a:off x="10854893" y="3107615"/>
            <a:ext cx="560359" cy="623498"/>
          </a:xfrm>
          <a:prstGeom prst="rect">
            <a:avLst/>
          </a:prstGeom>
          <a:noFill/>
        </p:spPr>
      </p:pic>
      <p:pic>
        <p:nvPicPr>
          <p:cNvPr id="26" name="Picture 2">
            <a:extLst>
              <a:ext uri="{FF2B5EF4-FFF2-40B4-BE49-F238E27FC236}">
                <a16:creationId xmlns:a16="http://schemas.microsoft.com/office/drawing/2014/main" id="{0691AC02-7FC8-5C8B-BEF1-9189F292C8D6}"/>
              </a:ext>
              <a:ext uri="{C183D7F6-B498-43B3-948B-1728B52AA6E4}">
                <adec:decorative xmlns:adec="http://schemas.microsoft.com/office/drawing/2017/decorative" val="1"/>
              </a:ext>
            </a:extLst>
          </p:cNvPr>
          <p:cNvPicPr>
            <a:picLocks noChangeAspect="1" noChangeArrowheads="1"/>
          </p:cNvPicPr>
          <p:nvPr userDrawn="1"/>
        </p:nvPicPr>
        <p:blipFill>
          <a:blip r:embed="rId25" cstate="email">
            <a:extLst>
              <a:ext uri="{28A0092B-C50C-407E-A947-70E740481C1C}">
                <a14:useLocalDpi xmlns:a14="http://schemas.microsoft.com/office/drawing/2010/main"/>
              </a:ext>
            </a:extLst>
          </a:blip>
          <a:srcRect/>
          <a:stretch>
            <a:fillRect/>
          </a:stretch>
        </p:blipFill>
        <p:spPr bwMode="auto">
          <a:xfrm>
            <a:off x="9134769" y="3155172"/>
            <a:ext cx="530746" cy="528385"/>
          </a:xfrm>
          <a:prstGeom prst="rect">
            <a:avLst/>
          </a:prstGeom>
          <a:noFill/>
        </p:spPr>
      </p:pic>
      <p:pic>
        <p:nvPicPr>
          <p:cNvPr id="27" name="Picture 20" descr="Success Stories - Degrees of change">
            <a:extLst>
              <a:ext uri="{FF2B5EF4-FFF2-40B4-BE49-F238E27FC236}">
                <a16:creationId xmlns:a16="http://schemas.microsoft.com/office/drawing/2014/main" id="{D8693FC2-8A7F-5358-CC23-4F6E5930BE45}"/>
              </a:ext>
            </a:extLst>
          </p:cNvPr>
          <p:cNvPicPr>
            <a:picLocks noChangeAspect="1" noChangeArrowheads="1"/>
          </p:cNvPicPr>
          <p:nvPr userDrawn="1"/>
        </p:nvPicPr>
        <p:blipFill rotWithShape="1">
          <a:blip r:embed="rId26" cstate="email">
            <a:extLst>
              <a:ext uri="{28A0092B-C50C-407E-A947-70E740481C1C}">
                <a14:useLocalDpi xmlns:a14="http://schemas.microsoft.com/office/drawing/2010/main"/>
              </a:ext>
            </a:extLst>
          </a:blip>
          <a:srcRect l="5197"/>
          <a:stretch/>
        </p:blipFill>
        <p:spPr bwMode="auto">
          <a:xfrm>
            <a:off x="7964280" y="3131050"/>
            <a:ext cx="854156" cy="5766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31EFD8E5-ACA3-7D99-CC4B-91D1E6E1C692}"/>
              </a:ext>
              <a:ext uri="{C183D7F6-B498-43B3-948B-1728B52AA6E4}">
                <adec:decorative xmlns:adec="http://schemas.microsoft.com/office/drawing/2017/decorative" val="1"/>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6188971" y="3213727"/>
            <a:ext cx="1458976" cy="411276"/>
          </a:xfrm>
          <a:prstGeom prst="rect">
            <a:avLst/>
          </a:prstGeom>
        </p:spPr>
      </p:pic>
      <p:pic>
        <p:nvPicPr>
          <p:cNvPr id="29" name="Picture 28">
            <a:extLst>
              <a:ext uri="{FF2B5EF4-FFF2-40B4-BE49-F238E27FC236}">
                <a16:creationId xmlns:a16="http://schemas.microsoft.com/office/drawing/2014/main" id="{FF80F2F8-6F8D-6064-5763-6A3258932544}"/>
              </a:ext>
              <a:ext uri="{C183D7F6-B498-43B3-948B-1728B52AA6E4}">
                <adec:decorative xmlns:adec="http://schemas.microsoft.com/office/drawing/2017/decorative" val="1"/>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4804810" y="3292978"/>
            <a:ext cx="1067827" cy="252774"/>
          </a:xfrm>
          <a:prstGeom prst="rect">
            <a:avLst/>
          </a:prstGeom>
        </p:spPr>
      </p:pic>
      <p:pic>
        <p:nvPicPr>
          <p:cNvPr id="30" name="Picture 29">
            <a:extLst>
              <a:ext uri="{FF2B5EF4-FFF2-40B4-BE49-F238E27FC236}">
                <a16:creationId xmlns:a16="http://schemas.microsoft.com/office/drawing/2014/main" id="{779AC6A1-1637-1CB2-2415-8EE8247C1C3F}"/>
              </a:ext>
            </a:extLst>
          </p:cNvPr>
          <p:cNvPicPr>
            <a:picLocks noChangeAspect="1"/>
          </p:cNvPicPr>
          <p:nvPr userDrawn="1"/>
        </p:nvPicPr>
        <p:blipFill rotWithShape="1">
          <a:blip r:embed="rId29" cstate="email">
            <a:extLst>
              <a:ext uri="{28A0092B-C50C-407E-A947-70E740481C1C}">
                <a14:useLocalDpi xmlns:a14="http://schemas.microsoft.com/office/drawing/2010/main"/>
              </a:ext>
            </a:extLst>
          </a:blip>
          <a:srcRect l="2175" t="29589" r="2731" b="29589"/>
          <a:stretch/>
        </p:blipFill>
        <p:spPr>
          <a:xfrm>
            <a:off x="3066876" y="3228787"/>
            <a:ext cx="1421601" cy="381155"/>
          </a:xfrm>
          <a:prstGeom prst="rect">
            <a:avLst/>
          </a:prstGeom>
        </p:spPr>
      </p:pic>
      <p:pic>
        <p:nvPicPr>
          <p:cNvPr id="31" name="Picture 30">
            <a:extLst>
              <a:ext uri="{FF2B5EF4-FFF2-40B4-BE49-F238E27FC236}">
                <a16:creationId xmlns:a16="http://schemas.microsoft.com/office/drawing/2014/main" id="{9CDCEECD-2CEA-3072-3307-60CF2772342E}"/>
              </a:ext>
              <a:ext uri="{C183D7F6-B498-43B3-948B-1728B52AA6E4}">
                <adec:decorative xmlns:adec="http://schemas.microsoft.com/office/drawing/2017/decorative" val="1"/>
              </a:ext>
            </a:extLst>
          </p:cNvPr>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a:off x="9938180" y="1476195"/>
            <a:ext cx="518233" cy="453455"/>
          </a:xfrm>
          <a:prstGeom prst="rect">
            <a:avLst/>
          </a:prstGeom>
        </p:spPr>
      </p:pic>
      <p:pic>
        <p:nvPicPr>
          <p:cNvPr id="32" name="Picture 2">
            <a:extLst>
              <a:ext uri="{FF2B5EF4-FFF2-40B4-BE49-F238E27FC236}">
                <a16:creationId xmlns:a16="http://schemas.microsoft.com/office/drawing/2014/main" id="{E8CA1C16-9DCA-B8B4-254A-FF2EA207A281}"/>
              </a:ext>
              <a:ext uri="{C183D7F6-B498-43B3-948B-1728B52AA6E4}">
                <adec:decorative xmlns:adec="http://schemas.microsoft.com/office/drawing/2017/decorative" val="1"/>
              </a:ext>
            </a:extLst>
          </p:cNvPr>
          <p:cNvPicPr>
            <a:picLocks noChangeAspect="1" noChangeArrowheads="1"/>
          </p:cNvPicPr>
          <p:nvPr userDrawn="1"/>
        </p:nvPicPr>
        <p:blipFill rotWithShape="1">
          <a:blip r:embed="rId31" cstate="email">
            <a:extLst>
              <a:ext uri="{BEBA8EAE-BF5A-486C-A8C5-ECC9F3942E4B}">
                <a14:imgProps xmlns:a14="http://schemas.microsoft.com/office/drawing/2010/main">
                  <a14:imgLayer r:embed="rId32">
                    <a14:imgEffect>
                      <a14:backgroundRemoval t="10000" b="90000" l="10000" r="90000">
                        <a14:foregroundMark x1="37185" y1="29717" x2="37185" y2="29717"/>
                        <a14:foregroundMark x1="37185" y1="29717" x2="37185" y2="29717"/>
                        <a14:foregroundMark x1="17111" y1="75094" x2="17111" y2="75094"/>
                        <a14:foregroundMark x1="17111" y1="75094" x2="17111" y2="75094"/>
                        <a14:foregroundMark x1="31519" y1="69963" x2="31519" y2="69963"/>
                        <a14:foregroundMark x1="40593" y1="73918" x2="40593" y2="73918"/>
                        <a14:foregroundMark x1="56630" y1="69482" x2="56630" y2="69482"/>
                        <a14:foregroundMark x1="68333" y1="70176" x2="68333" y2="70176"/>
                        <a14:foregroundMark x1="80481" y1="73918" x2="80481" y2="73918"/>
                      </a14:backgroundRemoval>
                    </a14:imgEffect>
                  </a14:imgLayer>
                </a14:imgProps>
              </a:ext>
              <a:ext uri="{28A0092B-C50C-407E-A947-70E740481C1C}">
                <a14:useLocalDpi xmlns:a14="http://schemas.microsoft.com/office/drawing/2010/main"/>
              </a:ext>
            </a:extLst>
          </a:blip>
          <a:srcRect l="10720" t="9553" r="14560" b="12913"/>
          <a:stretch/>
        </p:blipFill>
        <p:spPr bwMode="auto">
          <a:xfrm>
            <a:off x="10764737" y="1471044"/>
            <a:ext cx="644945" cy="46375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889D7B32-B048-997C-6FC1-3516D0DBF010}"/>
              </a:ext>
              <a:ext uri="{C183D7F6-B498-43B3-948B-1728B52AA6E4}">
                <adec:decorative xmlns:adec="http://schemas.microsoft.com/office/drawing/2017/decorative" val="1"/>
              </a:ext>
            </a:extLst>
          </p:cNvPr>
          <p:cNvPicPr>
            <a:picLocks noChangeAspect="1"/>
          </p:cNvPicPr>
          <p:nvPr userDrawn="1"/>
        </p:nvPicPr>
        <p:blipFill rotWithShape="1">
          <a:blip r:embed="rId33" cstate="email">
            <a:extLst>
              <a:ext uri="{28A0092B-C50C-407E-A947-70E740481C1C}">
                <a14:useLocalDpi xmlns:a14="http://schemas.microsoft.com/office/drawing/2010/main"/>
              </a:ext>
            </a:extLst>
          </a:blip>
          <a:srcRect l="4907" t="26806" r="4907" b="18939"/>
          <a:stretch/>
        </p:blipFill>
        <p:spPr>
          <a:xfrm>
            <a:off x="4218184" y="1406757"/>
            <a:ext cx="984630" cy="592332"/>
          </a:xfrm>
          <a:prstGeom prst="rect">
            <a:avLst/>
          </a:prstGeom>
        </p:spPr>
      </p:pic>
      <p:pic>
        <p:nvPicPr>
          <p:cNvPr id="34" name="!!TacomaLogo">
            <a:extLst>
              <a:ext uri="{FF2B5EF4-FFF2-40B4-BE49-F238E27FC236}">
                <a16:creationId xmlns:a16="http://schemas.microsoft.com/office/drawing/2014/main" id="{383FAFBA-CD08-E060-4A57-42F36296EAD5}"/>
              </a:ext>
              <a:ext uri="{C183D7F6-B498-43B3-948B-1728B52AA6E4}">
                <adec:decorative xmlns:adec="http://schemas.microsoft.com/office/drawing/2017/decorative" val="1"/>
              </a:ext>
            </a:extLst>
          </p:cNvPr>
          <p:cNvPicPr>
            <a:picLocks noChangeAspect="1"/>
          </p:cNvPicPr>
          <p:nvPr userDrawn="1"/>
        </p:nvPicPr>
        <p:blipFill rotWithShape="1">
          <a:blip r:embed="rId34" cstate="email">
            <a:extLst>
              <a:ext uri="{28A0092B-C50C-407E-A947-70E740481C1C}">
                <a14:useLocalDpi xmlns:a14="http://schemas.microsoft.com/office/drawing/2010/main"/>
              </a:ext>
            </a:extLst>
          </a:blip>
          <a:srcRect l="2129" t="24350" r="964" b="24350"/>
          <a:stretch/>
        </p:blipFill>
        <p:spPr>
          <a:xfrm>
            <a:off x="3066876" y="1538364"/>
            <a:ext cx="842985" cy="329118"/>
          </a:xfrm>
          <a:prstGeom prst="rect">
            <a:avLst/>
          </a:prstGeom>
        </p:spPr>
      </p:pic>
      <p:pic>
        <p:nvPicPr>
          <p:cNvPr id="35" name="Picture 2">
            <a:extLst>
              <a:ext uri="{FF2B5EF4-FFF2-40B4-BE49-F238E27FC236}">
                <a16:creationId xmlns:a16="http://schemas.microsoft.com/office/drawing/2014/main" id="{4081051E-4314-1C62-EE81-7ECC9EF4DAB1}"/>
              </a:ext>
              <a:ext uri="{C183D7F6-B498-43B3-948B-1728B52AA6E4}">
                <adec:decorative xmlns:adec="http://schemas.microsoft.com/office/drawing/2017/decorative" val="1"/>
              </a:ext>
            </a:extLst>
          </p:cNvPr>
          <p:cNvPicPr>
            <a:picLocks noChangeAspect="1" noChangeArrowheads="1"/>
          </p:cNvPicPr>
          <p:nvPr userDrawn="1"/>
        </p:nvPicPr>
        <p:blipFill rotWithShape="1">
          <a:blip r:embed="rId35" cstate="email">
            <a:extLst>
              <a:ext uri="{28A0092B-C50C-407E-A947-70E740481C1C}">
                <a14:useLocalDpi xmlns:a14="http://schemas.microsoft.com/office/drawing/2010/main"/>
              </a:ext>
            </a:extLst>
          </a:blip>
          <a:srcRect l="9034" t="43079" r="9469" b="42967"/>
          <a:stretch/>
        </p:blipFill>
        <p:spPr bwMode="auto">
          <a:xfrm>
            <a:off x="8679658" y="1597934"/>
            <a:ext cx="950199" cy="20997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87B571B7-B8DB-D8E7-5247-5ECCB6E0686F}"/>
              </a:ext>
            </a:extLst>
          </p:cNvPr>
          <p:cNvPicPr>
            <a:picLocks noChangeAspect="1"/>
          </p:cNvPicPr>
          <p:nvPr userDrawn="1"/>
        </p:nvPicPr>
        <p:blipFill>
          <a:blip r:embed="rId36" cstate="email">
            <a:extLst>
              <a:ext uri="{28A0092B-C50C-407E-A947-70E740481C1C}">
                <a14:useLocalDpi xmlns:a14="http://schemas.microsoft.com/office/drawing/2010/main"/>
              </a:ext>
            </a:extLst>
          </a:blip>
          <a:stretch>
            <a:fillRect/>
          </a:stretch>
        </p:blipFill>
        <p:spPr>
          <a:xfrm>
            <a:off x="7845442" y="1529584"/>
            <a:ext cx="525893" cy="346678"/>
          </a:xfrm>
          <a:prstGeom prst="rect">
            <a:avLst/>
          </a:prstGeom>
        </p:spPr>
      </p:pic>
      <p:pic>
        <p:nvPicPr>
          <p:cNvPr id="37" name="Picture 36">
            <a:extLst>
              <a:ext uri="{FF2B5EF4-FFF2-40B4-BE49-F238E27FC236}">
                <a16:creationId xmlns:a16="http://schemas.microsoft.com/office/drawing/2014/main" id="{2B562DF7-8214-F2F7-BC48-86EA869D39C6}"/>
              </a:ext>
            </a:extLst>
          </p:cNvPr>
          <p:cNvPicPr>
            <a:picLocks noChangeAspect="1"/>
          </p:cNvPicPr>
          <p:nvPr userDrawn="1"/>
        </p:nvPicPr>
        <p:blipFill>
          <a:blip r:embed="rId37" cstate="email">
            <a:extLst>
              <a:ext uri="{28A0092B-C50C-407E-A947-70E740481C1C}">
                <a14:useLocalDpi xmlns:a14="http://schemas.microsoft.com/office/drawing/2010/main"/>
              </a:ext>
            </a:extLst>
          </a:blip>
          <a:stretch>
            <a:fillRect/>
          </a:stretch>
        </p:blipFill>
        <p:spPr>
          <a:xfrm>
            <a:off x="5511137" y="1453948"/>
            <a:ext cx="522003" cy="497949"/>
          </a:xfrm>
          <a:prstGeom prst="rect">
            <a:avLst/>
          </a:prstGeom>
        </p:spPr>
      </p:pic>
      <p:pic>
        <p:nvPicPr>
          <p:cNvPr id="38" name="Picture 37">
            <a:extLst>
              <a:ext uri="{FF2B5EF4-FFF2-40B4-BE49-F238E27FC236}">
                <a16:creationId xmlns:a16="http://schemas.microsoft.com/office/drawing/2014/main" id="{FBC49D49-18CD-F9F4-C0F9-0A6882457C3E}"/>
              </a:ext>
            </a:extLst>
          </p:cNvPr>
          <p:cNvPicPr>
            <a:picLocks noChangeAspect="1"/>
          </p:cNvPicPr>
          <p:nvPr userDrawn="1"/>
        </p:nvPicPr>
        <p:blipFill>
          <a:blip r:embed="rId38" cstate="email">
            <a:extLst>
              <a:ext uri="{28A0092B-C50C-407E-A947-70E740481C1C}">
                <a14:useLocalDpi xmlns:a14="http://schemas.microsoft.com/office/drawing/2010/main"/>
              </a:ext>
            </a:extLst>
          </a:blip>
          <a:stretch>
            <a:fillRect/>
          </a:stretch>
        </p:blipFill>
        <p:spPr>
          <a:xfrm>
            <a:off x="6341464" y="1536011"/>
            <a:ext cx="1195655" cy="333823"/>
          </a:xfrm>
          <a:prstGeom prst="rect">
            <a:avLst/>
          </a:prstGeom>
        </p:spPr>
      </p:pic>
      <p:pic>
        <p:nvPicPr>
          <p:cNvPr id="39" name="Picture 38">
            <a:extLst>
              <a:ext uri="{FF2B5EF4-FFF2-40B4-BE49-F238E27FC236}">
                <a16:creationId xmlns:a16="http://schemas.microsoft.com/office/drawing/2014/main" id="{4879A263-3D39-B7F5-C654-44A9E3399110}"/>
              </a:ext>
            </a:extLst>
          </p:cNvPr>
          <p:cNvPicPr>
            <a:picLocks noChangeAspect="1"/>
          </p:cNvPicPr>
          <p:nvPr userDrawn="1"/>
        </p:nvPicPr>
        <p:blipFill rotWithShape="1">
          <a:blip r:embed="rId39" cstate="email">
            <a:extLst>
              <a:ext uri="{28A0092B-C50C-407E-A947-70E740481C1C}">
                <a14:useLocalDpi xmlns:a14="http://schemas.microsoft.com/office/drawing/2010/main"/>
              </a:ext>
            </a:extLst>
          </a:blip>
          <a:srcRect l="27462" r="27462"/>
          <a:stretch/>
        </p:blipFill>
        <p:spPr>
          <a:xfrm>
            <a:off x="9186126" y="5504911"/>
            <a:ext cx="602882" cy="742017"/>
          </a:xfrm>
          <a:prstGeom prst="rect">
            <a:avLst/>
          </a:prstGeom>
        </p:spPr>
      </p:pic>
      <p:pic>
        <p:nvPicPr>
          <p:cNvPr id="40" name="Picture 4">
            <a:extLst>
              <a:ext uri="{FF2B5EF4-FFF2-40B4-BE49-F238E27FC236}">
                <a16:creationId xmlns:a16="http://schemas.microsoft.com/office/drawing/2014/main" id="{3CB34553-8EDC-9541-93D7-27B0B86F7A11}"/>
              </a:ext>
              <a:ext uri="{C183D7F6-B498-43B3-948B-1728B52AA6E4}">
                <adec:decorative xmlns:adec="http://schemas.microsoft.com/office/drawing/2017/decorative" val="1"/>
              </a:ext>
            </a:extLst>
          </p:cNvPr>
          <p:cNvPicPr>
            <a:picLocks noChangeAspect="1" noChangeArrowheads="1"/>
          </p:cNvPicPr>
          <p:nvPr userDrawn="1"/>
        </p:nvPicPr>
        <p:blipFill rotWithShape="1">
          <a:blip r:embed="rId40" cstate="email">
            <a:extLst>
              <a:ext uri="{28A0092B-C50C-407E-A947-70E740481C1C}">
                <a14:useLocalDpi xmlns:a14="http://schemas.microsoft.com/office/drawing/2010/main"/>
              </a:ext>
            </a:extLst>
          </a:blip>
          <a:srcRect l="18615" t="14119" r="9207" b="10794"/>
          <a:stretch/>
        </p:blipFill>
        <p:spPr bwMode="auto">
          <a:xfrm>
            <a:off x="3066876" y="5583664"/>
            <a:ext cx="698870" cy="58451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E2B46A5F-E23C-E8DA-4FE1-717AEA68A15D}"/>
              </a:ext>
              <a:ext uri="{C183D7F6-B498-43B3-948B-1728B52AA6E4}">
                <adec:decorative xmlns:adec="http://schemas.microsoft.com/office/drawing/2017/decorative" val="1"/>
              </a:ext>
            </a:extLst>
          </p:cNvPr>
          <p:cNvPicPr>
            <a:picLocks noChangeAspect="1"/>
          </p:cNvPicPr>
          <p:nvPr userDrawn="1"/>
        </p:nvPicPr>
        <p:blipFill rotWithShape="1">
          <a:blip r:embed="rId41" cstate="email">
            <a:extLst>
              <a:ext uri="{28A0092B-C50C-407E-A947-70E740481C1C}">
                <a14:useLocalDpi xmlns:a14="http://schemas.microsoft.com/office/drawing/2010/main"/>
              </a:ext>
            </a:extLst>
          </a:blip>
          <a:srcRect l="803" t="23337" r="5553" b="14280"/>
          <a:stretch/>
        </p:blipFill>
        <p:spPr>
          <a:xfrm>
            <a:off x="9913450" y="5736253"/>
            <a:ext cx="1496232" cy="279332"/>
          </a:xfrm>
          <a:prstGeom prst="rect">
            <a:avLst/>
          </a:prstGeom>
        </p:spPr>
      </p:pic>
      <p:pic>
        <p:nvPicPr>
          <p:cNvPr id="42" name="Picture 41">
            <a:extLst>
              <a:ext uri="{FF2B5EF4-FFF2-40B4-BE49-F238E27FC236}">
                <a16:creationId xmlns:a16="http://schemas.microsoft.com/office/drawing/2014/main" id="{F359B8A9-2809-E0BF-8BAB-33AE83DBC2FE}"/>
              </a:ext>
              <a:ext uri="{C183D7F6-B498-43B3-948B-1728B52AA6E4}">
                <adec:decorative xmlns:adec="http://schemas.microsoft.com/office/drawing/2017/decorative" val="1"/>
              </a:ext>
            </a:extLst>
          </p:cNvPr>
          <p:cNvPicPr>
            <a:picLocks noChangeAspect="1"/>
          </p:cNvPicPr>
          <p:nvPr userDrawn="1"/>
        </p:nvPicPr>
        <p:blipFill rotWithShape="1">
          <a:blip r:embed="rId42" cstate="email">
            <a:extLst>
              <a:ext uri="{28A0092B-C50C-407E-A947-70E740481C1C}">
                <a14:useLocalDpi xmlns:a14="http://schemas.microsoft.com/office/drawing/2010/main"/>
              </a:ext>
            </a:extLst>
          </a:blip>
          <a:srcRect l="679" r="1068"/>
          <a:stretch/>
        </p:blipFill>
        <p:spPr>
          <a:xfrm>
            <a:off x="7572743" y="5675884"/>
            <a:ext cx="1488941" cy="400071"/>
          </a:xfrm>
          <a:prstGeom prst="rect">
            <a:avLst/>
          </a:prstGeom>
        </p:spPr>
      </p:pic>
      <p:pic>
        <p:nvPicPr>
          <p:cNvPr id="43" name="Picture 2">
            <a:extLst>
              <a:ext uri="{FF2B5EF4-FFF2-40B4-BE49-F238E27FC236}">
                <a16:creationId xmlns:a16="http://schemas.microsoft.com/office/drawing/2014/main" id="{8FA5A0AF-C58F-E047-0C8F-E57B5FB408A6}"/>
              </a:ext>
              <a:ext uri="{C183D7F6-B498-43B3-948B-1728B52AA6E4}">
                <adec:decorative xmlns:adec="http://schemas.microsoft.com/office/drawing/2017/decorative" val="1"/>
              </a:ext>
            </a:extLst>
          </p:cNvPr>
          <p:cNvPicPr>
            <a:picLocks noChangeAspect="1" noChangeArrowheads="1"/>
          </p:cNvPicPr>
          <p:nvPr userDrawn="1"/>
        </p:nvPicPr>
        <p:blipFill rotWithShape="1">
          <a:blip r:embed="rId43" cstate="email">
            <a:extLst>
              <a:ext uri="{BEBA8EAE-BF5A-486C-A8C5-ECC9F3942E4B}">
                <a14:imgProps xmlns:a14="http://schemas.microsoft.com/office/drawing/2010/main">
                  <a14:imgLayer r:embed="rId44">
                    <a14:imgEffect>
                      <a14:backgroundRemoval t="10000" b="90000" l="10000" r="90000">
                        <a14:foregroundMark x1="18548" y1="66970" x2="18548" y2="66970"/>
                        <a14:foregroundMark x1="45645" y1="49697" x2="45645" y2="49697"/>
                        <a14:foregroundMark x1="60000" y1="54848" x2="60000" y2="54848"/>
                        <a14:foregroundMark x1="74677" y1="53636" x2="74677" y2="53636"/>
                        <a14:foregroundMark x1="86129" y1="45152" x2="86129" y2="45152"/>
                      </a14:backgroundRemoval>
                    </a14:imgEffect>
                  </a14:imgLayer>
                </a14:imgProps>
              </a:ext>
              <a:ext uri="{28A0092B-C50C-407E-A947-70E740481C1C}">
                <a14:useLocalDpi xmlns:a14="http://schemas.microsoft.com/office/drawing/2010/main"/>
              </a:ext>
            </a:extLst>
          </a:blip>
          <a:srcRect l="12016" t="24285" r="12016" b="24285"/>
          <a:stretch/>
        </p:blipFill>
        <p:spPr bwMode="auto">
          <a:xfrm>
            <a:off x="6556040" y="5715160"/>
            <a:ext cx="892261" cy="32151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4A39185C-062A-B535-5F3A-994561F6C424}"/>
              </a:ext>
              <a:ext uri="{C183D7F6-B498-43B3-948B-1728B52AA6E4}">
                <adec:decorative xmlns:adec="http://schemas.microsoft.com/office/drawing/2017/decorative" val="1"/>
              </a:ext>
            </a:extLst>
          </p:cNvPr>
          <p:cNvPicPr>
            <a:picLocks noChangeAspect="1"/>
          </p:cNvPicPr>
          <p:nvPr userDrawn="1"/>
        </p:nvPicPr>
        <p:blipFill>
          <a:blip r:embed="rId45" cstate="email">
            <a:extLst>
              <a:ext uri="{28A0092B-C50C-407E-A947-70E740481C1C}">
                <a14:useLocalDpi xmlns:a14="http://schemas.microsoft.com/office/drawing/2010/main"/>
              </a:ext>
            </a:extLst>
          </a:blip>
          <a:stretch>
            <a:fillRect/>
          </a:stretch>
        </p:blipFill>
        <p:spPr>
          <a:xfrm>
            <a:off x="3890187" y="5671583"/>
            <a:ext cx="1006547" cy="408672"/>
          </a:xfrm>
          <a:prstGeom prst="rect">
            <a:avLst/>
          </a:prstGeom>
        </p:spPr>
      </p:pic>
      <p:pic>
        <p:nvPicPr>
          <p:cNvPr id="45" name="Picture 44">
            <a:extLst>
              <a:ext uri="{FF2B5EF4-FFF2-40B4-BE49-F238E27FC236}">
                <a16:creationId xmlns:a16="http://schemas.microsoft.com/office/drawing/2014/main" id="{BEF0AEB3-011F-8833-A03B-1018B2AC96E5}"/>
              </a:ext>
              <a:ext uri="{C183D7F6-B498-43B3-948B-1728B52AA6E4}">
                <adec:decorative xmlns:adec="http://schemas.microsoft.com/office/drawing/2017/decorative" val="1"/>
              </a:ext>
            </a:extLst>
          </p:cNvPr>
          <p:cNvPicPr>
            <a:picLocks noChangeAspect="1"/>
          </p:cNvPicPr>
          <p:nvPr userDrawn="1"/>
        </p:nvPicPr>
        <p:blipFill>
          <a:blip r:embed="rId46" cstate="email">
            <a:extLst>
              <a:ext uri="{28A0092B-C50C-407E-A947-70E740481C1C}">
                <a14:useLocalDpi xmlns:a14="http://schemas.microsoft.com/office/drawing/2010/main"/>
              </a:ext>
            </a:extLst>
          </a:blip>
          <a:stretch>
            <a:fillRect/>
          </a:stretch>
        </p:blipFill>
        <p:spPr>
          <a:xfrm>
            <a:off x="5021176" y="5746797"/>
            <a:ext cx="1410423" cy="258246"/>
          </a:xfrm>
          <a:prstGeom prst="rect">
            <a:avLst/>
          </a:prstGeom>
        </p:spPr>
      </p:pic>
      <p:pic>
        <p:nvPicPr>
          <p:cNvPr id="46" name="Picture 2">
            <a:extLst>
              <a:ext uri="{FF2B5EF4-FFF2-40B4-BE49-F238E27FC236}">
                <a16:creationId xmlns:a16="http://schemas.microsoft.com/office/drawing/2014/main" id="{F3C7117A-6899-7156-1E4F-15AB5111E26A}"/>
              </a:ext>
              <a:ext uri="{C183D7F6-B498-43B3-948B-1728B52AA6E4}">
                <adec:decorative xmlns:adec="http://schemas.microsoft.com/office/drawing/2017/decorative" val="1"/>
              </a:ext>
            </a:extLst>
          </p:cNvPr>
          <p:cNvPicPr>
            <a:picLocks noChangeAspect="1" noChangeArrowheads="1"/>
          </p:cNvPicPr>
          <p:nvPr userDrawn="1"/>
        </p:nvPicPr>
        <p:blipFill rotWithShape="1">
          <a:blip r:embed="rId47" cstate="email">
            <a:extLst>
              <a:ext uri="{28A0092B-C50C-407E-A947-70E740481C1C}">
                <a14:useLocalDpi xmlns:a14="http://schemas.microsoft.com/office/drawing/2010/main"/>
              </a:ext>
            </a:extLst>
          </a:blip>
          <a:srcRect/>
          <a:stretch/>
        </p:blipFill>
        <p:spPr bwMode="auto">
          <a:xfrm>
            <a:off x="3066876" y="4864385"/>
            <a:ext cx="1544512" cy="30415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a:extLst>
              <a:ext uri="{FF2B5EF4-FFF2-40B4-BE49-F238E27FC236}">
                <a16:creationId xmlns:a16="http://schemas.microsoft.com/office/drawing/2014/main" id="{A49C18A7-FE6F-3CA1-9343-4507185F807B}"/>
              </a:ext>
              <a:ext uri="{C183D7F6-B498-43B3-948B-1728B52AA6E4}">
                <adec:decorative xmlns:adec="http://schemas.microsoft.com/office/drawing/2017/decorative" val="1"/>
              </a:ext>
            </a:extLst>
          </p:cNvPr>
          <p:cNvPicPr>
            <a:picLocks noChangeAspect="1"/>
          </p:cNvPicPr>
          <p:nvPr userDrawn="1"/>
        </p:nvPicPr>
        <p:blipFill>
          <a:blip r:embed="rId4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51425" y="4862741"/>
            <a:ext cx="839465" cy="307447"/>
          </a:xfrm>
          <a:prstGeom prst="rect">
            <a:avLst/>
          </a:prstGeom>
        </p:spPr>
      </p:pic>
      <p:pic>
        <p:nvPicPr>
          <p:cNvPr id="48" name="Picture 47">
            <a:extLst>
              <a:ext uri="{FF2B5EF4-FFF2-40B4-BE49-F238E27FC236}">
                <a16:creationId xmlns:a16="http://schemas.microsoft.com/office/drawing/2014/main" id="{74E03229-1DFE-75BE-24DE-4FABFD45752C}"/>
              </a:ext>
              <a:ext uri="{C183D7F6-B498-43B3-948B-1728B52AA6E4}">
                <adec:decorative xmlns:adec="http://schemas.microsoft.com/office/drawing/2017/decorative" val="1"/>
              </a:ext>
            </a:extLst>
          </p:cNvPr>
          <p:cNvPicPr>
            <a:picLocks noChangeAspect="1"/>
          </p:cNvPicPr>
          <p:nvPr userDrawn="1"/>
        </p:nvPicPr>
        <p:blipFill>
          <a:blip r:embed="rId49" cstate="email">
            <a:extLst>
              <a:ext uri="{28A0092B-C50C-407E-A947-70E740481C1C}">
                <a14:useLocalDpi xmlns:a14="http://schemas.microsoft.com/office/drawing/2010/main"/>
              </a:ext>
            </a:extLst>
          </a:blip>
          <a:stretch>
            <a:fillRect/>
          </a:stretch>
        </p:blipFill>
        <p:spPr>
          <a:xfrm>
            <a:off x="9099586" y="4740968"/>
            <a:ext cx="660044" cy="550993"/>
          </a:xfrm>
          <a:prstGeom prst="rect">
            <a:avLst/>
          </a:prstGeom>
        </p:spPr>
      </p:pic>
      <p:pic>
        <p:nvPicPr>
          <p:cNvPr id="49" name="Picture 48">
            <a:extLst>
              <a:ext uri="{FF2B5EF4-FFF2-40B4-BE49-F238E27FC236}">
                <a16:creationId xmlns:a16="http://schemas.microsoft.com/office/drawing/2014/main" id="{D7D4BC87-3F98-BB3C-7574-79C09FF5FD50}"/>
              </a:ext>
              <a:ext uri="{C183D7F6-B498-43B3-948B-1728B52AA6E4}">
                <adec:decorative xmlns:adec="http://schemas.microsoft.com/office/drawing/2017/decorative" val="1"/>
              </a:ext>
            </a:extLst>
          </p:cNvPr>
          <p:cNvPicPr>
            <a:picLocks noChangeAspect="1"/>
          </p:cNvPicPr>
          <p:nvPr userDrawn="1"/>
        </p:nvPicPr>
        <p:blipFill>
          <a:blip r:embed="rId50" cstate="email">
            <a:extLst>
              <a:ext uri="{28A0092B-C50C-407E-A947-70E740481C1C}">
                <a14:useLocalDpi xmlns:a14="http://schemas.microsoft.com/office/drawing/2010/main"/>
              </a:ext>
            </a:extLst>
          </a:blip>
          <a:stretch>
            <a:fillRect/>
          </a:stretch>
        </p:blipFill>
        <p:spPr>
          <a:xfrm>
            <a:off x="5930927" y="4823691"/>
            <a:ext cx="1410423" cy="385548"/>
          </a:xfrm>
          <a:prstGeom prst="rect">
            <a:avLst/>
          </a:prstGeom>
        </p:spPr>
      </p:pic>
      <p:pic>
        <p:nvPicPr>
          <p:cNvPr id="50" name="Picture 2">
            <a:extLst>
              <a:ext uri="{FF2B5EF4-FFF2-40B4-BE49-F238E27FC236}">
                <a16:creationId xmlns:a16="http://schemas.microsoft.com/office/drawing/2014/main" id="{7A8B946B-51F4-4620-053E-CDC64133882E}"/>
              </a:ext>
              <a:ext uri="{C183D7F6-B498-43B3-948B-1728B52AA6E4}">
                <adec:decorative xmlns:adec="http://schemas.microsoft.com/office/drawing/2017/decorative" val="1"/>
              </a:ext>
            </a:extLst>
          </p:cNvPr>
          <p:cNvPicPr>
            <a:picLocks noChangeAspect="1" noChangeArrowheads="1"/>
          </p:cNvPicPr>
          <p:nvPr userDrawn="1"/>
        </p:nvPicPr>
        <p:blipFill>
          <a:blip r:embed="rId51" cstate="email">
            <a:extLst>
              <a:ext uri="{28A0092B-C50C-407E-A947-70E740481C1C}">
                <a14:useLocalDpi xmlns:a14="http://schemas.microsoft.com/office/drawing/2010/main"/>
              </a:ext>
            </a:extLst>
          </a:blip>
          <a:srcRect/>
          <a:stretch>
            <a:fillRect/>
          </a:stretch>
        </p:blipFill>
        <p:spPr bwMode="auto">
          <a:xfrm>
            <a:off x="7581387" y="4851355"/>
            <a:ext cx="1278162" cy="33021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CD93A427-D575-25E0-4997-30D5468482BD}"/>
              </a:ext>
            </a:extLst>
          </p:cNvPr>
          <p:cNvPicPr>
            <a:picLocks noChangeAspect="1"/>
          </p:cNvPicPr>
          <p:nvPr userDrawn="1"/>
        </p:nvPicPr>
        <p:blipFill rotWithShape="1">
          <a:blip r:embed="rId52" cstate="email">
            <a:extLst>
              <a:ext uri="{28A0092B-C50C-407E-A947-70E740481C1C}">
                <a14:useLocalDpi xmlns:a14="http://schemas.microsoft.com/office/drawing/2010/main"/>
              </a:ext>
            </a:extLst>
          </a:blip>
          <a:srcRect l="1749" r="1749"/>
          <a:stretch/>
        </p:blipFill>
        <p:spPr>
          <a:xfrm>
            <a:off x="9999667" y="4843214"/>
            <a:ext cx="1410015" cy="346503"/>
          </a:xfrm>
          <a:prstGeom prst="rect">
            <a:avLst/>
          </a:prstGeom>
        </p:spPr>
      </p:pic>
      <p:sp>
        <p:nvSpPr>
          <p:cNvPr id="52" name="Arrow: U-Turn 51">
            <a:extLst>
              <a:ext uri="{FF2B5EF4-FFF2-40B4-BE49-F238E27FC236}">
                <a16:creationId xmlns:a16="http://schemas.microsoft.com/office/drawing/2014/main" id="{61FD4C69-F2A6-891D-396C-269DEEFA1967}"/>
              </a:ext>
            </a:extLst>
          </p:cNvPr>
          <p:cNvSpPr/>
          <p:nvPr userDrawn="1"/>
        </p:nvSpPr>
        <p:spPr bwMode="auto">
          <a:xfrm rot="5400000">
            <a:off x="4278858" y="-929868"/>
            <a:ext cx="5924412" cy="8736648"/>
          </a:xfrm>
          <a:prstGeom prst="uturnArrow">
            <a:avLst>
              <a:gd name="adj1" fmla="val 0"/>
              <a:gd name="adj2" fmla="val 0"/>
              <a:gd name="adj3" fmla="val 25000"/>
              <a:gd name="adj4" fmla="val 1845"/>
              <a:gd name="adj5" fmla="val 100000"/>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3" name="Rectangle: Top Corners Rounded 52">
            <a:extLst>
              <a:ext uri="{FF2B5EF4-FFF2-40B4-BE49-F238E27FC236}">
                <a16:creationId xmlns:a16="http://schemas.microsoft.com/office/drawing/2014/main" id="{66F5A7B1-441A-8691-B010-14486A20813D}"/>
              </a:ext>
            </a:extLst>
          </p:cNvPr>
          <p:cNvSpPr/>
          <p:nvPr userDrawn="1"/>
        </p:nvSpPr>
        <p:spPr bwMode="auto">
          <a:xfrm rot="5400000">
            <a:off x="-1689104" y="1992630"/>
            <a:ext cx="6250948" cy="2872739"/>
          </a:xfrm>
          <a:prstGeom prst="round2SameRect">
            <a:avLst>
              <a:gd name="adj1" fmla="val 6337"/>
              <a:gd name="adj2" fmla="val 0"/>
            </a:avLst>
          </a:prstGeom>
          <a:solidFill>
            <a:schemeClr val="bg1">
              <a:alpha val="65000"/>
            </a:schemeClr>
          </a:soli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Calibri" panose="020F0502020204030204"/>
              <a:ea typeface="Segoe UI" pitchFamily="34" charset="0"/>
              <a:cs typeface="Segoe UI" pitchFamily="34" charset="0"/>
            </a:endParaRPr>
          </a:p>
        </p:txBody>
      </p:sp>
      <p:cxnSp>
        <p:nvCxnSpPr>
          <p:cNvPr id="57" name="Straight Connector 56">
            <a:extLst>
              <a:ext uri="{FF2B5EF4-FFF2-40B4-BE49-F238E27FC236}">
                <a16:creationId xmlns:a16="http://schemas.microsoft.com/office/drawing/2014/main" id="{75299BAD-7529-D436-C494-0BF6ED12423B}"/>
              </a:ext>
            </a:extLst>
          </p:cNvPr>
          <p:cNvCxnSpPr>
            <a:cxnSpLocks/>
          </p:cNvCxnSpPr>
          <p:nvPr userDrawn="1"/>
        </p:nvCxnSpPr>
        <p:spPr>
          <a:xfrm>
            <a:off x="584202" y="2486558"/>
            <a:ext cx="2115337" cy="0"/>
          </a:xfrm>
          <a:prstGeom prst="line">
            <a:avLst/>
          </a:prstGeom>
          <a:ln w="635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0A4E158-D1CE-B068-94BE-D4B337FE5654}"/>
              </a:ext>
            </a:extLst>
          </p:cNvPr>
          <p:cNvCxnSpPr>
            <a:cxnSpLocks/>
          </p:cNvCxnSpPr>
          <p:nvPr userDrawn="1"/>
        </p:nvCxnSpPr>
        <p:spPr>
          <a:xfrm>
            <a:off x="584202" y="4395187"/>
            <a:ext cx="2115337" cy="0"/>
          </a:xfrm>
          <a:prstGeom prst="line">
            <a:avLst/>
          </a:prstGeom>
          <a:ln w="635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2" name="Text Placeholder 61">
            <a:extLst>
              <a:ext uri="{FF2B5EF4-FFF2-40B4-BE49-F238E27FC236}">
                <a16:creationId xmlns:a16="http://schemas.microsoft.com/office/drawing/2014/main" id="{937ACF11-830E-2F0E-DF5A-0EF9D7F71F30}"/>
              </a:ext>
            </a:extLst>
          </p:cNvPr>
          <p:cNvSpPr>
            <a:spLocks noGrp="1"/>
          </p:cNvSpPr>
          <p:nvPr>
            <p:ph type="body" sz="quarter" idx="10" hasCustomPrompt="1"/>
          </p:nvPr>
        </p:nvSpPr>
        <p:spPr>
          <a:xfrm>
            <a:off x="584202" y="634760"/>
            <a:ext cx="2188027" cy="1794967"/>
          </a:xfrm>
        </p:spPr>
        <p:txBody>
          <a:bodyPr anchor="ctr">
            <a:noAutofit/>
          </a:bodyPr>
          <a:lstStyle>
            <a:lvl1pPr marL="0" indent="0">
              <a:buNone/>
              <a:defRPr kumimoji="0" lang="en-US" sz="2400" b="0" i="0" u="none" strike="noStrike" kern="1200" cap="none" spc="0" normalizeH="0" baseline="0" dirty="0">
                <a:ln w="3175">
                  <a:noFill/>
                </a:ln>
                <a:solidFill>
                  <a:srgbClr val="000000"/>
                </a:solidFill>
                <a:effectLst/>
                <a:uLnTx/>
                <a:uFillTx/>
                <a:latin typeface="Segoe UI"/>
                <a:ea typeface="+mn-ea"/>
                <a:cs typeface="Segoe UI" pitchFamily="34" charset="0"/>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466236" rtl="0" eaLnBrk="1" fontAlgn="base" latinLnBrk="0" hangingPunct="1">
              <a:lnSpc>
                <a:spcPct val="100000"/>
              </a:lnSpc>
              <a:spcBef>
                <a:spcPts val="0"/>
              </a:spcBef>
              <a:spcAft>
                <a:spcPts val="0"/>
              </a:spcAft>
              <a:buClrTx/>
              <a:buSzTx/>
              <a:buFontTx/>
              <a:buNone/>
              <a:tabLst/>
              <a:defRPr/>
            </a:pPr>
            <a:r>
              <a:rPr lang="en-GB"/>
              <a:t>Lorem Ipsum</a:t>
            </a:r>
            <a:endParaRPr lang="en-US"/>
          </a:p>
        </p:txBody>
      </p:sp>
      <p:sp>
        <p:nvSpPr>
          <p:cNvPr id="63" name="Text Placeholder 61">
            <a:extLst>
              <a:ext uri="{FF2B5EF4-FFF2-40B4-BE49-F238E27FC236}">
                <a16:creationId xmlns:a16="http://schemas.microsoft.com/office/drawing/2014/main" id="{70D9B9D0-7694-1047-562C-289621367EEC}"/>
              </a:ext>
            </a:extLst>
          </p:cNvPr>
          <p:cNvSpPr>
            <a:spLocks noGrp="1"/>
          </p:cNvSpPr>
          <p:nvPr>
            <p:ph type="body" sz="quarter" idx="11" hasCustomPrompt="1"/>
          </p:nvPr>
        </p:nvSpPr>
        <p:spPr>
          <a:xfrm>
            <a:off x="584202" y="2543389"/>
            <a:ext cx="2188027" cy="1794967"/>
          </a:xfrm>
        </p:spPr>
        <p:txBody>
          <a:bodyPr anchor="ctr">
            <a:noAutofit/>
          </a:bodyPr>
          <a:lstStyle>
            <a:lvl1pPr marL="0" indent="0">
              <a:buNone/>
              <a:defRPr kumimoji="0" lang="en-US" sz="2400" b="0" i="0" u="none" strike="noStrike" kern="1200" cap="none" spc="0" normalizeH="0" baseline="0" dirty="0">
                <a:ln w="3175">
                  <a:noFill/>
                </a:ln>
                <a:solidFill>
                  <a:srgbClr val="000000"/>
                </a:solidFill>
                <a:effectLst/>
                <a:uLnTx/>
                <a:uFillTx/>
                <a:latin typeface="Segoe UI"/>
                <a:ea typeface="+mn-ea"/>
                <a:cs typeface="Segoe UI" pitchFamily="34" charset="0"/>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466236" rtl="0" eaLnBrk="1" fontAlgn="base" latinLnBrk="0" hangingPunct="1">
              <a:lnSpc>
                <a:spcPct val="100000"/>
              </a:lnSpc>
              <a:spcBef>
                <a:spcPts val="0"/>
              </a:spcBef>
              <a:spcAft>
                <a:spcPts val="0"/>
              </a:spcAft>
              <a:buClrTx/>
              <a:buSzTx/>
              <a:buFontTx/>
              <a:buNone/>
              <a:tabLst/>
              <a:defRPr/>
            </a:pPr>
            <a:r>
              <a:rPr lang="en-GB"/>
              <a:t>Lorem Ipsum</a:t>
            </a:r>
            <a:endParaRPr lang="en-US"/>
          </a:p>
        </p:txBody>
      </p:sp>
      <p:sp>
        <p:nvSpPr>
          <p:cNvPr id="64" name="Text Placeholder 61">
            <a:extLst>
              <a:ext uri="{FF2B5EF4-FFF2-40B4-BE49-F238E27FC236}">
                <a16:creationId xmlns:a16="http://schemas.microsoft.com/office/drawing/2014/main" id="{C42BA777-26DA-F63D-B0FA-52B9063F07AD}"/>
              </a:ext>
            </a:extLst>
          </p:cNvPr>
          <p:cNvSpPr>
            <a:spLocks noGrp="1"/>
          </p:cNvSpPr>
          <p:nvPr>
            <p:ph type="body" sz="quarter" idx="12" hasCustomPrompt="1"/>
          </p:nvPr>
        </p:nvSpPr>
        <p:spPr>
          <a:xfrm>
            <a:off x="584202" y="4452018"/>
            <a:ext cx="2188027" cy="1794967"/>
          </a:xfrm>
        </p:spPr>
        <p:txBody>
          <a:bodyPr anchor="ctr">
            <a:noAutofit/>
          </a:bodyPr>
          <a:lstStyle>
            <a:lvl1pPr marL="0" indent="0">
              <a:buNone/>
              <a:defRPr kumimoji="0" lang="en-US" sz="2400" b="0" i="0" u="none" strike="noStrike" kern="1200" cap="none" spc="0" normalizeH="0" baseline="0" dirty="0">
                <a:ln w="3175">
                  <a:noFill/>
                </a:ln>
                <a:solidFill>
                  <a:srgbClr val="000000"/>
                </a:solidFill>
                <a:effectLst/>
                <a:uLnTx/>
                <a:uFillTx/>
                <a:latin typeface="Segoe UI"/>
                <a:ea typeface="+mn-ea"/>
                <a:cs typeface="Segoe UI" pitchFamily="34" charset="0"/>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466236" rtl="0" eaLnBrk="1" fontAlgn="base" latinLnBrk="0" hangingPunct="1">
              <a:lnSpc>
                <a:spcPct val="100000"/>
              </a:lnSpc>
              <a:spcBef>
                <a:spcPts val="0"/>
              </a:spcBef>
              <a:spcAft>
                <a:spcPts val="0"/>
              </a:spcAft>
              <a:buClrTx/>
              <a:buSzTx/>
              <a:buFontTx/>
              <a:buNone/>
              <a:tabLst/>
              <a:defRPr/>
            </a:pPr>
            <a:r>
              <a:rPr lang="en-GB"/>
              <a:t>Lorem Ipsum</a:t>
            </a:r>
            <a:endParaRPr lang="en-US"/>
          </a:p>
        </p:txBody>
      </p:sp>
    </p:spTree>
    <p:extLst>
      <p:ext uri="{BB962C8B-B14F-4D97-AF65-F5344CB8AC3E}">
        <p14:creationId xmlns:p14="http://schemas.microsoft.com/office/powerpoint/2010/main" val="1853031738"/>
      </p:ext>
    </p:extLst>
  </p:cSld>
  <p:clrMapOvr>
    <a:masterClrMapping/>
  </p:clrMapOvr>
  <p:transition>
    <p:fade/>
  </p:transition>
  <p:extLst>
    <p:ext uri="{DCECCB84-F9BA-43D5-87BE-67443E8EF086}">
      <p15:sldGuideLst xmlns:p15="http://schemas.microsoft.com/office/powerpoint/2012/main">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 Column with Number">
    <p:spTree>
      <p:nvGrpSpPr>
        <p:cNvPr id="1" name=""/>
        <p:cNvGrpSpPr/>
        <p:nvPr/>
      </p:nvGrpSpPr>
      <p:grpSpPr>
        <a:xfrm>
          <a:off x="0" y="0"/>
          <a:ext cx="0" cy="0"/>
          <a:chOff x="0" y="0"/>
          <a:chExt cx="0" cy="0"/>
        </a:xfrm>
      </p:grpSpPr>
      <p:sp>
        <p:nvSpPr>
          <p:cNvPr id="56" name="Text Placeholder 33">
            <a:extLst>
              <a:ext uri="{FF2B5EF4-FFF2-40B4-BE49-F238E27FC236}">
                <a16:creationId xmlns:a16="http://schemas.microsoft.com/office/drawing/2014/main" id="{88C179F9-E73E-95DF-7EA3-1878F0A07937}"/>
              </a:ext>
            </a:extLst>
          </p:cNvPr>
          <p:cNvSpPr>
            <a:spLocks noGrp="1"/>
          </p:cNvSpPr>
          <p:nvPr>
            <p:ph type="body" sz="quarter" idx="23"/>
          </p:nvPr>
        </p:nvSpPr>
        <p:spPr>
          <a:xfrm>
            <a:off x="934720" y="2449652"/>
            <a:ext cx="2320289" cy="466433"/>
          </a:xfrm>
          <a:prstGeom prst="roundRect">
            <a:avLst>
              <a:gd name="adj" fmla="val 11562"/>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91440" rIns="91440" bIns="91440" numCol="1" spcCol="0" rtlCol="0" fromWordArt="0" anchor="ctr" anchorCtr="0" forceAA="0" compatLnSpc="1">
            <a:prstTxWarp prst="textNoShape">
              <a:avLst/>
            </a:prstTxWarp>
            <a:noAutofit/>
          </a:bodyPr>
          <a:lstStyle>
            <a:lvl1pPr marL="0" indent="0">
              <a:buNone/>
              <a:defRPr kumimoji="0" lang="en-IN" sz="100" b="0" i="0" u="none" strike="noStrike" cap="none" normalizeH="0" dirty="0">
                <a:ln>
                  <a:noFill/>
                </a:ln>
                <a:solidFill>
                  <a:srgbClr val="0066FF"/>
                </a:solidFill>
                <a:effectLst/>
                <a:uLnTx/>
                <a:uFillTx/>
                <a:latin typeface="+mj-lt"/>
                <a:ea typeface="Segoe UI" pitchFamily="34" charset="0"/>
              </a:defRPr>
            </a:lvl1pPr>
          </a:lstStyle>
          <a:p>
            <a:pPr marL="228600" lvl="0" indent="-228600" defTabSz="932472" fontAlgn="base">
              <a:spcBef>
                <a:spcPct val="0"/>
              </a:spcBef>
              <a:spcAft>
                <a:spcPct val="0"/>
              </a:spcAft>
              <a:buSzTx/>
            </a:pPr>
            <a:endParaRPr lang="en-IN"/>
          </a:p>
        </p:txBody>
      </p:sp>
      <p:sp>
        <p:nvSpPr>
          <p:cNvPr id="59" name="Text Placeholder 33">
            <a:extLst>
              <a:ext uri="{FF2B5EF4-FFF2-40B4-BE49-F238E27FC236}">
                <a16:creationId xmlns:a16="http://schemas.microsoft.com/office/drawing/2014/main" id="{65363787-8F35-47E6-EEFD-D0A680C64485}"/>
              </a:ext>
            </a:extLst>
          </p:cNvPr>
          <p:cNvSpPr>
            <a:spLocks noGrp="1"/>
          </p:cNvSpPr>
          <p:nvPr>
            <p:ph type="body" sz="quarter" idx="25"/>
          </p:nvPr>
        </p:nvSpPr>
        <p:spPr>
          <a:xfrm>
            <a:off x="3718560" y="2449652"/>
            <a:ext cx="2320289" cy="466433"/>
          </a:xfrm>
          <a:prstGeom prst="roundRect">
            <a:avLst>
              <a:gd name="adj" fmla="val 11562"/>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91440" rIns="91440" bIns="91440" numCol="1" spcCol="0" rtlCol="0" fromWordArt="0" anchor="ctr" anchorCtr="0" forceAA="0" compatLnSpc="1">
            <a:prstTxWarp prst="textNoShape">
              <a:avLst/>
            </a:prstTxWarp>
            <a:noAutofit/>
          </a:bodyPr>
          <a:lstStyle>
            <a:lvl1pPr marL="0" indent="0">
              <a:buNone/>
              <a:defRPr kumimoji="0" lang="en-IN" sz="100" b="0" i="0" u="none" strike="noStrike" cap="none" normalizeH="0" dirty="0">
                <a:ln>
                  <a:noFill/>
                </a:ln>
                <a:solidFill>
                  <a:srgbClr val="0066FF"/>
                </a:solidFill>
                <a:effectLst/>
                <a:uLnTx/>
                <a:uFillTx/>
                <a:latin typeface="+mj-lt"/>
                <a:ea typeface="Segoe UI" pitchFamily="34" charset="0"/>
              </a:defRPr>
            </a:lvl1pPr>
          </a:lstStyle>
          <a:p>
            <a:pPr marL="228600" lvl="0" indent="-228600" defTabSz="932472" fontAlgn="base">
              <a:spcBef>
                <a:spcPct val="0"/>
              </a:spcBef>
              <a:spcAft>
                <a:spcPct val="0"/>
              </a:spcAft>
              <a:buSzTx/>
            </a:pPr>
            <a:endParaRPr lang="en-IN"/>
          </a:p>
        </p:txBody>
      </p:sp>
      <p:sp>
        <p:nvSpPr>
          <p:cNvPr id="60" name="Text Placeholder 33">
            <a:extLst>
              <a:ext uri="{FF2B5EF4-FFF2-40B4-BE49-F238E27FC236}">
                <a16:creationId xmlns:a16="http://schemas.microsoft.com/office/drawing/2014/main" id="{3F62C5F8-007E-DB57-7E8D-755298D886AD}"/>
              </a:ext>
            </a:extLst>
          </p:cNvPr>
          <p:cNvSpPr>
            <a:spLocks noGrp="1"/>
          </p:cNvSpPr>
          <p:nvPr>
            <p:ph type="body" sz="quarter" idx="26"/>
          </p:nvPr>
        </p:nvSpPr>
        <p:spPr>
          <a:xfrm>
            <a:off x="6502400" y="2449652"/>
            <a:ext cx="2320289" cy="466433"/>
          </a:xfrm>
          <a:prstGeom prst="roundRect">
            <a:avLst>
              <a:gd name="adj" fmla="val 11562"/>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91440" rIns="91440" bIns="91440" numCol="1" spcCol="0" rtlCol="0" fromWordArt="0" anchor="ctr" anchorCtr="0" forceAA="0" compatLnSpc="1">
            <a:prstTxWarp prst="textNoShape">
              <a:avLst/>
            </a:prstTxWarp>
            <a:noAutofit/>
          </a:bodyPr>
          <a:lstStyle>
            <a:lvl1pPr marL="0" indent="0">
              <a:buNone/>
              <a:defRPr kumimoji="0" lang="en-IN" sz="100" b="0" i="0" u="none" strike="noStrike" cap="none" normalizeH="0" dirty="0">
                <a:ln>
                  <a:noFill/>
                </a:ln>
                <a:solidFill>
                  <a:srgbClr val="0066FF"/>
                </a:solidFill>
                <a:effectLst/>
                <a:uLnTx/>
                <a:uFillTx/>
                <a:latin typeface="+mj-lt"/>
                <a:ea typeface="Segoe UI" pitchFamily="34" charset="0"/>
              </a:defRPr>
            </a:lvl1pPr>
          </a:lstStyle>
          <a:p>
            <a:pPr marL="228600" lvl="0" indent="-228600" defTabSz="932472" fontAlgn="base">
              <a:spcBef>
                <a:spcPct val="0"/>
              </a:spcBef>
              <a:spcAft>
                <a:spcPct val="0"/>
              </a:spcAft>
              <a:buSzTx/>
            </a:pPr>
            <a:endParaRPr lang="en-IN"/>
          </a:p>
        </p:txBody>
      </p:sp>
      <p:sp>
        <p:nvSpPr>
          <p:cNvPr id="61" name="Text Placeholder 33">
            <a:extLst>
              <a:ext uri="{FF2B5EF4-FFF2-40B4-BE49-F238E27FC236}">
                <a16:creationId xmlns:a16="http://schemas.microsoft.com/office/drawing/2014/main" id="{3D15336C-F7AF-18CA-6D43-1ACCD249FCF5}"/>
              </a:ext>
            </a:extLst>
          </p:cNvPr>
          <p:cNvSpPr>
            <a:spLocks noGrp="1"/>
          </p:cNvSpPr>
          <p:nvPr>
            <p:ph type="body" sz="quarter" idx="27"/>
          </p:nvPr>
        </p:nvSpPr>
        <p:spPr>
          <a:xfrm>
            <a:off x="9286241" y="2449652"/>
            <a:ext cx="2320289" cy="466433"/>
          </a:xfrm>
          <a:prstGeom prst="roundRect">
            <a:avLst>
              <a:gd name="adj" fmla="val 11562"/>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91440" rIns="91440" bIns="91440" numCol="1" spcCol="0" rtlCol="0" fromWordArt="0" anchor="ctr" anchorCtr="0" forceAA="0" compatLnSpc="1">
            <a:prstTxWarp prst="textNoShape">
              <a:avLst/>
            </a:prstTxWarp>
            <a:noAutofit/>
          </a:bodyPr>
          <a:lstStyle>
            <a:lvl1pPr marL="0" indent="0">
              <a:buNone/>
              <a:defRPr kumimoji="0" lang="en-IN" sz="100" b="0" i="0" u="none" strike="noStrike" cap="none" normalizeH="0" dirty="0">
                <a:ln>
                  <a:noFill/>
                </a:ln>
                <a:solidFill>
                  <a:srgbClr val="0066FF"/>
                </a:solidFill>
                <a:effectLst/>
                <a:uLnTx/>
                <a:uFillTx/>
                <a:latin typeface="+mj-lt"/>
                <a:ea typeface="Segoe UI" pitchFamily="34" charset="0"/>
              </a:defRPr>
            </a:lvl1pPr>
          </a:lstStyle>
          <a:p>
            <a:pPr marL="228600" lvl="0" indent="-228600" defTabSz="932472" fontAlgn="base">
              <a:spcBef>
                <a:spcPct val="0"/>
              </a:spcBef>
              <a:spcAft>
                <a:spcPct val="0"/>
              </a:spcAft>
              <a:buSzTx/>
            </a:pPr>
            <a:endParaRPr lang="en-IN"/>
          </a:p>
        </p:txBody>
      </p:sp>
      <p:sp>
        <p:nvSpPr>
          <p:cNvPr id="25" name="Title 24">
            <a:extLst>
              <a:ext uri="{FF2B5EF4-FFF2-40B4-BE49-F238E27FC236}">
                <a16:creationId xmlns:a16="http://schemas.microsoft.com/office/drawing/2014/main" id="{5EB43C38-7734-B277-27DF-08BE495B57E9}"/>
              </a:ext>
            </a:extLst>
          </p:cNvPr>
          <p:cNvSpPr>
            <a:spLocks noGrp="1"/>
          </p:cNvSpPr>
          <p:nvPr>
            <p:ph type="title"/>
          </p:nvPr>
        </p:nvSpPr>
        <p:spPr/>
        <p:txBody>
          <a:bodyPr/>
          <a:lstStyle/>
          <a:p>
            <a:r>
              <a:rPr lang="en-US"/>
              <a:t>Click to edit Master title style</a:t>
            </a:r>
            <a:endParaRPr lang="en-IN"/>
          </a:p>
        </p:txBody>
      </p:sp>
      <p:sp>
        <p:nvSpPr>
          <p:cNvPr id="8" name="Rectangle 7">
            <a:extLst>
              <a:ext uri="{FF2B5EF4-FFF2-40B4-BE49-F238E27FC236}">
                <a16:creationId xmlns:a16="http://schemas.microsoft.com/office/drawing/2014/main" id="{A36D360D-1D6E-4448-824A-8DF334138444}"/>
              </a:ext>
            </a:extLst>
          </p:cNvPr>
          <p:cNvSpPr/>
          <p:nvPr userDrawn="1"/>
        </p:nvSpPr>
        <p:spPr bwMode="auto">
          <a:xfrm>
            <a:off x="0" y="5079999"/>
            <a:ext cx="12192000" cy="985838"/>
          </a:xfrm>
          <a:prstGeom prst="rect">
            <a:avLst/>
          </a:prstGeom>
          <a:solidFill>
            <a:schemeClr val="bg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82880" numCol="1" spcCol="0" rtlCol="0" fromWordArt="0" anchor="b"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66FF"/>
              </a:solidFill>
              <a:effectLst/>
              <a:uLnTx/>
              <a:uFillTx/>
              <a:latin typeface="Segoe UI Semibold"/>
              <a:ea typeface="+mn-ea"/>
              <a:cs typeface="Segoe UI" pitchFamily="34" charset="0"/>
            </a:endParaRPr>
          </a:p>
        </p:txBody>
      </p:sp>
      <p:sp>
        <p:nvSpPr>
          <p:cNvPr id="89" name="Text Placeholder 88">
            <a:extLst>
              <a:ext uri="{FF2B5EF4-FFF2-40B4-BE49-F238E27FC236}">
                <a16:creationId xmlns:a16="http://schemas.microsoft.com/office/drawing/2014/main" id="{CB414742-DEBE-863A-87E2-635881F4D1B5}"/>
              </a:ext>
            </a:extLst>
          </p:cNvPr>
          <p:cNvSpPr>
            <a:spLocks noGrp="1"/>
          </p:cNvSpPr>
          <p:nvPr>
            <p:ph type="body" sz="quarter" idx="41"/>
          </p:nvPr>
        </p:nvSpPr>
        <p:spPr>
          <a:xfrm>
            <a:off x="584200" y="3045723"/>
            <a:ext cx="2670809" cy="2281019"/>
          </a:xfrm>
          <a:prstGeom prst="roundRect">
            <a:avLst>
              <a:gd name="adj" fmla="val 2492"/>
            </a:avLst>
          </a:prstGeom>
          <a:solidFill>
            <a:schemeClr val="bg1">
              <a:alpha val="97000"/>
            </a:schemeClr>
          </a:soli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lvl1pPr>
              <a:defRPr kumimoji="0" lang="en-IN" sz="100" b="0" i="0" u="none" strike="noStrike" cap="none" normalizeH="0" dirty="0">
                <a:ln>
                  <a:noFill/>
                </a:ln>
                <a:solidFill>
                  <a:schemeClr val="bg1"/>
                </a:solidFill>
                <a:effectLst/>
                <a:uLnTx/>
                <a:uFillTx/>
                <a:latin typeface="+mj-lt"/>
              </a:defRPr>
            </a:lvl1pPr>
          </a:lstStyle>
          <a:p>
            <a:pPr marL="0" lvl="0" indent="0" defTabSz="932472" fontAlgn="base">
              <a:spcBef>
                <a:spcPct val="0"/>
              </a:spcBef>
              <a:spcAft>
                <a:spcPct val="0"/>
              </a:spcAft>
              <a:buSzTx/>
              <a:buFontTx/>
              <a:buNone/>
            </a:pPr>
            <a:endParaRPr lang="en-IN"/>
          </a:p>
        </p:txBody>
      </p:sp>
      <p:sp>
        <p:nvSpPr>
          <p:cNvPr id="90" name="Text Placeholder 88">
            <a:extLst>
              <a:ext uri="{FF2B5EF4-FFF2-40B4-BE49-F238E27FC236}">
                <a16:creationId xmlns:a16="http://schemas.microsoft.com/office/drawing/2014/main" id="{9C0B6495-7F86-9712-E11A-4BFAEC5CCBA1}"/>
              </a:ext>
            </a:extLst>
          </p:cNvPr>
          <p:cNvSpPr>
            <a:spLocks noGrp="1"/>
          </p:cNvSpPr>
          <p:nvPr>
            <p:ph type="body" sz="quarter" idx="42"/>
          </p:nvPr>
        </p:nvSpPr>
        <p:spPr>
          <a:xfrm>
            <a:off x="3368040" y="3045723"/>
            <a:ext cx="2670809" cy="2281019"/>
          </a:xfrm>
          <a:prstGeom prst="roundRect">
            <a:avLst>
              <a:gd name="adj" fmla="val 2492"/>
            </a:avLst>
          </a:prstGeom>
          <a:solidFill>
            <a:schemeClr val="bg1">
              <a:alpha val="97000"/>
            </a:schemeClr>
          </a:soli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lvl1pPr>
              <a:defRPr kumimoji="0" lang="en-IN" sz="100" b="0" i="0" u="none" strike="noStrike" cap="none" normalizeH="0" dirty="0">
                <a:ln>
                  <a:noFill/>
                </a:ln>
                <a:solidFill>
                  <a:schemeClr val="bg1"/>
                </a:solidFill>
                <a:effectLst/>
                <a:uLnTx/>
                <a:uFillTx/>
                <a:latin typeface="+mj-lt"/>
              </a:defRPr>
            </a:lvl1pPr>
          </a:lstStyle>
          <a:p>
            <a:pPr marL="0" lvl="0" indent="0" defTabSz="932472" fontAlgn="base">
              <a:spcBef>
                <a:spcPct val="0"/>
              </a:spcBef>
              <a:spcAft>
                <a:spcPct val="0"/>
              </a:spcAft>
              <a:buSzTx/>
              <a:buFontTx/>
              <a:buNone/>
            </a:pPr>
            <a:endParaRPr lang="en-IN"/>
          </a:p>
        </p:txBody>
      </p:sp>
      <p:sp>
        <p:nvSpPr>
          <p:cNvPr id="91" name="Text Placeholder 88">
            <a:extLst>
              <a:ext uri="{FF2B5EF4-FFF2-40B4-BE49-F238E27FC236}">
                <a16:creationId xmlns:a16="http://schemas.microsoft.com/office/drawing/2014/main" id="{E2CD792B-9536-D820-E3A1-777D86E2ED71}"/>
              </a:ext>
            </a:extLst>
          </p:cNvPr>
          <p:cNvSpPr>
            <a:spLocks noGrp="1"/>
          </p:cNvSpPr>
          <p:nvPr>
            <p:ph type="body" sz="quarter" idx="43"/>
          </p:nvPr>
        </p:nvSpPr>
        <p:spPr>
          <a:xfrm>
            <a:off x="6151880" y="3045723"/>
            <a:ext cx="2670809" cy="2281019"/>
          </a:xfrm>
          <a:prstGeom prst="roundRect">
            <a:avLst>
              <a:gd name="adj" fmla="val 2492"/>
            </a:avLst>
          </a:prstGeom>
          <a:solidFill>
            <a:schemeClr val="bg1">
              <a:alpha val="97000"/>
            </a:schemeClr>
          </a:soli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lvl1pPr>
              <a:defRPr kumimoji="0" lang="en-IN" sz="100" b="0" i="0" u="none" strike="noStrike" cap="none" normalizeH="0" dirty="0">
                <a:ln>
                  <a:noFill/>
                </a:ln>
                <a:solidFill>
                  <a:schemeClr val="bg1"/>
                </a:solidFill>
                <a:effectLst/>
                <a:uLnTx/>
                <a:uFillTx/>
                <a:latin typeface="+mj-lt"/>
              </a:defRPr>
            </a:lvl1pPr>
          </a:lstStyle>
          <a:p>
            <a:pPr marL="0" lvl="0" indent="0" defTabSz="932472" fontAlgn="base">
              <a:spcBef>
                <a:spcPct val="0"/>
              </a:spcBef>
              <a:spcAft>
                <a:spcPct val="0"/>
              </a:spcAft>
              <a:buSzTx/>
              <a:buFontTx/>
              <a:buNone/>
            </a:pPr>
            <a:endParaRPr lang="en-IN"/>
          </a:p>
        </p:txBody>
      </p:sp>
      <p:sp>
        <p:nvSpPr>
          <p:cNvPr id="92" name="Text Placeholder 88">
            <a:extLst>
              <a:ext uri="{FF2B5EF4-FFF2-40B4-BE49-F238E27FC236}">
                <a16:creationId xmlns:a16="http://schemas.microsoft.com/office/drawing/2014/main" id="{F0211C02-3F8C-5350-38FC-705D0E39CB92}"/>
              </a:ext>
            </a:extLst>
          </p:cNvPr>
          <p:cNvSpPr>
            <a:spLocks noGrp="1"/>
          </p:cNvSpPr>
          <p:nvPr>
            <p:ph type="body" sz="quarter" idx="44"/>
          </p:nvPr>
        </p:nvSpPr>
        <p:spPr>
          <a:xfrm>
            <a:off x="8935721" y="3045723"/>
            <a:ext cx="2670809" cy="2281019"/>
          </a:xfrm>
          <a:prstGeom prst="roundRect">
            <a:avLst>
              <a:gd name="adj" fmla="val 2492"/>
            </a:avLst>
          </a:prstGeom>
          <a:solidFill>
            <a:schemeClr val="bg1">
              <a:alpha val="97000"/>
            </a:schemeClr>
          </a:soli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lvl1pPr>
              <a:defRPr kumimoji="0" lang="en-IN" sz="400" b="0" i="0" u="none" strike="noStrike" cap="none" normalizeH="0" dirty="0">
                <a:ln>
                  <a:noFill/>
                </a:ln>
                <a:solidFill>
                  <a:schemeClr val="bg1"/>
                </a:solidFill>
                <a:effectLst/>
                <a:uLnTx/>
                <a:uFillTx/>
                <a:latin typeface="+mj-lt"/>
              </a:defRPr>
            </a:lvl1pPr>
          </a:lstStyle>
          <a:p>
            <a:pPr marL="0" lvl="0" indent="0" defTabSz="932472" fontAlgn="base">
              <a:spcBef>
                <a:spcPct val="0"/>
              </a:spcBef>
              <a:spcAft>
                <a:spcPct val="0"/>
              </a:spcAft>
              <a:buSzTx/>
              <a:buFontTx/>
              <a:buNone/>
            </a:pPr>
            <a:endParaRPr lang="en-IN"/>
          </a:p>
        </p:txBody>
      </p:sp>
      <p:sp>
        <p:nvSpPr>
          <p:cNvPr id="30" name="Text Placeholder 29">
            <a:extLst>
              <a:ext uri="{FF2B5EF4-FFF2-40B4-BE49-F238E27FC236}">
                <a16:creationId xmlns:a16="http://schemas.microsoft.com/office/drawing/2014/main" id="{6B61CDCE-FB12-EEE4-66A6-E77EB88C6366}"/>
              </a:ext>
            </a:extLst>
          </p:cNvPr>
          <p:cNvSpPr>
            <a:spLocks noGrp="1"/>
          </p:cNvSpPr>
          <p:nvPr>
            <p:ph type="body" sz="quarter" idx="10"/>
          </p:nvPr>
        </p:nvSpPr>
        <p:spPr>
          <a:xfrm>
            <a:off x="588262" y="1144826"/>
            <a:ext cx="11018268" cy="615553"/>
          </a:xfrm>
        </p:spPr>
        <p:txBody>
          <a:bodyPr/>
          <a:lstStyle>
            <a:lvl1pPr marL="0" indent="0">
              <a:buNone/>
              <a:defRPr kumimoji="0" lang="en-IN" sz="2000" b="0" i="0" u="none" strike="noStrike" kern="0" cap="none" spc="0" normalizeH="0" baseline="0" dirty="0">
                <a:ln>
                  <a:noFill/>
                </a:ln>
                <a:solidFill>
                  <a:srgbClr val="000000"/>
                </a:solidFill>
                <a:effectLst/>
                <a:uLnTx/>
                <a:uFillTx/>
                <a:latin typeface="Segoe UI Semibold"/>
                <a:ea typeface="+mn-ea"/>
                <a:cs typeface="Segoe UI" panose="020B0502040204020203" pitchFamily="34" charset="0"/>
              </a:defRPr>
            </a:lvl1pPr>
          </a:lstStyle>
          <a:p>
            <a:pPr lvl="0"/>
            <a:endParaRPr lang="en-IN"/>
          </a:p>
        </p:txBody>
      </p:sp>
      <p:sp>
        <p:nvSpPr>
          <p:cNvPr id="45" name="Text Placeholder 44">
            <a:extLst>
              <a:ext uri="{FF2B5EF4-FFF2-40B4-BE49-F238E27FC236}">
                <a16:creationId xmlns:a16="http://schemas.microsoft.com/office/drawing/2014/main" id="{0CCFD869-8E3B-4CF2-68E2-4431E58D5B03}"/>
              </a:ext>
            </a:extLst>
          </p:cNvPr>
          <p:cNvSpPr>
            <a:spLocks noGrp="1"/>
          </p:cNvSpPr>
          <p:nvPr>
            <p:ph type="body" sz="quarter" idx="17"/>
          </p:nvPr>
        </p:nvSpPr>
        <p:spPr>
          <a:xfrm>
            <a:off x="664209" y="3116580"/>
            <a:ext cx="2510792" cy="276999"/>
          </a:xfrm>
        </p:spPr>
        <p:txBody>
          <a:bodyPr/>
          <a:lstStyle>
            <a:lvl1pPr marL="0" indent="0">
              <a:buNone/>
              <a:defRPr kumimoji="0" lang="en-IN" sz="1800" b="0" i="0" u="none" strike="noStrike" kern="1200" cap="none" spc="0" normalizeH="0" baseline="0" dirty="0">
                <a:ln>
                  <a:noFill/>
                </a:ln>
                <a:solidFill>
                  <a:schemeClr val="tx1"/>
                </a:solidFill>
                <a:effectLst/>
                <a:uLnTx/>
                <a:uFillTx/>
                <a:latin typeface="+mn-lt"/>
                <a:ea typeface="+mn-ea"/>
                <a:cs typeface="Segoe UI" pitchFamily="34" charset="0"/>
              </a:defRPr>
            </a:lvl1pPr>
          </a:lstStyle>
          <a:p>
            <a:pPr lvl="0"/>
            <a:endParaRPr lang="en-IN"/>
          </a:p>
        </p:txBody>
      </p:sp>
      <p:sp>
        <p:nvSpPr>
          <p:cNvPr id="47" name="Text Placeholder 46">
            <a:extLst>
              <a:ext uri="{FF2B5EF4-FFF2-40B4-BE49-F238E27FC236}">
                <a16:creationId xmlns:a16="http://schemas.microsoft.com/office/drawing/2014/main" id="{FBBA81A1-BAA3-EA5B-AD96-1A0BA33D46EB}"/>
              </a:ext>
            </a:extLst>
          </p:cNvPr>
          <p:cNvSpPr>
            <a:spLocks noGrp="1"/>
          </p:cNvSpPr>
          <p:nvPr>
            <p:ph type="body" sz="quarter" idx="18"/>
          </p:nvPr>
        </p:nvSpPr>
        <p:spPr>
          <a:xfrm>
            <a:off x="3448048" y="3116580"/>
            <a:ext cx="2510792" cy="276999"/>
          </a:xfrm>
        </p:spPr>
        <p:txBody>
          <a:bodyPr/>
          <a:lstStyle>
            <a:lvl1pPr marL="0" indent="0">
              <a:buNone/>
              <a:defRPr kumimoji="0" lang="en-IN" sz="1800" b="0" i="0" u="none" strike="noStrike" kern="1200" cap="none" spc="0" normalizeH="0" baseline="0" dirty="0">
                <a:ln>
                  <a:noFill/>
                </a:ln>
                <a:solidFill>
                  <a:schemeClr val="tx1"/>
                </a:solidFill>
                <a:effectLst/>
                <a:uLnTx/>
                <a:uFillTx/>
                <a:latin typeface="+mn-lt"/>
                <a:ea typeface="+mn-ea"/>
                <a:cs typeface="Segoe UI" pitchFamily="34" charset="0"/>
              </a:defRPr>
            </a:lvl1pPr>
          </a:lstStyle>
          <a:p>
            <a:pPr lvl="0"/>
            <a:endParaRPr lang="en-IN"/>
          </a:p>
        </p:txBody>
      </p:sp>
      <p:sp>
        <p:nvSpPr>
          <p:cNvPr id="49" name="Text Placeholder 48">
            <a:extLst>
              <a:ext uri="{FF2B5EF4-FFF2-40B4-BE49-F238E27FC236}">
                <a16:creationId xmlns:a16="http://schemas.microsoft.com/office/drawing/2014/main" id="{49639813-7613-1FF5-C008-109C8E28AC00}"/>
              </a:ext>
            </a:extLst>
          </p:cNvPr>
          <p:cNvSpPr>
            <a:spLocks noGrp="1"/>
          </p:cNvSpPr>
          <p:nvPr>
            <p:ph type="body" sz="quarter" idx="19"/>
          </p:nvPr>
        </p:nvSpPr>
        <p:spPr>
          <a:xfrm>
            <a:off x="6231888" y="3116580"/>
            <a:ext cx="2510792" cy="276999"/>
          </a:xfrm>
        </p:spPr>
        <p:txBody>
          <a:bodyPr/>
          <a:lstStyle>
            <a:lvl1pPr marL="0" indent="0">
              <a:buNone/>
              <a:defRPr kumimoji="0" lang="en-IN" sz="1800" b="0" i="0" u="none" strike="noStrike" kern="1200" cap="none" spc="0" normalizeH="0" baseline="0" dirty="0">
                <a:ln>
                  <a:noFill/>
                </a:ln>
                <a:solidFill>
                  <a:schemeClr val="tx1"/>
                </a:solidFill>
                <a:effectLst/>
                <a:uLnTx/>
                <a:uFillTx/>
                <a:latin typeface="+mn-lt"/>
                <a:ea typeface="+mn-ea"/>
                <a:cs typeface="Segoe UI" pitchFamily="34" charset="0"/>
              </a:defRPr>
            </a:lvl1pPr>
          </a:lstStyle>
          <a:p>
            <a:pPr lvl="0"/>
            <a:endParaRPr lang="en-IN"/>
          </a:p>
        </p:txBody>
      </p:sp>
      <p:sp>
        <p:nvSpPr>
          <p:cNvPr id="51" name="Text Placeholder 50">
            <a:extLst>
              <a:ext uri="{FF2B5EF4-FFF2-40B4-BE49-F238E27FC236}">
                <a16:creationId xmlns:a16="http://schemas.microsoft.com/office/drawing/2014/main" id="{07D1BB2B-6B1F-0FB2-EC46-8958C3AA6D92}"/>
              </a:ext>
            </a:extLst>
          </p:cNvPr>
          <p:cNvSpPr>
            <a:spLocks noGrp="1"/>
          </p:cNvSpPr>
          <p:nvPr>
            <p:ph type="body" sz="quarter" idx="20"/>
          </p:nvPr>
        </p:nvSpPr>
        <p:spPr>
          <a:xfrm>
            <a:off x="9015729" y="3116580"/>
            <a:ext cx="2510792" cy="276999"/>
          </a:xfrm>
        </p:spPr>
        <p:txBody>
          <a:bodyPr/>
          <a:lstStyle>
            <a:lvl1pPr marL="0" indent="0">
              <a:buNone/>
              <a:defRPr kumimoji="0" lang="en-IN" sz="1800" b="0" i="0" u="none" strike="noStrike" kern="1200" cap="none" spc="0" normalizeH="0" baseline="0" dirty="0">
                <a:ln>
                  <a:noFill/>
                </a:ln>
                <a:solidFill>
                  <a:schemeClr val="tx1"/>
                </a:solidFill>
                <a:effectLst/>
                <a:uLnTx/>
                <a:uFillTx/>
                <a:latin typeface="+mn-lt"/>
                <a:ea typeface="+mn-ea"/>
                <a:cs typeface="Segoe UI" pitchFamily="34" charset="0"/>
              </a:defRPr>
            </a:lvl1pPr>
          </a:lstStyle>
          <a:p>
            <a:pPr lvl="0"/>
            <a:endParaRPr lang="en-IN"/>
          </a:p>
        </p:txBody>
      </p:sp>
      <p:sp>
        <p:nvSpPr>
          <p:cNvPr id="55" name="Text Placeholder 54">
            <a:extLst>
              <a:ext uri="{FF2B5EF4-FFF2-40B4-BE49-F238E27FC236}">
                <a16:creationId xmlns:a16="http://schemas.microsoft.com/office/drawing/2014/main" id="{ECC2AC61-F41B-7C1A-88FD-99A071276943}"/>
              </a:ext>
            </a:extLst>
          </p:cNvPr>
          <p:cNvSpPr>
            <a:spLocks noGrp="1"/>
          </p:cNvSpPr>
          <p:nvPr>
            <p:ph type="body" sz="quarter" idx="22"/>
          </p:nvPr>
        </p:nvSpPr>
        <p:spPr>
          <a:xfrm>
            <a:off x="584200" y="5530600"/>
            <a:ext cx="11023600" cy="369332"/>
          </a:xfrm>
        </p:spPr>
        <p:txBody>
          <a:bodyPr/>
          <a:lstStyle>
            <a:lvl1pPr marL="0" indent="0" algn="ctr">
              <a:buNone/>
              <a:defRPr kumimoji="0" lang="en-IN" sz="2400" b="0" i="0" u="none" strike="noStrike" kern="1200" cap="none" spc="0" normalizeH="0" baseline="0" dirty="0">
                <a:ln>
                  <a:noFill/>
                </a:ln>
                <a:solidFill>
                  <a:schemeClr val="bg2"/>
                </a:solidFill>
                <a:effectLst/>
                <a:uLnTx/>
                <a:uFillTx/>
                <a:latin typeface="+mj-lt"/>
                <a:ea typeface="+mn-ea"/>
                <a:cs typeface="Segoe UI" pitchFamily="34" charset="0"/>
              </a:defRPr>
            </a:lvl1pPr>
          </a:lstStyle>
          <a:p>
            <a:pPr lvl="0"/>
            <a:endParaRPr lang="en-IN"/>
          </a:p>
        </p:txBody>
      </p:sp>
      <p:sp>
        <p:nvSpPr>
          <p:cNvPr id="58" name="Text Placeholder 57">
            <a:extLst>
              <a:ext uri="{FF2B5EF4-FFF2-40B4-BE49-F238E27FC236}">
                <a16:creationId xmlns:a16="http://schemas.microsoft.com/office/drawing/2014/main" id="{EEC8EF74-43BC-B549-D940-1CF55E69109B}"/>
              </a:ext>
            </a:extLst>
          </p:cNvPr>
          <p:cNvSpPr>
            <a:spLocks noGrp="1"/>
          </p:cNvSpPr>
          <p:nvPr>
            <p:ph type="body" sz="quarter" idx="24" hasCustomPrompt="1"/>
          </p:nvPr>
        </p:nvSpPr>
        <p:spPr>
          <a:xfrm>
            <a:off x="1394378" y="2513591"/>
            <a:ext cx="1779352" cy="338554"/>
          </a:xfrm>
        </p:spPr>
        <p:txBody>
          <a:bodyPr/>
          <a:lstStyle>
            <a:lvl1pPr marL="0" indent="0">
              <a:buNone/>
              <a:defRPr sz="2200">
                <a:solidFill>
                  <a:schemeClr val="bg1"/>
                </a:solidFill>
                <a:latin typeface="+mj-lt"/>
              </a:defRPr>
            </a:lvl1pPr>
            <a:lvl2pPr marL="228600" indent="0">
              <a:buNone/>
              <a:defRPr sz="2200"/>
            </a:lvl2pPr>
            <a:lvl3pPr marL="457200" indent="0">
              <a:buNone/>
              <a:defRPr sz="2200"/>
            </a:lvl3pPr>
            <a:lvl4pPr marL="661988" indent="0">
              <a:buNone/>
              <a:defRPr sz="2200"/>
            </a:lvl4pPr>
            <a:lvl5pPr marL="855663" indent="0">
              <a:buNone/>
              <a:defRPr sz="2200"/>
            </a:lvl5pPr>
          </a:lstStyle>
          <a:p>
            <a:pPr lvl="0"/>
            <a:r>
              <a:rPr lang="en-US"/>
              <a:t>Text</a:t>
            </a:r>
          </a:p>
        </p:txBody>
      </p:sp>
      <p:sp>
        <p:nvSpPr>
          <p:cNvPr id="62" name="Text Placeholder 57">
            <a:extLst>
              <a:ext uri="{FF2B5EF4-FFF2-40B4-BE49-F238E27FC236}">
                <a16:creationId xmlns:a16="http://schemas.microsoft.com/office/drawing/2014/main" id="{B21D5880-7A0D-CF88-CD72-E6E4B18C21E8}"/>
              </a:ext>
            </a:extLst>
          </p:cNvPr>
          <p:cNvSpPr>
            <a:spLocks noGrp="1"/>
          </p:cNvSpPr>
          <p:nvPr>
            <p:ph type="body" sz="quarter" idx="28" hasCustomPrompt="1"/>
          </p:nvPr>
        </p:nvSpPr>
        <p:spPr>
          <a:xfrm>
            <a:off x="4178218" y="2513591"/>
            <a:ext cx="1779352" cy="338554"/>
          </a:xfrm>
        </p:spPr>
        <p:txBody>
          <a:bodyPr/>
          <a:lstStyle>
            <a:lvl1pPr marL="0" indent="0">
              <a:buNone/>
              <a:defRPr sz="2200">
                <a:solidFill>
                  <a:schemeClr val="bg1"/>
                </a:solidFill>
                <a:latin typeface="+mj-lt"/>
              </a:defRPr>
            </a:lvl1pPr>
            <a:lvl2pPr marL="228600" indent="0">
              <a:buNone/>
              <a:defRPr sz="2200"/>
            </a:lvl2pPr>
            <a:lvl3pPr marL="457200" indent="0">
              <a:buNone/>
              <a:defRPr sz="2200"/>
            </a:lvl3pPr>
            <a:lvl4pPr marL="661988" indent="0">
              <a:buNone/>
              <a:defRPr sz="2200"/>
            </a:lvl4pPr>
            <a:lvl5pPr marL="855663" indent="0">
              <a:buNone/>
              <a:defRPr sz="2200"/>
            </a:lvl5pPr>
          </a:lstStyle>
          <a:p>
            <a:pPr lvl="0"/>
            <a:r>
              <a:rPr lang="en-US"/>
              <a:t>Text</a:t>
            </a:r>
          </a:p>
        </p:txBody>
      </p:sp>
      <p:sp>
        <p:nvSpPr>
          <p:cNvPr id="64" name="Text Placeholder 57">
            <a:extLst>
              <a:ext uri="{FF2B5EF4-FFF2-40B4-BE49-F238E27FC236}">
                <a16:creationId xmlns:a16="http://schemas.microsoft.com/office/drawing/2014/main" id="{440F6FDA-5D6C-CCD4-1CC3-160EB10018F1}"/>
              </a:ext>
            </a:extLst>
          </p:cNvPr>
          <p:cNvSpPr>
            <a:spLocks noGrp="1"/>
          </p:cNvSpPr>
          <p:nvPr>
            <p:ph type="body" sz="quarter" idx="29" hasCustomPrompt="1"/>
          </p:nvPr>
        </p:nvSpPr>
        <p:spPr>
          <a:xfrm>
            <a:off x="6962058" y="2513591"/>
            <a:ext cx="1779352" cy="338554"/>
          </a:xfrm>
        </p:spPr>
        <p:txBody>
          <a:bodyPr/>
          <a:lstStyle>
            <a:lvl1pPr marL="0" indent="0">
              <a:buNone/>
              <a:defRPr sz="2200">
                <a:solidFill>
                  <a:schemeClr val="bg1"/>
                </a:solidFill>
                <a:latin typeface="+mj-lt"/>
              </a:defRPr>
            </a:lvl1pPr>
            <a:lvl2pPr marL="228600" indent="0">
              <a:buNone/>
              <a:defRPr sz="2200"/>
            </a:lvl2pPr>
            <a:lvl3pPr marL="457200" indent="0">
              <a:buNone/>
              <a:defRPr sz="2200"/>
            </a:lvl3pPr>
            <a:lvl4pPr marL="661988" indent="0">
              <a:buNone/>
              <a:defRPr sz="2200"/>
            </a:lvl4pPr>
            <a:lvl5pPr marL="855663" indent="0">
              <a:buNone/>
              <a:defRPr sz="2200"/>
            </a:lvl5pPr>
          </a:lstStyle>
          <a:p>
            <a:pPr lvl="0"/>
            <a:r>
              <a:rPr lang="en-US"/>
              <a:t>Text</a:t>
            </a:r>
          </a:p>
        </p:txBody>
      </p:sp>
      <p:sp>
        <p:nvSpPr>
          <p:cNvPr id="65" name="Text Placeholder 57">
            <a:extLst>
              <a:ext uri="{FF2B5EF4-FFF2-40B4-BE49-F238E27FC236}">
                <a16:creationId xmlns:a16="http://schemas.microsoft.com/office/drawing/2014/main" id="{E9154C4D-EDBB-9D16-24D4-CC3375CB48A5}"/>
              </a:ext>
            </a:extLst>
          </p:cNvPr>
          <p:cNvSpPr>
            <a:spLocks noGrp="1"/>
          </p:cNvSpPr>
          <p:nvPr>
            <p:ph type="body" sz="quarter" idx="30" hasCustomPrompt="1"/>
          </p:nvPr>
        </p:nvSpPr>
        <p:spPr>
          <a:xfrm>
            <a:off x="9745899" y="2513591"/>
            <a:ext cx="1779352" cy="338554"/>
          </a:xfrm>
        </p:spPr>
        <p:txBody>
          <a:bodyPr/>
          <a:lstStyle>
            <a:lvl1pPr marL="0" indent="0">
              <a:buNone/>
              <a:defRPr sz="2200">
                <a:solidFill>
                  <a:schemeClr val="bg1"/>
                </a:solidFill>
                <a:latin typeface="+mj-lt"/>
              </a:defRPr>
            </a:lvl1pPr>
            <a:lvl2pPr marL="228600" indent="0">
              <a:buNone/>
              <a:defRPr sz="2200"/>
            </a:lvl2pPr>
            <a:lvl3pPr marL="457200" indent="0">
              <a:buNone/>
              <a:defRPr sz="2200"/>
            </a:lvl3pPr>
            <a:lvl4pPr marL="661988" indent="0">
              <a:buNone/>
              <a:defRPr sz="2200"/>
            </a:lvl4pPr>
            <a:lvl5pPr marL="855663" indent="0">
              <a:buNone/>
              <a:defRPr sz="2200"/>
            </a:lvl5pPr>
          </a:lstStyle>
          <a:p>
            <a:pPr lvl="0"/>
            <a:r>
              <a:rPr lang="en-US"/>
              <a:t>Text</a:t>
            </a:r>
          </a:p>
        </p:txBody>
      </p:sp>
      <p:sp>
        <p:nvSpPr>
          <p:cNvPr id="67" name="Text Placeholder 66">
            <a:extLst>
              <a:ext uri="{FF2B5EF4-FFF2-40B4-BE49-F238E27FC236}">
                <a16:creationId xmlns:a16="http://schemas.microsoft.com/office/drawing/2014/main" id="{4BF7CCD8-A92B-33A8-BD3F-515D5A15E804}"/>
              </a:ext>
            </a:extLst>
          </p:cNvPr>
          <p:cNvSpPr>
            <a:spLocks noGrp="1"/>
          </p:cNvSpPr>
          <p:nvPr>
            <p:ph type="body" sz="quarter" idx="31" hasCustomPrompt="1"/>
          </p:nvPr>
        </p:nvSpPr>
        <p:spPr>
          <a:xfrm>
            <a:off x="585216" y="2210527"/>
            <a:ext cx="700112" cy="700112"/>
          </a:xfrm>
          <a:prstGeom prst="ellipse">
            <a:avLst/>
          </a:prstGeom>
          <a:solidFill>
            <a:schemeClr val="bg1"/>
          </a:solidFill>
          <a:ln w="127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lvl1pPr>
              <a:defRPr kumimoji="0" lang="en-IN" b="0" i="0" u="none" strike="noStrike" cap="none" normalizeH="0" dirty="0">
                <a:ln>
                  <a:noFill/>
                </a:ln>
                <a:solidFill>
                  <a:schemeClr val="bg1"/>
                </a:solidFill>
                <a:effectLst/>
                <a:uLnTx/>
                <a:uFillTx/>
                <a:latin typeface="+mj-lt"/>
                <a:ea typeface="Segoe UI" pitchFamily="34" charset="0"/>
              </a:defRPr>
            </a:lvl1pPr>
          </a:lstStyle>
          <a:p>
            <a:pPr marL="0" lvl="0" indent="0" algn="ctr" defTabSz="932472" fontAlgn="base">
              <a:spcBef>
                <a:spcPct val="0"/>
              </a:spcBef>
              <a:spcAft>
                <a:spcPct val="0"/>
              </a:spcAft>
              <a:buSzTx/>
              <a:buFontTx/>
              <a:buNone/>
            </a:pPr>
            <a:r>
              <a:rPr lang="en-IN"/>
              <a:t>1</a:t>
            </a:r>
          </a:p>
        </p:txBody>
      </p:sp>
      <p:sp>
        <p:nvSpPr>
          <p:cNvPr id="71" name="Text Placeholder 70">
            <a:extLst>
              <a:ext uri="{FF2B5EF4-FFF2-40B4-BE49-F238E27FC236}">
                <a16:creationId xmlns:a16="http://schemas.microsoft.com/office/drawing/2014/main" id="{368CC796-F9AE-CEA3-BF85-3C3884FC27A3}"/>
              </a:ext>
            </a:extLst>
          </p:cNvPr>
          <p:cNvSpPr>
            <a:spLocks noGrp="1"/>
          </p:cNvSpPr>
          <p:nvPr>
            <p:ph type="body" sz="quarter" idx="33" hasCustomPrompt="1"/>
          </p:nvPr>
        </p:nvSpPr>
        <p:spPr>
          <a:xfrm>
            <a:off x="610705" y="2345140"/>
            <a:ext cx="649134" cy="430887"/>
          </a:xfrm>
        </p:spPr>
        <p:txBody>
          <a:bodyPr/>
          <a:lstStyle>
            <a:lvl1pPr marL="0" indent="0" algn="ctr">
              <a:buNone/>
              <a:defRPr>
                <a:solidFill>
                  <a:schemeClr val="bg2"/>
                </a:solidFill>
                <a:latin typeface="+mj-lt"/>
              </a:defRPr>
            </a:lvl1pPr>
          </a:lstStyle>
          <a:p>
            <a:pPr lvl="0"/>
            <a:r>
              <a:rPr lang="en-IN"/>
              <a:t>#</a:t>
            </a:r>
          </a:p>
        </p:txBody>
      </p:sp>
      <p:sp>
        <p:nvSpPr>
          <p:cNvPr id="78" name="Text Placeholder 66">
            <a:extLst>
              <a:ext uri="{FF2B5EF4-FFF2-40B4-BE49-F238E27FC236}">
                <a16:creationId xmlns:a16="http://schemas.microsoft.com/office/drawing/2014/main" id="{BFE6B3B7-330E-A776-2528-9B04F1795881}"/>
              </a:ext>
            </a:extLst>
          </p:cNvPr>
          <p:cNvSpPr>
            <a:spLocks noGrp="1"/>
          </p:cNvSpPr>
          <p:nvPr>
            <p:ph type="body" sz="quarter" idx="34" hasCustomPrompt="1"/>
          </p:nvPr>
        </p:nvSpPr>
        <p:spPr>
          <a:xfrm>
            <a:off x="3370009" y="2210527"/>
            <a:ext cx="700112" cy="700112"/>
          </a:xfrm>
          <a:prstGeom prst="ellipse">
            <a:avLst/>
          </a:prstGeom>
          <a:solidFill>
            <a:schemeClr val="bg1"/>
          </a:solidFill>
          <a:ln w="127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lvl1pPr>
              <a:defRPr kumimoji="0" lang="en-IN" b="0" i="0" u="none" strike="noStrike" cap="none" normalizeH="0" dirty="0">
                <a:ln>
                  <a:noFill/>
                </a:ln>
                <a:solidFill>
                  <a:schemeClr val="bg1"/>
                </a:solidFill>
                <a:effectLst/>
                <a:uLnTx/>
                <a:uFillTx/>
                <a:latin typeface="+mj-lt"/>
                <a:ea typeface="Segoe UI" pitchFamily="34" charset="0"/>
              </a:defRPr>
            </a:lvl1pPr>
          </a:lstStyle>
          <a:p>
            <a:pPr marL="0" lvl="0" indent="0" algn="ctr" defTabSz="932472" fontAlgn="base">
              <a:spcBef>
                <a:spcPct val="0"/>
              </a:spcBef>
              <a:spcAft>
                <a:spcPct val="0"/>
              </a:spcAft>
              <a:buSzTx/>
              <a:buFontTx/>
              <a:buNone/>
            </a:pPr>
            <a:r>
              <a:rPr lang="en-IN"/>
              <a:t>1</a:t>
            </a:r>
          </a:p>
        </p:txBody>
      </p:sp>
      <p:sp>
        <p:nvSpPr>
          <p:cNvPr id="79" name="Text Placeholder 70">
            <a:extLst>
              <a:ext uri="{FF2B5EF4-FFF2-40B4-BE49-F238E27FC236}">
                <a16:creationId xmlns:a16="http://schemas.microsoft.com/office/drawing/2014/main" id="{3A721328-720A-6FD8-158C-CFBEEF462EB6}"/>
              </a:ext>
            </a:extLst>
          </p:cNvPr>
          <p:cNvSpPr>
            <a:spLocks noGrp="1"/>
          </p:cNvSpPr>
          <p:nvPr>
            <p:ph type="body" sz="quarter" idx="35" hasCustomPrompt="1"/>
          </p:nvPr>
        </p:nvSpPr>
        <p:spPr>
          <a:xfrm>
            <a:off x="3395498" y="2345140"/>
            <a:ext cx="649134" cy="430887"/>
          </a:xfrm>
        </p:spPr>
        <p:txBody>
          <a:bodyPr/>
          <a:lstStyle>
            <a:lvl1pPr marL="0" indent="0" algn="ctr">
              <a:buNone/>
              <a:defRPr>
                <a:solidFill>
                  <a:schemeClr val="bg2"/>
                </a:solidFill>
                <a:latin typeface="+mj-lt"/>
              </a:defRPr>
            </a:lvl1pPr>
          </a:lstStyle>
          <a:p>
            <a:pPr lvl="0"/>
            <a:r>
              <a:rPr lang="en-IN"/>
              <a:t>#</a:t>
            </a:r>
          </a:p>
        </p:txBody>
      </p:sp>
      <p:sp>
        <p:nvSpPr>
          <p:cNvPr id="81" name="Text Placeholder 66">
            <a:extLst>
              <a:ext uri="{FF2B5EF4-FFF2-40B4-BE49-F238E27FC236}">
                <a16:creationId xmlns:a16="http://schemas.microsoft.com/office/drawing/2014/main" id="{C11A60CC-382F-DF86-1586-E99F2AA5F712}"/>
              </a:ext>
            </a:extLst>
          </p:cNvPr>
          <p:cNvSpPr>
            <a:spLocks noGrp="1"/>
          </p:cNvSpPr>
          <p:nvPr>
            <p:ph type="body" sz="quarter" idx="37" hasCustomPrompt="1"/>
          </p:nvPr>
        </p:nvSpPr>
        <p:spPr>
          <a:xfrm>
            <a:off x="6154802" y="2210527"/>
            <a:ext cx="700112" cy="700112"/>
          </a:xfrm>
          <a:prstGeom prst="ellipse">
            <a:avLst/>
          </a:prstGeom>
          <a:solidFill>
            <a:schemeClr val="bg1"/>
          </a:solidFill>
          <a:ln w="127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lvl1pPr>
              <a:defRPr kumimoji="0" lang="en-IN" b="0" i="0" u="none" strike="noStrike" cap="none" normalizeH="0" dirty="0">
                <a:ln>
                  <a:noFill/>
                </a:ln>
                <a:solidFill>
                  <a:schemeClr val="bg1"/>
                </a:solidFill>
                <a:effectLst/>
                <a:uLnTx/>
                <a:uFillTx/>
                <a:latin typeface="+mj-lt"/>
                <a:ea typeface="Segoe UI" pitchFamily="34" charset="0"/>
              </a:defRPr>
            </a:lvl1pPr>
          </a:lstStyle>
          <a:p>
            <a:pPr marL="0" lvl="0" indent="0" algn="ctr" defTabSz="932472" fontAlgn="base">
              <a:spcBef>
                <a:spcPct val="0"/>
              </a:spcBef>
              <a:spcAft>
                <a:spcPct val="0"/>
              </a:spcAft>
              <a:buSzTx/>
              <a:buFontTx/>
              <a:buNone/>
            </a:pPr>
            <a:r>
              <a:rPr lang="en-IN"/>
              <a:t>1</a:t>
            </a:r>
          </a:p>
        </p:txBody>
      </p:sp>
      <p:sp>
        <p:nvSpPr>
          <p:cNvPr id="82" name="Text Placeholder 70">
            <a:extLst>
              <a:ext uri="{FF2B5EF4-FFF2-40B4-BE49-F238E27FC236}">
                <a16:creationId xmlns:a16="http://schemas.microsoft.com/office/drawing/2014/main" id="{9A68270F-B37B-9967-00E9-BF887DD878A2}"/>
              </a:ext>
            </a:extLst>
          </p:cNvPr>
          <p:cNvSpPr>
            <a:spLocks noGrp="1"/>
          </p:cNvSpPr>
          <p:nvPr>
            <p:ph type="body" sz="quarter" idx="38" hasCustomPrompt="1"/>
          </p:nvPr>
        </p:nvSpPr>
        <p:spPr>
          <a:xfrm>
            <a:off x="6180291" y="2345140"/>
            <a:ext cx="649134" cy="430887"/>
          </a:xfrm>
        </p:spPr>
        <p:txBody>
          <a:bodyPr/>
          <a:lstStyle>
            <a:lvl1pPr marL="0" indent="0" algn="ctr">
              <a:buNone/>
              <a:defRPr>
                <a:solidFill>
                  <a:schemeClr val="bg2"/>
                </a:solidFill>
                <a:latin typeface="+mj-lt"/>
              </a:defRPr>
            </a:lvl1pPr>
          </a:lstStyle>
          <a:p>
            <a:pPr lvl="0"/>
            <a:r>
              <a:rPr lang="en-IN"/>
              <a:t>#</a:t>
            </a:r>
          </a:p>
        </p:txBody>
      </p:sp>
      <p:sp>
        <p:nvSpPr>
          <p:cNvPr id="85" name="Text Placeholder 66">
            <a:extLst>
              <a:ext uri="{FF2B5EF4-FFF2-40B4-BE49-F238E27FC236}">
                <a16:creationId xmlns:a16="http://schemas.microsoft.com/office/drawing/2014/main" id="{4928D8A8-8F0E-189F-A9A9-BA85675CF463}"/>
              </a:ext>
            </a:extLst>
          </p:cNvPr>
          <p:cNvSpPr>
            <a:spLocks noGrp="1"/>
          </p:cNvSpPr>
          <p:nvPr>
            <p:ph type="body" sz="quarter" idx="39" hasCustomPrompt="1"/>
          </p:nvPr>
        </p:nvSpPr>
        <p:spPr>
          <a:xfrm>
            <a:off x="8939596" y="2210527"/>
            <a:ext cx="700112" cy="700112"/>
          </a:xfrm>
          <a:prstGeom prst="ellipse">
            <a:avLst/>
          </a:prstGeom>
          <a:solidFill>
            <a:schemeClr val="bg1"/>
          </a:solidFill>
          <a:ln w="127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lvl1pPr>
              <a:defRPr kumimoji="0" lang="en-IN" b="0" i="0" u="none" strike="noStrike" cap="none" normalizeH="0" dirty="0">
                <a:ln>
                  <a:noFill/>
                </a:ln>
                <a:solidFill>
                  <a:schemeClr val="bg1"/>
                </a:solidFill>
                <a:effectLst/>
                <a:uLnTx/>
                <a:uFillTx/>
                <a:latin typeface="+mj-lt"/>
                <a:ea typeface="Segoe UI" pitchFamily="34" charset="0"/>
              </a:defRPr>
            </a:lvl1pPr>
          </a:lstStyle>
          <a:p>
            <a:pPr marL="0" lvl="0" indent="0" algn="ctr" defTabSz="932472" fontAlgn="base">
              <a:spcBef>
                <a:spcPct val="0"/>
              </a:spcBef>
              <a:spcAft>
                <a:spcPct val="0"/>
              </a:spcAft>
              <a:buSzTx/>
              <a:buFontTx/>
              <a:buNone/>
            </a:pPr>
            <a:r>
              <a:rPr lang="en-IN"/>
              <a:t>1</a:t>
            </a:r>
          </a:p>
        </p:txBody>
      </p:sp>
      <p:sp>
        <p:nvSpPr>
          <p:cNvPr id="86" name="Text Placeholder 70">
            <a:extLst>
              <a:ext uri="{FF2B5EF4-FFF2-40B4-BE49-F238E27FC236}">
                <a16:creationId xmlns:a16="http://schemas.microsoft.com/office/drawing/2014/main" id="{AA30685F-0FF7-958D-CC71-1E5D4390481A}"/>
              </a:ext>
            </a:extLst>
          </p:cNvPr>
          <p:cNvSpPr>
            <a:spLocks noGrp="1"/>
          </p:cNvSpPr>
          <p:nvPr>
            <p:ph type="body" sz="quarter" idx="40" hasCustomPrompt="1"/>
          </p:nvPr>
        </p:nvSpPr>
        <p:spPr>
          <a:xfrm>
            <a:off x="8965085" y="2345140"/>
            <a:ext cx="649134" cy="430887"/>
          </a:xfrm>
        </p:spPr>
        <p:txBody>
          <a:bodyPr/>
          <a:lstStyle>
            <a:lvl1pPr marL="0" indent="0" algn="ctr">
              <a:buNone/>
              <a:defRPr>
                <a:solidFill>
                  <a:schemeClr val="bg2"/>
                </a:solidFill>
                <a:latin typeface="+mj-lt"/>
              </a:defRPr>
            </a:lvl1pPr>
          </a:lstStyle>
          <a:p>
            <a:pPr lvl="0"/>
            <a:r>
              <a:rPr lang="en-IN"/>
              <a:t>#</a:t>
            </a:r>
          </a:p>
        </p:txBody>
      </p:sp>
    </p:spTree>
    <p:extLst>
      <p:ext uri="{BB962C8B-B14F-4D97-AF65-F5344CB8AC3E}">
        <p14:creationId xmlns:p14="http://schemas.microsoft.com/office/powerpoint/2010/main" val="3313793606"/>
      </p:ext>
    </p:extLst>
  </p:cSld>
  <p:clrMapOvr>
    <a:masterClrMapping/>
  </p:clrMapOvr>
  <p:transition>
    <p:fade/>
  </p:transition>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eft title with Icon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36B82-2214-8013-AA6A-8C0254EA6A72}"/>
              </a:ext>
            </a:extLst>
          </p:cNvPr>
          <p:cNvSpPr>
            <a:spLocks noGrp="1"/>
          </p:cNvSpPr>
          <p:nvPr>
            <p:ph type="title"/>
          </p:nvPr>
        </p:nvSpPr>
        <p:spPr>
          <a:xfrm>
            <a:off x="588263" y="2596028"/>
            <a:ext cx="3809565" cy="1107996"/>
          </a:xfrm>
        </p:spPr>
        <p:txBody>
          <a:bodyPr>
            <a:spAutoFit/>
          </a:bodyPr>
          <a:lstStyle/>
          <a:p>
            <a:r>
              <a:rPr lang="en-US"/>
              <a:t>Click to edit Master title style</a:t>
            </a:r>
            <a:endParaRPr lang="en-IN"/>
          </a:p>
        </p:txBody>
      </p:sp>
      <p:sp>
        <p:nvSpPr>
          <p:cNvPr id="61" name="Text Placeholder 60">
            <a:extLst>
              <a:ext uri="{FF2B5EF4-FFF2-40B4-BE49-F238E27FC236}">
                <a16:creationId xmlns:a16="http://schemas.microsoft.com/office/drawing/2014/main" id="{D973714E-B985-4C6D-B155-C2E2929D4047}"/>
              </a:ext>
            </a:extLst>
          </p:cNvPr>
          <p:cNvSpPr>
            <a:spLocks noGrp="1"/>
          </p:cNvSpPr>
          <p:nvPr>
            <p:ph type="body" sz="quarter" idx="11"/>
          </p:nvPr>
        </p:nvSpPr>
        <p:spPr>
          <a:xfrm>
            <a:off x="5003800" y="292100"/>
            <a:ext cx="6883400" cy="6273800"/>
          </a:xfrm>
          <a:prstGeom prst="roundRect">
            <a:avLst>
              <a:gd name="adj" fmla="val 2600"/>
            </a:avLst>
          </a:prstGeom>
          <a:solidFill>
            <a:schemeClr val="bg1">
              <a:alpha val="75000"/>
            </a:schemeClr>
          </a:soli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lvl1pPr>
              <a:defRPr kumimoji="0" lang="en-IN" sz="100" b="0" i="0" u="none" strike="noStrike" cap="none" normalizeH="0" dirty="0">
                <a:ln>
                  <a:noFill/>
                </a:ln>
                <a:solidFill>
                  <a:schemeClr val="bg1"/>
                </a:solidFill>
                <a:effectLst/>
                <a:uLnTx/>
                <a:uFillTx/>
                <a:latin typeface="+mn-lt"/>
              </a:defRPr>
            </a:lvl1pPr>
          </a:lstStyle>
          <a:p>
            <a:pPr marL="0" lvl="0" indent="0" defTabSz="932472" fontAlgn="base">
              <a:lnSpc>
                <a:spcPct val="110000"/>
              </a:lnSpc>
              <a:spcBef>
                <a:spcPct val="0"/>
              </a:spcBef>
              <a:spcAft>
                <a:spcPct val="0"/>
              </a:spcAft>
              <a:buSzTx/>
              <a:buFontTx/>
              <a:buNone/>
            </a:pPr>
            <a:endParaRPr lang="en-IN"/>
          </a:p>
        </p:txBody>
      </p:sp>
      <p:sp>
        <p:nvSpPr>
          <p:cNvPr id="59" name="Text Placeholder 58">
            <a:extLst>
              <a:ext uri="{FF2B5EF4-FFF2-40B4-BE49-F238E27FC236}">
                <a16:creationId xmlns:a16="http://schemas.microsoft.com/office/drawing/2014/main" id="{994F551C-3379-C6D5-C6EA-BF05EA1CA81D}"/>
              </a:ext>
            </a:extLst>
          </p:cNvPr>
          <p:cNvSpPr>
            <a:spLocks noGrp="1"/>
          </p:cNvSpPr>
          <p:nvPr>
            <p:ph type="body" sz="quarter" idx="10"/>
          </p:nvPr>
        </p:nvSpPr>
        <p:spPr>
          <a:xfrm>
            <a:off x="584199" y="4250819"/>
            <a:ext cx="3213101" cy="923330"/>
          </a:xfrm>
        </p:spPr>
        <p:txBody>
          <a:bodyPr/>
          <a:lstStyle>
            <a:lvl1pPr marL="0" indent="0">
              <a:buNone/>
              <a:defRPr kumimoji="0" lang="en-IN" sz="2000" b="0" i="0" u="none" strike="noStrike" kern="1200" cap="none" spc="0" normalizeH="0" baseline="0" dirty="0">
                <a:ln>
                  <a:noFill/>
                </a:ln>
                <a:solidFill>
                  <a:srgbClr val="000000"/>
                </a:solidFill>
                <a:effectLst/>
                <a:uLnTx/>
                <a:uFillTx/>
                <a:latin typeface="Segoe UI Semibold"/>
                <a:ea typeface="+mn-ea"/>
                <a:cs typeface="Segoe UI" panose="020B0502040204020203" pitchFamily="34" charset="0"/>
              </a:defRPr>
            </a:lvl1pPr>
          </a:lstStyle>
          <a:p>
            <a:pPr lvl="0"/>
            <a:endParaRPr lang="en-IN"/>
          </a:p>
        </p:txBody>
      </p:sp>
      <p:sp>
        <p:nvSpPr>
          <p:cNvPr id="63" name="Text Placeholder 62">
            <a:extLst>
              <a:ext uri="{FF2B5EF4-FFF2-40B4-BE49-F238E27FC236}">
                <a16:creationId xmlns:a16="http://schemas.microsoft.com/office/drawing/2014/main" id="{82B59E6A-69E5-9E17-24FF-7829A6A5BF7E}"/>
              </a:ext>
            </a:extLst>
          </p:cNvPr>
          <p:cNvSpPr>
            <a:spLocks noGrp="1"/>
          </p:cNvSpPr>
          <p:nvPr>
            <p:ph type="body" sz="quarter" idx="12"/>
          </p:nvPr>
        </p:nvSpPr>
        <p:spPr>
          <a:xfrm>
            <a:off x="6237514" y="831043"/>
            <a:ext cx="5394960" cy="276999"/>
          </a:xfrm>
        </p:spPr>
        <p:txBody>
          <a:bodyPr/>
          <a:lstStyle>
            <a:lvl1pPr marL="0" indent="0">
              <a:buFont typeface="Arial" panose="020B0604020202020204" pitchFamily="34" charset="0"/>
              <a:buNone/>
              <a:defRPr sz="1800">
                <a:latin typeface="+mj-lt"/>
              </a:defRPr>
            </a:lvl1pPr>
          </a:lstStyle>
          <a:p>
            <a:pPr lvl="0"/>
            <a:endParaRPr lang="en-IN"/>
          </a:p>
        </p:txBody>
      </p:sp>
      <p:sp>
        <p:nvSpPr>
          <p:cNvPr id="66" name="Text Placeholder 62">
            <a:extLst>
              <a:ext uri="{FF2B5EF4-FFF2-40B4-BE49-F238E27FC236}">
                <a16:creationId xmlns:a16="http://schemas.microsoft.com/office/drawing/2014/main" id="{4EB3C940-C4B0-E4AC-4BD4-E478513C696E}"/>
              </a:ext>
            </a:extLst>
          </p:cNvPr>
          <p:cNvSpPr>
            <a:spLocks noGrp="1"/>
          </p:cNvSpPr>
          <p:nvPr>
            <p:ph type="body" sz="quarter" idx="15"/>
          </p:nvPr>
        </p:nvSpPr>
        <p:spPr>
          <a:xfrm>
            <a:off x="6237514" y="3782392"/>
            <a:ext cx="5394960" cy="276999"/>
          </a:xfrm>
        </p:spPr>
        <p:txBody>
          <a:bodyPr/>
          <a:lstStyle>
            <a:lvl1pPr marL="0" indent="0">
              <a:buFont typeface="Arial" panose="020B0604020202020204" pitchFamily="34" charset="0"/>
              <a:buNone/>
              <a:defRPr sz="1800">
                <a:latin typeface="+mj-lt"/>
              </a:defRPr>
            </a:lvl1pPr>
          </a:lstStyle>
          <a:p>
            <a:pPr lvl="0"/>
            <a:endParaRPr lang="en-IN"/>
          </a:p>
        </p:txBody>
      </p:sp>
      <p:sp>
        <p:nvSpPr>
          <p:cNvPr id="67" name="Text Placeholder 62">
            <a:extLst>
              <a:ext uri="{FF2B5EF4-FFF2-40B4-BE49-F238E27FC236}">
                <a16:creationId xmlns:a16="http://schemas.microsoft.com/office/drawing/2014/main" id="{8CD34A0B-5C13-DFFC-CB1C-F834913FCDDA}"/>
              </a:ext>
            </a:extLst>
          </p:cNvPr>
          <p:cNvSpPr>
            <a:spLocks noGrp="1"/>
          </p:cNvSpPr>
          <p:nvPr>
            <p:ph type="body" sz="quarter" idx="16"/>
          </p:nvPr>
        </p:nvSpPr>
        <p:spPr>
          <a:xfrm>
            <a:off x="6237514" y="4766175"/>
            <a:ext cx="5394960" cy="276999"/>
          </a:xfrm>
        </p:spPr>
        <p:txBody>
          <a:bodyPr/>
          <a:lstStyle>
            <a:lvl1pPr marL="0" indent="0">
              <a:buFont typeface="Arial" panose="020B0604020202020204" pitchFamily="34" charset="0"/>
              <a:buNone/>
              <a:defRPr sz="1800">
                <a:latin typeface="+mj-lt"/>
              </a:defRPr>
            </a:lvl1pPr>
          </a:lstStyle>
          <a:p>
            <a:pPr lvl="0"/>
            <a:endParaRPr lang="en-IN"/>
          </a:p>
        </p:txBody>
      </p:sp>
      <p:sp>
        <p:nvSpPr>
          <p:cNvPr id="68" name="Text Placeholder 62">
            <a:extLst>
              <a:ext uri="{FF2B5EF4-FFF2-40B4-BE49-F238E27FC236}">
                <a16:creationId xmlns:a16="http://schemas.microsoft.com/office/drawing/2014/main" id="{D49F9E98-BCBD-D927-DDC1-06B06279FF05}"/>
              </a:ext>
            </a:extLst>
          </p:cNvPr>
          <p:cNvSpPr>
            <a:spLocks noGrp="1"/>
          </p:cNvSpPr>
          <p:nvPr>
            <p:ph type="body" sz="quarter" idx="17"/>
          </p:nvPr>
        </p:nvSpPr>
        <p:spPr>
          <a:xfrm>
            <a:off x="6237514" y="5749958"/>
            <a:ext cx="5394960" cy="276999"/>
          </a:xfrm>
        </p:spPr>
        <p:txBody>
          <a:bodyPr/>
          <a:lstStyle>
            <a:lvl1pPr marL="0" indent="0">
              <a:buFont typeface="Arial" panose="020B0604020202020204" pitchFamily="34" charset="0"/>
              <a:buNone/>
              <a:defRPr sz="1800">
                <a:latin typeface="+mj-lt"/>
              </a:defRPr>
            </a:lvl1pPr>
          </a:lstStyle>
          <a:p>
            <a:pPr lvl="0"/>
            <a:endParaRPr lang="en-IN"/>
          </a:p>
        </p:txBody>
      </p:sp>
      <p:cxnSp>
        <p:nvCxnSpPr>
          <p:cNvPr id="11" name="Straight Connector 10">
            <a:extLst>
              <a:ext uri="{FF2B5EF4-FFF2-40B4-BE49-F238E27FC236}">
                <a16:creationId xmlns:a16="http://schemas.microsoft.com/office/drawing/2014/main" id="{56D75D49-6331-6953-34B9-F2D79175D119}"/>
              </a:ext>
            </a:extLst>
          </p:cNvPr>
          <p:cNvCxnSpPr/>
          <p:nvPr userDrawn="1"/>
        </p:nvCxnSpPr>
        <p:spPr>
          <a:xfrm>
            <a:off x="6237514" y="1461434"/>
            <a:ext cx="5394960" cy="0"/>
          </a:xfrm>
          <a:prstGeom prst="line">
            <a:avLst/>
          </a:prstGeom>
          <a:ln w="635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CA2E3D8-CF19-3B70-BA9C-86F0A315C42E}"/>
              </a:ext>
            </a:extLst>
          </p:cNvPr>
          <p:cNvCxnSpPr/>
          <p:nvPr userDrawn="1"/>
        </p:nvCxnSpPr>
        <p:spPr>
          <a:xfrm>
            <a:off x="6237514" y="2445217"/>
            <a:ext cx="5394960" cy="0"/>
          </a:xfrm>
          <a:prstGeom prst="line">
            <a:avLst/>
          </a:prstGeom>
          <a:ln w="635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AF53C89-3F98-6788-6B43-A4EA99377573}"/>
              </a:ext>
            </a:extLst>
          </p:cNvPr>
          <p:cNvCxnSpPr/>
          <p:nvPr userDrawn="1"/>
        </p:nvCxnSpPr>
        <p:spPr>
          <a:xfrm>
            <a:off x="6237514" y="5396566"/>
            <a:ext cx="5394960" cy="0"/>
          </a:xfrm>
          <a:prstGeom prst="line">
            <a:avLst/>
          </a:prstGeom>
          <a:ln w="635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2E473B-8ED9-9FEF-3B5F-B757957AE137}"/>
              </a:ext>
            </a:extLst>
          </p:cNvPr>
          <p:cNvCxnSpPr/>
          <p:nvPr userDrawn="1"/>
        </p:nvCxnSpPr>
        <p:spPr>
          <a:xfrm>
            <a:off x="6237514" y="3429000"/>
            <a:ext cx="5394960" cy="0"/>
          </a:xfrm>
          <a:prstGeom prst="line">
            <a:avLst/>
          </a:prstGeom>
          <a:ln w="635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855C015-05B1-2A3A-3F92-ABB691B4BFE6}"/>
              </a:ext>
            </a:extLst>
          </p:cNvPr>
          <p:cNvCxnSpPr/>
          <p:nvPr userDrawn="1"/>
        </p:nvCxnSpPr>
        <p:spPr>
          <a:xfrm>
            <a:off x="6237514" y="4412783"/>
            <a:ext cx="5394960" cy="0"/>
          </a:xfrm>
          <a:prstGeom prst="line">
            <a:avLst/>
          </a:prstGeom>
          <a:ln w="635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5" name="Text Placeholder 62">
            <a:extLst>
              <a:ext uri="{FF2B5EF4-FFF2-40B4-BE49-F238E27FC236}">
                <a16:creationId xmlns:a16="http://schemas.microsoft.com/office/drawing/2014/main" id="{54F0313C-37F2-C1F6-0CFC-FBD360A9011D}"/>
              </a:ext>
            </a:extLst>
          </p:cNvPr>
          <p:cNvSpPr>
            <a:spLocks noGrp="1"/>
          </p:cNvSpPr>
          <p:nvPr>
            <p:ph type="body" sz="quarter" idx="14"/>
          </p:nvPr>
        </p:nvSpPr>
        <p:spPr>
          <a:xfrm>
            <a:off x="6237514" y="2798609"/>
            <a:ext cx="5394960" cy="276999"/>
          </a:xfrm>
        </p:spPr>
        <p:txBody>
          <a:bodyPr/>
          <a:lstStyle>
            <a:lvl1pPr marL="0" indent="0">
              <a:buFont typeface="Arial" panose="020B0604020202020204" pitchFamily="34" charset="0"/>
              <a:buNone/>
              <a:defRPr sz="1800">
                <a:latin typeface="+mj-lt"/>
              </a:defRPr>
            </a:lvl1pPr>
          </a:lstStyle>
          <a:p>
            <a:pPr lvl="0"/>
            <a:endParaRPr lang="en-IN"/>
          </a:p>
        </p:txBody>
      </p:sp>
      <p:sp>
        <p:nvSpPr>
          <p:cNvPr id="64" name="Text Placeholder 62">
            <a:extLst>
              <a:ext uri="{FF2B5EF4-FFF2-40B4-BE49-F238E27FC236}">
                <a16:creationId xmlns:a16="http://schemas.microsoft.com/office/drawing/2014/main" id="{0E83212E-F829-DCF3-7C21-BCFA680109FF}"/>
              </a:ext>
            </a:extLst>
          </p:cNvPr>
          <p:cNvSpPr>
            <a:spLocks noGrp="1"/>
          </p:cNvSpPr>
          <p:nvPr>
            <p:ph type="body" sz="quarter" idx="13"/>
          </p:nvPr>
        </p:nvSpPr>
        <p:spPr>
          <a:xfrm>
            <a:off x="6237514" y="1814826"/>
            <a:ext cx="5394960" cy="276999"/>
          </a:xfrm>
        </p:spPr>
        <p:txBody>
          <a:bodyPr/>
          <a:lstStyle>
            <a:lvl1pPr marL="0" indent="0">
              <a:buFont typeface="Arial" panose="020B0604020202020204" pitchFamily="34" charset="0"/>
              <a:buNone/>
              <a:defRPr sz="1800">
                <a:latin typeface="+mj-lt"/>
              </a:defRPr>
            </a:lvl1pPr>
          </a:lstStyle>
          <a:p>
            <a:pPr lvl="0"/>
            <a:endParaRPr lang="en-IN"/>
          </a:p>
        </p:txBody>
      </p:sp>
      <p:sp>
        <p:nvSpPr>
          <p:cNvPr id="18" name="Oval 17">
            <a:extLst>
              <a:ext uri="{FF2B5EF4-FFF2-40B4-BE49-F238E27FC236}">
                <a16:creationId xmlns:a16="http://schemas.microsoft.com/office/drawing/2014/main" id="{C2261F88-C49A-9EEF-7BC8-3D14A8A4C9B0}"/>
              </a:ext>
            </a:extLst>
          </p:cNvPr>
          <p:cNvSpPr/>
          <p:nvPr userDrawn="1"/>
        </p:nvSpPr>
        <p:spPr bwMode="auto">
          <a:xfrm>
            <a:off x="5287381" y="658397"/>
            <a:ext cx="621294" cy="621292"/>
          </a:xfrm>
          <a:prstGeom prst="ellipse">
            <a:avLst/>
          </a:prstGeom>
          <a:solidFill>
            <a:schemeClr val="bg1"/>
          </a:soli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Segoe UI Semibold"/>
              <a:ea typeface="+mn-ea"/>
              <a:cs typeface="Segoe UI" pitchFamily="34" charset="0"/>
            </a:endParaRPr>
          </a:p>
        </p:txBody>
      </p:sp>
      <p:sp>
        <p:nvSpPr>
          <p:cNvPr id="19" name="Oval 18">
            <a:extLst>
              <a:ext uri="{FF2B5EF4-FFF2-40B4-BE49-F238E27FC236}">
                <a16:creationId xmlns:a16="http://schemas.microsoft.com/office/drawing/2014/main" id="{DBAD3AFF-B6DE-B52A-E76F-5DB0C7727F35}"/>
              </a:ext>
            </a:extLst>
          </p:cNvPr>
          <p:cNvSpPr/>
          <p:nvPr userDrawn="1"/>
        </p:nvSpPr>
        <p:spPr bwMode="auto">
          <a:xfrm>
            <a:off x="5287381" y="1642680"/>
            <a:ext cx="621294" cy="621292"/>
          </a:xfrm>
          <a:prstGeom prst="ellipse">
            <a:avLst/>
          </a:prstGeom>
          <a:solidFill>
            <a:schemeClr val="bg1"/>
          </a:soli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endParaRPr kumimoji="0" lang="en-US" sz="2800" b="0" i="0" u="none" strike="noStrike" kern="1200" cap="none" spc="0" normalizeH="0" baseline="0" noProof="0" err="1">
              <a:ln>
                <a:noFill/>
              </a:ln>
              <a:solidFill>
                <a:srgbClr val="FFFFFF"/>
              </a:solidFill>
              <a:effectLst/>
              <a:uLnTx/>
              <a:uFillTx/>
              <a:latin typeface="Segoe UI Semibold"/>
              <a:ea typeface="+mn-ea"/>
              <a:cs typeface="Segoe UI" pitchFamily="34" charset="0"/>
            </a:endParaRPr>
          </a:p>
        </p:txBody>
      </p:sp>
      <p:sp>
        <p:nvSpPr>
          <p:cNvPr id="20" name="Oval 19">
            <a:extLst>
              <a:ext uri="{FF2B5EF4-FFF2-40B4-BE49-F238E27FC236}">
                <a16:creationId xmlns:a16="http://schemas.microsoft.com/office/drawing/2014/main" id="{B3E2386E-B2DD-8439-7D0E-68966C3F755C}"/>
              </a:ext>
            </a:extLst>
          </p:cNvPr>
          <p:cNvSpPr/>
          <p:nvPr userDrawn="1"/>
        </p:nvSpPr>
        <p:spPr bwMode="auto">
          <a:xfrm>
            <a:off x="5287381" y="2626463"/>
            <a:ext cx="621294" cy="621292"/>
          </a:xfrm>
          <a:prstGeom prst="ellipse">
            <a:avLst/>
          </a:prstGeom>
          <a:solidFill>
            <a:schemeClr val="bg1"/>
          </a:soli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endParaRPr kumimoji="0" lang="en-US" sz="2800" b="0" i="0" u="none" strike="noStrike" kern="1200" cap="none" spc="0" normalizeH="0" baseline="0" noProof="0" err="1">
              <a:ln>
                <a:noFill/>
              </a:ln>
              <a:solidFill>
                <a:srgbClr val="FFFFFF"/>
              </a:solidFill>
              <a:effectLst/>
              <a:uLnTx/>
              <a:uFillTx/>
              <a:latin typeface="Segoe UI Semibold"/>
              <a:ea typeface="+mn-ea"/>
              <a:cs typeface="Segoe UI" pitchFamily="34" charset="0"/>
            </a:endParaRPr>
          </a:p>
        </p:txBody>
      </p:sp>
      <p:sp>
        <p:nvSpPr>
          <p:cNvPr id="21" name="Oval 20">
            <a:extLst>
              <a:ext uri="{FF2B5EF4-FFF2-40B4-BE49-F238E27FC236}">
                <a16:creationId xmlns:a16="http://schemas.microsoft.com/office/drawing/2014/main" id="{050A162E-D9B8-B905-B2C2-8AA2D02F9BC7}"/>
              </a:ext>
            </a:extLst>
          </p:cNvPr>
          <p:cNvSpPr/>
          <p:nvPr userDrawn="1"/>
        </p:nvSpPr>
        <p:spPr bwMode="auto">
          <a:xfrm>
            <a:off x="5287381" y="3610246"/>
            <a:ext cx="621294" cy="621292"/>
          </a:xfrm>
          <a:prstGeom prst="ellipse">
            <a:avLst/>
          </a:prstGeom>
          <a:solidFill>
            <a:schemeClr val="bg1"/>
          </a:soli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endParaRPr kumimoji="0" lang="en-US" sz="2800" b="0" i="0" u="none" strike="noStrike" kern="1200" cap="none" spc="0" normalizeH="0" baseline="0" noProof="0" err="1">
              <a:ln>
                <a:noFill/>
              </a:ln>
              <a:solidFill>
                <a:srgbClr val="FFFFFF"/>
              </a:solidFill>
              <a:effectLst/>
              <a:uLnTx/>
              <a:uFillTx/>
              <a:latin typeface="Segoe UI Semibold"/>
              <a:ea typeface="+mn-ea"/>
              <a:cs typeface="Segoe UI" pitchFamily="34" charset="0"/>
            </a:endParaRPr>
          </a:p>
        </p:txBody>
      </p:sp>
      <p:sp>
        <p:nvSpPr>
          <p:cNvPr id="22" name="Oval 21">
            <a:extLst>
              <a:ext uri="{FF2B5EF4-FFF2-40B4-BE49-F238E27FC236}">
                <a16:creationId xmlns:a16="http://schemas.microsoft.com/office/drawing/2014/main" id="{6C5EA5E8-1690-392E-2494-ED1297F673F8}"/>
              </a:ext>
            </a:extLst>
          </p:cNvPr>
          <p:cNvSpPr/>
          <p:nvPr userDrawn="1"/>
        </p:nvSpPr>
        <p:spPr bwMode="auto">
          <a:xfrm>
            <a:off x="5287381" y="4594029"/>
            <a:ext cx="621294" cy="621292"/>
          </a:xfrm>
          <a:prstGeom prst="ellipse">
            <a:avLst/>
          </a:prstGeom>
          <a:solidFill>
            <a:schemeClr val="bg1"/>
          </a:soli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endParaRPr kumimoji="0" lang="en-US" sz="2800" b="0" i="0" u="none" strike="noStrike" kern="1200" cap="none" spc="0" normalizeH="0" baseline="0" noProof="0" err="1">
              <a:ln>
                <a:noFill/>
              </a:ln>
              <a:solidFill>
                <a:srgbClr val="FFFFFF"/>
              </a:solidFill>
              <a:effectLst/>
              <a:uLnTx/>
              <a:uFillTx/>
              <a:latin typeface="Segoe UI Semibold"/>
              <a:ea typeface="+mn-ea"/>
              <a:cs typeface="Segoe UI" pitchFamily="34" charset="0"/>
            </a:endParaRPr>
          </a:p>
        </p:txBody>
      </p:sp>
      <p:sp>
        <p:nvSpPr>
          <p:cNvPr id="23" name="Oval 22">
            <a:extLst>
              <a:ext uri="{FF2B5EF4-FFF2-40B4-BE49-F238E27FC236}">
                <a16:creationId xmlns:a16="http://schemas.microsoft.com/office/drawing/2014/main" id="{90688257-32FE-3CDF-1995-DFBD145570D1}"/>
              </a:ext>
            </a:extLst>
          </p:cNvPr>
          <p:cNvSpPr/>
          <p:nvPr userDrawn="1"/>
        </p:nvSpPr>
        <p:spPr bwMode="auto">
          <a:xfrm>
            <a:off x="5287381" y="5577811"/>
            <a:ext cx="621294" cy="621292"/>
          </a:xfrm>
          <a:prstGeom prst="ellipse">
            <a:avLst/>
          </a:prstGeom>
          <a:solidFill>
            <a:schemeClr val="bg1"/>
          </a:soli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endParaRPr kumimoji="0" lang="en-US" sz="2800" b="0" i="0" u="none" strike="noStrike" kern="1200" cap="none" spc="0" normalizeH="0" baseline="0" noProof="0" err="1">
              <a:ln>
                <a:noFill/>
              </a:ln>
              <a:solidFill>
                <a:srgbClr val="FFFFFF"/>
              </a:solidFill>
              <a:effectLst/>
              <a:uLnTx/>
              <a:uFillTx/>
              <a:latin typeface="Segoe UI Semibold"/>
              <a:ea typeface="+mn-ea"/>
              <a:cs typeface="Segoe UI" pitchFamily="34" charset="0"/>
            </a:endParaRPr>
          </a:p>
        </p:txBody>
      </p:sp>
      <p:sp>
        <p:nvSpPr>
          <p:cNvPr id="71" name="Picture Placeholder 70">
            <a:extLst>
              <a:ext uri="{FF2B5EF4-FFF2-40B4-BE49-F238E27FC236}">
                <a16:creationId xmlns:a16="http://schemas.microsoft.com/office/drawing/2014/main" id="{CF04762F-1C00-B5AF-51E2-0A8D3F8912D3}"/>
              </a:ext>
            </a:extLst>
          </p:cNvPr>
          <p:cNvSpPr>
            <a:spLocks noGrp="1"/>
          </p:cNvSpPr>
          <p:nvPr>
            <p:ph type="pic" sz="quarter" idx="18" hasCustomPrompt="1"/>
          </p:nvPr>
        </p:nvSpPr>
        <p:spPr>
          <a:xfrm>
            <a:off x="5286883" y="658396"/>
            <a:ext cx="621792" cy="621792"/>
          </a:xfrm>
          <a:prstGeom prst="ellipse">
            <a:avLst/>
          </a:prstGeom>
        </p:spPr>
        <p:txBody>
          <a:bodyPr anchor="ctr">
            <a:noAutofit/>
          </a:bodyPr>
          <a:lstStyle>
            <a:lvl1pPr marL="0" indent="0" algn="ctr">
              <a:buFont typeface="Arial" panose="020B0604020202020204" pitchFamily="34" charset="0"/>
              <a:buNone/>
              <a:defRPr sz="800"/>
            </a:lvl1pPr>
          </a:lstStyle>
          <a:p>
            <a:r>
              <a:rPr lang="en-IN"/>
              <a:t>Icon</a:t>
            </a:r>
          </a:p>
        </p:txBody>
      </p:sp>
      <p:sp>
        <p:nvSpPr>
          <p:cNvPr id="72" name="Picture Placeholder 70">
            <a:extLst>
              <a:ext uri="{FF2B5EF4-FFF2-40B4-BE49-F238E27FC236}">
                <a16:creationId xmlns:a16="http://schemas.microsoft.com/office/drawing/2014/main" id="{DAAE9393-1EE4-E5E6-D91B-45C61C504E54}"/>
              </a:ext>
            </a:extLst>
          </p:cNvPr>
          <p:cNvSpPr>
            <a:spLocks noGrp="1"/>
          </p:cNvSpPr>
          <p:nvPr>
            <p:ph type="pic" sz="quarter" idx="19" hasCustomPrompt="1"/>
          </p:nvPr>
        </p:nvSpPr>
        <p:spPr>
          <a:xfrm>
            <a:off x="5286883" y="1642179"/>
            <a:ext cx="621792" cy="621792"/>
          </a:xfrm>
          <a:prstGeom prst="ellipse">
            <a:avLst/>
          </a:prstGeom>
        </p:spPr>
        <p:txBody>
          <a:bodyPr anchor="ctr">
            <a:noAutofit/>
          </a:bodyPr>
          <a:lstStyle>
            <a:lvl1pPr marL="0" indent="0" algn="ctr">
              <a:buFont typeface="Arial" panose="020B0604020202020204" pitchFamily="34" charset="0"/>
              <a:buNone/>
              <a:defRPr sz="800"/>
            </a:lvl1pPr>
          </a:lstStyle>
          <a:p>
            <a:r>
              <a:rPr lang="en-IN"/>
              <a:t>Icon</a:t>
            </a:r>
          </a:p>
        </p:txBody>
      </p:sp>
      <p:sp>
        <p:nvSpPr>
          <p:cNvPr id="73" name="Picture Placeholder 70">
            <a:extLst>
              <a:ext uri="{FF2B5EF4-FFF2-40B4-BE49-F238E27FC236}">
                <a16:creationId xmlns:a16="http://schemas.microsoft.com/office/drawing/2014/main" id="{A827B4EC-2435-F964-A3BD-80CCEA5C3851}"/>
              </a:ext>
            </a:extLst>
          </p:cNvPr>
          <p:cNvSpPr>
            <a:spLocks noGrp="1"/>
          </p:cNvSpPr>
          <p:nvPr>
            <p:ph type="pic" sz="quarter" idx="20" hasCustomPrompt="1"/>
          </p:nvPr>
        </p:nvSpPr>
        <p:spPr>
          <a:xfrm>
            <a:off x="5286883" y="2625962"/>
            <a:ext cx="621792" cy="621792"/>
          </a:xfrm>
          <a:prstGeom prst="ellipse">
            <a:avLst/>
          </a:prstGeom>
        </p:spPr>
        <p:txBody>
          <a:bodyPr anchor="ctr">
            <a:noAutofit/>
          </a:bodyPr>
          <a:lstStyle>
            <a:lvl1pPr marL="0" indent="0" algn="ctr">
              <a:buFont typeface="Arial" panose="020B0604020202020204" pitchFamily="34" charset="0"/>
              <a:buNone/>
              <a:defRPr sz="800"/>
            </a:lvl1pPr>
          </a:lstStyle>
          <a:p>
            <a:r>
              <a:rPr lang="en-IN"/>
              <a:t>Icon</a:t>
            </a:r>
          </a:p>
        </p:txBody>
      </p:sp>
      <p:sp>
        <p:nvSpPr>
          <p:cNvPr id="74" name="Picture Placeholder 70">
            <a:extLst>
              <a:ext uri="{FF2B5EF4-FFF2-40B4-BE49-F238E27FC236}">
                <a16:creationId xmlns:a16="http://schemas.microsoft.com/office/drawing/2014/main" id="{A048FB05-3214-94CC-6147-82972C3853FD}"/>
              </a:ext>
            </a:extLst>
          </p:cNvPr>
          <p:cNvSpPr>
            <a:spLocks noGrp="1"/>
          </p:cNvSpPr>
          <p:nvPr>
            <p:ph type="pic" sz="quarter" idx="21" hasCustomPrompt="1"/>
          </p:nvPr>
        </p:nvSpPr>
        <p:spPr>
          <a:xfrm>
            <a:off x="5286883" y="3609745"/>
            <a:ext cx="621792" cy="621792"/>
          </a:xfrm>
          <a:prstGeom prst="ellipse">
            <a:avLst/>
          </a:prstGeom>
        </p:spPr>
        <p:txBody>
          <a:bodyPr anchor="ctr">
            <a:noAutofit/>
          </a:bodyPr>
          <a:lstStyle>
            <a:lvl1pPr marL="0" indent="0" algn="ctr">
              <a:buFont typeface="Arial" panose="020B0604020202020204" pitchFamily="34" charset="0"/>
              <a:buNone/>
              <a:defRPr sz="800"/>
            </a:lvl1pPr>
          </a:lstStyle>
          <a:p>
            <a:r>
              <a:rPr lang="en-IN"/>
              <a:t>Icon</a:t>
            </a:r>
          </a:p>
        </p:txBody>
      </p:sp>
      <p:sp>
        <p:nvSpPr>
          <p:cNvPr id="75" name="Picture Placeholder 70">
            <a:extLst>
              <a:ext uri="{FF2B5EF4-FFF2-40B4-BE49-F238E27FC236}">
                <a16:creationId xmlns:a16="http://schemas.microsoft.com/office/drawing/2014/main" id="{438EDA67-9588-B71F-FFE3-E36357BF568C}"/>
              </a:ext>
            </a:extLst>
          </p:cNvPr>
          <p:cNvSpPr>
            <a:spLocks noGrp="1"/>
          </p:cNvSpPr>
          <p:nvPr>
            <p:ph type="pic" sz="quarter" idx="22" hasCustomPrompt="1"/>
          </p:nvPr>
        </p:nvSpPr>
        <p:spPr>
          <a:xfrm>
            <a:off x="5286883" y="4593528"/>
            <a:ext cx="621792" cy="621792"/>
          </a:xfrm>
          <a:prstGeom prst="ellipse">
            <a:avLst/>
          </a:prstGeom>
        </p:spPr>
        <p:txBody>
          <a:bodyPr anchor="ctr">
            <a:noAutofit/>
          </a:bodyPr>
          <a:lstStyle>
            <a:lvl1pPr marL="0" indent="0" algn="ctr">
              <a:buFont typeface="Arial" panose="020B0604020202020204" pitchFamily="34" charset="0"/>
              <a:buNone/>
              <a:defRPr sz="800"/>
            </a:lvl1pPr>
          </a:lstStyle>
          <a:p>
            <a:r>
              <a:rPr lang="en-IN"/>
              <a:t>Icon</a:t>
            </a:r>
          </a:p>
        </p:txBody>
      </p:sp>
      <p:sp>
        <p:nvSpPr>
          <p:cNvPr id="76" name="Picture Placeholder 70">
            <a:extLst>
              <a:ext uri="{FF2B5EF4-FFF2-40B4-BE49-F238E27FC236}">
                <a16:creationId xmlns:a16="http://schemas.microsoft.com/office/drawing/2014/main" id="{C2CB9C96-8D84-7234-9549-5F9A162A1161}"/>
              </a:ext>
            </a:extLst>
          </p:cNvPr>
          <p:cNvSpPr>
            <a:spLocks noGrp="1"/>
          </p:cNvSpPr>
          <p:nvPr>
            <p:ph type="pic" sz="quarter" idx="23" hasCustomPrompt="1"/>
          </p:nvPr>
        </p:nvSpPr>
        <p:spPr>
          <a:xfrm>
            <a:off x="5286883" y="5577310"/>
            <a:ext cx="621792" cy="621792"/>
          </a:xfrm>
          <a:prstGeom prst="ellipse">
            <a:avLst/>
          </a:prstGeom>
        </p:spPr>
        <p:txBody>
          <a:bodyPr anchor="ctr">
            <a:noAutofit/>
          </a:bodyPr>
          <a:lstStyle>
            <a:lvl1pPr marL="0" indent="0" algn="ctr">
              <a:buFont typeface="Arial" panose="020B0604020202020204" pitchFamily="34" charset="0"/>
              <a:buNone/>
              <a:defRPr sz="800"/>
            </a:lvl1pPr>
          </a:lstStyle>
          <a:p>
            <a:r>
              <a:rPr lang="en-IN"/>
              <a:t>Icon</a:t>
            </a:r>
          </a:p>
        </p:txBody>
      </p:sp>
      <p:sp>
        <p:nvSpPr>
          <p:cNvPr id="78" name="Text Placeholder 77">
            <a:extLst>
              <a:ext uri="{FF2B5EF4-FFF2-40B4-BE49-F238E27FC236}">
                <a16:creationId xmlns:a16="http://schemas.microsoft.com/office/drawing/2014/main" id="{82B01D30-B9FB-D3B1-6648-F112A59142F3}"/>
              </a:ext>
            </a:extLst>
          </p:cNvPr>
          <p:cNvSpPr>
            <a:spLocks noGrp="1"/>
          </p:cNvSpPr>
          <p:nvPr>
            <p:ph type="body" sz="quarter" idx="24"/>
          </p:nvPr>
        </p:nvSpPr>
        <p:spPr>
          <a:xfrm>
            <a:off x="584200" y="3957484"/>
            <a:ext cx="822960" cy="36576"/>
          </a:xfrm>
          <a:prstGeom prst="roundRect">
            <a:avLst>
              <a:gd name="adj" fmla="val 50000"/>
            </a:avLst>
          </a:prstGeom>
          <a:solidFill>
            <a:schemeClr val="bg2">
              <a:lumMod val="75000"/>
            </a:schemeClr>
          </a:solidFill>
        </p:spPr>
        <p:txBody>
          <a:bodyPr>
            <a:noAutofit/>
          </a:bodyPr>
          <a:lstStyle>
            <a:lvl1pPr marL="0" indent="0">
              <a:buNone/>
              <a:defRPr sz="100"/>
            </a:lvl1pPr>
          </a:lstStyle>
          <a:p>
            <a:pPr lvl="0"/>
            <a:endParaRPr lang="en-IN"/>
          </a:p>
        </p:txBody>
      </p:sp>
    </p:spTree>
    <p:extLst>
      <p:ext uri="{BB962C8B-B14F-4D97-AF65-F5344CB8AC3E}">
        <p14:creationId xmlns:p14="http://schemas.microsoft.com/office/powerpoint/2010/main" val="917917153"/>
      </p:ext>
    </p:extLst>
  </p:cSld>
  <p:clrMapOvr>
    <a:masterClrMapping/>
  </p:clrMapOvr>
  <p:transition>
    <p:fade/>
  </p:transition>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7B49CF-8F63-0090-0081-661E4F84E1CA}"/>
              </a:ext>
            </a:extLst>
          </p:cNvPr>
          <p:cNvSpPr/>
          <p:nvPr userDrawn="1"/>
        </p:nvSpPr>
        <p:spPr bwMode="auto">
          <a:xfrm>
            <a:off x="0" y="1517650"/>
            <a:ext cx="12192000" cy="38227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marR="0" lvl="0" indent="-342900"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8" name="Rectangle: Rounded Corners 7">
            <a:extLst>
              <a:ext uri="{FF2B5EF4-FFF2-40B4-BE49-F238E27FC236}">
                <a16:creationId xmlns:a16="http://schemas.microsoft.com/office/drawing/2014/main" id="{FC0A2FC1-CAB4-3EFB-4EF5-C05883F0BD71}"/>
              </a:ext>
            </a:extLst>
          </p:cNvPr>
          <p:cNvSpPr/>
          <p:nvPr userDrawn="1"/>
        </p:nvSpPr>
        <p:spPr bwMode="auto">
          <a:xfrm>
            <a:off x="962025" y="425901"/>
            <a:ext cx="10267950" cy="6006198"/>
          </a:xfrm>
          <a:prstGeom prst="roundRect">
            <a:avLst>
              <a:gd name="adj" fmla="val 3038"/>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marR="0" lvl="0" indent="-342900"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DAF08E42-5853-7288-7F00-3289F90BCD2D}"/>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rot="5400000">
            <a:off x="-1029874" y="3338512"/>
            <a:ext cx="3822700" cy="180975"/>
          </a:xfrm>
          <a:prstGeom prst="rect">
            <a:avLst/>
          </a:prstGeom>
        </p:spPr>
      </p:pic>
      <p:pic>
        <p:nvPicPr>
          <p:cNvPr id="11" name="Picture 10">
            <a:extLst>
              <a:ext uri="{FF2B5EF4-FFF2-40B4-BE49-F238E27FC236}">
                <a16:creationId xmlns:a16="http://schemas.microsoft.com/office/drawing/2014/main" id="{609FB385-D56E-FCFC-DAE1-C25009C59939}"/>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rot="16200000">
            <a:off x="9409113" y="3338513"/>
            <a:ext cx="3822700" cy="180975"/>
          </a:xfrm>
          <a:prstGeom prst="rect">
            <a:avLst/>
          </a:prstGeom>
        </p:spPr>
      </p:pic>
      <p:sp>
        <p:nvSpPr>
          <p:cNvPr id="5" name="Media Placeholder 3">
            <a:extLst>
              <a:ext uri="{FF2B5EF4-FFF2-40B4-BE49-F238E27FC236}">
                <a16:creationId xmlns:a16="http://schemas.microsoft.com/office/drawing/2014/main" id="{41E19830-760D-5AD8-D9B4-3C82A8246C6A}"/>
              </a:ext>
            </a:extLst>
          </p:cNvPr>
          <p:cNvSpPr>
            <a:spLocks noGrp="1"/>
          </p:cNvSpPr>
          <p:nvPr>
            <p:ph type="media" sz="quarter" idx="19" hasCustomPrompt="1"/>
          </p:nvPr>
        </p:nvSpPr>
        <p:spPr>
          <a:xfrm>
            <a:off x="1194816" y="672084"/>
            <a:ext cx="9802368" cy="5513832"/>
          </a:xfrm>
          <a:solidFill>
            <a:schemeClr val="bg1"/>
          </a:solidFill>
        </p:spPr>
        <p:txBody>
          <a:bodyPr bIns="914400" anchor="ctr">
            <a:noAutofit/>
          </a:bodyPr>
          <a:lstStyle>
            <a:lvl1pPr marL="0" indent="0" algn="ctr">
              <a:buNone/>
              <a:defRPr/>
            </a:lvl1pPr>
          </a:lstStyle>
          <a:p>
            <a:r>
              <a:rPr lang="en-US"/>
              <a:t>Click on the icon to add media</a:t>
            </a:r>
          </a:p>
        </p:txBody>
      </p:sp>
    </p:spTree>
    <p:extLst>
      <p:ext uri="{BB962C8B-B14F-4D97-AF65-F5344CB8AC3E}">
        <p14:creationId xmlns:p14="http://schemas.microsoft.com/office/powerpoint/2010/main" val="255028693"/>
      </p:ext>
    </p:extLst>
  </p:cSld>
  <p:clrMapOvr>
    <a:masterClrMapping/>
  </p:clrMapOvr>
  <p:transition>
    <p:fade/>
  </p:transition>
  <p:extLst>
    <p:ext uri="{DCECCB84-F9BA-43D5-87BE-67443E8EF086}">
      <p15:sldGuideLst xmlns:p15="http://schemas.microsoft.com/office/powerpoint/2012/main">
        <p15:guide id="28" orient="horz" pos="864">
          <p15:clr>
            <a:srgbClr val="5ACBF0"/>
          </p15:clr>
        </p15:guide>
        <p15:guide id="29" orient="horz" pos="1272">
          <p15:clr>
            <a:srgbClr val="5ACBF0"/>
          </p15:clr>
        </p15:guide>
        <p15:guide id="30" orient="horz" pos="288">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ey Differentiator with subtitle">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57674D38-3B0D-9B62-0382-E1DFB811D423}"/>
              </a:ext>
            </a:extLst>
          </p:cNvPr>
          <p:cNvSpPr>
            <a:spLocks noGrp="1"/>
          </p:cNvSpPr>
          <p:nvPr>
            <p:ph type="body" sz="quarter" idx="26" hasCustomPrompt="1"/>
          </p:nvPr>
        </p:nvSpPr>
        <p:spPr>
          <a:xfrm>
            <a:off x="588263" y="2248382"/>
            <a:ext cx="3621024" cy="786384"/>
          </a:xfr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buFont typeface="Arial" panose="020B0604020202020204" pitchFamily="34" charset="0"/>
              <a:buNone/>
              <a:defRPr lang="en-US" sz="16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Click to edit text styles</a:t>
            </a:r>
          </a:p>
        </p:txBody>
      </p:sp>
      <p:sp>
        <p:nvSpPr>
          <p:cNvPr id="9" name="Text Placeholder 11">
            <a:extLst>
              <a:ext uri="{FF2B5EF4-FFF2-40B4-BE49-F238E27FC236}">
                <a16:creationId xmlns:a16="http://schemas.microsoft.com/office/drawing/2014/main" id="{CE60FF01-1663-DA73-0A87-1BFF7EA80FB8}"/>
              </a:ext>
            </a:extLst>
          </p:cNvPr>
          <p:cNvSpPr>
            <a:spLocks noGrp="1"/>
          </p:cNvSpPr>
          <p:nvPr>
            <p:ph type="body" sz="quarter" idx="27" hasCustomPrompt="1"/>
          </p:nvPr>
        </p:nvSpPr>
        <p:spPr>
          <a:xfrm>
            <a:off x="588263" y="3370394"/>
            <a:ext cx="3621024" cy="786384"/>
          </a:xfr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buFont typeface="Arial" panose="020B0604020202020204" pitchFamily="34" charset="0"/>
              <a:buNone/>
              <a:defRPr lang="en-US" sz="16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Click to edit text styles</a:t>
            </a:r>
          </a:p>
        </p:txBody>
      </p:sp>
      <p:sp>
        <p:nvSpPr>
          <p:cNvPr id="10" name="Text Placeholder 11">
            <a:extLst>
              <a:ext uri="{FF2B5EF4-FFF2-40B4-BE49-F238E27FC236}">
                <a16:creationId xmlns:a16="http://schemas.microsoft.com/office/drawing/2014/main" id="{A3BF79A3-DB8F-D1C4-E81A-C220692B7DD9}"/>
              </a:ext>
            </a:extLst>
          </p:cNvPr>
          <p:cNvSpPr>
            <a:spLocks noGrp="1"/>
          </p:cNvSpPr>
          <p:nvPr>
            <p:ph type="body" sz="quarter" idx="28" hasCustomPrompt="1"/>
          </p:nvPr>
        </p:nvSpPr>
        <p:spPr>
          <a:xfrm>
            <a:off x="588263" y="4492406"/>
            <a:ext cx="3621024" cy="786384"/>
          </a:xfr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buFont typeface="Arial" panose="020B0604020202020204" pitchFamily="34" charset="0"/>
              <a:buNone/>
              <a:defRPr lang="en-US" sz="16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Click to edit text styles</a:t>
            </a:r>
          </a:p>
        </p:txBody>
      </p:sp>
      <p:sp>
        <p:nvSpPr>
          <p:cNvPr id="11" name="Text Placeholder 11">
            <a:extLst>
              <a:ext uri="{FF2B5EF4-FFF2-40B4-BE49-F238E27FC236}">
                <a16:creationId xmlns:a16="http://schemas.microsoft.com/office/drawing/2014/main" id="{CA2DAE56-9124-C81F-9859-4D561B4AC848}"/>
              </a:ext>
            </a:extLst>
          </p:cNvPr>
          <p:cNvSpPr>
            <a:spLocks noGrp="1"/>
          </p:cNvSpPr>
          <p:nvPr>
            <p:ph type="body" sz="quarter" idx="29" hasCustomPrompt="1"/>
          </p:nvPr>
        </p:nvSpPr>
        <p:spPr>
          <a:xfrm>
            <a:off x="588263" y="5614416"/>
            <a:ext cx="3621024" cy="786384"/>
          </a:xfr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buFont typeface="Arial" panose="020B0604020202020204" pitchFamily="34" charset="0"/>
              <a:buNone/>
              <a:defRPr lang="en-US" sz="16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Click to edit text styles</a:t>
            </a:r>
          </a:p>
        </p:txBody>
      </p:sp>
      <p:sp>
        <p:nvSpPr>
          <p:cNvPr id="3" name="Freeform: Shape 2">
            <a:extLst>
              <a:ext uri="{FF2B5EF4-FFF2-40B4-BE49-F238E27FC236}">
                <a16:creationId xmlns:a16="http://schemas.microsoft.com/office/drawing/2014/main" id="{A429D88A-22EB-011F-7ED7-060B15FEFB77}"/>
              </a:ext>
            </a:extLst>
          </p:cNvPr>
          <p:cNvSpPr/>
          <p:nvPr userDrawn="1"/>
        </p:nvSpPr>
        <p:spPr bwMode="auto">
          <a:xfrm>
            <a:off x="0" y="-1"/>
            <a:ext cx="12192000" cy="2151417"/>
          </a:xfrm>
          <a:custGeom>
            <a:avLst/>
            <a:gdLst>
              <a:gd name="connsiteX0" fmla="*/ 0 w 12192000"/>
              <a:gd name="connsiteY0" fmla="*/ 0 h 2151417"/>
              <a:gd name="connsiteX1" fmla="*/ 12192000 w 12192000"/>
              <a:gd name="connsiteY1" fmla="*/ 0 h 2151417"/>
              <a:gd name="connsiteX2" fmla="*/ 12192000 w 12192000"/>
              <a:gd name="connsiteY2" fmla="*/ 1813560 h 2151417"/>
              <a:gd name="connsiteX3" fmla="*/ 4619672 w 12192000"/>
              <a:gd name="connsiteY3" fmla="*/ 1813560 h 2151417"/>
              <a:gd name="connsiteX4" fmla="*/ 4307841 w 12192000"/>
              <a:gd name="connsiteY4" fmla="*/ 2125391 h 2151417"/>
              <a:gd name="connsiteX5" fmla="*/ 4307841 w 12192000"/>
              <a:gd name="connsiteY5" fmla="*/ 2151417 h 2151417"/>
              <a:gd name="connsiteX6" fmla="*/ 0 w 12192000"/>
              <a:gd name="connsiteY6" fmla="*/ 2151417 h 2151417"/>
              <a:gd name="connsiteX7" fmla="*/ 0 w 12192000"/>
              <a:gd name="connsiteY7" fmla="*/ 0 h 215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151417">
                <a:moveTo>
                  <a:pt x="0" y="0"/>
                </a:moveTo>
                <a:lnTo>
                  <a:pt x="12192000" y="0"/>
                </a:lnTo>
                <a:lnTo>
                  <a:pt x="12192000" y="1813560"/>
                </a:lnTo>
                <a:lnTo>
                  <a:pt x="4619672" y="1813560"/>
                </a:lnTo>
                <a:cubicBezTo>
                  <a:pt x="4447452" y="1813560"/>
                  <a:pt x="4307841" y="1953171"/>
                  <a:pt x="4307841" y="2125391"/>
                </a:cubicBezTo>
                <a:lnTo>
                  <a:pt x="4307841" y="2151417"/>
                </a:lnTo>
                <a:lnTo>
                  <a:pt x="0" y="2151417"/>
                </a:lnTo>
                <a:lnTo>
                  <a:pt x="0" y="0"/>
                </a:lnTo>
                <a:close/>
              </a:path>
            </a:pathLst>
          </a:custGeom>
          <a:solidFill>
            <a:schemeClr val="bg1">
              <a:lumMod val="95000"/>
            </a:schemeClr>
          </a:solid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Calibri" panose="020F0502020204030204"/>
              <a:ea typeface="+mn-ea"/>
              <a:cs typeface="Segoe UI" pitchFamily="34" charset="0"/>
            </a:endParaRPr>
          </a:p>
        </p:txBody>
      </p:sp>
      <p:sp>
        <p:nvSpPr>
          <p:cNvPr id="5" name="Rectangle: Top Corners Rounded 4">
            <a:extLst>
              <a:ext uri="{FF2B5EF4-FFF2-40B4-BE49-F238E27FC236}">
                <a16:creationId xmlns:a16="http://schemas.microsoft.com/office/drawing/2014/main" id="{EB6C96E3-B02C-43AF-E658-428651FA4007}"/>
              </a:ext>
              <a:ext uri="{C183D7F6-B498-43B3-948B-1728B52AA6E4}">
                <adec:decorative xmlns:adec="http://schemas.microsoft.com/office/drawing/2017/decorative" val="1"/>
              </a:ext>
            </a:extLst>
          </p:cNvPr>
          <p:cNvSpPr/>
          <p:nvPr/>
        </p:nvSpPr>
        <p:spPr bwMode="auto">
          <a:xfrm rot="16200000">
            <a:off x="6043852" y="370871"/>
            <a:ext cx="4584831" cy="7711465"/>
          </a:xfrm>
          <a:prstGeom prst="round2SameRect">
            <a:avLst>
              <a:gd name="adj1" fmla="val 4036"/>
              <a:gd name="adj2" fmla="val 0"/>
            </a:avLst>
          </a:prstGeom>
          <a:solidFill>
            <a:schemeClr val="tx1">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 name="Picture Placeholder 56">
            <a:extLst>
              <a:ext uri="{FF2B5EF4-FFF2-40B4-BE49-F238E27FC236}">
                <a16:creationId xmlns:a16="http://schemas.microsoft.com/office/drawing/2014/main" id="{CCCF1159-71BD-D20F-FE78-8963CB64A557}"/>
              </a:ext>
            </a:extLst>
          </p:cNvPr>
          <p:cNvSpPr>
            <a:spLocks noGrp="1"/>
          </p:cNvSpPr>
          <p:nvPr>
            <p:ph type="pic" sz="quarter" idx="18" hasCustomPrompt="1"/>
          </p:nvPr>
        </p:nvSpPr>
        <p:spPr>
          <a:xfrm>
            <a:off x="4668706" y="2111725"/>
            <a:ext cx="7516368" cy="4233672"/>
          </a:xfrm>
          <a:prstGeom prst="rect">
            <a:avLst/>
          </a:prstGeom>
          <a:solidFill>
            <a:schemeClr val="bg1"/>
          </a:solidFill>
        </p:spPr>
        <p:txBody>
          <a:bodyPr bIns="914400" anchor="ctr">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2800" kern="1200" spc="0" baseline="0" dirty="0">
                <a:solidFill>
                  <a:schemeClr val="tx1"/>
                </a:solidFill>
                <a:latin typeface="+mn-lt"/>
                <a:ea typeface="+mn-ea"/>
                <a:cs typeface="Segoe UI" panose="020B0502040204020203" pitchFamily="34" charset="0"/>
              </a:defRPr>
            </a:lvl1pPr>
          </a:lstStyle>
          <a:p>
            <a:r>
              <a:rPr lang="en-US"/>
              <a:t>Click on the icon to add Image</a:t>
            </a:r>
          </a:p>
        </p:txBody>
      </p:sp>
      <p:sp>
        <p:nvSpPr>
          <p:cNvPr id="27" name="Picture Placeholder 56">
            <a:extLst>
              <a:ext uri="{FF2B5EF4-FFF2-40B4-BE49-F238E27FC236}">
                <a16:creationId xmlns:a16="http://schemas.microsoft.com/office/drawing/2014/main" id="{E260874D-C856-B7DE-F08E-FC4D3EF7BCE2}"/>
              </a:ext>
            </a:extLst>
          </p:cNvPr>
          <p:cNvSpPr>
            <a:spLocks noGrp="1"/>
          </p:cNvSpPr>
          <p:nvPr>
            <p:ph type="pic" sz="quarter" idx="30" hasCustomPrompt="1"/>
          </p:nvPr>
        </p:nvSpPr>
        <p:spPr>
          <a:xfrm>
            <a:off x="10916944" y="293237"/>
            <a:ext cx="927394" cy="927392"/>
          </a:xfrm>
          <a:prstGeom prst="rect">
            <a:avLst/>
          </a:prstGeom>
        </p:spPr>
        <p:txBody>
          <a:bodyPr wrap="none" anchor="ctr">
            <a:noAutofit/>
          </a:bodyPr>
          <a:lstStyle>
            <a:lvl1pPr marL="0" indent="0" algn="ctr">
              <a:buNone/>
              <a:defRPr sz="1600">
                <a:latin typeface="+mj-lt"/>
              </a:defRPr>
            </a:lvl1pPr>
          </a:lstStyle>
          <a:p>
            <a:r>
              <a:rPr lang="en-US"/>
              <a:t>Add icon/</a:t>
            </a:r>
            <a:br>
              <a:rPr lang="en-US"/>
            </a:br>
            <a:r>
              <a:rPr lang="en-US"/>
              <a:t>logo here</a:t>
            </a:r>
          </a:p>
        </p:txBody>
      </p:sp>
      <p:sp>
        <p:nvSpPr>
          <p:cNvPr id="4" name="Title 1">
            <a:extLst>
              <a:ext uri="{FF2B5EF4-FFF2-40B4-BE49-F238E27FC236}">
                <a16:creationId xmlns:a16="http://schemas.microsoft.com/office/drawing/2014/main" id="{5BDE11CF-9267-6F03-644E-1FA5AF7ECE58}"/>
              </a:ext>
            </a:extLst>
          </p:cNvPr>
          <p:cNvSpPr>
            <a:spLocks noGrp="1"/>
          </p:cNvSpPr>
          <p:nvPr>
            <p:ph type="title"/>
          </p:nvPr>
        </p:nvSpPr>
        <p:spPr>
          <a:xfrm>
            <a:off x="588263" y="886196"/>
            <a:ext cx="10213087" cy="553998"/>
          </a:xfrm>
        </p:spPr>
        <p:txBody>
          <a:bodyPr/>
          <a:lstStyle/>
          <a:p>
            <a:r>
              <a:rPr lang="en-US"/>
              <a:t>Click to edit Master title style</a:t>
            </a:r>
          </a:p>
        </p:txBody>
      </p:sp>
      <p:sp>
        <p:nvSpPr>
          <p:cNvPr id="6" name="Text Placeholder 11">
            <a:extLst>
              <a:ext uri="{FF2B5EF4-FFF2-40B4-BE49-F238E27FC236}">
                <a16:creationId xmlns:a16="http://schemas.microsoft.com/office/drawing/2014/main" id="{3EED3B19-C935-EDE7-8D9F-378102570704}"/>
              </a:ext>
            </a:extLst>
          </p:cNvPr>
          <p:cNvSpPr>
            <a:spLocks noGrp="1"/>
          </p:cNvSpPr>
          <p:nvPr>
            <p:ph type="body" sz="quarter" idx="17" hasCustomPrompt="1"/>
          </p:nvPr>
        </p:nvSpPr>
        <p:spPr>
          <a:xfrm>
            <a:off x="584200" y="506558"/>
            <a:ext cx="8248650" cy="215444"/>
          </a:xfrm>
        </p:spPr>
        <p:txBody>
          <a:bodyPr anchor="t"/>
          <a:lstStyle>
            <a:lvl1pPr marL="0" indent="0">
              <a:spcBef>
                <a:spcPts val="0"/>
              </a:spcBef>
              <a:buNone/>
              <a:defRPr kumimoji="0" lang="en-US" sz="1400" b="1" i="0" u="none" strike="noStrike" kern="1200" cap="all" spc="150" normalizeH="0" baseline="0" dirty="0">
                <a:ln w="3175">
                  <a:noFill/>
                </a:ln>
                <a:solidFill>
                  <a:schemeClr val="tx1"/>
                </a:solidFill>
                <a:effectLst/>
                <a:uLnTx/>
                <a:uFillTx/>
                <a:latin typeface="Segoe UI"/>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lang="en-US"/>
              <a:t>Click to edit text styles</a:t>
            </a:r>
          </a:p>
        </p:txBody>
      </p:sp>
    </p:spTree>
    <p:extLst>
      <p:ext uri="{BB962C8B-B14F-4D97-AF65-F5344CB8AC3E}">
        <p14:creationId xmlns:p14="http://schemas.microsoft.com/office/powerpoint/2010/main" val="15304294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35" presetClass="path" presetSubtype="0" accel="50000" decel="50000" fill="hold" grpId="1" nodeType="withEffect">
                                  <p:stCondLst>
                                    <p:cond delay="500"/>
                                  </p:stCondLst>
                                  <p:childTnLst>
                                    <p:animMotion origin="layout" path="M 0.01966 2.59259E-6 L -1.04167E-6 2.59259E-6 " pathEditMode="relative" rAng="0" ptsTypes="AA">
                                      <p:cBhvr>
                                        <p:cTn id="17" dur="1000" fill="hold"/>
                                        <p:tgtEl>
                                          <p:spTgt spid="8"/>
                                        </p:tgtEl>
                                        <p:attrNameLst>
                                          <p:attrName>ppt_x</p:attrName>
                                          <p:attrName>ppt_y</p:attrName>
                                        </p:attrNameLst>
                                      </p:cBhvr>
                                      <p:rCtr x="-977" y="0"/>
                                    </p:animMotion>
                                  </p:childTnLst>
                                </p:cTn>
                              </p:par>
                              <p:par>
                                <p:cTn id="18" presetID="10" presetClass="entr" presetSubtype="0" fill="hold" grpId="0" nodeType="withEffect">
                                  <p:stCondLst>
                                    <p:cond delay="7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35" presetClass="path" presetSubtype="0" accel="50000" decel="50000" fill="hold" grpId="1" nodeType="withEffect">
                                  <p:stCondLst>
                                    <p:cond delay="750"/>
                                  </p:stCondLst>
                                  <p:childTnLst>
                                    <p:animMotion origin="layout" path="M 0.01966 -2.59259E-6 L -1.04167E-6 -2.59259E-6 " pathEditMode="relative" rAng="0" ptsTypes="AA">
                                      <p:cBhvr>
                                        <p:cTn id="22" dur="1000" fill="hold"/>
                                        <p:tgtEl>
                                          <p:spTgt spid="9"/>
                                        </p:tgtEl>
                                        <p:attrNameLst>
                                          <p:attrName>ppt_x</p:attrName>
                                          <p:attrName>ppt_y</p:attrName>
                                        </p:attrNameLst>
                                      </p:cBhvr>
                                      <p:rCtr x="-977" y="0"/>
                                    </p:animMotion>
                                  </p:childTnLst>
                                </p:cTn>
                              </p:par>
                              <p:par>
                                <p:cTn id="23" presetID="10" presetClass="entr" presetSubtype="0" fill="hold" grpId="0" nodeType="withEffect">
                                  <p:stCondLst>
                                    <p:cond delay="1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35" presetClass="path" presetSubtype="0" accel="50000" decel="50000" fill="hold" grpId="1" nodeType="withEffect">
                                  <p:stCondLst>
                                    <p:cond delay="1000"/>
                                  </p:stCondLst>
                                  <p:childTnLst>
                                    <p:animMotion origin="layout" path="M 0.01966 3.7037E-6 L -1.04167E-6 3.7037E-6 " pathEditMode="relative" rAng="0" ptsTypes="AA">
                                      <p:cBhvr>
                                        <p:cTn id="27" dur="1000" fill="hold"/>
                                        <p:tgtEl>
                                          <p:spTgt spid="10"/>
                                        </p:tgtEl>
                                        <p:attrNameLst>
                                          <p:attrName>ppt_x</p:attrName>
                                          <p:attrName>ppt_y</p:attrName>
                                        </p:attrNameLst>
                                      </p:cBhvr>
                                      <p:rCtr x="-977" y="0"/>
                                    </p:animMotion>
                                  </p:childTnLst>
                                </p:cTn>
                              </p:par>
                              <p:par>
                                <p:cTn id="28" presetID="10" presetClass="entr" presetSubtype="0" fill="hold" grpId="0" nodeType="withEffect">
                                  <p:stCondLst>
                                    <p:cond delay="100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35" presetClass="path" presetSubtype="0" accel="50000" decel="50000" fill="hold" grpId="1" nodeType="withEffect">
                                  <p:stCondLst>
                                    <p:cond delay="1000"/>
                                  </p:stCondLst>
                                  <p:childTnLst>
                                    <p:animMotion origin="layout" path="M 0.01966 3.7037E-6 L -1.04167E-6 3.7037E-6 " pathEditMode="relative" rAng="0" ptsTypes="AA">
                                      <p:cBhvr>
                                        <p:cTn id="32" dur="1000" fill="hold"/>
                                        <p:tgtEl>
                                          <p:spTgt spid="11"/>
                                        </p:tgtEl>
                                        <p:attrNameLst>
                                          <p:attrName>ppt_x</p:attrName>
                                          <p:attrName>ppt_y</p:attrName>
                                        </p:attrNameLst>
                                      </p:cBhvr>
                                      <p:rCtr x="-97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8" grpId="1"/>
      <p:bldP spid="9" grpId="0">
        <p:tmplLst>
          <p:tmpl>
            <p:tnLst>
              <p:par>
                <p:cTn presetID="10" presetClass="entr" presetSubtype="0" fill="hold" nodeType="withEffect">
                  <p:stCondLst>
                    <p:cond delay="7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9" grpId="1"/>
      <p:bldP spid="10" grpId="0">
        <p:tmplLst>
          <p:tmpl>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0" grpId="1"/>
      <p:bldP spid="11" grpId="0">
        <p:tmplLst>
          <p:tmpl>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1" grpId="1"/>
      <p:bldP spid="5" grpId="0" animBg="1"/>
      <p:bldP spid="7" grpId="0" animBg="1"/>
    </p:bldLst>
  </p:timing>
  <p:extLst>
    <p:ext uri="{DCECCB84-F9BA-43D5-87BE-67443E8EF086}">
      <p15:sldGuideLst xmlns:p15="http://schemas.microsoft.com/office/powerpoint/2012/main">
        <p15:guide id="28" orient="horz" pos="864">
          <p15:clr>
            <a:srgbClr val="5ACBF0"/>
          </p15:clr>
        </p15:guide>
        <p15:guide id="29" orient="horz" pos="1272">
          <p15:clr>
            <a:srgbClr val="5ACBF0"/>
          </p15:clr>
        </p15:guide>
        <p15:guide id="30" orient="horz" pos="288">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ey Differentiator">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429D88A-22EB-011F-7ED7-060B15FEFB77}"/>
              </a:ext>
            </a:extLst>
          </p:cNvPr>
          <p:cNvSpPr/>
          <p:nvPr userDrawn="1"/>
        </p:nvSpPr>
        <p:spPr bwMode="auto">
          <a:xfrm>
            <a:off x="0" y="-1"/>
            <a:ext cx="12192000" cy="2151417"/>
          </a:xfrm>
          <a:custGeom>
            <a:avLst/>
            <a:gdLst>
              <a:gd name="connsiteX0" fmla="*/ 0 w 12192000"/>
              <a:gd name="connsiteY0" fmla="*/ 0 h 2151417"/>
              <a:gd name="connsiteX1" fmla="*/ 12192000 w 12192000"/>
              <a:gd name="connsiteY1" fmla="*/ 0 h 2151417"/>
              <a:gd name="connsiteX2" fmla="*/ 12192000 w 12192000"/>
              <a:gd name="connsiteY2" fmla="*/ 1813560 h 2151417"/>
              <a:gd name="connsiteX3" fmla="*/ 4619672 w 12192000"/>
              <a:gd name="connsiteY3" fmla="*/ 1813560 h 2151417"/>
              <a:gd name="connsiteX4" fmla="*/ 4307841 w 12192000"/>
              <a:gd name="connsiteY4" fmla="*/ 2125391 h 2151417"/>
              <a:gd name="connsiteX5" fmla="*/ 4307841 w 12192000"/>
              <a:gd name="connsiteY5" fmla="*/ 2151417 h 2151417"/>
              <a:gd name="connsiteX6" fmla="*/ 0 w 12192000"/>
              <a:gd name="connsiteY6" fmla="*/ 2151417 h 2151417"/>
              <a:gd name="connsiteX7" fmla="*/ 0 w 12192000"/>
              <a:gd name="connsiteY7" fmla="*/ 0 h 215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151417">
                <a:moveTo>
                  <a:pt x="0" y="0"/>
                </a:moveTo>
                <a:lnTo>
                  <a:pt x="12192000" y="0"/>
                </a:lnTo>
                <a:lnTo>
                  <a:pt x="12192000" y="1813560"/>
                </a:lnTo>
                <a:lnTo>
                  <a:pt x="4619672" y="1813560"/>
                </a:lnTo>
                <a:cubicBezTo>
                  <a:pt x="4447452" y="1813560"/>
                  <a:pt x="4307841" y="1953171"/>
                  <a:pt x="4307841" y="2125391"/>
                </a:cubicBezTo>
                <a:lnTo>
                  <a:pt x="4307841" y="2151417"/>
                </a:lnTo>
                <a:lnTo>
                  <a:pt x="0" y="2151417"/>
                </a:lnTo>
                <a:lnTo>
                  <a:pt x="0" y="0"/>
                </a:lnTo>
                <a:close/>
              </a:path>
            </a:pathLst>
          </a:custGeom>
          <a:solidFill>
            <a:schemeClr val="bg1">
              <a:lumMod val="95000"/>
            </a:schemeClr>
          </a:solid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Calibri" panose="020F0502020204030204"/>
              <a:ea typeface="+mn-ea"/>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457200"/>
            <a:ext cx="10049257" cy="553998"/>
          </a:xfrm>
        </p:spPr>
        <p:txBody>
          <a:bodyPr/>
          <a:lstStyle/>
          <a:p>
            <a:r>
              <a:rPr lang="en-US"/>
              <a:t>Click to edit Master title style</a:t>
            </a:r>
          </a:p>
        </p:txBody>
      </p:sp>
      <p:sp>
        <p:nvSpPr>
          <p:cNvPr id="5" name="Rectangle: Top Corners Rounded 4">
            <a:extLst>
              <a:ext uri="{FF2B5EF4-FFF2-40B4-BE49-F238E27FC236}">
                <a16:creationId xmlns:a16="http://schemas.microsoft.com/office/drawing/2014/main" id="{EB6C96E3-B02C-43AF-E658-428651FA4007}"/>
              </a:ext>
              <a:ext uri="{C183D7F6-B498-43B3-948B-1728B52AA6E4}">
                <adec:decorative xmlns:adec="http://schemas.microsoft.com/office/drawing/2017/decorative" val="1"/>
              </a:ext>
            </a:extLst>
          </p:cNvPr>
          <p:cNvSpPr/>
          <p:nvPr/>
        </p:nvSpPr>
        <p:spPr bwMode="auto">
          <a:xfrm rot="16200000">
            <a:off x="6043852" y="370871"/>
            <a:ext cx="4584831" cy="7711465"/>
          </a:xfrm>
          <a:prstGeom prst="round2SameRect">
            <a:avLst>
              <a:gd name="adj1" fmla="val 4036"/>
              <a:gd name="adj2" fmla="val 0"/>
            </a:avLst>
          </a:prstGeom>
          <a:solidFill>
            <a:schemeClr val="tx1">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 name="Picture Placeholder 56">
            <a:extLst>
              <a:ext uri="{FF2B5EF4-FFF2-40B4-BE49-F238E27FC236}">
                <a16:creationId xmlns:a16="http://schemas.microsoft.com/office/drawing/2014/main" id="{CCCF1159-71BD-D20F-FE78-8963CB64A557}"/>
              </a:ext>
            </a:extLst>
          </p:cNvPr>
          <p:cNvSpPr>
            <a:spLocks noGrp="1"/>
          </p:cNvSpPr>
          <p:nvPr>
            <p:ph type="pic" sz="quarter" idx="18" hasCustomPrompt="1"/>
          </p:nvPr>
        </p:nvSpPr>
        <p:spPr>
          <a:xfrm>
            <a:off x="4668706" y="2111725"/>
            <a:ext cx="7516368" cy="4233672"/>
          </a:xfrm>
          <a:prstGeom prst="rect">
            <a:avLst/>
          </a:prstGeom>
          <a:solidFill>
            <a:schemeClr val="bg1"/>
          </a:solidFill>
        </p:spPr>
        <p:txBody>
          <a:bodyPr bIns="914400" anchor="ctr">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2800" kern="1200" spc="0" baseline="0" dirty="0">
                <a:solidFill>
                  <a:schemeClr val="tx1"/>
                </a:solidFill>
                <a:latin typeface="+mn-lt"/>
                <a:ea typeface="+mn-ea"/>
                <a:cs typeface="Segoe UI" panose="020B0502040204020203" pitchFamily="34" charset="0"/>
              </a:defRPr>
            </a:lvl1pPr>
          </a:lstStyle>
          <a:p>
            <a:r>
              <a:rPr lang="en-US"/>
              <a:t>Click on the icon to add Image</a:t>
            </a:r>
          </a:p>
        </p:txBody>
      </p:sp>
      <p:sp>
        <p:nvSpPr>
          <p:cNvPr id="15" name="Text Placeholder 11">
            <a:extLst>
              <a:ext uri="{FF2B5EF4-FFF2-40B4-BE49-F238E27FC236}">
                <a16:creationId xmlns:a16="http://schemas.microsoft.com/office/drawing/2014/main" id="{03477E80-CAE1-DD42-1452-AC0602594CD6}"/>
              </a:ext>
            </a:extLst>
          </p:cNvPr>
          <p:cNvSpPr>
            <a:spLocks noGrp="1"/>
          </p:cNvSpPr>
          <p:nvPr>
            <p:ph type="body" sz="quarter" idx="26" hasCustomPrompt="1"/>
          </p:nvPr>
        </p:nvSpPr>
        <p:spPr>
          <a:xfrm>
            <a:off x="588263" y="2248382"/>
            <a:ext cx="3621024" cy="786384"/>
          </a:xfr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buFont typeface="Arial" panose="020B0604020202020204" pitchFamily="34" charset="0"/>
              <a:buNone/>
              <a:defRPr lang="en-US" sz="16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Click to edit text styles</a:t>
            </a:r>
          </a:p>
        </p:txBody>
      </p:sp>
      <p:sp>
        <p:nvSpPr>
          <p:cNvPr id="23" name="Text Placeholder 11">
            <a:extLst>
              <a:ext uri="{FF2B5EF4-FFF2-40B4-BE49-F238E27FC236}">
                <a16:creationId xmlns:a16="http://schemas.microsoft.com/office/drawing/2014/main" id="{921799A4-6F69-314E-AB6C-21AF43931173}"/>
              </a:ext>
            </a:extLst>
          </p:cNvPr>
          <p:cNvSpPr>
            <a:spLocks noGrp="1"/>
          </p:cNvSpPr>
          <p:nvPr>
            <p:ph type="body" sz="quarter" idx="27" hasCustomPrompt="1"/>
          </p:nvPr>
        </p:nvSpPr>
        <p:spPr>
          <a:xfrm>
            <a:off x="588263" y="3370394"/>
            <a:ext cx="3621024" cy="786384"/>
          </a:xfr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buFont typeface="Arial" panose="020B0604020202020204" pitchFamily="34" charset="0"/>
              <a:buNone/>
              <a:defRPr lang="en-US" sz="16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Click to edit text styles</a:t>
            </a:r>
          </a:p>
        </p:txBody>
      </p:sp>
      <p:sp>
        <p:nvSpPr>
          <p:cNvPr id="24" name="Text Placeholder 11">
            <a:extLst>
              <a:ext uri="{FF2B5EF4-FFF2-40B4-BE49-F238E27FC236}">
                <a16:creationId xmlns:a16="http://schemas.microsoft.com/office/drawing/2014/main" id="{9937B16B-15DB-F73E-EE36-B1B53A27B635}"/>
              </a:ext>
            </a:extLst>
          </p:cNvPr>
          <p:cNvSpPr>
            <a:spLocks noGrp="1"/>
          </p:cNvSpPr>
          <p:nvPr>
            <p:ph type="body" sz="quarter" idx="28" hasCustomPrompt="1"/>
          </p:nvPr>
        </p:nvSpPr>
        <p:spPr>
          <a:xfrm>
            <a:off x="588263" y="4492406"/>
            <a:ext cx="3621024" cy="786384"/>
          </a:xfr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buFont typeface="Arial" panose="020B0604020202020204" pitchFamily="34" charset="0"/>
              <a:buNone/>
              <a:defRPr lang="en-US" sz="16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Click to edit text styles</a:t>
            </a:r>
          </a:p>
        </p:txBody>
      </p:sp>
      <p:sp>
        <p:nvSpPr>
          <p:cNvPr id="25" name="Text Placeholder 11">
            <a:extLst>
              <a:ext uri="{FF2B5EF4-FFF2-40B4-BE49-F238E27FC236}">
                <a16:creationId xmlns:a16="http://schemas.microsoft.com/office/drawing/2014/main" id="{16DC85F3-18EB-D068-EC58-7955B00F0855}"/>
              </a:ext>
            </a:extLst>
          </p:cNvPr>
          <p:cNvSpPr>
            <a:spLocks noGrp="1"/>
          </p:cNvSpPr>
          <p:nvPr>
            <p:ph type="body" sz="quarter" idx="29" hasCustomPrompt="1"/>
          </p:nvPr>
        </p:nvSpPr>
        <p:spPr>
          <a:xfrm>
            <a:off x="588263" y="5614416"/>
            <a:ext cx="3621024" cy="786384"/>
          </a:xfrm>
          <a:no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buFont typeface="Arial" panose="020B0604020202020204" pitchFamily="34" charset="0"/>
              <a:buNone/>
              <a:defRPr lang="en-US" sz="16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Click to edit text styles</a:t>
            </a:r>
          </a:p>
        </p:txBody>
      </p:sp>
      <p:sp>
        <p:nvSpPr>
          <p:cNvPr id="27" name="Picture Placeholder 56">
            <a:extLst>
              <a:ext uri="{FF2B5EF4-FFF2-40B4-BE49-F238E27FC236}">
                <a16:creationId xmlns:a16="http://schemas.microsoft.com/office/drawing/2014/main" id="{E260874D-C856-B7DE-F08E-FC4D3EF7BCE2}"/>
              </a:ext>
            </a:extLst>
          </p:cNvPr>
          <p:cNvSpPr>
            <a:spLocks noGrp="1"/>
          </p:cNvSpPr>
          <p:nvPr>
            <p:ph type="pic" sz="quarter" idx="30" hasCustomPrompt="1"/>
          </p:nvPr>
        </p:nvSpPr>
        <p:spPr>
          <a:xfrm>
            <a:off x="10916944" y="293237"/>
            <a:ext cx="927394" cy="927392"/>
          </a:xfrm>
          <a:prstGeom prst="rect">
            <a:avLst/>
          </a:prstGeom>
        </p:spPr>
        <p:txBody>
          <a:bodyPr wrap="none" anchor="ctr">
            <a:noAutofit/>
          </a:bodyPr>
          <a:lstStyle>
            <a:lvl1pPr marL="0" indent="0" algn="ctr">
              <a:buNone/>
              <a:defRPr sz="1600">
                <a:latin typeface="+mj-lt"/>
              </a:defRPr>
            </a:lvl1pPr>
          </a:lstStyle>
          <a:p>
            <a:r>
              <a:rPr lang="en-US"/>
              <a:t>Add icon/</a:t>
            </a:r>
            <a:br>
              <a:rPr lang="en-US"/>
            </a:br>
            <a:r>
              <a:rPr lang="en-US"/>
              <a:t>logo here</a:t>
            </a:r>
          </a:p>
        </p:txBody>
      </p:sp>
    </p:spTree>
    <p:extLst>
      <p:ext uri="{BB962C8B-B14F-4D97-AF65-F5344CB8AC3E}">
        <p14:creationId xmlns:p14="http://schemas.microsoft.com/office/powerpoint/2010/main" val="811766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35" presetClass="path" presetSubtype="0" accel="50000" decel="50000" fill="hold" grpId="1" nodeType="withEffect">
                                  <p:stCondLst>
                                    <p:cond delay="500"/>
                                  </p:stCondLst>
                                  <p:childTnLst>
                                    <p:animMotion origin="layout" path="M 0.01966 2.59259E-6 L -1.04167E-6 2.59259E-6 " pathEditMode="relative" rAng="0" ptsTypes="AA">
                                      <p:cBhvr>
                                        <p:cTn id="17" dur="1000" fill="hold"/>
                                        <p:tgtEl>
                                          <p:spTgt spid="15"/>
                                        </p:tgtEl>
                                        <p:attrNameLst>
                                          <p:attrName>ppt_x</p:attrName>
                                          <p:attrName>ppt_y</p:attrName>
                                        </p:attrNameLst>
                                      </p:cBhvr>
                                      <p:rCtr x="-977" y="0"/>
                                    </p:animMotion>
                                  </p:childTnLst>
                                </p:cTn>
                              </p:par>
                              <p:par>
                                <p:cTn id="18" presetID="10" presetClass="entr" presetSubtype="0" fill="hold" grpId="0" nodeType="withEffect">
                                  <p:stCondLst>
                                    <p:cond delay="75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35" presetClass="path" presetSubtype="0" accel="50000" decel="50000" fill="hold" grpId="1" nodeType="withEffect">
                                  <p:stCondLst>
                                    <p:cond delay="750"/>
                                  </p:stCondLst>
                                  <p:childTnLst>
                                    <p:animMotion origin="layout" path="M 0.01966 -2.59259E-6 L -1.04167E-6 -2.59259E-6 " pathEditMode="relative" rAng="0" ptsTypes="AA">
                                      <p:cBhvr>
                                        <p:cTn id="22" dur="1000" fill="hold"/>
                                        <p:tgtEl>
                                          <p:spTgt spid="23"/>
                                        </p:tgtEl>
                                        <p:attrNameLst>
                                          <p:attrName>ppt_x</p:attrName>
                                          <p:attrName>ppt_y</p:attrName>
                                        </p:attrNameLst>
                                      </p:cBhvr>
                                      <p:rCtr x="-977" y="0"/>
                                    </p:animMotion>
                                  </p:childTnLst>
                                </p:cTn>
                              </p:par>
                              <p:par>
                                <p:cTn id="23" presetID="10" presetClass="entr" presetSubtype="0" fill="hold" grpId="0" nodeType="withEffect">
                                  <p:stCondLst>
                                    <p:cond delay="10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35" presetClass="path" presetSubtype="0" accel="50000" decel="50000" fill="hold" grpId="1" nodeType="withEffect">
                                  <p:stCondLst>
                                    <p:cond delay="1000"/>
                                  </p:stCondLst>
                                  <p:childTnLst>
                                    <p:animMotion origin="layout" path="M 0.01966 3.7037E-6 L -1.04167E-6 3.7037E-6 " pathEditMode="relative" rAng="0" ptsTypes="AA">
                                      <p:cBhvr>
                                        <p:cTn id="27" dur="1000" fill="hold"/>
                                        <p:tgtEl>
                                          <p:spTgt spid="24"/>
                                        </p:tgtEl>
                                        <p:attrNameLst>
                                          <p:attrName>ppt_x</p:attrName>
                                          <p:attrName>ppt_y</p:attrName>
                                        </p:attrNameLst>
                                      </p:cBhvr>
                                      <p:rCtr x="-977" y="0"/>
                                    </p:animMotion>
                                  </p:childTnLst>
                                </p:cTn>
                              </p:par>
                              <p:par>
                                <p:cTn id="28" presetID="10" presetClass="entr" presetSubtype="0" fill="hold" grpId="0" nodeType="withEffect">
                                  <p:stCondLst>
                                    <p:cond delay="125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35" presetClass="path" presetSubtype="0" accel="50000" decel="50000" fill="hold" grpId="1" nodeType="withEffect">
                                  <p:stCondLst>
                                    <p:cond delay="1250"/>
                                  </p:stCondLst>
                                  <p:childTnLst>
                                    <p:animMotion origin="layout" path="M 0.01966 4.07407E-6 L -1.04167E-6 4.07407E-6 " pathEditMode="relative" rAng="0" ptsTypes="AA">
                                      <p:cBhvr>
                                        <p:cTn id="32" dur="1000" fill="hold"/>
                                        <p:tgtEl>
                                          <p:spTgt spid="25"/>
                                        </p:tgtEl>
                                        <p:attrNameLst>
                                          <p:attrName>ppt_x</p:attrName>
                                          <p:attrName>ppt_y</p:attrName>
                                        </p:attrNameLst>
                                      </p:cBhvr>
                                      <p:rCtr x="-97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5" grpId="0">
        <p:tmplLst>
          <p:tmpl>
            <p:tnLst>
              <p:par>
                <p:cTn presetID="10" presetClass="entr" presetSubtype="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5" grpId="1"/>
      <p:bldP spid="23" grpId="0">
        <p:tmplLst>
          <p:tmpl>
            <p:tnLst>
              <p:par>
                <p:cTn presetID="10" presetClass="entr" presetSubtype="0" fill="hold" nodeType="withEffect">
                  <p:stCondLst>
                    <p:cond delay="7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3" grpId="1"/>
      <p:bldP spid="24" grpId="0">
        <p:tmplLst>
          <p:tmpl>
            <p:tnLst>
              <p:par>
                <p:cTn presetID="10" presetClass="entr" presetSubtype="0" fill="hold" nodeType="withEffect">
                  <p:stCondLst>
                    <p:cond delay="10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4" grpId="1"/>
      <p:bldP spid="25" grpId="0">
        <p:tmplLst>
          <p:tmpl>
            <p:tnLst>
              <p:par>
                <p:cTn presetID="10" presetClass="entr" presetSubtype="0" fill="hold" nodeType="withEffect">
                  <p:stCondLst>
                    <p:cond delay="12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5" grpId="1"/>
    </p:bldLst>
  </p:timing>
  <p:extLst>
    <p:ext uri="{DCECCB84-F9BA-43D5-87BE-67443E8EF086}">
      <p15:sldGuideLst xmlns:p15="http://schemas.microsoft.com/office/powerpoint/2012/main">
        <p15:guide id="28" orient="horz" pos="864">
          <p15:clr>
            <a:srgbClr val="5ACBF0"/>
          </p15:clr>
        </p15:guide>
        <p15:guide id="29" orient="horz" pos="1272">
          <p15:clr>
            <a:srgbClr val="5ACBF0"/>
          </p15:clr>
        </p15:guide>
        <p15:guide id="30" orient="horz" pos="288">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lternate Screen Layout">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DD1DFA42-D058-78B6-F8BB-CC21A3B6DBBF}"/>
              </a:ext>
            </a:extLst>
          </p:cNvPr>
          <p:cNvSpPr/>
          <p:nvPr userDrawn="1"/>
        </p:nvSpPr>
        <p:spPr bwMode="auto">
          <a:xfrm>
            <a:off x="0" y="-1"/>
            <a:ext cx="12192000" cy="6858000"/>
          </a:xfrm>
          <a:custGeom>
            <a:avLst/>
            <a:gdLst>
              <a:gd name="connsiteX0" fmla="*/ 1 w 12192000"/>
              <a:gd name="connsiteY0" fmla="*/ 2204720 h 6858000"/>
              <a:gd name="connsiteX1" fmla="*/ 1 w 12192000"/>
              <a:gd name="connsiteY1" fmla="*/ 6857996 h 6858000"/>
              <a:gd name="connsiteX2" fmla="*/ 7965440 w 12192000"/>
              <a:gd name="connsiteY2" fmla="*/ 6857996 h 6858000"/>
              <a:gd name="connsiteX3" fmla="*/ 7965440 w 12192000"/>
              <a:gd name="connsiteY3" fmla="*/ 2398855 h 6858000"/>
              <a:gd name="connsiteX4" fmla="*/ 7771305 w 12192000"/>
              <a:gd name="connsiteY4" fmla="*/ 2204720 h 6858000"/>
              <a:gd name="connsiteX5" fmla="*/ 0 w 12192000"/>
              <a:gd name="connsiteY5" fmla="*/ 0 h 6858000"/>
              <a:gd name="connsiteX6" fmla="*/ 8153400 w 12192000"/>
              <a:gd name="connsiteY6" fmla="*/ 0 h 6858000"/>
              <a:gd name="connsiteX7" fmla="*/ 12192000 w 12192000"/>
              <a:gd name="connsiteY7" fmla="*/ 0 h 6858000"/>
              <a:gd name="connsiteX8" fmla="*/ 12192000 w 12192000"/>
              <a:gd name="connsiteY8" fmla="*/ 6858000 h 6858000"/>
              <a:gd name="connsiteX9" fmla="*/ 8153400 w 12192000"/>
              <a:gd name="connsiteY9" fmla="*/ 6858000 h 6858000"/>
              <a:gd name="connsiteX10" fmla="*/ 0 w 12192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000">
                <a:moveTo>
                  <a:pt x="1" y="2204720"/>
                </a:moveTo>
                <a:lnTo>
                  <a:pt x="1" y="6857996"/>
                </a:lnTo>
                <a:lnTo>
                  <a:pt x="7965440" y="6857996"/>
                </a:lnTo>
                <a:lnTo>
                  <a:pt x="7965440" y="2398855"/>
                </a:lnTo>
                <a:cubicBezTo>
                  <a:pt x="7965440" y="2291637"/>
                  <a:pt x="7878523" y="2204720"/>
                  <a:pt x="7771305" y="2204720"/>
                </a:cubicBezTo>
                <a:close/>
                <a:moveTo>
                  <a:pt x="0" y="0"/>
                </a:moveTo>
                <a:lnTo>
                  <a:pt x="8153400" y="0"/>
                </a:lnTo>
                <a:lnTo>
                  <a:pt x="12192000" y="0"/>
                </a:lnTo>
                <a:lnTo>
                  <a:pt x="12192000" y="6858000"/>
                </a:lnTo>
                <a:lnTo>
                  <a:pt x="8153400" y="6858000"/>
                </a:lnTo>
                <a:lnTo>
                  <a:pt x="0" y="6858000"/>
                </a:lnTo>
                <a:close/>
              </a:path>
            </a:pathLst>
          </a:custGeom>
          <a:solidFill>
            <a:schemeClr val="bg1"/>
          </a:solidFill>
          <a:ln w="15875">
            <a:noFill/>
            <a:headEnd type="none" w="med" len="med"/>
            <a:tailEnd type="none" w="med" len="med"/>
          </a:ln>
          <a:effectLst>
            <a:outerShdw blurRad="2794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Calibri" panose="020F0502020204030204"/>
              <a:ea typeface="+mn-ea"/>
              <a:cs typeface="Segoe UI" pitchFamily="34" charset="0"/>
            </a:endParaRPr>
          </a:p>
        </p:txBody>
      </p:sp>
      <p:sp>
        <p:nvSpPr>
          <p:cNvPr id="4" name="Freeform: Shape 3">
            <a:extLst>
              <a:ext uri="{FF2B5EF4-FFF2-40B4-BE49-F238E27FC236}">
                <a16:creationId xmlns:a16="http://schemas.microsoft.com/office/drawing/2014/main" id="{CA4BEBF2-68E8-9F0C-C6A7-57CEFFDF4719}"/>
              </a:ext>
            </a:extLst>
          </p:cNvPr>
          <p:cNvSpPr/>
          <p:nvPr userDrawn="1"/>
        </p:nvSpPr>
        <p:spPr bwMode="auto">
          <a:xfrm>
            <a:off x="0" y="0"/>
            <a:ext cx="12192000" cy="2610460"/>
          </a:xfrm>
          <a:custGeom>
            <a:avLst/>
            <a:gdLst>
              <a:gd name="connsiteX0" fmla="*/ 0 w 12192000"/>
              <a:gd name="connsiteY0" fmla="*/ 0 h 2610460"/>
              <a:gd name="connsiteX1" fmla="*/ 12192000 w 12192000"/>
              <a:gd name="connsiteY1" fmla="*/ 0 h 2610460"/>
              <a:gd name="connsiteX2" fmla="*/ 12192000 w 12192000"/>
              <a:gd name="connsiteY2" fmla="*/ 2610460 h 2610460"/>
              <a:gd name="connsiteX3" fmla="*/ 7965440 w 12192000"/>
              <a:gd name="connsiteY3" fmla="*/ 2610460 h 2610460"/>
              <a:gd name="connsiteX4" fmla="*/ 7965440 w 12192000"/>
              <a:gd name="connsiteY4" fmla="*/ 2436042 h 2610460"/>
              <a:gd name="connsiteX5" fmla="*/ 7731578 w 12192000"/>
              <a:gd name="connsiteY5" fmla="*/ 2202180 h 2610460"/>
              <a:gd name="connsiteX6" fmla="*/ 1 w 12192000"/>
              <a:gd name="connsiteY6" fmla="*/ 2202180 h 2610460"/>
              <a:gd name="connsiteX7" fmla="*/ 1 w 12192000"/>
              <a:gd name="connsiteY7" fmla="*/ 2610460 h 2610460"/>
              <a:gd name="connsiteX8" fmla="*/ 0 w 12192000"/>
              <a:gd name="connsiteY8" fmla="*/ 2610460 h 261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610460">
                <a:moveTo>
                  <a:pt x="0" y="0"/>
                </a:moveTo>
                <a:lnTo>
                  <a:pt x="12192000" y="0"/>
                </a:lnTo>
                <a:lnTo>
                  <a:pt x="12192000" y="2610460"/>
                </a:lnTo>
                <a:lnTo>
                  <a:pt x="7965440" y="2610460"/>
                </a:lnTo>
                <a:lnTo>
                  <a:pt x="7965440" y="2436042"/>
                </a:lnTo>
                <a:cubicBezTo>
                  <a:pt x="7965440" y="2306884"/>
                  <a:pt x="7860736" y="2202180"/>
                  <a:pt x="7731578" y="2202180"/>
                </a:cubicBezTo>
                <a:lnTo>
                  <a:pt x="1" y="2202180"/>
                </a:lnTo>
                <a:lnTo>
                  <a:pt x="1" y="2610460"/>
                </a:lnTo>
                <a:lnTo>
                  <a:pt x="0" y="2610460"/>
                </a:lnTo>
                <a:close/>
              </a:path>
            </a:pathLst>
          </a:custGeom>
          <a:solidFill>
            <a:schemeClr val="bg1">
              <a:lumMod val="95000"/>
            </a:schemeClr>
          </a:solid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Calibri" panose="020F0502020204030204"/>
              <a:ea typeface="+mn-ea"/>
              <a:cs typeface="Segoe UI" pitchFamily="34" charset="0"/>
            </a:endParaRPr>
          </a:p>
        </p:txBody>
      </p:sp>
      <p:sp>
        <p:nvSpPr>
          <p:cNvPr id="6" name="Rectangle: Single Corner Rounded 5">
            <a:extLst>
              <a:ext uri="{FF2B5EF4-FFF2-40B4-BE49-F238E27FC236}">
                <a16:creationId xmlns:a16="http://schemas.microsoft.com/office/drawing/2014/main" id="{C13EC120-D262-139D-DB70-6DC1B67B31EC}"/>
              </a:ext>
              <a:ext uri="{C183D7F6-B498-43B3-948B-1728B52AA6E4}">
                <adec:decorative xmlns:adec="http://schemas.microsoft.com/office/drawing/2017/decorative" val="1"/>
              </a:ext>
            </a:extLst>
          </p:cNvPr>
          <p:cNvSpPr/>
          <p:nvPr/>
        </p:nvSpPr>
        <p:spPr bwMode="auto">
          <a:xfrm rot="5400000" flipH="1">
            <a:off x="1650999" y="716278"/>
            <a:ext cx="4490723" cy="7792720"/>
          </a:xfrm>
          <a:prstGeom prst="round1Rect">
            <a:avLst>
              <a:gd name="adj" fmla="val 3941"/>
            </a:avLst>
          </a:prstGeom>
          <a:solidFill>
            <a:schemeClr val="tx1">
              <a:lumMod val="85000"/>
              <a:lumOff val="15000"/>
            </a:schemeClr>
          </a:solidFill>
          <a:ln>
            <a:no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 name="Rectangle: Top Corners Rounded 7">
            <a:extLst>
              <a:ext uri="{FF2B5EF4-FFF2-40B4-BE49-F238E27FC236}">
                <a16:creationId xmlns:a16="http://schemas.microsoft.com/office/drawing/2014/main" id="{1F94872B-5B1A-EB54-4008-468F16FAF2E4}"/>
              </a:ext>
            </a:extLst>
          </p:cNvPr>
          <p:cNvSpPr/>
          <p:nvPr userDrawn="1"/>
        </p:nvSpPr>
        <p:spPr bwMode="auto">
          <a:xfrm rot="10800000">
            <a:off x="293687" y="-1"/>
            <a:ext cx="1249362" cy="1910236"/>
          </a:xfrm>
          <a:prstGeom prst="round2SameRect">
            <a:avLst>
              <a:gd name="adj1" fmla="val 50000"/>
              <a:gd name="adj2" fmla="val 0"/>
            </a:avLst>
          </a:prstGeom>
          <a:solidFill>
            <a:srgbClr val="E4E4E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9" name="Oval 8">
            <a:extLst>
              <a:ext uri="{FF2B5EF4-FFF2-40B4-BE49-F238E27FC236}">
                <a16:creationId xmlns:a16="http://schemas.microsoft.com/office/drawing/2014/main" id="{4BDA439A-FD63-4563-8EEF-7F05ACFD010F}"/>
              </a:ext>
            </a:extLst>
          </p:cNvPr>
          <p:cNvSpPr/>
          <p:nvPr userDrawn="1"/>
        </p:nvSpPr>
        <p:spPr bwMode="auto">
          <a:xfrm>
            <a:off x="413224" y="780450"/>
            <a:ext cx="1010286" cy="101028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userDrawn="1">
            <p:ph type="title"/>
          </p:nvPr>
        </p:nvSpPr>
        <p:spPr>
          <a:xfrm>
            <a:off x="1836735" y="731595"/>
            <a:ext cx="9770048" cy="553998"/>
          </a:xfrm>
        </p:spPr>
        <p:txBody>
          <a:bodyPr/>
          <a:lstStyle/>
          <a:p>
            <a:r>
              <a:rPr lang="en-US"/>
              <a:t>Click to edit Master title style</a:t>
            </a:r>
          </a:p>
        </p:txBody>
      </p:sp>
      <p:sp>
        <p:nvSpPr>
          <p:cNvPr id="22" name="Text Placeholder 21">
            <a:extLst>
              <a:ext uri="{FF2B5EF4-FFF2-40B4-BE49-F238E27FC236}">
                <a16:creationId xmlns:a16="http://schemas.microsoft.com/office/drawing/2014/main" id="{EFE3B4FE-D208-9C2E-578F-0187912D69C9}"/>
              </a:ext>
            </a:extLst>
          </p:cNvPr>
          <p:cNvSpPr>
            <a:spLocks noGrp="1"/>
          </p:cNvSpPr>
          <p:nvPr userDrawn="1">
            <p:ph type="body" sz="quarter" idx="11" hasCustomPrompt="1"/>
          </p:nvPr>
        </p:nvSpPr>
        <p:spPr>
          <a:xfrm>
            <a:off x="436560" y="-1"/>
            <a:ext cx="963616" cy="892471"/>
          </a:xfrm>
          <a:custGeom>
            <a:avLst/>
            <a:gdLst>
              <a:gd name="connsiteX0" fmla="*/ 0 w 963616"/>
              <a:gd name="connsiteY0" fmla="*/ 0 h 892471"/>
              <a:gd name="connsiteX1" fmla="*/ 963616 w 963616"/>
              <a:gd name="connsiteY1" fmla="*/ 0 h 892471"/>
              <a:gd name="connsiteX2" fmla="*/ 963616 w 963616"/>
              <a:gd name="connsiteY2" fmla="*/ 892471 h 892471"/>
              <a:gd name="connsiteX3" fmla="*/ 923523 w 963616"/>
              <a:gd name="connsiteY3" fmla="*/ 843878 h 892471"/>
              <a:gd name="connsiteX4" fmla="*/ 481807 w 963616"/>
              <a:gd name="connsiteY4" fmla="*/ 660913 h 892471"/>
              <a:gd name="connsiteX5" fmla="*/ 40091 w 963616"/>
              <a:gd name="connsiteY5" fmla="*/ 843878 h 892471"/>
              <a:gd name="connsiteX6" fmla="*/ 0 w 963616"/>
              <a:gd name="connsiteY6" fmla="*/ 892468 h 892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616" h="892471">
                <a:moveTo>
                  <a:pt x="0" y="0"/>
                </a:moveTo>
                <a:lnTo>
                  <a:pt x="963616" y="0"/>
                </a:lnTo>
                <a:lnTo>
                  <a:pt x="963616" y="892471"/>
                </a:lnTo>
                <a:lnTo>
                  <a:pt x="923523" y="843878"/>
                </a:lnTo>
                <a:cubicBezTo>
                  <a:pt x="810478" y="730833"/>
                  <a:pt x="654308" y="660913"/>
                  <a:pt x="481807" y="660913"/>
                </a:cubicBezTo>
                <a:cubicBezTo>
                  <a:pt x="309306" y="660913"/>
                  <a:pt x="153136" y="730833"/>
                  <a:pt x="40091" y="843878"/>
                </a:cubicBezTo>
                <a:lnTo>
                  <a:pt x="0" y="892468"/>
                </a:lnTo>
                <a:close/>
              </a:path>
            </a:pathLst>
          </a:custGeom>
          <a:solidFill>
            <a:schemeClr val="bg2"/>
          </a:solidFill>
        </p:spPr>
        <p:txBody>
          <a:bodyPr wrap="square" tIns="91440">
            <a:noAutofit/>
          </a:bodyPr>
          <a:lstStyle>
            <a:lvl1pPr marL="0" indent="0" algn="ctr">
              <a:buNone/>
              <a:defRPr kumimoji="0" lang="en-US" sz="2400" b="1" i="0" u="none" strike="noStrike" kern="0" cap="all" spc="0" normalizeH="0" baseline="0" dirty="0">
                <a:ln>
                  <a:noFill/>
                </a:ln>
                <a:solidFill>
                  <a:srgbClr val="FFFFFF"/>
                </a:solidFill>
                <a:effectLst/>
                <a:uLnTx/>
                <a:uFillTx/>
                <a:latin typeface="Segoe UI Semibold" panose="020B0502040204020203" pitchFamily="34" charset="0"/>
                <a:ea typeface="+mn-ea"/>
                <a:cs typeface="Segoe UI Semibold"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NEW</a:t>
            </a:r>
          </a:p>
        </p:txBody>
      </p:sp>
      <p:sp>
        <p:nvSpPr>
          <p:cNvPr id="23" name="Picture Placeholder 56">
            <a:extLst>
              <a:ext uri="{FF2B5EF4-FFF2-40B4-BE49-F238E27FC236}">
                <a16:creationId xmlns:a16="http://schemas.microsoft.com/office/drawing/2014/main" id="{2F7848A5-D4DF-727B-AC27-6B3F24B6C4E3}"/>
              </a:ext>
            </a:extLst>
          </p:cNvPr>
          <p:cNvSpPr>
            <a:spLocks noGrp="1"/>
          </p:cNvSpPr>
          <p:nvPr>
            <p:ph type="pic" sz="quarter" idx="17" hasCustomPrompt="1"/>
          </p:nvPr>
        </p:nvSpPr>
        <p:spPr>
          <a:xfrm>
            <a:off x="413222" y="780450"/>
            <a:ext cx="1010287" cy="1010287"/>
          </a:xfrm>
          <a:prstGeom prst="ellipse">
            <a:avLst/>
          </a:prstGeom>
        </p:spPr>
        <p:txBody>
          <a:bodyPr wrap="none" anchor="ctr">
            <a:noAutofit/>
          </a:bodyPr>
          <a:lstStyle>
            <a:lvl1pPr marL="0" indent="0" algn="ctr">
              <a:buNone/>
              <a:defRPr sz="1100">
                <a:latin typeface="+mj-lt"/>
              </a:defRPr>
            </a:lvl1pPr>
          </a:lstStyle>
          <a:p>
            <a:r>
              <a:rPr lang="en-US"/>
              <a:t>Product Logo</a:t>
            </a:r>
            <a:br>
              <a:rPr lang="en-US"/>
            </a:br>
            <a:r>
              <a:rPr lang="en-US"/>
              <a:t>here</a:t>
            </a:r>
          </a:p>
        </p:txBody>
      </p:sp>
      <p:sp>
        <p:nvSpPr>
          <p:cNvPr id="24" name="Text Placeholder 11">
            <a:extLst>
              <a:ext uri="{FF2B5EF4-FFF2-40B4-BE49-F238E27FC236}">
                <a16:creationId xmlns:a16="http://schemas.microsoft.com/office/drawing/2014/main" id="{B2FE68DC-314D-7B0B-1425-10D93CFE740D}"/>
              </a:ext>
            </a:extLst>
          </p:cNvPr>
          <p:cNvSpPr>
            <a:spLocks noGrp="1"/>
          </p:cNvSpPr>
          <p:nvPr>
            <p:ph type="body" sz="quarter" idx="16" hasCustomPrompt="1"/>
          </p:nvPr>
        </p:nvSpPr>
        <p:spPr>
          <a:xfrm>
            <a:off x="8300718" y="2954878"/>
            <a:ext cx="3310128" cy="3314159"/>
          </a:xfrm>
        </p:spPr>
        <p:txBody>
          <a:bodyPr anchor="t"/>
          <a:lstStyle>
            <a:lvl1pPr marL="0" indent="0">
              <a:spcBef>
                <a:spcPts val="0"/>
              </a:spcBef>
              <a:buNone/>
              <a:defRPr kumimoji="0" lang="en-US" sz="2800" b="0" i="0" u="none" strike="noStrike" kern="1200" cap="none" spc="0" normalizeH="0" baseline="0" dirty="0">
                <a:ln>
                  <a:noFill/>
                </a:ln>
                <a:solidFill>
                  <a:srgbClr val="000000"/>
                </a:solidFill>
                <a:effectLst/>
                <a:uLnTx/>
                <a:uFillTx/>
                <a:latin typeface="Segoe UI Semibold" panose="020B0502040204020203" pitchFamily="34" charset="0"/>
                <a:ea typeface="+mn-ea"/>
                <a:cs typeface="Segoe UI Semibold"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text styles</a:t>
            </a:r>
          </a:p>
        </p:txBody>
      </p:sp>
      <p:sp>
        <p:nvSpPr>
          <p:cNvPr id="25" name="Picture Placeholder 56">
            <a:extLst>
              <a:ext uri="{FF2B5EF4-FFF2-40B4-BE49-F238E27FC236}">
                <a16:creationId xmlns:a16="http://schemas.microsoft.com/office/drawing/2014/main" id="{81B5CAC0-347D-D423-878E-E7325C9824D7}"/>
              </a:ext>
            </a:extLst>
          </p:cNvPr>
          <p:cNvSpPr>
            <a:spLocks noGrp="1"/>
          </p:cNvSpPr>
          <p:nvPr>
            <p:ph type="pic" sz="quarter" idx="18" hasCustomPrompt="1"/>
          </p:nvPr>
        </p:nvSpPr>
        <p:spPr>
          <a:xfrm>
            <a:off x="0" y="2606040"/>
            <a:ext cx="7562088" cy="4251960"/>
          </a:xfrm>
          <a:prstGeom prst="rect">
            <a:avLst/>
          </a:prstGeom>
          <a:solidFill>
            <a:schemeClr val="bg1"/>
          </a:solidFill>
        </p:spPr>
        <p:txBody>
          <a:bodyPr anchor="ctr">
            <a:noAutofit/>
          </a:bodyPr>
          <a:lstStyle>
            <a:lvl1pPr marL="0" indent="0" algn="ctr">
              <a:buNone/>
              <a:defRPr sz="3600">
                <a:latin typeface="+mj-lt"/>
              </a:defRPr>
            </a:lvl1pPr>
          </a:lstStyle>
          <a:p>
            <a:r>
              <a:rPr lang="en-US"/>
              <a:t>Image</a:t>
            </a:r>
          </a:p>
        </p:txBody>
      </p:sp>
    </p:spTree>
    <p:extLst>
      <p:ext uri="{BB962C8B-B14F-4D97-AF65-F5344CB8AC3E}">
        <p14:creationId xmlns:p14="http://schemas.microsoft.com/office/powerpoint/2010/main" val="2685906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24" grpId="0">
        <p:tmplLst>
          <p:tmpl>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animBg="1"/>
    </p:bldLst>
  </p:timing>
  <p:extLst>
    <p:ext uri="{DCECCB84-F9BA-43D5-87BE-67443E8EF086}">
      <p15:sldGuideLst xmlns:p15="http://schemas.microsoft.com/office/powerpoint/2012/main">
        <p15:guide id="28" orient="horz" pos="864">
          <p15:clr>
            <a:srgbClr val="5ACBF0"/>
          </p15:clr>
        </p15:guide>
        <p15:guide id="29" orient="horz" pos="1272">
          <p15:clr>
            <a:srgbClr val="5ACBF0"/>
          </p15:clr>
        </p15:guide>
        <p15:guide id="30" orient="horz" pos="288">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ree screen and content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2F3D7B-1BC4-E114-E44D-072C61AD3FED}"/>
              </a:ext>
            </a:extLst>
          </p:cNvPr>
          <p:cNvSpPr/>
          <p:nvPr userDrawn="1"/>
        </p:nvSpPr>
        <p:spPr bwMode="auto">
          <a:xfrm>
            <a:off x="0" y="0"/>
            <a:ext cx="12192000" cy="30480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 name="Rectangle: Rounded Corners 5">
            <a:extLst>
              <a:ext uri="{FF2B5EF4-FFF2-40B4-BE49-F238E27FC236}">
                <a16:creationId xmlns:a16="http://schemas.microsoft.com/office/drawing/2014/main" id="{136A4F99-F341-DF50-80CE-F261B53E446B}"/>
              </a:ext>
            </a:extLst>
          </p:cNvPr>
          <p:cNvSpPr/>
          <p:nvPr userDrawn="1"/>
        </p:nvSpPr>
        <p:spPr bwMode="auto">
          <a:xfrm>
            <a:off x="4181475" y="2703513"/>
            <a:ext cx="114646" cy="2432843"/>
          </a:xfrm>
          <a:prstGeom prst="roundRect">
            <a:avLst>
              <a:gd name="adj" fmla="val 5000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sp>
        <p:nvSpPr>
          <p:cNvPr id="7" name="Rectangle: Rounded Corners 6">
            <a:extLst>
              <a:ext uri="{FF2B5EF4-FFF2-40B4-BE49-F238E27FC236}">
                <a16:creationId xmlns:a16="http://schemas.microsoft.com/office/drawing/2014/main" id="{66288643-B48D-1CEE-A40E-7E07616C0D2D}"/>
              </a:ext>
            </a:extLst>
          </p:cNvPr>
          <p:cNvSpPr/>
          <p:nvPr userDrawn="1"/>
        </p:nvSpPr>
        <p:spPr bwMode="auto">
          <a:xfrm>
            <a:off x="7899059" y="2703513"/>
            <a:ext cx="114646" cy="2432843"/>
          </a:xfrm>
          <a:prstGeom prst="roundRect">
            <a:avLst>
              <a:gd name="adj" fmla="val 5000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sp>
        <p:nvSpPr>
          <p:cNvPr id="9" name="Rectangle: Rounded Corners 8">
            <a:extLst>
              <a:ext uri="{FF2B5EF4-FFF2-40B4-BE49-F238E27FC236}">
                <a16:creationId xmlns:a16="http://schemas.microsoft.com/office/drawing/2014/main" id="{D40B6E9E-FEAA-DAB2-3414-CD4D3AC135ED}"/>
              </a:ext>
            </a:extLst>
          </p:cNvPr>
          <p:cNvSpPr/>
          <p:nvPr userDrawn="1"/>
        </p:nvSpPr>
        <p:spPr bwMode="auto">
          <a:xfrm rot="16200000">
            <a:off x="8698942" y="690007"/>
            <a:ext cx="2229469" cy="3591422"/>
          </a:xfrm>
          <a:prstGeom prst="roundRect">
            <a:avLst>
              <a:gd name="adj" fmla="val 5706"/>
            </a:avLst>
          </a:prstGeom>
          <a:solidFill>
            <a:schemeClr val="bg1"/>
          </a:solid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Calibri" panose="020F0502020204030204"/>
              <a:ea typeface="+mn-ea"/>
              <a:cs typeface="Segoe UI" pitchFamily="34" charset="0"/>
            </a:endParaRPr>
          </a:p>
        </p:txBody>
      </p:sp>
      <p:sp>
        <p:nvSpPr>
          <p:cNvPr id="85" name="Text Placeholder 84">
            <a:extLst>
              <a:ext uri="{FF2B5EF4-FFF2-40B4-BE49-F238E27FC236}">
                <a16:creationId xmlns:a16="http://schemas.microsoft.com/office/drawing/2014/main" id="{6EEC7E33-4A50-440B-DFEF-F40BBD5D0B5B}"/>
              </a:ext>
            </a:extLst>
          </p:cNvPr>
          <p:cNvSpPr>
            <a:spLocks noGrp="1"/>
          </p:cNvSpPr>
          <p:nvPr>
            <p:ph type="body" sz="quarter" idx="13"/>
          </p:nvPr>
        </p:nvSpPr>
        <p:spPr>
          <a:xfrm>
            <a:off x="662791" y="3665219"/>
            <a:ext cx="3368881" cy="307777"/>
          </a:xfrm>
        </p:spPr>
        <p:txBody>
          <a:bodyPr anchor="t"/>
          <a:lstStyle>
            <a:lvl1pPr marL="0" indent="0">
              <a:buNone/>
              <a:defRPr kumimoji="0" lang="en-IN" sz="2000" b="0" i="0" u="none" strike="noStrike" kern="0" cap="none" spc="0" normalizeH="0" baseline="0" dirty="0">
                <a:ln w="3175">
                  <a:noFill/>
                </a:ln>
                <a:solidFill>
                  <a:schemeClr val="bg2"/>
                </a:solidFill>
                <a:effectLst/>
                <a:uLnTx/>
                <a:uFillTx/>
                <a:latin typeface="+mj-lt"/>
                <a:ea typeface="+mn-ea"/>
                <a:cs typeface="Segoe UI"/>
              </a:defRPr>
            </a:lvl1pPr>
          </a:lstStyle>
          <a:p>
            <a:pPr lvl="0"/>
            <a:endParaRPr lang="en-IN"/>
          </a:p>
        </p:txBody>
      </p:sp>
      <p:sp>
        <p:nvSpPr>
          <p:cNvPr id="93" name="Text Placeholder 92">
            <a:extLst>
              <a:ext uri="{FF2B5EF4-FFF2-40B4-BE49-F238E27FC236}">
                <a16:creationId xmlns:a16="http://schemas.microsoft.com/office/drawing/2014/main" id="{BBF39F04-BAEF-085D-9E35-75F0F4DE3953}"/>
              </a:ext>
            </a:extLst>
          </p:cNvPr>
          <p:cNvSpPr>
            <a:spLocks noGrp="1"/>
          </p:cNvSpPr>
          <p:nvPr>
            <p:ph type="body" sz="quarter" idx="17"/>
          </p:nvPr>
        </p:nvSpPr>
        <p:spPr>
          <a:xfrm>
            <a:off x="4394155" y="3665219"/>
            <a:ext cx="3443410" cy="307777"/>
          </a:xfrm>
        </p:spPr>
        <p:txBody>
          <a:bodyPr/>
          <a:lstStyle>
            <a:lvl1pPr marL="0" indent="0">
              <a:buNone/>
              <a:defRPr kumimoji="0" lang="en-IN" sz="2000" b="0" i="0" u="none" strike="noStrike" kern="0" cap="none" spc="0" normalizeH="0" baseline="0" dirty="0">
                <a:ln w="3175">
                  <a:noFill/>
                </a:ln>
                <a:solidFill>
                  <a:schemeClr val="bg2"/>
                </a:solidFill>
                <a:effectLst/>
                <a:uLnTx/>
                <a:uFillTx/>
                <a:latin typeface="+mj-lt"/>
                <a:ea typeface="+mn-ea"/>
                <a:cs typeface="Segoe UI"/>
              </a:defRPr>
            </a:lvl1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endParaRPr lang="en-IN"/>
          </a:p>
        </p:txBody>
      </p:sp>
      <p:sp>
        <p:nvSpPr>
          <p:cNvPr id="95" name="Text Placeholder 94">
            <a:extLst>
              <a:ext uri="{FF2B5EF4-FFF2-40B4-BE49-F238E27FC236}">
                <a16:creationId xmlns:a16="http://schemas.microsoft.com/office/drawing/2014/main" id="{397D4455-F581-7C3A-5390-03E7BA70B44B}"/>
              </a:ext>
            </a:extLst>
          </p:cNvPr>
          <p:cNvSpPr>
            <a:spLocks noGrp="1"/>
          </p:cNvSpPr>
          <p:nvPr>
            <p:ph type="body" sz="quarter" idx="18"/>
          </p:nvPr>
        </p:nvSpPr>
        <p:spPr>
          <a:xfrm>
            <a:off x="8139093" y="3665219"/>
            <a:ext cx="3390116" cy="307777"/>
          </a:xfrm>
        </p:spPr>
        <p:txBody>
          <a:bodyPr/>
          <a:lstStyle>
            <a:lvl1pPr marL="0" indent="0">
              <a:buNone/>
              <a:defRPr kumimoji="0" lang="en-IN" sz="2000" b="0" i="0" u="none" strike="noStrike" kern="0" cap="none" spc="0" normalizeH="0" baseline="0" dirty="0">
                <a:ln w="3175">
                  <a:noFill/>
                </a:ln>
                <a:solidFill>
                  <a:schemeClr val="bg2"/>
                </a:solidFill>
                <a:effectLst/>
                <a:uLnTx/>
                <a:uFillTx/>
                <a:latin typeface="+mj-lt"/>
                <a:ea typeface="+mn-ea"/>
                <a:cs typeface="Segoe UI"/>
              </a:defRPr>
            </a:lvl1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endParaRPr lang="en-IN"/>
          </a:p>
        </p:txBody>
      </p:sp>
      <p:sp>
        <p:nvSpPr>
          <p:cNvPr id="87" name="Text Placeholder 86">
            <a:extLst>
              <a:ext uri="{FF2B5EF4-FFF2-40B4-BE49-F238E27FC236}">
                <a16:creationId xmlns:a16="http://schemas.microsoft.com/office/drawing/2014/main" id="{B63800A0-A7A9-B0CC-405A-3275959E8545}"/>
              </a:ext>
            </a:extLst>
          </p:cNvPr>
          <p:cNvSpPr>
            <a:spLocks noGrp="1"/>
          </p:cNvSpPr>
          <p:nvPr>
            <p:ph type="body" sz="quarter" idx="14"/>
          </p:nvPr>
        </p:nvSpPr>
        <p:spPr>
          <a:xfrm>
            <a:off x="662791" y="4146517"/>
            <a:ext cx="3355234" cy="276999"/>
          </a:xfrm>
        </p:spPr>
        <p:txBody>
          <a:bodyPr>
            <a:spAutoFit/>
          </a:bodyPr>
          <a:lstStyle>
            <a:lvl1pPr marL="0" indent="0">
              <a:buNone/>
              <a:defRPr kumimoji="0" lang="en-IN" sz="1800" b="0" i="0" u="none" strike="noStrike" kern="1200" cap="none" spc="0" normalizeH="0" baseline="0" dirty="0">
                <a:ln w="3175">
                  <a:noFill/>
                </a:ln>
                <a:solidFill>
                  <a:srgbClr val="000000"/>
                </a:solidFill>
                <a:effectLst/>
                <a:uLnTx/>
                <a:uFillTx/>
                <a:latin typeface="Segoe UI"/>
                <a:ea typeface="+mn-ea"/>
                <a:cs typeface="Segoe UI"/>
              </a:defRPr>
            </a:lvl1pPr>
          </a:lstStyle>
          <a:p>
            <a:pPr lvl="0"/>
            <a:endParaRPr lang="en-IN"/>
          </a:p>
        </p:txBody>
      </p:sp>
      <p:sp>
        <p:nvSpPr>
          <p:cNvPr id="89" name="Text Placeholder 88">
            <a:extLst>
              <a:ext uri="{FF2B5EF4-FFF2-40B4-BE49-F238E27FC236}">
                <a16:creationId xmlns:a16="http://schemas.microsoft.com/office/drawing/2014/main" id="{3ECA340A-6DEC-B917-980A-E3DBCB4C0F95}"/>
              </a:ext>
            </a:extLst>
          </p:cNvPr>
          <p:cNvSpPr>
            <a:spLocks noGrp="1"/>
          </p:cNvSpPr>
          <p:nvPr>
            <p:ph type="body" sz="quarter" idx="15"/>
          </p:nvPr>
        </p:nvSpPr>
        <p:spPr>
          <a:xfrm>
            <a:off x="4394155" y="4146517"/>
            <a:ext cx="3355234" cy="276999"/>
          </a:xfrm>
        </p:spPr>
        <p:txBody>
          <a:bodyPr>
            <a:spAutoFit/>
          </a:bodyPr>
          <a:lstStyle>
            <a:lvl1pPr marL="0" indent="0">
              <a:buNone/>
              <a:defRPr kumimoji="0" lang="en-IN" sz="1800" b="0" i="0" u="none" strike="noStrike" kern="1200" cap="none" spc="0" normalizeH="0" baseline="0" dirty="0">
                <a:ln w="3175">
                  <a:noFill/>
                </a:ln>
                <a:solidFill>
                  <a:srgbClr val="000000"/>
                </a:solidFill>
                <a:effectLst/>
                <a:uLnTx/>
                <a:uFillTx/>
                <a:latin typeface="Segoe UI"/>
                <a:ea typeface="+mn-ea"/>
                <a:cs typeface="Segoe UI"/>
              </a:defRPr>
            </a:lvl1pPr>
          </a:lstStyle>
          <a:p>
            <a:pPr lvl="0"/>
            <a:endParaRPr lang="en-IN"/>
          </a:p>
        </p:txBody>
      </p:sp>
      <p:sp>
        <p:nvSpPr>
          <p:cNvPr id="91" name="Text Placeholder 90">
            <a:extLst>
              <a:ext uri="{FF2B5EF4-FFF2-40B4-BE49-F238E27FC236}">
                <a16:creationId xmlns:a16="http://schemas.microsoft.com/office/drawing/2014/main" id="{BFDAA7AC-C0C8-BA21-8452-454E77EB15DF}"/>
              </a:ext>
            </a:extLst>
          </p:cNvPr>
          <p:cNvSpPr>
            <a:spLocks noGrp="1"/>
          </p:cNvSpPr>
          <p:nvPr>
            <p:ph type="body" sz="quarter" idx="16"/>
          </p:nvPr>
        </p:nvSpPr>
        <p:spPr>
          <a:xfrm>
            <a:off x="8139093" y="4146516"/>
            <a:ext cx="3355234" cy="276999"/>
          </a:xfrm>
        </p:spPr>
        <p:txBody>
          <a:bodyPr>
            <a:spAutoFit/>
          </a:bodyPr>
          <a:lstStyle>
            <a:lvl1pPr marL="0" indent="0">
              <a:buNone/>
              <a:defRPr kumimoji="0" lang="en-IN" sz="1800" b="0" i="0" u="none" strike="noStrike" kern="1200" cap="none" spc="0" normalizeH="0" baseline="0" dirty="0">
                <a:ln w="3175">
                  <a:noFill/>
                </a:ln>
                <a:solidFill>
                  <a:srgbClr val="000000"/>
                </a:solidFill>
                <a:effectLst/>
                <a:uLnTx/>
                <a:uFillTx/>
                <a:latin typeface="Segoe UI"/>
                <a:ea typeface="+mn-ea"/>
                <a:cs typeface="Segoe UI"/>
              </a:defRPr>
            </a:lvl1pPr>
          </a:lstStyle>
          <a:p>
            <a:pPr lvl="0"/>
            <a:endParaRPr lang="en-IN"/>
          </a:p>
        </p:txBody>
      </p:sp>
      <mc:AlternateContent xmlns:mc="http://schemas.openxmlformats.org/markup-compatibility/2006" xmlns:pslz="http://schemas.microsoft.com/office/powerpoint/2016/slidezoom">
        <mc:Choice Requires="pslz">
          <p:graphicFrame>
            <p:nvGraphicFramePr>
              <p:cNvPr id="42" name="Slide Zoom 41">
                <a:extLst>
                  <a:ext uri="{FF2B5EF4-FFF2-40B4-BE49-F238E27FC236}">
                    <a16:creationId xmlns:a16="http://schemas.microsoft.com/office/drawing/2014/main" id="{29BC9AE0-4E4D-1216-579A-F3BE85773AE2}"/>
                  </a:ext>
                </a:extLst>
              </p:cNvPr>
              <p:cNvGraphicFramePr>
                <a:graphicFrameLocks noChangeAspect="1"/>
              </p:cNvGraphicFramePr>
              <p:nvPr userDrawn="1"/>
            </p:nvGraphicFramePr>
            <p:xfrm>
              <a:off x="724069" y="1562012"/>
              <a:ext cx="3171793" cy="1784134"/>
            </p:xfrm>
            <a:graphic>
              <a:graphicData uri="http://schemas.microsoft.com/office/powerpoint/2016/slidezoom">
                <pslz:sldZm>
                  <pslz:sldZmObj sldId="2147479606" cId="658539043">
                    <pslz:zmPr id="{F9C9E222-E46E-42BE-81BF-0089E53DD17D}" returnToParent="0" transitionDur="1000">
                      <p166:blipFill xmlns:p166="http://schemas.microsoft.com/office/powerpoint/2016/6/main">
                        <a:blip r:embed="rId2"/>
                        <a:stretch>
                          <a:fillRect/>
                        </a:stretch>
                      </p166:blipFill>
                      <p166:spPr xmlns:p166="http://schemas.microsoft.com/office/powerpoint/2016/6/main">
                        <a:xfrm>
                          <a:off x="0" y="0"/>
                          <a:ext cx="3171793" cy="1784134"/>
                        </a:xfrm>
                        <a:prstGeom prst="rect">
                          <a:avLst/>
                        </a:prstGeom>
                        <a:ln w="3175">
                          <a:solidFill>
                            <a:prstClr val="ltGray"/>
                          </a:solidFill>
                        </a:ln>
                      </p166:spPr>
                    </pslz:zmPr>
                  </pslz:sldZmObj>
                </pslz:sldZm>
              </a:graphicData>
            </a:graphic>
          </p:graphicFrame>
        </mc:Choice>
        <mc:Fallback xmlns="">
          <p:pic>
            <p:nvPicPr>
              <p:cNvPr id="42" name="Slide Zoom 41">
                <a:extLst>
                  <a:ext uri="{FF2B5EF4-FFF2-40B4-BE49-F238E27FC236}">
                    <a16:creationId xmlns:a16="http://schemas.microsoft.com/office/drawing/2014/main" id="{29BC9AE0-4E4D-1216-579A-F3BE85773AE2}"/>
                  </a:ext>
                </a:extLst>
              </p:cNvPr>
              <p:cNvPicPr>
                <a:picLocks noGrp="1" noRot="1" noChangeAspect="1" noMove="1" noResize="1" noEditPoints="1" noAdjustHandles="1" noChangeArrowheads="1" noChangeShapeType="1"/>
              </p:cNvPicPr>
              <p:nvPr/>
            </p:nvPicPr>
            <p:blipFill>
              <a:blip r:embed="rId3"/>
              <a:stretch>
                <a:fillRect/>
              </a:stretch>
            </p:blipFill>
            <p:spPr>
              <a:xfrm>
                <a:off x="724069" y="1562012"/>
                <a:ext cx="3171793" cy="1784134"/>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43" name="Slide Zoom 42">
                <a:extLst>
                  <a:ext uri="{FF2B5EF4-FFF2-40B4-BE49-F238E27FC236}">
                    <a16:creationId xmlns:a16="http://schemas.microsoft.com/office/drawing/2014/main" id="{CA3698A5-9779-F0CC-BF2F-8A08BC466AA1}"/>
                  </a:ext>
                </a:extLst>
              </p:cNvPr>
              <p:cNvGraphicFramePr>
                <a:graphicFrameLocks noChangeAspect="1"/>
              </p:cNvGraphicFramePr>
              <p:nvPr userDrawn="1"/>
            </p:nvGraphicFramePr>
            <p:xfrm>
              <a:off x="4511625" y="1562012"/>
              <a:ext cx="3171793" cy="1784134"/>
            </p:xfrm>
            <a:graphic>
              <a:graphicData uri="http://schemas.microsoft.com/office/powerpoint/2016/slidezoom">
                <pslz:sldZm>
                  <pslz:sldZmObj sldId="2147479608" cId="1631586915">
                    <pslz:zmPr id="{7E544481-FBD8-4AA0-9C61-9349447BE0AA}" returnToParent="0" transitionDur="1000">
                      <p166:blipFill xmlns:p166="http://schemas.microsoft.com/office/powerpoint/2016/6/main">
                        <a:blip r:embed="rId3"/>
                        <a:stretch>
                          <a:fillRect/>
                        </a:stretch>
                      </p166:blipFill>
                      <p166:spPr xmlns:p166="http://schemas.microsoft.com/office/powerpoint/2016/6/main">
                        <a:xfrm>
                          <a:off x="0" y="0"/>
                          <a:ext cx="3171793" cy="1784134"/>
                        </a:xfrm>
                        <a:prstGeom prst="rect">
                          <a:avLst/>
                        </a:prstGeom>
                        <a:ln w="3175">
                          <a:solidFill>
                            <a:prstClr val="ltGray"/>
                          </a:solidFill>
                        </a:ln>
                      </p166:spPr>
                    </pslz:zmPr>
                  </pslz:sldZmObj>
                </pslz:sldZm>
              </a:graphicData>
            </a:graphic>
          </p:graphicFrame>
        </mc:Choice>
        <mc:Fallback xmlns="">
          <p:pic>
            <p:nvPicPr>
              <p:cNvPr id="43" name="Slide Zoom 42">
                <a:extLst>
                  <a:ext uri="{FF2B5EF4-FFF2-40B4-BE49-F238E27FC236}">
                    <a16:creationId xmlns:a16="http://schemas.microsoft.com/office/drawing/2014/main" id="{CA3698A5-9779-F0CC-BF2F-8A08BC466AA1}"/>
                  </a:ext>
                </a:extLst>
              </p:cNvPr>
              <p:cNvPicPr>
                <a:picLocks noGrp="1" noRot="1" noChangeAspect="1" noMove="1" noResize="1" noEditPoints="1" noAdjustHandles="1" noChangeArrowheads="1" noChangeShapeType="1"/>
              </p:cNvPicPr>
              <p:nvPr/>
            </p:nvPicPr>
            <p:blipFill>
              <a:blip r:embed="rId3"/>
              <a:stretch>
                <a:fillRect/>
              </a:stretch>
            </p:blipFill>
            <p:spPr>
              <a:xfrm>
                <a:off x="4511625" y="1562012"/>
                <a:ext cx="3171793" cy="1784134"/>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44" name="Slide Zoom 43">
                <a:extLst>
                  <a:ext uri="{FF2B5EF4-FFF2-40B4-BE49-F238E27FC236}">
                    <a16:creationId xmlns:a16="http://schemas.microsoft.com/office/drawing/2014/main" id="{C14B3C69-9942-78D0-3AC5-5FAD6F5A1516}"/>
                  </a:ext>
                </a:extLst>
              </p:cNvPr>
              <p:cNvGraphicFramePr>
                <a:graphicFrameLocks noChangeAspect="1"/>
              </p:cNvGraphicFramePr>
              <p:nvPr userDrawn="1"/>
            </p:nvGraphicFramePr>
            <p:xfrm>
              <a:off x="8299181" y="1562012"/>
              <a:ext cx="3171793" cy="1784134"/>
            </p:xfrm>
            <a:graphic>
              <a:graphicData uri="http://schemas.microsoft.com/office/powerpoint/2016/slidezoom">
                <pslz:sldZm>
                  <pslz:sldZmObj sldId="2147479609" cId="166691253">
                    <pslz:zmPr id="{CA650E4E-AC93-4C42-A422-75278447703D}" returnToParent="0" transitionDur="1000">
                      <p166:blipFill xmlns:p166="http://schemas.microsoft.com/office/powerpoint/2016/6/main">
                        <a:blip r:embed="rId2"/>
                        <a:stretch>
                          <a:fillRect/>
                        </a:stretch>
                      </p166:blipFill>
                      <p166:spPr xmlns:p166="http://schemas.microsoft.com/office/powerpoint/2016/6/main">
                        <a:xfrm>
                          <a:off x="0" y="0"/>
                          <a:ext cx="3171793" cy="1784134"/>
                        </a:xfrm>
                        <a:prstGeom prst="rect">
                          <a:avLst/>
                        </a:prstGeom>
                        <a:ln w="3175">
                          <a:solidFill>
                            <a:prstClr val="ltGray"/>
                          </a:solidFill>
                        </a:ln>
                      </p166:spPr>
                    </pslz:zmPr>
                  </pslz:sldZmObj>
                </pslz:sldZm>
              </a:graphicData>
            </a:graphic>
          </p:graphicFrame>
        </mc:Choice>
        <mc:Fallback xmlns="">
          <p:pic>
            <p:nvPicPr>
              <p:cNvPr id="44" name="Slide Zoom 43">
                <a:extLst>
                  <a:ext uri="{FF2B5EF4-FFF2-40B4-BE49-F238E27FC236}">
                    <a16:creationId xmlns:a16="http://schemas.microsoft.com/office/drawing/2014/main" id="{C14B3C69-9942-78D0-3AC5-5FAD6F5A1516}"/>
                  </a:ext>
                </a:extLst>
              </p:cNvPr>
              <p:cNvPicPr>
                <a:picLocks noGrp="1" noRot="1" noChangeAspect="1" noMove="1" noResize="1" noEditPoints="1" noAdjustHandles="1" noChangeArrowheads="1" noChangeShapeType="1"/>
              </p:cNvPicPr>
              <p:nvPr/>
            </p:nvPicPr>
            <p:blipFill>
              <a:blip r:embed="rId3"/>
              <a:stretch>
                <a:fillRect/>
              </a:stretch>
            </p:blipFill>
            <p:spPr>
              <a:xfrm>
                <a:off x="8299181" y="1562012"/>
                <a:ext cx="3171793" cy="1784134"/>
              </a:xfrm>
              <a:prstGeom prst="rect">
                <a:avLst/>
              </a:prstGeom>
              <a:ln w="3175">
                <a:solidFill>
                  <a:prstClr val="ltGray"/>
                </a:solidFill>
              </a:ln>
            </p:spPr>
          </p:pic>
        </mc:Fallback>
      </mc:AlternateContent>
      <p:sp>
        <p:nvSpPr>
          <p:cNvPr id="46" name="Rectangle: Rounded Corners 45">
            <a:extLst>
              <a:ext uri="{FF2B5EF4-FFF2-40B4-BE49-F238E27FC236}">
                <a16:creationId xmlns:a16="http://schemas.microsoft.com/office/drawing/2014/main" id="{85A62B3E-CCC8-77E8-8F43-CA265F874D97}"/>
              </a:ext>
            </a:extLst>
          </p:cNvPr>
          <p:cNvSpPr/>
          <p:nvPr/>
        </p:nvSpPr>
        <p:spPr bwMode="auto">
          <a:xfrm rot="16200000">
            <a:off x="4984354" y="690004"/>
            <a:ext cx="2229468" cy="3591423"/>
          </a:xfrm>
          <a:prstGeom prst="roundRect">
            <a:avLst>
              <a:gd name="adj" fmla="val 5706"/>
            </a:avLst>
          </a:prstGeom>
          <a:solidFill>
            <a:schemeClr val="bg1"/>
          </a:solid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Calibri" panose="020F0502020204030204"/>
              <a:ea typeface="+mn-ea"/>
              <a:cs typeface="Segoe UI" pitchFamily="34" charset="0"/>
            </a:endParaRPr>
          </a:p>
        </p:txBody>
      </p:sp>
      <p:sp>
        <p:nvSpPr>
          <p:cNvPr id="48" name="Rectangle: Rounded Corners 47">
            <a:extLst>
              <a:ext uri="{FF2B5EF4-FFF2-40B4-BE49-F238E27FC236}">
                <a16:creationId xmlns:a16="http://schemas.microsoft.com/office/drawing/2014/main" id="{FF3A529F-CFF1-EF3D-35BC-1884977574C4}"/>
              </a:ext>
            </a:extLst>
          </p:cNvPr>
          <p:cNvSpPr/>
          <p:nvPr/>
        </p:nvSpPr>
        <p:spPr bwMode="auto">
          <a:xfrm rot="16200000">
            <a:off x="5070821" y="760950"/>
            <a:ext cx="2056534" cy="3443409"/>
          </a:xfrm>
          <a:prstGeom prst="roundRect">
            <a:avLst>
              <a:gd name="adj" fmla="val 3507"/>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000000"/>
              </a:solidFill>
              <a:effectLst/>
              <a:uLnTx/>
              <a:uFillTx/>
              <a:latin typeface="Segoe UI"/>
              <a:ea typeface="Segoe UI" pitchFamily="34" charset="0"/>
              <a:cs typeface="Segoe UI" pitchFamily="34" charset="0"/>
            </a:endParaRPr>
          </a:p>
        </p:txBody>
      </p:sp>
      <p:sp>
        <p:nvSpPr>
          <p:cNvPr id="79" name="Media Placeholder 78">
            <a:extLst>
              <a:ext uri="{FF2B5EF4-FFF2-40B4-BE49-F238E27FC236}">
                <a16:creationId xmlns:a16="http://schemas.microsoft.com/office/drawing/2014/main" id="{457FB580-F66B-5A2B-3F23-02CA5D77AE95}"/>
              </a:ext>
            </a:extLst>
          </p:cNvPr>
          <p:cNvSpPr>
            <a:spLocks noGrp="1"/>
          </p:cNvSpPr>
          <p:nvPr>
            <p:ph type="media" sz="quarter" idx="11"/>
          </p:nvPr>
        </p:nvSpPr>
        <p:spPr>
          <a:xfrm>
            <a:off x="4512047" y="1588339"/>
            <a:ext cx="3171370" cy="1786299"/>
          </a:xfrm>
        </p:spPr>
        <p:txBody>
          <a:bodyPr/>
          <a:lstStyle>
            <a:lvl1pPr marL="0" indent="0">
              <a:buNone/>
              <a:defRPr/>
            </a:lvl1pPr>
          </a:lstStyle>
          <a:p>
            <a:endParaRPr lang="en-IN"/>
          </a:p>
        </p:txBody>
      </p:sp>
      <p:sp>
        <p:nvSpPr>
          <p:cNvPr id="51" name="Rectangle: Rounded Corners 50">
            <a:extLst>
              <a:ext uri="{FF2B5EF4-FFF2-40B4-BE49-F238E27FC236}">
                <a16:creationId xmlns:a16="http://schemas.microsoft.com/office/drawing/2014/main" id="{7DF54847-958F-DC6F-5318-4A8AFF8FD08A}"/>
              </a:ext>
            </a:extLst>
          </p:cNvPr>
          <p:cNvSpPr/>
          <p:nvPr/>
        </p:nvSpPr>
        <p:spPr bwMode="auto">
          <a:xfrm rot="16200000">
            <a:off x="8785411" y="760950"/>
            <a:ext cx="2056534" cy="3443409"/>
          </a:xfrm>
          <a:prstGeom prst="roundRect">
            <a:avLst>
              <a:gd name="adj" fmla="val 3507"/>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000000"/>
              </a:solidFill>
              <a:effectLst/>
              <a:uLnTx/>
              <a:uFillTx/>
              <a:latin typeface="Segoe UI"/>
              <a:ea typeface="Segoe UI" pitchFamily="34" charset="0"/>
              <a:cs typeface="Segoe UI" pitchFamily="34" charset="0"/>
            </a:endParaRPr>
          </a:p>
        </p:txBody>
      </p:sp>
      <p:sp>
        <p:nvSpPr>
          <p:cNvPr id="82" name="Media Placeholder 81">
            <a:extLst>
              <a:ext uri="{FF2B5EF4-FFF2-40B4-BE49-F238E27FC236}">
                <a16:creationId xmlns:a16="http://schemas.microsoft.com/office/drawing/2014/main" id="{B305445E-9369-8BB1-91B2-1BC5080F0D65}"/>
              </a:ext>
            </a:extLst>
          </p:cNvPr>
          <p:cNvSpPr>
            <a:spLocks noGrp="1"/>
          </p:cNvSpPr>
          <p:nvPr>
            <p:ph type="media" sz="quarter" idx="12"/>
          </p:nvPr>
        </p:nvSpPr>
        <p:spPr>
          <a:xfrm>
            <a:off x="8225820" y="1587289"/>
            <a:ext cx="3167094" cy="1790320"/>
          </a:xfrm>
        </p:spPr>
        <p:txBody>
          <a:bodyPr/>
          <a:lstStyle>
            <a:lvl1pPr marL="0" indent="0">
              <a:buNone/>
              <a:defRPr/>
            </a:lvl1pPr>
          </a:lstStyle>
          <a:p>
            <a:endParaRPr lang="en-IN"/>
          </a:p>
        </p:txBody>
      </p:sp>
      <p:sp>
        <p:nvSpPr>
          <p:cNvPr id="56" name="Rectangle: Rounded Corners 55">
            <a:extLst>
              <a:ext uri="{FF2B5EF4-FFF2-40B4-BE49-F238E27FC236}">
                <a16:creationId xmlns:a16="http://schemas.microsoft.com/office/drawing/2014/main" id="{3ABE8925-54D0-8ABB-BC29-F0839AC5378D}"/>
              </a:ext>
            </a:extLst>
          </p:cNvPr>
          <p:cNvSpPr/>
          <p:nvPr/>
        </p:nvSpPr>
        <p:spPr bwMode="auto">
          <a:xfrm rot="16200000">
            <a:off x="1269763" y="690006"/>
            <a:ext cx="2229469" cy="3591423"/>
          </a:xfrm>
          <a:prstGeom prst="roundRect">
            <a:avLst>
              <a:gd name="adj" fmla="val 5706"/>
            </a:avLst>
          </a:prstGeom>
          <a:solidFill>
            <a:schemeClr val="bg1"/>
          </a:solid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Calibri" panose="020F0502020204030204"/>
              <a:ea typeface="+mn-ea"/>
              <a:cs typeface="Segoe UI" pitchFamily="34" charset="0"/>
            </a:endParaRPr>
          </a:p>
        </p:txBody>
      </p:sp>
      <p:sp>
        <p:nvSpPr>
          <p:cNvPr id="58" name="Rectangle: Rounded Corners 57">
            <a:extLst>
              <a:ext uri="{FF2B5EF4-FFF2-40B4-BE49-F238E27FC236}">
                <a16:creationId xmlns:a16="http://schemas.microsoft.com/office/drawing/2014/main" id="{02D0A289-6ED5-0C5D-1256-A4B2E662C9AC}"/>
              </a:ext>
            </a:extLst>
          </p:cNvPr>
          <p:cNvSpPr/>
          <p:nvPr/>
        </p:nvSpPr>
        <p:spPr bwMode="auto">
          <a:xfrm rot="16200000">
            <a:off x="1356230" y="760950"/>
            <a:ext cx="2056534" cy="3443409"/>
          </a:xfrm>
          <a:prstGeom prst="roundRect">
            <a:avLst>
              <a:gd name="adj" fmla="val 3507"/>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000000"/>
              </a:solidFill>
              <a:effectLst/>
              <a:uLnTx/>
              <a:uFillTx/>
              <a:latin typeface="Segoe UI"/>
              <a:ea typeface="Segoe UI" pitchFamily="34" charset="0"/>
              <a:cs typeface="Segoe UI" pitchFamily="34" charset="0"/>
            </a:endParaRPr>
          </a:p>
        </p:txBody>
      </p:sp>
      <p:sp>
        <p:nvSpPr>
          <p:cNvPr id="76" name="Media Placeholder 75">
            <a:extLst>
              <a:ext uri="{FF2B5EF4-FFF2-40B4-BE49-F238E27FC236}">
                <a16:creationId xmlns:a16="http://schemas.microsoft.com/office/drawing/2014/main" id="{9AB7F340-92EA-7527-E247-13C41522CB66}"/>
              </a:ext>
            </a:extLst>
          </p:cNvPr>
          <p:cNvSpPr>
            <a:spLocks noGrp="1"/>
          </p:cNvSpPr>
          <p:nvPr>
            <p:ph type="media" sz="quarter" idx="10"/>
          </p:nvPr>
        </p:nvSpPr>
        <p:spPr>
          <a:xfrm>
            <a:off x="798856" y="1588138"/>
            <a:ext cx="3172832" cy="1768633"/>
          </a:xfrm>
        </p:spPr>
        <p:txBody>
          <a:bodyPr/>
          <a:lstStyle>
            <a:lvl1pPr marL="0" indent="0">
              <a:buNone/>
              <a:defRPr/>
            </a:lvl1pPr>
          </a:lstStyle>
          <a:p>
            <a:endParaRPr lang="en-IN"/>
          </a:p>
        </p:txBody>
      </p:sp>
      <p:sp>
        <p:nvSpPr>
          <p:cNvPr id="61" name="Arrow: U-Turn 60">
            <a:extLst>
              <a:ext uri="{FF2B5EF4-FFF2-40B4-BE49-F238E27FC236}">
                <a16:creationId xmlns:a16="http://schemas.microsoft.com/office/drawing/2014/main" id="{CA0CA29D-C88E-E858-8EA4-54B7CFABFDBB}"/>
              </a:ext>
            </a:extLst>
          </p:cNvPr>
          <p:cNvSpPr/>
          <p:nvPr/>
        </p:nvSpPr>
        <p:spPr bwMode="auto">
          <a:xfrm>
            <a:off x="585787" y="1364856"/>
            <a:ext cx="3595687" cy="881193"/>
          </a:xfrm>
          <a:prstGeom prst="uturnArrow">
            <a:avLst>
              <a:gd name="adj1" fmla="val 25000"/>
              <a:gd name="adj2" fmla="val 0"/>
              <a:gd name="adj3" fmla="val 25000"/>
              <a:gd name="adj4" fmla="val 13484"/>
              <a:gd name="adj5" fmla="val 99861"/>
            </a:avLst>
          </a:prstGeom>
          <a:solidFill>
            <a:schemeClr val="accent1"/>
          </a:solid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sp>
        <p:nvSpPr>
          <p:cNvPr id="62" name="Arrow: U-Turn 61">
            <a:extLst>
              <a:ext uri="{FF2B5EF4-FFF2-40B4-BE49-F238E27FC236}">
                <a16:creationId xmlns:a16="http://schemas.microsoft.com/office/drawing/2014/main" id="{3E4AF707-B4FD-72D9-6A34-44358369E2EA}"/>
              </a:ext>
            </a:extLst>
          </p:cNvPr>
          <p:cNvSpPr/>
          <p:nvPr/>
        </p:nvSpPr>
        <p:spPr bwMode="auto">
          <a:xfrm rot="10800000">
            <a:off x="4180628" y="2206625"/>
            <a:ext cx="114647" cy="2929730"/>
          </a:xfrm>
          <a:prstGeom prst="uturnArrow">
            <a:avLst>
              <a:gd name="adj1" fmla="val 25000"/>
              <a:gd name="adj2" fmla="val 0"/>
              <a:gd name="adj3" fmla="val 25000"/>
              <a:gd name="adj4" fmla="val 50000"/>
              <a:gd name="adj5" fmla="val 99861"/>
            </a:avLst>
          </a:prstGeom>
          <a:solidFill>
            <a:schemeClr val="accent1"/>
          </a:solid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sp>
        <p:nvSpPr>
          <p:cNvPr id="64" name="Arrow: U-Turn 63">
            <a:extLst>
              <a:ext uri="{FF2B5EF4-FFF2-40B4-BE49-F238E27FC236}">
                <a16:creationId xmlns:a16="http://schemas.microsoft.com/office/drawing/2014/main" id="{8DCD523F-E8CA-F239-6FE0-52F6C93C742B}"/>
              </a:ext>
            </a:extLst>
          </p:cNvPr>
          <p:cNvSpPr/>
          <p:nvPr/>
        </p:nvSpPr>
        <p:spPr bwMode="auto">
          <a:xfrm>
            <a:off x="4295276" y="1364856"/>
            <a:ext cx="3599524" cy="881193"/>
          </a:xfrm>
          <a:prstGeom prst="uturnArrow">
            <a:avLst>
              <a:gd name="adj1" fmla="val 25000"/>
              <a:gd name="adj2" fmla="val 0"/>
              <a:gd name="adj3" fmla="val 25000"/>
              <a:gd name="adj4" fmla="val 13484"/>
              <a:gd name="adj5" fmla="val 99861"/>
            </a:avLst>
          </a:prstGeom>
          <a:solidFill>
            <a:schemeClr val="accent1"/>
          </a:solid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sp>
        <p:nvSpPr>
          <p:cNvPr id="65" name="Arrow: U-Turn 64">
            <a:extLst>
              <a:ext uri="{FF2B5EF4-FFF2-40B4-BE49-F238E27FC236}">
                <a16:creationId xmlns:a16="http://schemas.microsoft.com/office/drawing/2014/main" id="{8367E8C1-A35D-8E6B-71E1-5942A87AFB0F}"/>
              </a:ext>
            </a:extLst>
          </p:cNvPr>
          <p:cNvSpPr/>
          <p:nvPr/>
        </p:nvSpPr>
        <p:spPr bwMode="auto">
          <a:xfrm rot="10800000">
            <a:off x="7899058" y="2206625"/>
            <a:ext cx="114647" cy="2929730"/>
          </a:xfrm>
          <a:prstGeom prst="uturnArrow">
            <a:avLst>
              <a:gd name="adj1" fmla="val 25000"/>
              <a:gd name="adj2" fmla="val 0"/>
              <a:gd name="adj3" fmla="val 25000"/>
              <a:gd name="adj4" fmla="val 50000"/>
              <a:gd name="adj5" fmla="val 99861"/>
            </a:avLst>
          </a:prstGeom>
          <a:solidFill>
            <a:schemeClr val="accent1"/>
          </a:solid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sp>
        <p:nvSpPr>
          <p:cNvPr id="66" name="Arrow: U-Turn 65">
            <a:extLst>
              <a:ext uri="{FF2B5EF4-FFF2-40B4-BE49-F238E27FC236}">
                <a16:creationId xmlns:a16="http://schemas.microsoft.com/office/drawing/2014/main" id="{E9E0CD78-F353-1FB4-2F3D-43015CC58D57}"/>
              </a:ext>
            </a:extLst>
          </p:cNvPr>
          <p:cNvSpPr/>
          <p:nvPr/>
        </p:nvSpPr>
        <p:spPr bwMode="auto">
          <a:xfrm>
            <a:off x="8013705" y="1364856"/>
            <a:ext cx="3599524" cy="881193"/>
          </a:xfrm>
          <a:prstGeom prst="uturnArrow">
            <a:avLst>
              <a:gd name="adj1" fmla="val 25000"/>
              <a:gd name="adj2" fmla="val 0"/>
              <a:gd name="adj3" fmla="val 25000"/>
              <a:gd name="adj4" fmla="val 13484"/>
              <a:gd name="adj5" fmla="val 99861"/>
            </a:avLst>
          </a:prstGeom>
          <a:solidFill>
            <a:schemeClr val="accent1"/>
          </a:solid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sp>
        <p:nvSpPr>
          <p:cNvPr id="68" name="Freeform: Shape 67">
            <a:extLst>
              <a:ext uri="{FF2B5EF4-FFF2-40B4-BE49-F238E27FC236}">
                <a16:creationId xmlns:a16="http://schemas.microsoft.com/office/drawing/2014/main" id="{2F918174-3ECF-8E0F-9EC5-6899ADC39CD5}"/>
              </a:ext>
            </a:extLst>
          </p:cNvPr>
          <p:cNvSpPr/>
          <p:nvPr/>
        </p:nvSpPr>
        <p:spPr bwMode="auto">
          <a:xfrm>
            <a:off x="11577638" y="2871789"/>
            <a:ext cx="176212" cy="252412"/>
          </a:xfrm>
          <a:custGeom>
            <a:avLst/>
            <a:gdLst>
              <a:gd name="connsiteX0" fmla="*/ 28575 w 176212"/>
              <a:gd name="connsiteY0" fmla="*/ 0 h 261937"/>
              <a:gd name="connsiteX1" fmla="*/ 176212 w 176212"/>
              <a:gd name="connsiteY1" fmla="*/ 190500 h 261937"/>
              <a:gd name="connsiteX2" fmla="*/ 0 w 176212"/>
              <a:gd name="connsiteY2" fmla="*/ 261937 h 261937"/>
              <a:gd name="connsiteX3" fmla="*/ 28575 w 176212"/>
              <a:gd name="connsiteY3" fmla="*/ 0 h 261937"/>
              <a:gd name="connsiteX0" fmla="*/ 28575 w 176212"/>
              <a:gd name="connsiteY0" fmla="*/ 0 h 261937"/>
              <a:gd name="connsiteX1" fmla="*/ 176212 w 176212"/>
              <a:gd name="connsiteY1" fmla="*/ 190500 h 261937"/>
              <a:gd name="connsiteX2" fmla="*/ 0 w 176212"/>
              <a:gd name="connsiteY2" fmla="*/ 261937 h 261937"/>
              <a:gd name="connsiteX3" fmla="*/ 28575 w 176212"/>
              <a:gd name="connsiteY3" fmla="*/ 0 h 261937"/>
              <a:gd name="connsiteX0" fmla="*/ 28575 w 176212"/>
              <a:gd name="connsiteY0" fmla="*/ 0 h 261937"/>
              <a:gd name="connsiteX1" fmla="*/ 176212 w 176212"/>
              <a:gd name="connsiteY1" fmla="*/ 190500 h 261937"/>
              <a:gd name="connsiteX2" fmla="*/ 0 w 176212"/>
              <a:gd name="connsiteY2" fmla="*/ 261937 h 261937"/>
              <a:gd name="connsiteX3" fmla="*/ 28575 w 176212"/>
              <a:gd name="connsiteY3" fmla="*/ 0 h 261937"/>
              <a:gd name="connsiteX0" fmla="*/ 28575 w 176212"/>
              <a:gd name="connsiteY0" fmla="*/ 0 h 261937"/>
              <a:gd name="connsiteX1" fmla="*/ 176212 w 176212"/>
              <a:gd name="connsiteY1" fmla="*/ 190500 h 261937"/>
              <a:gd name="connsiteX2" fmla="*/ 0 w 176212"/>
              <a:gd name="connsiteY2" fmla="*/ 261937 h 261937"/>
              <a:gd name="connsiteX3" fmla="*/ 28575 w 176212"/>
              <a:gd name="connsiteY3" fmla="*/ 0 h 261937"/>
              <a:gd name="connsiteX0" fmla="*/ 30956 w 176212"/>
              <a:gd name="connsiteY0" fmla="*/ 0 h 252412"/>
              <a:gd name="connsiteX1" fmla="*/ 176212 w 176212"/>
              <a:gd name="connsiteY1" fmla="*/ 180975 h 252412"/>
              <a:gd name="connsiteX2" fmla="*/ 0 w 176212"/>
              <a:gd name="connsiteY2" fmla="*/ 252412 h 252412"/>
              <a:gd name="connsiteX3" fmla="*/ 30956 w 176212"/>
              <a:gd name="connsiteY3" fmla="*/ 0 h 252412"/>
            </a:gdLst>
            <a:ahLst/>
            <a:cxnLst>
              <a:cxn ang="0">
                <a:pos x="connsiteX0" y="connsiteY0"/>
              </a:cxn>
              <a:cxn ang="0">
                <a:pos x="connsiteX1" y="connsiteY1"/>
              </a:cxn>
              <a:cxn ang="0">
                <a:pos x="connsiteX2" y="connsiteY2"/>
              </a:cxn>
              <a:cxn ang="0">
                <a:pos x="connsiteX3" y="connsiteY3"/>
              </a:cxn>
            </a:cxnLst>
            <a:rect l="l" t="t" r="r" b="b"/>
            <a:pathLst>
              <a:path w="176212" h="252412">
                <a:moveTo>
                  <a:pt x="30956" y="0"/>
                </a:moveTo>
                <a:cubicBezTo>
                  <a:pt x="30162" y="127794"/>
                  <a:pt x="53181" y="179389"/>
                  <a:pt x="176212" y="180975"/>
                </a:cubicBezTo>
                <a:lnTo>
                  <a:pt x="0" y="252412"/>
                </a:lnTo>
                <a:cubicBezTo>
                  <a:pt x="1587" y="166687"/>
                  <a:pt x="5556" y="90487"/>
                  <a:pt x="30956"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0" name="Arrow: Bent 69">
            <a:extLst>
              <a:ext uri="{FF2B5EF4-FFF2-40B4-BE49-F238E27FC236}">
                <a16:creationId xmlns:a16="http://schemas.microsoft.com/office/drawing/2014/main" id="{12281D7F-A24A-F238-8CD4-18C53E8C9854}"/>
              </a:ext>
            </a:extLst>
          </p:cNvPr>
          <p:cNvSpPr/>
          <p:nvPr/>
        </p:nvSpPr>
        <p:spPr bwMode="auto">
          <a:xfrm rot="10800000" flipH="1">
            <a:off x="11613229" y="2246050"/>
            <a:ext cx="585787" cy="801949"/>
          </a:xfrm>
          <a:prstGeom prst="bentArrow">
            <a:avLst>
              <a:gd name="adj1" fmla="val 25000"/>
              <a:gd name="adj2" fmla="val 0"/>
              <a:gd name="adj3" fmla="val 25000"/>
              <a:gd name="adj4" fmla="val 18140"/>
            </a:avLst>
          </a:prstGeom>
          <a:solidFill>
            <a:schemeClr val="accent1"/>
          </a:solid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2" name="Freeform: Shape 71">
            <a:extLst>
              <a:ext uri="{FF2B5EF4-FFF2-40B4-BE49-F238E27FC236}">
                <a16:creationId xmlns:a16="http://schemas.microsoft.com/office/drawing/2014/main" id="{07F50652-835F-3081-B751-E38667398C22}"/>
              </a:ext>
            </a:extLst>
          </p:cNvPr>
          <p:cNvSpPr/>
          <p:nvPr/>
        </p:nvSpPr>
        <p:spPr bwMode="auto">
          <a:xfrm flipH="1">
            <a:off x="442912" y="2871789"/>
            <a:ext cx="176212" cy="252412"/>
          </a:xfrm>
          <a:custGeom>
            <a:avLst/>
            <a:gdLst>
              <a:gd name="connsiteX0" fmla="*/ 28575 w 176212"/>
              <a:gd name="connsiteY0" fmla="*/ 0 h 261937"/>
              <a:gd name="connsiteX1" fmla="*/ 176212 w 176212"/>
              <a:gd name="connsiteY1" fmla="*/ 190500 h 261937"/>
              <a:gd name="connsiteX2" fmla="*/ 0 w 176212"/>
              <a:gd name="connsiteY2" fmla="*/ 261937 h 261937"/>
              <a:gd name="connsiteX3" fmla="*/ 28575 w 176212"/>
              <a:gd name="connsiteY3" fmla="*/ 0 h 261937"/>
              <a:gd name="connsiteX0" fmla="*/ 28575 w 176212"/>
              <a:gd name="connsiteY0" fmla="*/ 0 h 261937"/>
              <a:gd name="connsiteX1" fmla="*/ 176212 w 176212"/>
              <a:gd name="connsiteY1" fmla="*/ 190500 h 261937"/>
              <a:gd name="connsiteX2" fmla="*/ 0 w 176212"/>
              <a:gd name="connsiteY2" fmla="*/ 261937 h 261937"/>
              <a:gd name="connsiteX3" fmla="*/ 28575 w 176212"/>
              <a:gd name="connsiteY3" fmla="*/ 0 h 261937"/>
              <a:gd name="connsiteX0" fmla="*/ 28575 w 176212"/>
              <a:gd name="connsiteY0" fmla="*/ 0 h 261937"/>
              <a:gd name="connsiteX1" fmla="*/ 176212 w 176212"/>
              <a:gd name="connsiteY1" fmla="*/ 190500 h 261937"/>
              <a:gd name="connsiteX2" fmla="*/ 0 w 176212"/>
              <a:gd name="connsiteY2" fmla="*/ 261937 h 261937"/>
              <a:gd name="connsiteX3" fmla="*/ 28575 w 176212"/>
              <a:gd name="connsiteY3" fmla="*/ 0 h 261937"/>
              <a:gd name="connsiteX0" fmla="*/ 28575 w 176212"/>
              <a:gd name="connsiteY0" fmla="*/ 0 h 261937"/>
              <a:gd name="connsiteX1" fmla="*/ 176212 w 176212"/>
              <a:gd name="connsiteY1" fmla="*/ 190500 h 261937"/>
              <a:gd name="connsiteX2" fmla="*/ 0 w 176212"/>
              <a:gd name="connsiteY2" fmla="*/ 261937 h 261937"/>
              <a:gd name="connsiteX3" fmla="*/ 28575 w 176212"/>
              <a:gd name="connsiteY3" fmla="*/ 0 h 261937"/>
              <a:gd name="connsiteX0" fmla="*/ 30956 w 176212"/>
              <a:gd name="connsiteY0" fmla="*/ 0 h 252412"/>
              <a:gd name="connsiteX1" fmla="*/ 176212 w 176212"/>
              <a:gd name="connsiteY1" fmla="*/ 180975 h 252412"/>
              <a:gd name="connsiteX2" fmla="*/ 0 w 176212"/>
              <a:gd name="connsiteY2" fmla="*/ 252412 h 252412"/>
              <a:gd name="connsiteX3" fmla="*/ 30956 w 176212"/>
              <a:gd name="connsiteY3" fmla="*/ 0 h 252412"/>
            </a:gdLst>
            <a:ahLst/>
            <a:cxnLst>
              <a:cxn ang="0">
                <a:pos x="connsiteX0" y="connsiteY0"/>
              </a:cxn>
              <a:cxn ang="0">
                <a:pos x="connsiteX1" y="connsiteY1"/>
              </a:cxn>
              <a:cxn ang="0">
                <a:pos x="connsiteX2" y="connsiteY2"/>
              </a:cxn>
              <a:cxn ang="0">
                <a:pos x="connsiteX3" y="connsiteY3"/>
              </a:cxn>
            </a:cxnLst>
            <a:rect l="l" t="t" r="r" b="b"/>
            <a:pathLst>
              <a:path w="176212" h="252412">
                <a:moveTo>
                  <a:pt x="30956" y="0"/>
                </a:moveTo>
                <a:cubicBezTo>
                  <a:pt x="30162" y="127794"/>
                  <a:pt x="53181" y="179389"/>
                  <a:pt x="176212" y="180975"/>
                </a:cubicBezTo>
                <a:lnTo>
                  <a:pt x="0" y="252412"/>
                </a:lnTo>
                <a:cubicBezTo>
                  <a:pt x="1587" y="166687"/>
                  <a:pt x="5556" y="90487"/>
                  <a:pt x="30956"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3" name="Arrow: Bent 72">
            <a:extLst>
              <a:ext uri="{FF2B5EF4-FFF2-40B4-BE49-F238E27FC236}">
                <a16:creationId xmlns:a16="http://schemas.microsoft.com/office/drawing/2014/main" id="{E94895A6-A139-7521-26C6-B1655083251D}"/>
              </a:ext>
            </a:extLst>
          </p:cNvPr>
          <p:cNvSpPr/>
          <p:nvPr/>
        </p:nvSpPr>
        <p:spPr bwMode="auto">
          <a:xfrm rot="10800000">
            <a:off x="1" y="2246050"/>
            <a:ext cx="585787" cy="801949"/>
          </a:xfrm>
          <a:prstGeom prst="bentArrow">
            <a:avLst>
              <a:gd name="adj1" fmla="val 25000"/>
              <a:gd name="adj2" fmla="val 0"/>
              <a:gd name="adj3" fmla="val 25000"/>
              <a:gd name="adj4" fmla="val 18140"/>
            </a:avLst>
          </a:prstGeom>
          <a:solidFill>
            <a:schemeClr val="accent1"/>
          </a:solid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0" name="Title 59">
            <a:extLst>
              <a:ext uri="{FF2B5EF4-FFF2-40B4-BE49-F238E27FC236}">
                <a16:creationId xmlns:a16="http://schemas.microsoft.com/office/drawing/2014/main" id="{59641B11-4B97-D963-19A2-D81441F13E5E}"/>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45271491"/>
      </p:ext>
    </p:extLst>
  </p:cSld>
  <p:clrMapOvr>
    <a:masterClrMapping/>
  </p:clrMapOvr>
  <p:transition>
    <p:fade/>
  </p:transition>
  <p:extLst>
    <p:ext uri="{DCECCB84-F9BA-43D5-87BE-67443E8EF086}">
      <p15:sldGuideLst xmlns:p15="http://schemas.microsoft.com/office/powerpoint/2012/main">
        <p15:guide id="28" orient="horz" pos="864">
          <p15:clr>
            <a:srgbClr val="5ACBF0"/>
          </p15:clr>
        </p15:guide>
        <p15:guide id="29" orient="horz" pos="1272">
          <p15:clr>
            <a:srgbClr val="5ACBF0"/>
          </p15:clr>
        </p15:guide>
        <p15:guide id="30"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E0A829-01FC-6411-8DDA-89F3BB4CC068}"/>
              </a:ext>
            </a:extLst>
          </p:cNvPr>
          <p:cNvSpPr>
            <a:spLocks noGrp="1"/>
          </p:cNvSpPr>
          <p:nvPr>
            <p:ph type="dt" sz="half" idx="10"/>
          </p:nvPr>
        </p:nvSpPr>
        <p:spPr/>
        <p:txBody>
          <a:bodyPr/>
          <a:lstStyle/>
          <a:p>
            <a:fld id="{A0902A29-29AE-4513-9904-33CF1C9261FD}" type="datetimeFigureOut">
              <a:rPr lang="en-IN" smtClean="0"/>
              <a:t>21-05-2025</a:t>
            </a:fld>
            <a:endParaRPr lang="en-IN"/>
          </a:p>
        </p:txBody>
      </p:sp>
      <p:sp>
        <p:nvSpPr>
          <p:cNvPr id="3" name="Footer Placeholder 2">
            <a:extLst>
              <a:ext uri="{FF2B5EF4-FFF2-40B4-BE49-F238E27FC236}">
                <a16:creationId xmlns:a16="http://schemas.microsoft.com/office/drawing/2014/main" id="{1B03817A-7854-7BA0-B35D-7426210DA92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27DBA61-858B-CD8E-4678-F38331A89E05}"/>
              </a:ext>
            </a:extLst>
          </p:cNvPr>
          <p:cNvSpPr>
            <a:spLocks noGrp="1"/>
          </p:cNvSpPr>
          <p:nvPr>
            <p:ph type="sldNum" sz="quarter" idx="12"/>
          </p:nvPr>
        </p:nvSpPr>
        <p:spPr/>
        <p:txBody>
          <a:bodyPr/>
          <a:lstStyle/>
          <a:p>
            <a:fld id="{F0EFF630-11EC-475C-96FA-A064CADB2E06}" type="slidenum">
              <a:rPr lang="en-IN" smtClean="0"/>
              <a:t>‹#›</a:t>
            </a:fld>
            <a:endParaRPr lang="en-IN"/>
          </a:p>
        </p:txBody>
      </p:sp>
    </p:spTree>
    <p:extLst>
      <p:ext uri="{BB962C8B-B14F-4D97-AF65-F5344CB8AC3E}">
        <p14:creationId xmlns:p14="http://schemas.microsoft.com/office/powerpoint/2010/main" val="16596428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Screen Column and Content">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FC503D5B-C056-3F4D-8C12-A6E6EBC59339}"/>
              </a:ext>
            </a:extLst>
          </p:cNvPr>
          <p:cNvSpPr/>
          <p:nvPr userDrawn="1"/>
        </p:nvSpPr>
        <p:spPr bwMode="auto">
          <a:xfrm>
            <a:off x="-2" y="5165004"/>
            <a:ext cx="12192002" cy="1400896"/>
          </a:xfrm>
          <a:custGeom>
            <a:avLst/>
            <a:gdLst>
              <a:gd name="connsiteX0" fmla="*/ 36675 w 12192002"/>
              <a:gd name="connsiteY0" fmla="*/ 0 h 1400896"/>
              <a:gd name="connsiteX1" fmla="*/ 6011679 w 12192002"/>
              <a:gd name="connsiteY1" fmla="*/ 0 h 1400896"/>
              <a:gd name="connsiteX2" fmla="*/ 6011678 w 12192002"/>
              <a:gd name="connsiteY2" fmla="*/ 1019712 h 1400896"/>
              <a:gd name="connsiteX3" fmla="*/ 6096001 w 12192002"/>
              <a:gd name="connsiteY3" fmla="*/ 1104035 h 1400896"/>
              <a:gd name="connsiteX4" fmla="*/ 6180324 w 12192002"/>
              <a:gd name="connsiteY4" fmla="*/ 1019712 h 1400896"/>
              <a:gd name="connsiteX5" fmla="*/ 6180324 w 12192002"/>
              <a:gd name="connsiteY5" fmla="*/ 0 h 1400896"/>
              <a:gd name="connsiteX6" fmla="*/ 12155327 w 12192002"/>
              <a:gd name="connsiteY6" fmla="*/ 0 h 1400896"/>
              <a:gd name="connsiteX7" fmla="*/ 12192002 w 12192002"/>
              <a:gd name="connsiteY7" fmla="*/ 36675 h 1400896"/>
              <a:gd name="connsiteX8" fmla="*/ 12192002 w 12192002"/>
              <a:gd name="connsiteY8" fmla="*/ 1364221 h 1400896"/>
              <a:gd name="connsiteX9" fmla="*/ 12155327 w 12192002"/>
              <a:gd name="connsiteY9" fmla="*/ 1400896 h 1400896"/>
              <a:gd name="connsiteX10" fmla="*/ 36675 w 12192002"/>
              <a:gd name="connsiteY10" fmla="*/ 1400896 h 1400896"/>
              <a:gd name="connsiteX11" fmla="*/ 0 w 12192002"/>
              <a:gd name="connsiteY11" fmla="*/ 1364221 h 1400896"/>
              <a:gd name="connsiteX12" fmla="*/ 0 w 12192002"/>
              <a:gd name="connsiteY12" fmla="*/ 36675 h 1400896"/>
              <a:gd name="connsiteX13" fmla="*/ 36675 w 12192002"/>
              <a:gd name="connsiteY13" fmla="*/ 0 h 140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2" h="1400896">
                <a:moveTo>
                  <a:pt x="36675" y="0"/>
                </a:moveTo>
                <a:lnTo>
                  <a:pt x="6011679" y="0"/>
                </a:lnTo>
                <a:lnTo>
                  <a:pt x="6011678" y="1019712"/>
                </a:lnTo>
                <a:cubicBezTo>
                  <a:pt x="6011678" y="1066282"/>
                  <a:pt x="6049431" y="1104035"/>
                  <a:pt x="6096001" y="1104035"/>
                </a:cubicBezTo>
                <a:cubicBezTo>
                  <a:pt x="6142571" y="1104035"/>
                  <a:pt x="6180324" y="1066282"/>
                  <a:pt x="6180324" y="1019712"/>
                </a:cubicBezTo>
                <a:lnTo>
                  <a:pt x="6180324" y="0"/>
                </a:lnTo>
                <a:lnTo>
                  <a:pt x="12155327" y="0"/>
                </a:lnTo>
                <a:cubicBezTo>
                  <a:pt x="12175582" y="0"/>
                  <a:pt x="12192002" y="16420"/>
                  <a:pt x="12192002" y="36675"/>
                </a:cubicBezTo>
                <a:lnTo>
                  <a:pt x="12192002" y="1364221"/>
                </a:lnTo>
                <a:cubicBezTo>
                  <a:pt x="12192002" y="1384476"/>
                  <a:pt x="12175582" y="1400896"/>
                  <a:pt x="12155327" y="1400896"/>
                </a:cubicBezTo>
                <a:lnTo>
                  <a:pt x="36675" y="1400896"/>
                </a:lnTo>
                <a:cubicBezTo>
                  <a:pt x="16420" y="1400896"/>
                  <a:pt x="0" y="1384476"/>
                  <a:pt x="0" y="1364221"/>
                </a:cubicBezTo>
                <a:lnTo>
                  <a:pt x="0" y="36675"/>
                </a:lnTo>
                <a:cubicBezTo>
                  <a:pt x="0" y="16420"/>
                  <a:pt x="16420" y="0"/>
                  <a:pt x="36675" y="0"/>
                </a:cubicBezTo>
                <a:close/>
              </a:path>
            </a:pathLst>
          </a:custGeom>
          <a:solidFill>
            <a:schemeClr val="bg1">
              <a:alpha val="75000"/>
            </a:schemeClr>
          </a:soli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alibri" panose="020F0502020204030204"/>
              <a:ea typeface="+mn-ea"/>
              <a:cs typeface="Segoe UI" pitchFamily="34" charset="0"/>
            </a:endParaRPr>
          </a:p>
        </p:txBody>
      </p:sp>
      <p:pic>
        <p:nvPicPr>
          <p:cNvPr id="4" name="Picture 3">
            <a:extLst>
              <a:ext uri="{FF2B5EF4-FFF2-40B4-BE49-F238E27FC236}">
                <a16:creationId xmlns:a16="http://schemas.microsoft.com/office/drawing/2014/main" id="{D72A26A5-C5B7-9562-3265-D5087C9E26FC}"/>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923220" y="4627731"/>
            <a:ext cx="4885739" cy="144214"/>
          </a:xfrm>
          <a:prstGeom prst="rect">
            <a:avLst/>
          </a:prstGeom>
        </p:spPr>
      </p:pic>
      <p:pic>
        <p:nvPicPr>
          <p:cNvPr id="5" name="Picture 4">
            <a:extLst>
              <a:ext uri="{FF2B5EF4-FFF2-40B4-BE49-F238E27FC236}">
                <a16:creationId xmlns:a16="http://schemas.microsoft.com/office/drawing/2014/main" id="{1BD0F005-167D-F1EC-2537-88AA08FC33F3}"/>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6383043" y="4627731"/>
            <a:ext cx="4885739" cy="144214"/>
          </a:xfrm>
          <a:prstGeom prst="rect">
            <a:avLst/>
          </a:prstGeom>
        </p:spPr>
      </p:pic>
      <p:sp>
        <p:nvSpPr>
          <p:cNvPr id="6" name="Arrow: Bent 5">
            <a:extLst>
              <a:ext uri="{FF2B5EF4-FFF2-40B4-BE49-F238E27FC236}">
                <a16:creationId xmlns:a16="http://schemas.microsoft.com/office/drawing/2014/main" id="{73A992C2-080E-6BC6-2EEE-86D02AF8B24C}"/>
              </a:ext>
            </a:extLst>
          </p:cNvPr>
          <p:cNvSpPr/>
          <p:nvPr userDrawn="1"/>
        </p:nvSpPr>
        <p:spPr bwMode="auto">
          <a:xfrm rot="10800000" flipH="1">
            <a:off x="11437427" y="2594958"/>
            <a:ext cx="761589" cy="801949"/>
          </a:xfrm>
          <a:prstGeom prst="bentArrow">
            <a:avLst>
              <a:gd name="adj1" fmla="val 25000"/>
              <a:gd name="adj2" fmla="val 0"/>
              <a:gd name="adj3" fmla="val 25000"/>
              <a:gd name="adj4" fmla="val 18140"/>
            </a:avLst>
          </a:prstGeom>
          <a:solidFill>
            <a:schemeClr val="accent1"/>
          </a:solid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1" name="Text Placeholder 20">
            <a:extLst>
              <a:ext uri="{FF2B5EF4-FFF2-40B4-BE49-F238E27FC236}">
                <a16:creationId xmlns:a16="http://schemas.microsoft.com/office/drawing/2014/main" id="{9C4B9FDC-539F-2EEE-F143-7BFB9CC81042}"/>
              </a:ext>
            </a:extLst>
          </p:cNvPr>
          <p:cNvSpPr>
            <a:spLocks noGrp="1"/>
          </p:cNvSpPr>
          <p:nvPr>
            <p:ph type="body" sz="quarter" idx="10"/>
          </p:nvPr>
        </p:nvSpPr>
        <p:spPr>
          <a:xfrm>
            <a:off x="588262" y="1144826"/>
            <a:ext cx="8482713" cy="307777"/>
          </a:xfrm>
        </p:spPr>
        <p:txBody>
          <a:bodyPr/>
          <a:lstStyle>
            <a:lvl1pPr marL="0" indent="0">
              <a:buNone/>
              <a:defRPr sz="2000">
                <a:latin typeface="+mj-lt"/>
              </a:defRPr>
            </a:lvl1pPr>
          </a:lstStyle>
          <a:p>
            <a:pPr lvl="0"/>
            <a:endParaRPr lang="en-IN"/>
          </a:p>
        </p:txBody>
      </p:sp>
      <p:sp>
        <p:nvSpPr>
          <p:cNvPr id="8" name="Arrow: U-Turn 7">
            <a:extLst>
              <a:ext uri="{FF2B5EF4-FFF2-40B4-BE49-F238E27FC236}">
                <a16:creationId xmlns:a16="http://schemas.microsoft.com/office/drawing/2014/main" id="{4B1322C0-751D-8F41-7298-9EF7A4C4C411}"/>
              </a:ext>
            </a:extLst>
          </p:cNvPr>
          <p:cNvSpPr/>
          <p:nvPr userDrawn="1"/>
        </p:nvSpPr>
        <p:spPr bwMode="auto">
          <a:xfrm>
            <a:off x="753171" y="1553029"/>
            <a:ext cx="5257104" cy="1041931"/>
          </a:xfrm>
          <a:prstGeom prst="uturnArrow">
            <a:avLst>
              <a:gd name="adj1" fmla="val 25000"/>
              <a:gd name="adj2" fmla="val 0"/>
              <a:gd name="adj3" fmla="val 19236"/>
              <a:gd name="adj4" fmla="val 13484"/>
              <a:gd name="adj5" fmla="val 99861"/>
            </a:avLst>
          </a:prstGeom>
          <a:solidFill>
            <a:schemeClr val="accent1"/>
          </a:solid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sp>
        <p:nvSpPr>
          <p:cNvPr id="9" name="Arrow: U-Turn 8">
            <a:extLst>
              <a:ext uri="{FF2B5EF4-FFF2-40B4-BE49-F238E27FC236}">
                <a16:creationId xmlns:a16="http://schemas.microsoft.com/office/drawing/2014/main" id="{1C583723-6C18-1A78-91E3-6AB24E6EF342}"/>
              </a:ext>
            </a:extLst>
          </p:cNvPr>
          <p:cNvSpPr/>
          <p:nvPr userDrawn="1"/>
        </p:nvSpPr>
        <p:spPr bwMode="auto">
          <a:xfrm>
            <a:off x="6180323" y="1553029"/>
            <a:ext cx="5257104" cy="1041931"/>
          </a:xfrm>
          <a:prstGeom prst="uturnArrow">
            <a:avLst>
              <a:gd name="adj1" fmla="val 25000"/>
              <a:gd name="adj2" fmla="val 0"/>
              <a:gd name="adj3" fmla="val 25000"/>
              <a:gd name="adj4" fmla="val 13484"/>
              <a:gd name="adj5" fmla="val 99861"/>
            </a:avLst>
          </a:prstGeom>
          <a:solidFill>
            <a:schemeClr val="accent1"/>
          </a:solid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sp>
        <p:nvSpPr>
          <p:cNvPr id="10" name="Arrow: U-Turn 9">
            <a:extLst>
              <a:ext uri="{FF2B5EF4-FFF2-40B4-BE49-F238E27FC236}">
                <a16:creationId xmlns:a16="http://schemas.microsoft.com/office/drawing/2014/main" id="{CC42B478-A3FA-27DE-335C-505F828D8201}"/>
              </a:ext>
            </a:extLst>
          </p:cNvPr>
          <p:cNvSpPr/>
          <p:nvPr userDrawn="1"/>
        </p:nvSpPr>
        <p:spPr bwMode="auto">
          <a:xfrm rot="10800000">
            <a:off x="6011678" y="2594960"/>
            <a:ext cx="168645" cy="3674078"/>
          </a:xfrm>
          <a:prstGeom prst="uturnArrow">
            <a:avLst>
              <a:gd name="adj1" fmla="val 25000"/>
              <a:gd name="adj2" fmla="val 0"/>
              <a:gd name="adj3" fmla="val 25000"/>
              <a:gd name="adj4" fmla="val 50000"/>
              <a:gd name="adj5" fmla="val 99861"/>
            </a:avLst>
          </a:prstGeom>
          <a:solidFill>
            <a:schemeClr val="accent1"/>
          </a:solid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sp>
        <p:nvSpPr>
          <p:cNvPr id="11" name="Freeform: Shape 10">
            <a:extLst>
              <a:ext uri="{FF2B5EF4-FFF2-40B4-BE49-F238E27FC236}">
                <a16:creationId xmlns:a16="http://schemas.microsoft.com/office/drawing/2014/main" id="{C4B93334-9568-0436-0C62-F96A988B9810}"/>
              </a:ext>
            </a:extLst>
          </p:cNvPr>
          <p:cNvSpPr/>
          <p:nvPr userDrawn="1"/>
        </p:nvSpPr>
        <p:spPr bwMode="auto">
          <a:xfrm flipH="1">
            <a:off x="651522" y="3220700"/>
            <a:ext cx="259207" cy="252412"/>
          </a:xfrm>
          <a:custGeom>
            <a:avLst/>
            <a:gdLst>
              <a:gd name="connsiteX0" fmla="*/ 28575 w 176212"/>
              <a:gd name="connsiteY0" fmla="*/ 0 h 261937"/>
              <a:gd name="connsiteX1" fmla="*/ 176212 w 176212"/>
              <a:gd name="connsiteY1" fmla="*/ 190500 h 261937"/>
              <a:gd name="connsiteX2" fmla="*/ 0 w 176212"/>
              <a:gd name="connsiteY2" fmla="*/ 261937 h 261937"/>
              <a:gd name="connsiteX3" fmla="*/ 28575 w 176212"/>
              <a:gd name="connsiteY3" fmla="*/ 0 h 261937"/>
              <a:gd name="connsiteX0" fmla="*/ 28575 w 176212"/>
              <a:gd name="connsiteY0" fmla="*/ 0 h 261937"/>
              <a:gd name="connsiteX1" fmla="*/ 176212 w 176212"/>
              <a:gd name="connsiteY1" fmla="*/ 190500 h 261937"/>
              <a:gd name="connsiteX2" fmla="*/ 0 w 176212"/>
              <a:gd name="connsiteY2" fmla="*/ 261937 h 261937"/>
              <a:gd name="connsiteX3" fmla="*/ 28575 w 176212"/>
              <a:gd name="connsiteY3" fmla="*/ 0 h 261937"/>
              <a:gd name="connsiteX0" fmla="*/ 28575 w 176212"/>
              <a:gd name="connsiteY0" fmla="*/ 0 h 261937"/>
              <a:gd name="connsiteX1" fmla="*/ 176212 w 176212"/>
              <a:gd name="connsiteY1" fmla="*/ 190500 h 261937"/>
              <a:gd name="connsiteX2" fmla="*/ 0 w 176212"/>
              <a:gd name="connsiteY2" fmla="*/ 261937 h 261937"/>
              <a:gd name="connsiteX3" fmla="*/ 28575 w 176212"/>
              <a:gd name="connsiteY3" fmla="*/ 0 h 261937"/>
              <a:gd name="connsiteX0" fmla="*/ 28575 w 176212"/>
              <a:gd name="connsiteY0" fmla="*/ 0 h 261937"/>
              <a:gd name="connsiteX1" fmla="*/ 176212 w 176212"/>
              <a:gd name="connsiteY1" fmla="*/ 190500 h 261937"/>
              <a:gd name="connsiteX2" fmla="*/ 0 w 176212"/>
              <a:gd name="connsiteY2" fmla="*/ 261937 h 261937"/>
              <a:gd name="connsiteX3" fmla="*/ 28575 w 176212"/>
              <a:gd name="connsiteY3" fmla="*/ 0 h 261937"/>
              <a:gd name="connsiteX0" fmla="*/ 30956 w 176212"/>
              <a:gd name="connsiteY0" fmla="*/ 0 h 252412"/>
              <a:gd name="connsiteX1" fmla="*/ 176212 w 176212"/>
              <a:gd name="connsiteY1" fmla="*/ 180975 h 252412"/>
              <a:gd name="connsiteX2" fmla="*/ 0 w 176212"/>
              <a:gd name="connsiteY2" fmla="*/ 252412 h 252412"/>
              <a:gd name="connsiteX3" fmla="*/ 30956 w 176212"/>
              <a:gd name="connsiteY3" fmla="*/ 0 h 252412"/>
            </a:gdLst>
            <a:ahLst/>
            <a:cxnLst>
              <a:cxn ang="0">
                <a:pos x="connsiteX0" y="connsiteY0"/>
              </a:cxn>
              <a:cxn ang="0">
                <a:pos x="connsiteX1" y="connsiteY1"/>
              </a:cxn>
              <a:cxn ang="0">
                <a:pos x="connsiteX2" y="connsiteY2"/>
              </a:cxn>
              <a:cxn ang="0">
                <a:pos x="connsiteX3" y="connsiteY3"/>
              </a:cxn>
            </a:cxnLst>
            <a:rect l="l" t="t" r="r" b="b"/>
            <a:pathLst>
              <a:path w="176212" h="252412">
                <a:moveTo>
                  <a:pt x="30956" y="0"/>
                </a:moveTo>
                <a:cubicBezTo>
                  <a:pt x="30162" y="127794"/>
                  <a:pt x="53181" y="179389"/>
                  <a:pt x="176212" y="180975"/>
                </a:cubicBezTo>
                <a:lnTo>
                  <a:pt x="0" y="252412"/>
                </a:lnTo>
                <a:cubicBezTo>
                  <a:pt x="1587" y="166687"/>
                  <a:pt x="5556" y="90487"/>
                  <a:pt x="30956"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2" name="Arrow: Bent 11">
            <a:extLst>
              <a:ext uri="{FF2B5EF4-FFF2-40B4-BE49-F238E27FC236}">
                <a16:creationId xmlns:a16="http://schemas.microsoft.com/office/drawing/2014/main" id="{CD2F6184-4B99-BC6D-81C0-DD59B55A9266}"/>
              </a:ext>
            </a:extLst>
          </p:cNvPr>
          <p:cNvSpPr/>
          <p:nvPr userDrawn="1"/>
        </p:nvSpPr>
        <p:spPr bwMode="auto">
          <a:xfrm rot="10800000">
            <a:off x="-1" y="2594959"/>
            <a:ext cx="753171" cy="801949"/>
          </a:xfrm>
          <a:prstGeom prst="bentArrow">
            <a:avLst>
              <a:gd name="adj1" fmla="val 25000"/>
              <a:gd name="adj2" fmla="val 0"/>
              <a:gd name="adj3" fmla="val 25000"/>
              <a:gd name="adj4" fmla="val 18140"/>
            </a:avLst>
          </a:prstGeom>
          <a:solidFill>
            <a:schemeClr val="accent1"/>
          </a:solid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3" name="Rectangle: Rounded Corners 12">
            <a:extLst>
              <a:ext uri="{FF2B5EF4-FFF2-40B4-BE49-F238E27FC236}">
                <a16:creationId xmlns:a16="http://schemas.microsoft.com/office/drawing/2014/main" id="{6845ED52-AA8A-6FF4-0232-BBEFB895C757}"/>
              </a:ext>
            </a:extLst>
          </p:cNvPr>
          <p:cNvSpPr/>
          <p:nvPr userDrawn="1"/>
        </p:nvSpPr>
        <p:spPr bwMode="auto">
          <a:xfrm rot="16200000">
            <a:off x="1907116" y="729872"/>
            <a:ext cx="2917948" cy="4885739"/>
          </a:xfrm>
          <a:prstGeom prst="roundRect">
            <a:avLst>
              <a:gd name="adj" fmla="val 3507"/>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000000"/>
              </a:solidFill>
              <a:effectLst/>
              <a:uLnTx/>
              <a:uFillTx/>
              <a:latin typeface="Segoe UI"/>
              <a:ea typeface="Segoe UI" pitchFamily="34" charset="0"/>
              <a:cs typeface="Segoe UI" pitchFamily="34" charset="0"/>
            </a:endParaRPr>
          </a:p>
        </p:txBody>
      </p:sp>
      <p:sp>
        <p:nvSpPr>
          <p:cNvPr id="30" name="Picture Placeholder 29">
            <a:extLst>
              <a:ext uri="{FF2B5EF4-FFF2-40B4-BE49-F238E27FC236}">
                <a16:creationId xmlns:a16="http://schemas.microsoft.com/office/drawing/2014/main" id="{80A1F5CF-B045-8CDD-AB83-B65FE422FE60}"/>
              </a:ext>
            </a:extLst>
          </p:cNvPr>
          <p:cNvSpPr>
            <a:spLocks noGrp="1"/>
          </p:cNvSpPr>
          <p:nvPr>
            <p:ph type="pic" sz="quarter" idx="15"/>
          </p:nvPr>
        </p:nvSpPr>
        <p:spPr>
          <a:xfrm>
            <a:off x="1093354" y="1905001"/>
            <a:ext cx="4545474" cy="2535480"/>
          </a:xfrm>
        </p:spPr>
        <p:txBody>
          <a:bodyPr anchor="ctr"/>
          <a:lstStyle>
            <a:lvl1pPr marL="0" indent="0" algn="ctr">
              <a:buNone/>
              <a:defRPr/>
            </a:lvl1pPr>
          </a:lstStyle>
          <a:p>
            <a:endParaRPr lang="en-IN"/>
          </a:p>
        </p:txBody>
      </p:sp>
      <p:sp>
        <p:nvSpPr>
          <p:cNvPr id="15" name="Rectangle: Rounded Corners 14">
            <a:extLst>
              <a:ext uri="{FF2B5EF4-FFF2-40B4-BE49-F238E27FC236}">
                <a16:creationId xmlns:a16="http://schemas.microsoft.com/office/drawing/2014/main" id="{588696BD-E384-83D3-D5D3-CB6FFEA7A748}"/>
              </a:ext>
            </a:extLst>
          </p:cNvPr>
          <p:cNvSpPr/>
          <p:nvPr userDrawn="1"/>
        </p:nvSpPr>
        <p:spPr bwMode="auto">
          <a:xfrm rot="16200000">
            <a:off x="7366938" y="729872"/>
            <a:ext cx="2917948" cy="4885739"/>
          </a:xfrm>
          <a:prstGeom prst="roundRect">
            <a:avLst>
              <a:gd name="adj" fmla="val 3507"/>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000000"/>
              </a:solidFill>
              <a:effectLst/>
              <a:uLnTx/>
              <a:uFillTx/>
              <a:latin typeface="Segoe UI"/>
              <a:ea typeface="Segoe UI" pitchFamily="34" charset="0"/>
              <a:cs typeface="Segoe UI" pitchFamily="34" charset="0"/>
            </a:endParaRPr>
          </a:p>
        </p:txBody>
      </p:sp>
      <p:sp>
        <p:nvSpPr>
          <p:cNvPr id="31" name="Picture Placeholder 29">
            <a:extLst>
              <a:ext uri="{FF2B5EF4-FFF2-40B4-BE49-F238E27FC236}">
                <a16:creationId xmlns:a16="http://schemas.microsoft.com/office/drawing/2014/main" id="{B4BB70CA-6620-A55E-B498-96C2127087C6}"/>
              </a:ext>
            </a:extLst>
          </p:cNvPr>
          <p:cNvSpPr>
            <a:spLocks noGrp="1"/>
          </p:cNvSpPr>
          <p:nvPr>
            <p:ph type="pic" sz="quarter" idx="16"/>
          </p:nvPr>
        </p:nvSpPr>
        <p:spPr>
          <a:xfrm>
            <a:off x="6553176" y="1905001"/>
            <a:ext cx="4545474" cy="2535480"/>
          </a:xfrm>
        </p:spPr>
        <p:txBody>
          <a:bodyPr anchor="ctr"/>
          <a:lstStyle>
            <a:lvl1pPr marL="0" indent="0" algn="ctr">
              <a:buNone/>
              <a:defRPr/>
            </a:lvl1pPr>
          </a:lstStyle>
          <a:p>
            <a:endParaRPr lang="en-IN"/>
          </a:p>
        </p:txBody>
      </p:sp>
      <p:sp>
        <p:nvSpPr>
          <p:cNvPr id="23" name="Text Placeholder 22">
            <a:extLst>
              <a:ext uri="{FF2B5EF4-FFF2-40B4-BE49-F238E27FC236}">
                <a16:creationId xmlns:a16="http://schemas.microsoft.com/office/drawing/2014/main" id="{051535CA-E1D1-3CD0-5668-AE67CB02FBAF}"/>
              </a:ext>
            </a:extLst>
          </p:cNvPr>
          <p:cNvSpPr>
            <a:spLocks noGrp="1"/>
          </p:cNvSpPr>
          <p:nvPr>
            <p:ph type="body" sz="quarter" idx="11"/>
          </p:nvPr>
        </p:nvSpPr>
        <p:spPr>
          <a:xfrm>
            <a:off x="923220" y="4936676"/>
            <a:ext cx="4885739" cy="476071"/>
          </a:xfrm>
          <a:prstGeom prst="roundRect">
            <a:avLst>
              <a:gd name="adj" fmla="val 50000"/>
            </a:avLst>
          </a:prstGeom>
          <a:solidFill>
            <a:schemeClr val="bg2">
              <a:lumMod val="60000"/>
              <a:lumOff val="40000"/>
            </a:schemeClr>
          </a:solidFill>
        </p:spPr>
        <p:txBody>
          <a:bodyPr>
            <a:noAutofit/>
          </a:bodyPr>
          <a:lstStyle>
            <a:lvl1pPr marL="0" indent="0">
              <a:buNone/>
              <a:defRPr sz="100">
                <a:solidFill>
                  <a:schemeClr val="bg2">
                    <a:lumMod val="20000"/>
                    <a:lumOff val="80000"/>
                  </a:schemeClr>
                </a:solidFill>
              </a:defRPr>
            </a:lvl1pPr>
          </a:lstStyle>
          <a:p>
            <a:pPr lvl="0"/>
            <a:endParaRPr lang="en-IN"/>
          </a:p>
        </p:txBody>
      </p:sp>
      <p:sp>
        <p:nvSpPr>
          <p:cNvPr id="25" name="Text Placeholder 22">
            <a:extLst>
              <a:ext uri="{FF2B5EF4-FFF2-40B4-BE49-F238E27FC236}">
                <a16:creationId xmlns:a16="http://schemas.microsoft.com/office/drawing/2014/main" id="{87A9F164-2047-DE59-17C5-D47A9C73424B}"/>
              </a:ext>
            </a:extLst>
          </p:cNvPr>
          <p:cNvSpPr>
            <a:spLocks noGrp="1"/>
          </p:cNvSpPr>
          <p:nvPr>
            <p:ph type="body" sz="quarter" idx="12"/>
          </p:nvPr>
        </p:nvSpPr>
        <p:spPr>
          <a:xfrm>
            <a:off x="6383043" y="4936676"/>
            <a:ext cx="4885739" cy="476071"/>
          </a:xfrm>
          <a:prstGeom prst="roundRect">
            <a:avLst>
              <a:gd name="adj" fmla="val 50000"/>
            </a:avLst>
          </a:prstGeom>
          <a:solidFill>
            <a:schemeClr val="bg2">
              <a:lumMod val="60000"/>
              <a:lumOff val="40000"/>
            </a:schemeClr>
          </a:solidFill>
        </p:spPr>
        <p:txBody>
          <a:bodyPr>
            <a:noAutofit/>
          </a:bodyPr>
          <a:lstStyle>
            <a:lvl1pPr marL="0" indent="0">
              <a:buNone/>
              <a:defRPr sz="100">
                <a:solidFill>
                  <a:schemeClr val="bg2">
                    <a:lumMod val="20000"/>
                    <a:lumOff val="80000"/>
                  </a:schemeClr>
                </a:solidFill>
              </a:defRPr>
            </a:lvl1pPr>
          </a:lstStyle>
          <a:p>
            <a:pPr lvl="0"/>
            <a:endParaRPr lang="en-IN"/>
          </a:p>
        </p:txBody>
      </p:sp>
      <p:sp>
        <p:nvSpPr>
          <p:cNvPr id="19" name="Title 18">
            <a:extLst>
              <a:ext uri="{FF2B5EF4-FFF2-40B4-BE49-F238E27FC236}">
                <a16:creationId xmlns:a16="http://schemas.microsoft.com/office/drawing/2014/main" id="{542264D7-C22C-B9DA-3C06-57C89694DBE9}"/>
              </a:ext>
            </a:extLst>
          </p:cNvPr>
          <p:cNvSpPr>
            <a:spLocks noGrp="1"/>
          </p:cNvSpPr>
          <p:nvPr>
            <p:ph type="title"/>
          </p:nvPr>
        </p:nvSpPr>
        <p:spPr/>
        <p:txBody>
          <a:bodyPr/>
          <a:lstStyle/>
          <a:p>
            <a:r>
              <a:rPr lang="en-US"/>
              <a:t>Click to edit Master title style</a:t>
            </a:r>
            <a:endParaRPr lang="en-IN"/>
          </a:p>
        </p:txBody>
      </p:sp>
      <p:sp>
        <p:nvSpPr>
          <p:cNvPr id="27" name="Text Placeholder 26">
            <a:extLst>
              <a:ext uri="{FF2B5EF4-FFF2-40B4-BE49-F238E27FC236}">
                <a16:creationId xmlns:a16="http://schemas.microsoft.com/office/drawing/2014/main" id="{A7DD4ECA-BCFC-B294-8976-D41A0BE1ED31}"/>
              </a:ext>
            </a:extLst>
          </p:cNvPr>
          <p:cNvSpPr>
            <a:spLocks noGrp="1"/>
          </p:cNvSpPr>
          <p:nvPr>
            <p:ph type="body" sz="quarter" idx="13"/>
          </p:nvPr>
        </p:nvSpPr>
        <p:spPr>
          <a:xfrm>
            <a:off x="923220" y="5051601"/>
            <a:ext cx="4885739" cy="246221"/>
          </a:xfrm>
        </p:spPr>
        <p:txBody>
          <a:bodyPr/>
          <a:lstStyle>
            <a:lvl1pPr marL="0" indent="0" algn="ctr">
              <a:buNone/>
              <a:defRPr sz="1600">
                <a:solidFill>
                  <a:schemeClr val="tx1"/>
                </a:solidFill>
                <a:latin typeface="+mj-lt"/>
              </a:defRPr>
            </a:lvl1pPr>
          </a:lstStyle>
          <a:p>
            <a:pPr lvl="0"/>
            <a:endParaRPr lang="en-IN"/>
          </a:p>
        </p:txBody>
      </p:sp>
      <p:sp>
        <p:nvSpPr>
          <p:cNvPr id="28" name="Text Placeholder 26">
            <a:extLst>
              <a:ext uri="{FF2B5EF4-FFF2-40B4-BE49-F238E27FC236}">
                <a16:creationId xmlns:a16="http://schemas.microsoft.com/office/drawing/2014/main" id="{10C69EF2-4E8A-FC3E-A51E-A36AA44391EF}"/>
              </a:ext>
            </a:extLst>
          </p:cNvPr>
          <p:cNvSpPr>
            <a:spLocks noGrp="1"/>
          </p:cNvSpPr>
          <p:nvPr>
            <p:ph type="body" sz="quarter" idx="14"/>
          </p:nvPr>
        </p:nvSpPr>
        <p:spPr>
          <a:xfrm>
            <a:off x="6383043" y="5051601"/>
            <a:ext cx="4885739" cy="246221"/>
          </a:xfrm>
        </p:spPr>
        <p:txBody>
          <a:bodyPr/>
          <a:lstStyle>
            <a:lvl1pPr marL="0" indent="0" algn="ctr">
              <a:buNone/>
              <a:defRPr sz="1600">
                <a:solidFill>
                  <a:schemeClr val="tx1"/>
                </a:solidFill>
                <a:latin typeface="+mj-lt"/>
              </a:defRPr>
            </a:lvl1pPr>
          </a:lstStyle>
          <a:p>
            <a:pPr lvl="0"/>
            <a:endParaRPr lang="en-IN"/>
          </a:p>
        </p:txBody>
      </p:sp>
    </p:spTree>
    <p:extLst>
      <p:ext uri="{BB962C8B-B14F-4D97-AF65-F5344CB8AC3E}">
        <p14:creationId xmlns:p14="http://schemas.microsoft.com/office/powerpoint/2010/main" val="915538465"/>
      </p:ext>
    </p:extLst>
  </p:cSld>
  <p:clrMapOvr>
    <a:masterClrMapping/>
  </p:clrMapOvr>
  <p:transition>
    <p:fade/>
  </p:transition>
  <p:extLst>
    <p:ext uri="{DCECCB84-F9BA-43D5-87BE-67443E8EF086}">
      <p15:sldGuideLst xmlns:p15="http://schemas.microsoft.com/office/powerpoint/2012/main">
        <p15:guide id="28" orient="horz" pos="864">
          <p15:clr>
            <a:srgbClr val="5ACBF0"/>
          </p15:clr>
        </p15:guide>
        <p15:guide id="29" orient="horz" pos="1272">
          <p15:clr>
            <a:srgbClr val="5ACBF0"/>
          </p15:clr>
        </p15:guide>
        <p15:guide id="30" orient="horz" pos="288">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artner/Analyst">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D99DE492-00BB-4DCC-8532-724F2F43C2B7}"/>
              </a:ext>
            </a:extLst>
          </p:cNvPr>
          <p:cNvSpPr>
            <a:spLocks noGrp="1"/>
          </p:cNvSpPr>
          <p:nvPr>
            <p:ph type="body" sz="quarter" idx="30"/>
          </p:nvPr>
        </p:nvSpPr>
        <p:spPr>
          <a:xfrm>
            <a:off x="4673599" y="506558"/>
            <a:ext cx="6940296" cy="4608576"/>
          </a:xfrm>
          <a:solidFill>
            <a:schemeClr val="bg1"/>
          </a:soli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lvl1pPr>
              <a:defRPr kumimoji="0" lang="en-US" b="0" i="0" u="none" strike="noStrike" cap="none" normalizeH="0" dirty="0">
                <a:ln>
                  <a:noFill/>
                </a:ln>
                <a:solidFill>
                  <a:schemeClr val="bg1"/>
                </a:solidFill>
                <a:effectLst/>
                <a:uLnTx/>
                <a:uFillTx/>
                <a:latin typeface="Segoe UI"/>
                <a:ea typeface="Calibri" panose="020F0502020204030204" pitchFamily="34" charset="0"/>
                <a:cs typeface="Segoe UI" panose="020B0502040204020203" pitchFamily="34" charset="0"/>
              </a:defRPr>
            </a:lvl1pPr>
          </a:lstStyle>
          <a:p>
            <a:pPr marL="0" lvl="0" indent="0" defTabSz="914400">
              <a:spcBef>
                <a:spcPts val="0"/>
              </a:spcBef>
              <a:buSzTx/>
              <a:buFontTx/>
              <a:buNone/>
            </a:pPr>
            <a:endParaRPr lang="en-US"/>
          </a:p>
        </p:txBody>
      </p:sp>
      <p:sp>
        <p:nvSpPr>
          <p:cNvPr id="8" name="Text Placeholder 11">
            <a:extLst>
              <a:ext uri="{FF2B5EF4-FFF2-40B4-BE49-F238E27FC236}">
                <a16:creationId xmlns:a16="http://schemas.microsoft.com/office/drawing/2014/main" id="{25D53018-62A3-F2EE-45A8-F590DF3BC867}"/>
              </a:ext>
            </a:extLst>
          </p:cNvPr>
          <p:cNvSpPr>
            <a:spLocks noGrp="1"/>
          </p:cNvSpPr>
          <p:nvPr>
            <p:ph type="body" sz="quarter" idx="31" hasCustomPrompt="1"/>
          </p:nvPr>
        </p:nvSpPr>
        <p:spPr>
          <a:xfrm>
            <a:off x="8179439" y="1158240"/>
            <a:ext cx="3228222" cy="3779520"/>
          </a:xfr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lvl1pPr>
              <a:defRPr kumimoji="0" lang="en-US" sz="2000" b="0" i="0" u="none" strike="noStrike" cap="none" normalizeH="0" dirty="0">
                <a:ln>
                  <a:noFill/>
                </a:ln>
                <a:solidFill>
                  <a:schemeClr val="bg1">
                    <a:lumMod val="95000"/>
                  </a:schemeClr>
                </a:solidFill>
                <a:effectLst/>
                <a:uLnTx/>
                <a:uFillTx/>
                <a:latin typeface="Segoe UI"/>
                <a:cs typeface="Segoe UI"/>
              </a:defRPr>
            </a:lvl1pPr>
          </a:lstStyle>
          <a:p>
            <a:pPr marL="0" lvl="0" indent="0" defTabSz="928932" fontAlgn="base">
              <a:spcBef>
                <a:spcPct val="0"/>
              </a:spcBef>
              <a:spcAft>
                <a:spcPts val="1800"/>
              </a:spcAft>
              <a:buSzTx/>
              <a:buFont typeface="Arial" panose="020B0604020202020204" pitchFamily="34" charset="0"/>
              <a:buNone/>
            </a:pPr>
            <a:r>
              <a:rPr lang="en-US"/>
              <a:t>Click to edit text styles</a:t>
            </a: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886196"/>
            <a:ext cx="3887098" cy="553998"/>
          </a:xfrm>
        </p:spPr>
        <p:txBody>
          <a:bodyPr/>
          <a:lstStyle/>
          <a:p>
            <a:r>
              <a:rPr lang="en-US"/>
              <a:t>Click to edit Master title style</a:t>
            </a:r>
          </a:p>
        </p:txBody>
      </p:sp>
      <p:sp>
        <p:nvSpPr>
          <p:cNvPr id="65" name="Text Placeholder 11">
            <a:extLst>
              <a:ext uri="{FF2B5EF4-FFF2-40B4-BE49-F238E27FC236}">
                <a16:creationId xmlns:a16="http://schemas.microsoft.com/office/drawing/2014/main" id="{C5A9A83D-5331-01A7-C56F-091E337FD3B1}"/>
              </a:ext>
            </a:extLst>
          </p:cNvPr>
          <p:cNvSpPr>
            <a:spLocks noGrp="1"/>
          </p:cNvSpPr>
          <p:nvPr>
            <p:ph type="body" sz="quarter" idx="17" hasCustomPrompt="1"/>
          </p:nvPr>
        </p:nvSpPr>
        <p:spPr>
          <a:xfrm>
            <a:off x="584200" y="506558"/>
            <a:ext cx="3887098" cy="215444"/>
          </a:xfrm>
        </p:spPr>
        <p:txBody>
          <a:bodyPr anchor="t"/>
          <a:lstStyle>
            <a:lvl1pPr marL="0" indent="0">
              <a:spcBef>
                <a:spcPts val="0"/>
              </a:spcBef>
              <a:buNone/>
              <a:defRPr kumimoji="0" lang="en-US" sz="1400" b="1" i="0" u="none" strike="noStrike" kern="1200" cap="all" spc="150" normalizeH="0" baseline="0" dirty="0">
                <a:ln w="3175">
                  <a:noFill/>
                </a:ln>
                <a:solidFill>
                  <a:schemeClr val="bg2"/>
                </a:solidFill>
                <a:effectLst/>
                <a:uLnTx/>
                <a:uFillTx/>
                <a:latin typeface="Segoe UI"/>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lang="en-US"/>
              <a:t>Click to edit text styles</a:t>
            </a:r>
          </a:p>
        </p:txBody>
      </p:sp>
      <p:sp>
        <p:nvSpPr>
          <p:cNvPr id="35" name="Text Placeholder 20">
            <a:extLst>
              <a:ext uri="{FF2B5EF4-FFF2-40B4-BE49-F238E27FC236}">
                <a16:creationId xmlns:a16="http://schemas.microsoft.com/office/drawing/2014/main" id="{322E8D49-B7D0-B59C-0FC9-4D76356D3254}"/>
              </a:ext>
            </a:extLst>
          </p:cNvPr>
          <p:cNvSpPr>
            <a:spLocks noGrp="1"/>
          </p:cNvSpPr>
          <p:nvPr>
            <p:ph type="body" sz="quarter" idx="10" hasCustomPrompt="1"/>
          </p:nvPr>
        </p:nvSpPr>
        <p:spPr>
          <a:xfrm>
            <a:off x="584200" y="6460362"/>
            <a:ext cx="11025188" cy="138499"/>
          </a:xfrm>
        </p:spPr>
        <p:txBody>
          <a:bodyPr anchor="b">
            <a:spAutoFit/>
          </a:bodyPr>
          <a:lstStyle>
            <a:lvl1pPr marL="0" indent="0">
              <a:buFont typeface="Arial" panose="020B0604020202020204" pitchFamily="34" charset="0"/>
              <a:buNone/>
              <a:defRPr kumimoji="0" lang="en-US" sz="900" b="0" i="0" u="none" strike="noStrike" kern="1200" cap="none" spc="0" normalizeH="0" baseline="0" dirty="0">
                <a:ln>
                  <a:noFill/>
                </a:ln>
                <a:solidFill>
                  <a:schemeClr val="bg1">
                    <a:lumMod val="50000"/>
                  </a:schemeClr>
                </a:solidFill>
                <a:effectLst/>
                <a:uLnTx/>
                <a:uFillTx/>
                <a:latin typeface="+mn-lt"/>
                <a:ea typeface="+mn-ea"/>
                <a:cs typeface="+mn-cs"/>
              </a:defRPr>
            </a:lvl1pPr>
            <a:lvl2pPr>
              <a:defRPr/>
            </a:lvl2pPr>
            <a:lvl3pPr>
              <a:defRPr/>
            </a:lvl3pPr>
            <a:lvl4pPr>
              <a:defRPr/>
            </a:lvl4pPr>
            <a:lvl5pPr>
              <a:defRPr/>
            </a:lvl5pPr>
          </a:lstStyle>
          <a:p>
            <a:pPr marL="228600" marR="0" lvl="0" indent="-228600" algn="l" defTabSz="914400" rtl="0" eaLnBrk="1" fontAlgn="auto" latinLnBrk="0" hangingPunct="1">
              <a:lnSpc>
                <a:spcPct val="100000"/>
              </a:lnSpc>
              <a:spcBef>
                <a:spcPts val="0"/>
              </a:spcBef>
              <a:spcAft>
                <a:spcPts val="0"/>
              </a:spcAft>
              <a:buClrTx/>
              <a:buSzTx/>
              <a:tabLst/>
              <a:defRPr/>
            </a:pPr>
            <a:r>
              <a:rPr lang="en-GB"/>
              <a:t>Add text here</a:t>
            </a:r>
          </a:p>
        </p:txBody>
      </p:sp>
      <p:sp>
        <p:nvSpPr>
          <p:cNvPr id="10" name="Text Placeholder 11">
            <a:extLst>
              <a:ext uri="{FF2B5EF4-FFF2-40B4-BE49-F238E27FC236}">
                <a16:creationId xmlns:a16="http://schemas.microsoft.com/office/drawing/2014/main" id="{0C79D948-D4DB-7608-9CFD-0F765DF26AE1}"/>
              </a:ext>
            </a:extLst>
          </p:cNvPr>
          <p:cNvSpPr>
            <a:spLocks noGrp="1"/>
          </p:cNvSpPr>
          <p:nvPr>
            <p:ph type="body" sz="quarter" idx="32" hasCustomPrompt="1"/>
          </p:nvPr>
        </p:nvSpPr>
        <p:spPr>
          <a:xfrm>
            <a:off x="4871838" y="1158240"/>
            <a:ext cx="3228222" cy="3779520"/>
          </a:xfr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lvl1pPr>
              <a:defRPr kumimoji="0" lang="en-US" sz="2000" b="0" i="0" u="none" strike="noStrike" cap="none" normalizeH="0" dirty="0">
                <a:ln>
                  <a:noFill/>
                </a:ln>
                <a:solidFill>
                  <a:schemeClr val="bg1">
                    <a:lumMod val="95000"/>
                  </a:schemeClr>
                </a:solidFill>
                <a:effectLst/>
                <a:uLnTx/>
                <a:uFillTx/>
                <a:latin typeface="Segoe UI"/>
                <a:cs typeface="Segoe UI"/>
              </a:defRPr>
            </a:lvl1pPr>
          </a:lstStyle>
          <a:p>
            <a:pPr marL="0" lvl="0" indent="0" defTabSz="928932" fontAlgn="base">
              <a:spcBef>
                <a:spcPct val="0"/>
              </a:spcBef>
              <a:spcAft>
                <a:spcPts val="1800"/>
              </a:spcAft>
              <a:buSzTx/>
              <a:buFont typeface="Arial" panose="020B0604020202020204" pitchFamily="34" charset="0"/>
              <a:buNone/>
            </a:pPr>
            <a:r>
              <a:rPr lang="en-US"/>
              <a:t>Click to edit text styles</a:t>
            </a:r>
          </a:p>
        </p:txBody>
      </p:sp>
      <p:sp>
        <p:nvSpPr>
          <p:cNvPr id="18" name="Text Placeholder 11">
            <a:extLst>
              <a:ext uri="{FF2B5EF4-FFF2-40B4-BE49-F238E27FC236}">
                <a16:creationId xmlns:a16="http://schemas.microsoft.com/office/drawing/2014/main" id="{1D9251ED-A49F-C86B-FEEB-D53A05189479}"/>
              </a:ext>
            </a:extLst>
          </p:cNvPr>
          <p:cNvSpPr>
            <a:spLocks noGrp="1"/>
          </p:cNvSpPr>
          <p:nvPr>
            <p:ph type="body" sz="quarter" idx="26" hasCustomPrompt="1"/>
          </p:nvPr>
        </p:nvSpPr>
        <p:spPr>
          <a:xfrm>
            <a:off x="4873190" y="703261"/>
            <a:ext cx="6537960" cy="566928"/>
          </a:xfr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None/>
              <a:defRPr kumimoji="0" lang="en-US" sz="2200" b="0" i="0" u="none" strike="noStrike" cap="none" normalizeH="0" dirty="0">
                <a:ln>
                  <a:noFill/>
                </a:ln>
                <a:solidFill>
                  <a:srgbClr val="FFFFFF"/>
                </a:solidFill>
                <a:effectLst/>
                <a:uLnTx/>
                <a:uFillTx/>
                <a:latin typeface="Segoe UI Semibold"/>
                <a:cs typeface="Segoe UI"/>
              </a:defRPr>
            </a:lvl1pPr>
          </a:lstStyle>
          <a:p>
            <a:pPr marL="228600" lvl="0" indent="-228600" algn="ctr" defTabSz="914400">
              <a:spcBef>
                <a:spcPts val="0"/>
              </a:spcBef>
              <a:buSzTx/>
            </a:pPr>
            <a:r>
              <a:rPr lang="en-US"/>
              <a:t>Click to edit text styles</a:t>
            </a:r>
          </a:p>
        </p:txBody>
      </p:sp>
      <p:sp>
        <p:nvSpPr>
          <p:cNvPr id="12" name="Text Placeholder 11">
            <a:extLst>
              <a:ext uri="{FF2B5EF4-FFF2-40B4-BE49-F238E27FC236}">
                <a16:creationId xmlns:a16="http://schemas.microsoft.com/office/drawing/2014/main" id="{C98F8494-987C-277B-96DE-7D78790F41E2}"/>
              </a:ext>
            </a:extLst>
          </p:cNvPr>
          <p:cNvSpPr>
            <a:spLocks noGrp="1"/>
          </p:cNvSpPr>
          <p:nvPr>
            <p:ph type="body" sz="quarter" idx="33"/>
          </p:nvPr>
        </p:nvSpPr>
        <p:spPr>
          <a:xfrm>
            <a:off x="4913748" y="1270189"/>
            <a:ext cx="3144402" cy="3625661"/>
          </a:xfrm>
          <a:solidFill>
            <a:schemeClr val="bg1"/>
          </a:solidFill>
        </p:spPr>
        <p:txBody>
          <a:bodyPr lIns="91440" tIns="91440" rIns="91440" bIns="91440">
            <a:normAutofit/>
          </a:bodyPr>
          <a:lstStyle>
            <a:lvl1pPr marL="0" indent="0">
              <a:spcBef>
                <a:spcPts val="1200"/>
              </a:spcBef>
              <a:buNone/>
              <a:defRPr sz="1800"/>
            </a:lvl1pPr>
            <a:lvl2pPr marL="228600" indent="0">
              <a:spcBef>
                <a:spcPts val="1200"/>
              </a:spcBef>
              <a:buNone/>
              <a:defRPr sz="1600"/>
            </a:lvl2pPr>
            <a:lvl3pPr marL="457200" indent="0">
              <a:spcBef>
                <a:spcPts val="1200"/>
              </a:spcBef>
              <a:buNone/>
              <a:defRPr sz="1600"/>
            </a:lvl3pPr>
            <a:lvl4pPr marL="661988" indent="0">
              <a:spcBef>
                <a:spcPts val="1200"/>
              </a:spcBef>
              <a:buNone/>
              <a:defRPr sz="1600"/>
            </a:lvl4pPr>
            <a:lvl5pPr marL="855663" indent="0">
              <a:spcBef>
                <a:spcPts val="1200"/>
              </a:spcBef>
              <a:buNone/>
              <a:defRPr sz="1600"/>
            </a:lvl5pPr>
          </a:lstStyle>
          <a:p>
            <a:pPr lvl="0"/>
            <a:r>
              <a:rPr lang="en-US"/>
              <a:t>Click to edit Master text styles</a:t>
            </a:r>
          </a:p>
        </p:txBody>
      </p:sp>
      <p:sp>
        <p:nvSpPr>
          <p:cNvPr id="16" name="Text Placeholder 11">
            <a:extLst>
              <a:ext uri="{FF2B5EF4-FFF2-40B4-BE49-F238E27FC236}">
                <a16:creationId xmlns:a16="http://schemas.microsoft.com/office/drawing/2014/main" id="{00C81CE8-C05F-9140-0418-2F852D2C3FF7}"/>
              </a:ext>
            </a:extLst>
          </p:cNvPr>
          <p:cNvSpPr>
            <a:spLocks noGrp="1"/>
          </p:cNvSpPr>
          <p:nvPr>
            <p:ph type="body" sz="quarter" idx="34"/>
          </p:nvPr>
        </p:nvSpPr>
        <p:spPr>
          <a:xfrm>
            <a:off x="8221349" y="1270189"/>
            <a:ext cx="3144402" cy="3625661"/>
          </a:xfrm>
          <a:solidFill>
            <a:schemeClr val="bg1"/>
          </a:solidFill>
        </p:spPr>
        <p:txBody>
          <a:bodyPr lIns="91440" tIns="91440" rIns="91440" bIns="91440">
            <a:normAutofit/>
          </a:bodyPr>
          <a:lstStyle>
            <a:lvl1pPr marL="0" indent="0">
              <a:spcBef>
                <a:spcPts val="1200"/>
              </a:spcBef>
              <a:buNone/>
              <a:defRPr sz="1800"/>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p:txBody>
      </p:sp>
      <p:sp>
        <p:nvSpPr>
          <p:cNvPr id="23" name="Picture Placeholder 56">
            <a:extLst>
              <a:ext uri="{FF2B5EF4-FFF2-40B4-BE49-F238E27FC236}">
                <a16:creationId xmlns:a16="http://schemas.microsoft.com/office/drawing/2014/main" id="{8AA70223-4163-7C0F-6EB5-0E78DD259A8E}"/>
              </a:ext>
            </a:extLst>
          </p:cNvPr>
          <p:cNvSpPr>
            <a:spLocks noGrp="1"/>
          </p:cNvSpPr>
          <p:nvPr>
            <p:ph type="pic" sz="quarter" idx="29" hasCustomPrompt="1"/>
          </p:nvPr>
        </p:nvSpPr>
        <p:spPr>
          <a:xfrm>
            <a:off x="8389939" y="4264024"/>
            <a:ext cx="2816476" cy="555417"/>
          </a:xfrm>
          <a:prstGeom prst="rect">
            <a:avLst/>
          </a:prstGeom>
        </p:spPr>
        <p:txBody>
          <a:bodyPr wrap="none" anchor="ctr">
            <a:noAutofit/>
          </a:bodyPr>
          <a:lstStyle>
            <a:lvl1pPr marL="0" indent="0" algn="ctr">
              <a:buFont typeface="Arial" panose="020B0604020202020204" pitchFamily="34" charset="0"/>
              <a:buNone/>
              <a:defRPr sz="1600">
                <a:latin typeface="+mj-lt"/>
              </a:defRPr>
            </a:lvl1pPr>
          </a:lstStyle>
          <a:p>
            <a:r>
              <a:rPr lang="en-US"/>
              <a:t>Image</a:t>
            </a:r>
          </a:p>
        </p:txBody>
      </p:sp>
      <p:sp>
        <p:nvSpPr>
          <p:cNvPr id="22" name="Picture Placeholder 56">
            <a:extLst>
              <a:ext uri="{FF2B5EF4-FFF2-40B4-BE49-F238E27FC236}">
                <a16:creationId xmlns:a16="http://schemas.microsoft.com/office/drawing/2014/main" id="{026C957F-1738-A388-50AB-F8AFABEB6E51}"/>
              </a:ext>
            </a:extLst>
          </p:cNvPr>
          <p:cNvSpPr>
            <a:spLocks noGrp="1"/>
          </p:cNvSpPr>
          <p:nvPr>
            <p:ph type="pic" sz="quarter" idx="25" hasCustomPrompt="1"/>
          </p:nvPr>
        </p:nvSpPr>
        <p:spPr>
          <a:xfrm>
            <a:off x="5076574" y="4264024"/>
            <a:ext cx="2816476" cy="555417"/>
          </a:xfrm>
          <a:prstGeom prst="rect">
            <a:avLst/>
          </a:prstGeom>
        </p:spPr>
        <p:txBody>
          <a:bodyPr wrap="none" anchor="ctr">
            <a:noAutofit/>
          </a:bodyPr>
          <a:lstStyle>
            <a:lvl1pPr marL="0" indent="0" algn="ctr">
              <a:buFont typeface="Arial" panose="020B0604020202020204" pitchFamily="34" charset="0"/>
              <a:buNone/>
              <a:defRPr sz="1600">
                <a:latin typeface="+mj-lt"/>
              </a:defRPr>
            </a:lvl1pPr>
          </a:lstStyle>
          <a:p>
            <a:r>
              <a:rPr lang="en-US"/>
              <a:t>Image</a:t>
            </a:r>
          </a:p>
        </p:txBody>
      </p:sp>
    </p:spTree>
    <p:extLst>
      <p:ext uri="{BB962C8B-B14F-4D97-AF65-F5344CB8AC3E}">
        <p14:creationId xmlns:p14="http://schemas.microsoft.com/office/powerpoint/2010/main" val="56017586"/>
      </p:ext>
    </p:extLst>
  </p:cSld>
  <p:clrMapOvr>
    <a:masterClrMapping/>
  </p:clrMapOvr>
  <p:transition>
    <p:fade/>
  </p:transition>
  <p:extLst>
    <p:ext uri="{DCECCB84-F9BA-43D5-87BE-67443E8EF086}">
      <p15:sldGuideLst xmlns:p15="http://schemas.microsoft.com/office/powerpoint/2012/main">
        <p15:guide id="28" orient="horz" pos="864">
          <p15:clr>
            <a:srgbClr val="5ACBF0"/>
          </p15:clr>
        </p15:guide>
        <p15:guide id="29" orient="horz" pos="1272">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conomic Impact">
    <p:spTree>
      <p:nvGrpSpPr>
        <p:cNvPr id="1" name=""/>
        <p:cNvGrpSpPr/>
        <p:nvPr/>
      </p:nvGrpSpPr>
      <p:grpSpPr>
        <a:xfrm>
          <a:off x="0" y="0"/>
          <a:ext cx="0" cy="0"/>
          <a:chOff x="0" y="0"/>
          <a:chExt cx="0" cy="0"/>
        </a:xfrm>
      </p:grpSpPr>
      <p:sp>
        <p:nvSpPr>
          <p:cNvPr id="9" name="Rectangle: Top Corners Rounded 8">
            <a:extLst>
              <a:ext uri="{FF2B5EF4-FFF2-40B4-BE49-F238E27FC236}">
                <a16:creationId xmlns:a16="http://schemas.microsoft.com/office/drawing/2014/main" id="{97382247-FCC1-71E5-C33C-03E6BC49D8FE}"/>
              </a:ext>
            </a:extLst>
          </p:cNvPr>
          <p:cNvSpPr/>
          <p:nvPr userDrawn="1"/>
        </p:nvSpPr>
        <p:spPr bwMode="auto">
          <a:xfrm>
            <a:off x="447042" y="2899838"/>
            <a:ext cx="11297918" cy="3371708"/>
          </a:xfrm>
          <a:prstGeom prst="round2SameRect">
            <a:avLst>
              <a:gd name="adj1" fmla="val 2679"/>
              <a:gd name="adj2" fmla="val 0"/>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sp>
        <p:nvSpPr>
          <p:cNvPr id="3" name="Rectangle 2">
            <a:extLst>
              <a:ext uri="{FF2B5EF4-FFF2-40B4-BE49-F238E27FC236}">
                <a16:creationId xmlns:a16="http://schemas.microsoft.com/office/drawing/2014/main" id="{85D8AF78-B3DB-39E5-B682-30064CE141D8}"/>
              </a:ext>
            </a:extLst>
          </p:cNvPr>
          <p:cNvSpPr/>
          <p:nvPr userDrawn="1"/>
        </p:nvSpPr>
        <p:spPr bwMode="auto">
          <a:xfrm>
            <a:off x="584200" y="2800952"/>
            <a:ext cx="11018518" cy="37538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886196"/>
            <a:ext cx="11018520" cy="553998"/>
          </a:xfrm>
        </p:spPr>
        <p:txBody>
          <a:bodyPr/>
          <a:lstStyle/>
          <a:p>
            <a:r>
              <a:rPr lang="en-US"/>
              <a:t>Click to edit Master title style</a:t>
            </a:r>
          </a:p>
        </p:txBody>
      </p:sp>
      <p:sp>
        <p:nvSpPr>
          <p:cNvPr id="65" name="Text Placeholder 11">
            <a:extLst>
              <a:ext uri="{FF2B5EF4-FFF2-40B4-BE49-F238E27FC236}">
                <a16:creationId xmlns:a16="http://schemas.microsoft.com/office/drawing/2014/main" id="{C5A9A83D-5331-01A7-C56F-091E337FD3B1}"/>
              </a:ext>
            </a:extLst>
          </p:cNvPr>
          <p:cNvSpPr>
            <a:spLocks noGrp="1"/>
          </p:cNvSpPr>
          <p:nvPr>
            <p:ph type="body" sz="quarter" idx="17" hasCustomPrompt="1"/>
          </p:nvPr>
        </p:nvSpPr>
        <p:spPr>
          <a:xfrm>
            <a:off x="584200" y="506558"/>
            <a:ext cx="4718304" cy="215444"/>
          </a:xfrm>
        </p:spPr>
        <p:txBody>
          <a:bodyPr anchor="t"/>
          <a:lstStyle>
            <a:lvl1pPr marL="0" indent="0">
              <a:spcBef>
                <a:spcPts val="0"/>
              </a:spcBef>
              <a:buNone/>
              <a:defRPr kumimoji="0" lang="en-US" sz="1400" b="1" i="0" u="none" strike="noStrike" kern="1200" cap="all" spc="150" normalizeH="0" baseline="0" dirty="0">
                <a:ln w="3175">
                  <a:noFill/>
                </a:ln>
                <a:solidFill>
                  <a:schemeClr val="bg2"/>
                </a:solidFill>
                <a:effectLst/>
                <a:uLnTx/>
                <a:uFillTx/>
                <a:latin typeface="Segoe UI"/>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lang="en-US"/>
              <a:t>Click to edit text styles</a:t>
            </a:r>
          </a:p>
        </p:txBody>
      </p:sp>
      <p:sp>
        <p:nvSpPr>
          <p:cNvPr id="10" name="Rectangle 9">
            <a:extLst>
              <a:ext uri="{FF2B5EF4-FFF2-40B4-BE49-F238E27FC236}">
                <a16:creationId xmlns:a16="http://schemas.microsoft.com/office/drawing/2014/main" id="{9C83B5C9-785C-7AC3-62A6-83A48BCF1E67}"/>
              </a:ext>
            </a:extLst>
          </p:cNvPr>
          <p:cNvSpPr/>
          <p:nvPr userDrawn="1"/>
        </p:nvSpPr>
        <p:spPr bwMode="auto">
          <a:xfrm>
            <a:off x="584200" y="1769835"/>
            <a:ext cx="11023600" cy="2440518"/>
          </a:xfrm>
          <a:prstGeom prst="rect">
            <a:avLst/>
          </a:prstGeom>
          <a:solidFill>
            <a:schemeClr val="bg1">
              <a:alpha val="65000"/>
            </a:schemeClr>
          </a:soli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000000"/>
              </a:solidFill>
              <a:effectLst/>
              <a:uLnTx/>
              <a:uFillTx/>
              <a:latin typeface="Segoe UI"/>
              <a:ea typeface="Calibri" panose="020F0502020204030204" pitchFamily="34" charset="0"/>
              <a:cs typeface="Segoe UI" panose="020B0502040204020203" pitchFamily="34" charset="0"/>
            </a:endParaRPr>
          </a:p>
        </p:txBody>
      </p:sp>
      <p:cxnSp>
        <p:nvCxnSpPr>
          <p:cNvPr id="21" name="Straight Connector 20">
            <a:extLst>
              <a:ext uri="{FF2B5EF4-FFF2-40B4-BE49-F238E27FC236}">
                <a16:creationId xmlns:a16="http://schemas.microsoft.com/office/drawing/2014/main" id="{44D18AEF-4377-6C7B-629A-93A634751A9E}"/>
              </a:ext>
            </a:extLst>
          </p:cNvPr>
          <p:cNvCxnSpPr>
            <a:cxnSpLocks/>
          </p:cNvCxnSpPr>
          <p:nvPr userDrawn="1"/>
        </p:nvCxnSpPr>
        <p:spPr>
          <a:xfrm>
            <a:off x="8023849" y="4698183"/>
            <a:ext cx="0" cy="1085534"/>
          </a:xfrm>
          <a:prstGeom prst="line">
            <a:avLst/>
          </a:prstGeom>
          <a:ln w="635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46841CD-F1E6-56AF-A190-F18D7AE88400}"/>
              </a:ext>
            </a:extLst>
          </p:cNvPr>
          <p:cNvCxnSpPr>
            <a:cxnSpLocks/>
          </p:cNvCxnSpPr>
          <p:nvPr userDrawn="1"/>
        </p:nvCxnSpPr>
        <p:spPr>
          <a:xfrm>
            <a:off x="4169739" y="4698183"/>
            <a:ext cx="0" cy="1085534"/>
          </a:xfrm>
          <a:prstGeom prst="line">
            <a:avLst/>
          </a:prstGeom>
          <a:ln w="635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5" name="Text Placeholder 20">
            <a:extLst>
              <a:ext uri="{FF2B5EF4-FFF2-40B4-BE49-F238E27FC236}">
                <a16:creationId xmlns:a16="http://schemas.microsoft.com/office/drawing/2014/main" id="{322E8D49-B7D0-B59C-0FC9-4D76356D3254}"/>
              </a:ext>
            </a:extLst>
          </p:cNvPr>
          <p:cNvSpPr>
            <a:spLocks noGrp="1"/>
          </p:cNvSpPr>
          <p:nvPr>
            <p:ph type="body" sz="quarter" idx="10" hasCustomPrompt="1"/>
          </p:nvPr>
        </p:nvSpPr>
        <p:spPr>
          <a:xfrm>
            <a:off x="584200" y="6460362"/>
            <a:ext cx="11025188" cy="138499"/>
          </a:xfrm>
        </p:spPr>
        <p:txBody>
          <a:bodyPr anchor="b">
            <a:spAutoFit/>
          </a:bodyPr>
          <a:lstStyle>
            <a:lvl1pPr marL="0" indent="0">
              <a:buNone/>
              <a:defRPr kumimoji="0" lang="en-US" sz="900" b="0" i="0" u="none" strike="noStrike" kern="1200" cap="none" spc="0" normalizeH="0" baseline="0" dirty="0">
                <a:ln>
                  <a:noFill/>
                </a:ln>
                <a:solidFill>
                  <a:schemeClr val="bg1">
                    <a:lumMod val="50000"/>
                  </a:schemeClr>
                </a:solidFill>
                <a:effectLst/>
                <a:uLnTx/>
                <a:uFillTx/>
                <a:latin typeface="+mn-lt"/>
                <a:ea typeface="+mn-ea"/>
                <a:cs typeface="+mn-cs"/>
              </a:defRPr>
            </a:lvl1pPr>
            <a:lvl2pPr>
              <a:defRPr/>
            </a:lvl2pPr>
            <a:lvl3pPr>
              <a:defRPr/>
            </a:lvl3pPr>
            <a:lvl4pPr>
              <a:defRPr/>
            </a:lvl4pPr>
            <a:lvl5pPr>
              <a:defRPr/>
            </a:lvl5pPr>
          </a:lstStyle>
          <a:p>
            <a:pPr marL="228600" marR="0" lvl="0" indent="-228600" algn="l" defTabSz="914400" rtl="0" eaLnBrk="1" fontAlgn="auto" latinLnBrk="0" hangingPunct="1">
              <a:lnSpc>
                <a:spcPct val="100000"/>
              </a:lnSpc>
              <a:spcBef>
                <a:spcPts val="0"/>
              </a:spcBef>
              <a:spcAft>
                <a:spcPts val="0"/>
              </a:spcAft>
              <a:buClrTx/>
              <a:buSzTx/>
              <a:tabLst/>
              <a:defRPr/>
            </a:pPr>
            <a:r>
              <a:rPr lang="en-GB"/>
              <a:t>Add text here</a:t>
            </a:r>
          </a:p>
        </p:txBody>
      </p:sp>
      <p:sp>
        <p:nvSpPr>
          <p:cNvPr id="46" name="Text Placeholder 45">
            <a:extLst>
              <a:ext uri="{FF2B5EF4-FFF2-40B4-BE49-F238E27FC236}">
                <a16:creationId xmlns:a16="http://schemas.microsoft.com/office/drawing/2014/main" id="{0AB7458F-F0CA-4F5E-9E21-8C86D4FA9E7E}"/>
              </a:ext>
            </a:extLst>
          </p:cNvPr>
          <p:cNvSpPr>
            <a:spLocks noGrp="1"/>
          </p:cNvSpPr>
          <p:nvPr>
            <p:ph type="body" sz="quarter" idx="38"/>
          </p:nvPr>
        </p:nvSpPr>
        <p:spPr>
          <a:xfrm>
            <a:off x="584198" y="1769835"/>
            <a:ext cx="11018520" cy="2441448"/>
          </a:xfrm>
        </p:spPr>
        <p:txBody>
          <a:bodyPr lIns="182880" tIns="91440" rIns="182880" bIns="91440" anchor="ctr">
            <a:noAutofit/>
          </a:bodyPr>
          <a:lstStyle>
            <a:lvl1pPr marL="0" indent="0">
              <a:buNone/>
              <a:defRPr>
                <a:solidFill>
                  <a:schemeClr val="tx1"/>
                </a:solidFill>
              </a:defRPr>
            </a:lvl1pPr>
          </a:lstStyle>
          <a:p>
            <a:pPr lvl="0"/>
            <a:r>
              <a:rPr lang="en-US"/>
              <a:t>Click to edit Master text styles</a:t>
            </a:r>
          </a:p>
        </p:txBody>
      </p:sp>
      <p:sp>
        <p:nvSpPr>
          <p:cNvPr id="47" name="Text Placeholder 45">
            <a:extLst>
              <a:ext uri="{FF2B5EF4-FFF2-40B4-BE49-F238E27FC236}">
                <a16:creationId xmlns:a16="http://schemas.microsoft.com/office/drawing/2014/main" id="{46D9D0E8-C2F2-3AC9-AA13-7835A363DB00}"/>
              </a:ext>
            </a:extLst>
          </p:cNvPr>
          <p:cNvSpPr>
            <a:spLocks noGrp="1"/>
          </p:cNvSpPr>
          <p:nvPr>
            <p:ph type="body" sz="quarter" idx="39" hasCustomPrompt="1"/>
          </p:nvPr>
        </p:nvSpPr>
        <p:spPr>
          <a:xfrm>
            <a:off x="584198" y="4456712"/>
            <a:ext cx="3319275" cy="557894"/>
          </a:xfrm>
        </p:spPr>
        <p:txBody>
          <a:bodyPr lIns="0" tIns="0" rIns="0">
            <a:noAutofit/>
          </a:bodyPr>
          <a:lstStyle>
            <a:lvl1pPr marL="0" indent="0">
              <a:buNone/>
              <a:defRPr sz="4000">
                <a:solidFill>
                  <a:schemeClr val="bg2"/>
                </a:solidFill>
                <a:latin typeface="+mj-lt"/>
              </a:defRPr>
            </a:lvl1pPr>
          </a:lstStyle>
          <a:p>
            <a:pPr lvl="0"/>
            <a:r>
              <a:rPr lang="en-US"/>
              <a:t>##</a:t>
            </a:r>
          </a:p>
        </p:txBody>
      </p:sp>
      <p:sp>
        <p:nvSpPr>
          <p:cNvPr id="49" name="Text Placeholder 45">
            <a:extLst>
              <a:ext uri="{FF2B5EF4-FFF2-40B4-BE49-F238E27FC236}">
                <a16:creationId xmlns:a16="http://schemas.microsoft.com/office/drawing/2014/main" id="{E73758C4-F1A3-0FB8-738F-8E2CAC827513}"/>
              </a:ext>
            </a:extLst>
          </p:cNvPr>
          <p:cNvSpPr>
            <a:spLocks noGrp="1"/>
          </p:cNvSpPr>
          <p:nvPr>
            <p:ph type="body" sz="quarter" idx="40"/>
          </p:nvPr>
        </p:nvSpPr>
        <p:spPr>
          <a:xfrm>
            <a:off x="584198" y="5097221"/>
            <a:ext cx="3319275" cy="927035"/>
          </a:xfrm>
        </p:spPr>
        <p:txBody>
          <a:bodyPr lIns="0" tIns="0" rIns="0">
            <a:noAutofit/>
          </a:bodyPr>
          <a:lstStyle>
            <a:lvl1pPr marL="0" indent="0">
              <a:buNone/>
              <a:defRPr sz="2200">
                <a:solidFill>
                  <a:schemeClr val="tx1"/>
                </a:solidFill>
              </a:defRPr>
            </a:lvl1pPr>
          </a:lstStyle>
          <a:p>
            <a:pPr lvl="0"/>
            <a:r>
              <a:rPr lang="en-US"/>
              <a:t>Click to edit Master text styles</a:t>
            </a:r>
          </a:p>
        </p:txBody>
      </p:sp>
      <p:sp>
        <p:nvSpPr>
          <p:cNvPr id="52" name="Text Placeholder 45">
            <a:extLst>
              <a:ext uri="{FF2B5EF4-FFF2-40B4-BE49-F238E27FC236}">
                <a16:creationId xmlns:a16="http://schemas.microsoft.com/office/drawing/2014/main" id="{33EBE6C3-1FF9-8EB2-BAEF-B086E610EF32}"/>
              </a:ext>
            </a:extLst>
          </p:cNvPr>
          <p:cNvSpPr>
            <a:spLocks noGrp="1"/>
          </p:cNvSpPr>
          <p:nvPr>
            <p:ph type="body" sz="quarter" idx="41" hasCustomPrompt="1"/>
          </p:nvPr>
        </p:nvSpPr>
        <p:spPr>
          <a:xfrm>
            <a:off x="4436362" y="4456712"/>
            <a:ext cx="3319275" cy="557894"/>
          </a:xfrm>
        </p:spPr>
        <p:txBody>
          <a:bodyPr lIns="0" tIns="0" rIns="0">
            <a:noAutofit/>
          </a:bodyPr>
          <a:lstStyle>
            <a:lvl1pPr marL="0" indent="0">
              <a:buNone/>
              <a:defRPr sz="4000">
                <a:solidFill>
                  <a:schemeClr val="bg2"/>
                </a:solidFill>
                <a:latin typeface="+mj-lt"/>
              </a:defRPr>
            </a:lvl1pPr>
          </a:lstStyle>
          <a:p>
            <a:pPr lvl="0"/>
            <a:r>
              <a:rPr lang="en-US"/>
              <a:t>##</a:t>
            </a:r>
          </a:p>
        </p:txBody>
      </p:sp>
      <p:sp>
        <p:nvSpPr>
          <p:cNvPr id="53" name="Text Placeholder 45">
            <a:extLst>
              <a:ext uri="{FF2B5EF4-FFF2-40B4-BE49-F238E27FC236}">
                <a16:creationId xmlns:a16="http://schemas.microsoft.com/office/drawing/2014/main" id="{3A06A2B6-8AAF-2710-ABF6-86F4CE4F425B}"/>
              </a:ext>
            </a:extLst>
          </p:cNvPr>
          <p:cNvSpPr>
            <a:spLocks noGrp="1"/>
          </p:cNvSpPr>
          <p:nvPr>
            <p:ph type="body" sz="quarter" idx="42"/>
          </p:nvPr>
        </p:nvSpPr>
        <p:spPr>
          <a:xfrm>
            <a:off x="4436362" y="5097221"/>
            <a:ext cx="3319275" cy="927035"/>
          </a:xfrm>
        </p:spPr>
        <p:txBody>
          <a:bodyPr lIns="0" tIns="0" rIns="0">
            <a:noAutofit/>
          </a:bodyPr>
          <a:lstStyle>
            <a:lvl1pPr marL="0" indent="0">
              <a:buNone/>
              <a:defRPr sz="2200">
                <a:solidFill>
                  <a:schemeClr val="tx1"/>
                </a:solidFill>
              </a:defRPr>
            </a:lvl1pPr>
          </a:lstStyle>
          <a:p>
            <a:pPr lvl="0"/>
            <a:r>
              <a:rPr lang="en-US"/>
              <a:t>Click to edit Master text styles</a:t>
            </a:r>
          </a:p>
        </p:txBody>
      </p:sp>
      <p:sp>
        <p:nvSpPr>
          <p:cNvPr id="54" name="Text Placeholder 45">
            <a:extLst>
              <a:ext uri="{FF2B5EF4-FFF2-40B4-BE49-F238E27FC236}">
                <a16:creationId xmlns:a16="http://schemas.microsoft.com/office/drawing/2014/main" id="{D473A9E8-1948-D60C-1734-9E202FA6ED0F}"/>
              </a:ext>
            </a:extLst>
          </p:cNvPr>
          <p:cNvSpPr>
            <a:spLocks noGrp="1"/>
          </p:cNvSpPr>
          <p:nvPr>
            <p:ph type="body" sz="quarter" idx="43" hasCustomPrompt="1"/>
          </p:nvPr>
        </p:nvSpPr>
        <p:spPr>
          <a:xfrm>
            <a:off x="8290113" y="4456712"/>
            <a:ext cx="3319275" cy="557894"/>
          </a:xfrm>
        </p:spPr>
        <p:txBody>
          <a:bodyPr lIns="0" tIns="0" rIns="0">
            <a:noAutofit/>
          </a:bodyPr>
          <a:lstStyle>
            <a:lvl1pPr marL="0" indent="0">
              <a:buNone/>
              <a:defRPr sz="4000">
                <a:solidFill>
                  <a:schemeClr val="bg2"/>
                </a:solidFill>
                <a:latin typeface="+mj-lt"/>
              </a:defRPr>
            </a:lvl1pPr>
          </a:lstStyle>
          <a:p>
            <a:pPr lvl="0"/>
            <a:r>
              <a:rPr lang="en-US"/>
              <a:t>##</a:t>
            </a:r>
          </a:p>
        </p:txBody>
      </p:sp>
      <p:sp>
        <p:nvSpPr>
          <p:cNvPr id="55" name="Text Placeholder 45">
            <a:extLst>
              <a:ext uri="{FF2B5EF4-FFF2-40B4-BE49-F238E27FC236}">
                <a16:creationId xmlns:a16="http://schemas.microsoft.com/office/drawing/2014/main" id="{D26D42E3-52BC-0E65-5892-E61493D41945}"/>
              </a:ext>
            </a:extLst>
          </p:cNvPr>
          <p:cNvSpPr>
            <a:spLocks noGrp="1"/>
          </p:cNvSpPr>
          <p:nvPr>
            <p:ph type="body" sz="quarter" idx="44"/>
          </p:nvPr>
        </p:nvSpPr>
        <p:spPr>
          <a:xfrm>
            <a:off x="8290113" y="5097221"/>
            <a:ext cx="3319275" cy="927035"/>
          </a:xfrm>
        </p:spPr>
        <p:txBody>
          <a:bodyPr lIns="0" tIns="0" rIns="0">
            <a:noAutofit/>
          </a:bodyPr>
          <a:lstStyle>
            <a:lvl1pPr marL="0" indent="0">
              <a:buNone/>
              <a:defRPr sz="22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35916373"/>
      </p:ext>
    </p:extLst>
  </p:cSld>
  <p:clrMapOvr>
    <a:masterClrMapping/>
  </p:clrMapOvr>
  <p:transition>
    <p:fade/>
  </p:transition>
  <p:extLst>
    <p:ext uri="{DCECCB84-F9BA-43D5-87BE-67443E8EF086}">
      <p15:sldGuideLst xmlns:p15="http://schemas.microsoft.com/office/powerpoint/2012/main">
        <p15:guide id="28" orient="horz" pos="864">
          <p15:clr>
            <a:srgbClr val="5ACBF0"/>
          </p15:clr>
        </p15:guide>
        <p15:guide id="29" orient="horz" pos="1272">
          <p15:clr>
            <a:srgbClr val="5ACBF0"/>
          </p15:clr>
        </p15:guide>
        <p15:guide id="30"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usiness Impact">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C49E777D-77AE-6C9F-78EB-57FE423DCD21}"/>
              </a:ext>
            </a:extLst>
          </p:cNvPr>
          <p:cNvSpPr/>
          <p:nvPr userDrawn="1"/>
        </p:nvSpPr>
        <p:spPr bwMode="auto">
          <a:xfrm rot="10800000">
            <a:off x="5850946" y="1991226"/>
            <a:ext cx="1492828" cy="1720960"/>
          </a:xfrm>
          <a:prstGeom prst="round2SameRect">
            <a:avLst>
              <a:gd name="adj1" fmla="val 50000"/>
              <a:gd name="adj2" fmla="val 0"/>
            </a:avLst>
          </a:prstGeom>
          <a:solidFill>
            <a:schemeClr val="bg1">
              <a:alpha val="77000"/>
            </a:schemeClr>
          </a:solidFill>
          <a:ln w="15875">
            <a:noFill/>
            <a:headEnd type="none" w="med" len="med"/>
            <a:tailEnd type="none" w="med" len="med"/>
          </a:ln>
          <a:effectLst>
            <a:outerShdw blurRad="2286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Calibri" panose="020F0502020204030204"/>
              <a:ea typeface="+mn-ea"/>
              <a:cs typeface="Segoe UI" pitchFamily="34" charset="0"/>
            </a:endParaRPr>
          </a:p>
        </p:txBody>
      </p:sp>
      <p:sp>
        <p:nvSpPr>
          <p:cNvPr id="4" name="Rectangle: Top Corners Rounded 3">
            <a:extLst>
              <a:ext uri="{FF2B5EF4-FFF2-40B4-BE49-F238E27FC236}">
                <a16:creationId xmlns:a16="http://schemas.microsoft.com/office/drawing/2014/main" id="{AA36565A-CC06-8390-77CC-2538A936107E}"/>
              </a:ext>
            </a:extLst>
          </p:cNvPr>
          <p:cNvSpPr/>
          <p:nvPr userDrawn="1"/>
        </p:nvSpPr>
        <p:spPr bwMode="auto">
          <a:xfrm rot="10800000">
            <a:off x="7914477" y="1991226"/>
            <a:ext cx="1492828" cy="1720960"/>
          </a:xfrm>
          <a:prstGeom prst="round2SameRect">
            <a:avLst>
              <a:gd name="adj1" fmla="val 50000"/>
              <a:gd name="adj2" fmla="val 0"/>
            </a:avLst>
          </a:prstGeom>
          <a:solidFill>
            <a:schemeClr val="bg1">
              <a:alpha val="77000"/>
            </a:schemeClr>
          </a:solidFill>
          <a:ln w="15875">
            <a:noFill/>
            <a:headEnd type="none" w="med" len="med"/>
            <a:tailEnd type="none" w="med" len="med"/>
          </a:ln>
          <a:effectLst>
            <a:outerShdw blurRad="2286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Calibri" panose="020F0502020204030204"/>
              <a:ea typeface="+mn-ea"/>
              <a:cs typeface="Segoe UI" pitchFamily="34" charset="0"/>
            </a:endParaRPr>
          </a:p>
        </p:txBody>
      </p:sp>
      <p:sp>
        <p:nvSpPr>
          <p:cNvPr id="5" name="Rectangle: Top Corners Rounded 4">
            <a:extLst>
              <a:ext uri="{FF2B5EF4-FFF2-40B4-BE49-F238E27FC236}">
                <a16:creationId xmlns:a16="http://schemas.microsoft.com/office/drawing/2014/main" id="{869B36D9-3315-FDE0-EDE0-E25464CBBE10}"/>
              </a:ext>
            </a:extLst>
          </p:cNvPr>
          <p:cNvSpPr/>
          <p:nvPr userDrawn="1"/>
        </p:nvSpPr>
        <p:spPr bwMode="auto">
          <a:xfrm rot="10800000">
            <a:off x="9978008" y="1991226"/>
            <a:ext cx="1492828" cy="1720960"/>
          </a:xfrm>
          <a:prstGeom prst="round2SameRect">
            <a:avLst>
              <a:gd name="adj1" fmla="val 50000"/>
              <a:gd name="adj2" fmla="val 0"/>
            </a:avLst>
          </a:prstGeom>
          <a:solidFill>
            <a:schemeClr val="bg1">
              <a:alpha val="77000"/>
            </a:schemeClr>
          </a:solidFill>
          <a:ln w="15875">
            <a:noFill/>
            <a:headEnd type="none" w="med" len="med"/>
            <a:tailEnd type="none" w="med" len="med"/>
          </a:ln>
          <a:effectLst>
            <a:outerShdw blurRad="2286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Calibri" panose="020F0502020204030204"/>
              <a:ea typeface="+mn-ea"/>
              <a:cs typeface="Segoe UI" pitchFamily="34" charset="0"/>
            </a:endParaRPr>
          </a:p>
        </p:txBody>
      </p:sp>
      <p:sp>
        <p:nvSpPr>
          <p:cNvPr id="6" name="Freeform: Shape 5">
            <a:extLst>
              <a:ext uri="{FF2B5EF4-FFF2-40B4-BE49-F238E27FC236}">
                <a16:creationId xmlns:a16="http://schemas.microsoft.com/office/drawing/2014/main" id="{0E9AE189-67A7-1D71-43B6-11B627D5D0B9}"/>
              </a:ext>
            </a:extLst>
          </p:cNvPr>
          <p:cNvSpPr/>
          <p:nvPr userDrawn="1"/>
        </p:nvSpPr>
        <p:spPr bwMode="auto">
          <a:xfrm rot="10800000">
            <a:off x="5457824" y="2052318"/>
            <a:ext cx="160569" cy="160569"/>
          </a:xfrm>
          <a:custGeom>
            <a:avLst/>
            <a:gdLst>
              <a:gd name="connsiteX0" fmla="*/ 160569 w 160569"/>
              <a:gd name="connsiteY0" fmla="*/ 160569 h 160569"/>
              <a:gd name="connsiteX1" fmla="*/ 0 w 160569"/>
              <a:gd name="connsiteY1" fmla="*/ 160569 h 160569"/>
              <a:gd name="connsiteX2" fmla="*/ 160569 w 160569"/>
              <a:gd name="connsiteY2" fmla="*/ 0 h 160569"/>
            </a:gdLst>
            <a:ahLst/>
            <a:cxnLst>
              <a:cxn ang="0">
                <a:pos x="connsiteX0" y="connsiteY0"/>
              </a:cxn>
              <a:cxn ang="0">
                <a:pos x="connsiteX1" y="connsiteY1"/>
              </a:cxn>
              <a:cxn ang="0">
                <a:pos x="connsiteX2" y="connsiteY2"/>
              </a:cxn>
            </a:cxnLst>
            <a:rect l="l" t="t" r="r" b="b"/>
            <a:pathLst>
              <a:path w="160569" h="160569">
                <a:moveTo>
                  <a:pt x="160569" y="160569"/>
                </a:moveTo>
                <a:lnTo>
                  <a:pt x="0" y="160569"/>
                </a:lnTo>
                <a:cubicBezTo>
                  <a:pt x="88680" y="160569"/>
                  <a:pt x="160569" y="88680"/>
                  <a:pt x="160569" y="0"/>
                </a:cubicBezTo>
                <a:close/>
              </a:path>
            </a:pathLst>
          </a:cu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 name="Rectangle 6">
            <a:extLst>
              <a:ext uri="{FF2B5EF4-FFF2-40B4-BE49-F238E27FC236}">
                <a16:creationId xmlns:a16="http://schemas.microsoft.com/office/drawing/2014/main" id="{ABFCD77F-66E4-830A-7E78-B5926A97FDE2}"/>
              </a:ext>
            </a:extLst>
          </p:cNvPr>
          <p:cNvSpPr/>
          <p:nvPr userDrawn="1"/>
        </p:nvSpPr>
        <p:spPr bwMode="auto">
          <a:xfrm rot="10800000" flipH="1">
            <a:off x="262405" y="1741711"/>
            <a:ext cx="11929593" cy="310607"/>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8" name="Rectangle: Single Corner Rounded 7">
            <a:extLst>
              <a:ext uri="{FF2B5EF4-FFF2-40B4-BE49-F238E27FC236}">
                <a16:creationId xmlns:a16="http://schemas.microsoft.com/office/drawing/2014/main" id="{9574F7C6-0567-14AA-0BD5-42726AB6A14B}"/>
              </a:ext>
            </a:extLst>
          </p:cNvPr>
          <p:cNvSpPr/>
          <p:nvPr userDrawn="1"/>
        </p:nvSpPr>
        <p:spPr bwMode="auto">
          <a:xfrm rot="10800000" flipH="1">
            <a:off x="-1" y="1741709"/>
            <a:ext cx="5457825" cy="4916265"/>
          </a:xfrm>
          <a:prstGeom prst="round1Rect">
            <a:avLst>
              <a:gd name="adj" fmla="val 3273"/>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cxnSp>
        <p:nvCxnSpPr>
          <p:cNvPr id="11" name="Straight Connector 10">
            <a:extLst>
              <a:ext uri="{FF2B5EF4-FFF2-40B4-BE49-F238E27FC236}">
                <a16:creationId xmlns:a16="http://schemas.microsoft.com/office/drawing/2014/main" id="{81B4D7F2-B773-83FD-029A-DA9738372797}"/>
              </a:ext>
            </a:extLst>
          </p:cNvPr>
          <p:cNvCxnSpPr>
            <a:cxnSpLocks/>
          </p:cNvCxnSpPr>
          <p:nvPr userDrawn="1"/>
        </p:nvCxnSpPr>
        <p:spPr>
          <a:xfrm>
            <a:off x="7629127" y="3991294"/>
            <a:ext cx="0" cy="2285681"/>
          </a:xfrm>
          <a:prstGeom prst="line">
            <a:avLst/>
          </a:prstGeom>
          <a:ln w="6350">
            <a:solidFill>
              <a:schemeClr val="bg1">
                <a:lumMod val="8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2" name="Arrow: Bent 11">
            <a:extLst>
              <a:ext uri="{FF2B5EF4-FFF2-40B4-BE49-F238E27FC236}">
                <a16:creationId xmlns:a16="http://schemas.microsoft.com/office/drawing/2014/main" id="{1AC745DE-0C69-96FE-E9AE-027389F0BBFA}"/>
              </a:ext>
            </a:extLst>
          </p:cNvPr>
          <p:cNvSpPr/>
          <p:nvPr userDrawn="1"/>
        </p:nvSpPr>
        <p:spPr bwMode="auto">
          <a:xfrm rot="5400000" flipH="1">
            <a:off x="512440" y="1712591"/>
            <a:ext cx="4432937" cy="5457830"/>
          </a:xfrm>
          <a:prstGeom prst="bentArrow">
            <a:avLst>
              <a:gd name="adj1" fmla="val 25000"/>
              <a:gd name="adj2" fmla="val 0"/>
              <a:gd name="adj3" fmla="val 25000"/>
              <a:gd name="adj4" fmla="val 3807"/>
            </a:avLst>
          </a:prstGeom>
          <a:solidFill>
            <a:schemeClr val="accent1"/>
          </a:solidFill>
          <a:ln w="1270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3" name="Arrow: Bent 12">
            <a:extLst>
              <a:ext uri="{FF2B5EF4-FFF2-40B4-BE49-F238E27FC236}">
                <a16:creationId xmlns:a16="http://schemas.microsoft.com/office/drawing/2014/main" id="{76018BE7-A988-6E23-771E-5D6851766898}"/>
              </a:ext>
            </a:extLst>
          </p:cNvPr>
          <p:cNvSpPr/>
          <p:nvPr userDrawn="1"/>
        </p:nvSpPr>
        <p:spPr bwMode="auto">
          <a:xfrm rot="16200000" flipH="1">
            <a:off x="7483794" y="26353"/>
            <a:ext cx="2682240" cy="6734181"/>
          </a:xfrm>
          <a:prstGeom prst="bentArrow">
            <a:avLst>
              <a:gd name="adj1" fmla="val 25000"/>
              <a:gd name="adj2" fmla="val 0"/>
              <a:gd name="adj3" fmla="val 25000"/>
              <a:gd name="adj4" fmla="val 5935"/>
            </a:avLst>
          </a:prstGeom>
          <a:solidFill>
            <a:schemeClr val="accent1"/>
          </a:solidFill>
          <a:ln w="1270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4" name="Freeform: Shape 13">
            <a:extLst>
              <a:ext uri="{FF2B5EF4-FFF2-40B4-BE49-F238E27FC236}">
                <a16:creationId xmlns:a16="http://schemas.microsoft.com/office/drawing/2014/main" id="{6C1C5EC6-742E-183C-3DBA-BB6275896828}"/>
              </a:ext>
            </a:extLst>
          </p:cNvPr>
          <p:cNvSpPr/>
          <p:nvPr userDrawn="1"/>
        </p:nvSpPr>
        <p:spPr bwMode="auto">
          <a:xfrm rot="10800000" flipH="1">
            <a:off x="-1" y="1741707"/>
            <a:ext cx="12191999" cy="991967"/>
          </a:xfrm>
          <a:custGeom>
            <a:avLst/>
            <a:gdLst>
              <a:gd name="connsiteX0" fmla="*/ 0 w 12191999"/>
              <a:gd name="connsiteY0" fmla="*/ 991967 h 991967"/>
              <a:gd name="connsiteX1" fmla="*/ 5276851 w 12191999"/>
              <a:gd name="connsiteY1" fmla="*/ 991967 h 991967"/>
              <a:gd name="connsiteX2" fmla="*/ 5276851 w 12191999"/>
              <a:gd name="connsiteY2" fmla="*/ 991964 h 991967"/>
              <a:gd name="connsiteX3" fmla="*/ 12191999 w 12191999"/>
              <a:gd name="connsiteY3" fmla="*/ 991964 h 991967"/>
              <a:gd name="connsiteX4" fmla="*/ 12191999 w 12191999"/>
              <a:gd name="connsiteY4" fmla="*/ 860778 h 991967"/>
              <a:gd name="connsiteX5" fmla="*/ 5539243 w 12191999"/>
              <a:gd name="connsiteY5" fmla="*/ 860778 h 991967"/>
              <a:gd name="connsiteX6" fmla="*/ 5461225 w 12191999"/>
              <a:gd name="connsiteY6" fmla="*/ 848983 h 991967"/>
              <a:gd name="connsiteX7" fmla="*/ 5297470 w 12191999"/>
              <a:gd name="connsiteY7" fmla="*/ 700514 h 991967"/>
              <a:gd name="connsiteX8" fmla="*/ 5276851 w 12191999"/>
              <a:gd name="connsiteY8" fmla="*/ 598383 h 991967"/>
              <a:gd name="connsiteX9" fmla="*/ 5276851 w 12191999"/>
              <a:gd name="connsiteY9" fmla="*/ 165331 h 991967"/>
              <a:gd name="connsiteX10" fmla="*/ 5111520 w 12191999"/>
              <a:gd name="connsiteY10" fmla="*/ 0 h 991967"/>
              <a:gd name="connsiteX11" fmla="*/ 0 w 12191999"/>
              <a:gd name="connsiteY11" fmla="*/ 0 h 99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9" h="991967">
                <a:moveTo>
                  <a:pt x="0" y="991967"/>
                </a:moveTo>
                <a:lnTo>
                  <a:pt x="5276851" y="991967"/>
                </a:lnTo>
                <a:lnTo>
                  <a:pt x="5276851" y="991964"/>
                </a:lnTo>
                <a:lnTo>
                  <a:pt x="12191999" y="991964"/>
                </a:lnTo>
                <a:lnTo>
                  <a:pt x="12191999" y="860778"/>
                </a:lnTo>
                <a:lnTo>
                  <a:pt x="5539243" y="860778"/>
                </a:lnTo>
                <a:lnTo>
                  <a:pt x="5461225" y="848983"/>
                </a:lnTo>
                <a:cubicBezTo>
                  <a:pt x="5387274" y="825982"/>
                  <a:pt x="5327347" y="771150"/>
                  <a:pt x="5297470" y="700514"/>
                </a:cubicBezTo>
                <a:lnTo>
                  <a:pt x="5276851" y="598383"/>
                </a:lnTo>
                <a:lnTo>
                  <a:pt x="5276851" y="165331"/>
                </a:lnTo>
                <a:cubicBezTo>
                  <a:pt x="5276851" y="74021"/>
                  <a:pt x="5202830" y="0"/>
                  <a:pt x="5111520" y="0"/>
                </a:cubicBezTo>
                <a:lnTo>
                  <a:pt x="0" y="0"/>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5" name="Rectangle 14">
            <a:extLst>
              <a:ext uri="{FF2B5EF4-FFF2-40B4-BE49-F238E27FC236}">
                <a16:creationId xmlns:a16="http://schemas.microsoft.com/office/drawing/2014/main" id="{46327B1B-E882-0494-C1E6-B81863529C68}"/>
              </a:ext>
            </a:extLst>
          </p:cNvPr>
          <p:cNvSpPr/>
          <p:nvPr userDrawn="1"/>
        </p:nvSpPr>
        <p:spPr bwMode="auto">
          <a:xfrm>
            <a:off x="-7" y="1"/>
            <a:ext cx="12192006" cy="1741713"/>
          </a:xfrm>
          <a:prstGeom prst="rect">
            <a:avLst/>
          </a:prstGeom>
          <a:solidFill>
            <a:schemeClr val="bg1"/>
          </a:solidFill>
          <a:ln w="15875">
            <a:noFill/>
            <a:headEnd type="none" w="med" len="med"/>
            <a:tailEnd type="none" w="med" len="med"/>
          </a:ln>
          <a:effectLst>
            <a:outerShdw blurRad="63500" sx="102000" sy="102000" algn="ctr" rotWithShape="0">
              <a:schemeClr val="tx1">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Calibri" panose="020F0502020204030204"/>
              <a:ea typeface="Segoe UI" pitchFamily="34" charset="0"/>
              <a:cs typeface="Segoe UI" pitchFamily="34" charset="0"/>
            </a:endParaRPr>
          </a:p>
        </p:txBody>
      </p:sp>
      <p:sp>
        <p:nvSpPr>
          <p:cNvPr id="19" name="Oval 18">
            <a:extLst>
              <a:ext uri="{FF2B5EF4-FFF2-40B4-BE49-F238E27FC236}">
                <a16:creationId xmlns:a16="http://schemas.microsoft.com/office/drawing/2014/main" id="{BDA3D19A-3F82-7B69-BB87-376F70892A58}"/>
              </a:ext>
            </a:extLst>
          </p:cNvPr>
          <p:cNvSpPr/>
          <p:nvPr userDrawn="1"/>
        </p:nvSpPr>
        <p:spPr bwMode="auto">
          <a:xfrm>
            <a:off x="8025382" y="2303247"/>
            <a:ext cx="1271018" cy="1271014"/>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0" name="Oval 19">
            <a:extLst>
              <a:ext uri="{FF2B5EF4-FFF2-40B4-BE49-F238E27FC236}">
                <a16:creationId xmlns:a16="http://schemas.microsoft.com/office/drawing/2014/main" id="{4B4A2395-E8B5-44C6-5D16-BB3100547C3A}"/>
              </a:ext>
            </a:extLst>
          </p:cNvPr>
          <p:cNvSpPr/>
          <p:nvPr userDrawn="1"/>
        </p:nvSpPr>
        <p:spPr bwMode="auto">
          <a:xfrm>
            <a:off x="10088913" y="2303247"/>
            <a:ext cx="1271018" cy="1271014"/>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2" name="Oval 21">
            <a:extLst>
              <a:ext uri="{FF2B5EF4-FFF2-40B4-BE49-F238E27FC236}">
                <a16:creationId xmlns:a16="http://schemas.microsoft.com/office/drawing/2014/main" id="{2930AEBB-0B3D-35AA-14A4-092156B9EABD}"/>
              </a:ext>
            </a:extLst>
          </p:cNvPr>
          <p:cNvSpPr/>
          <p:nvPr userDrawn="1"/>
        </p:nvSpPr>
        <p:spPr bwMode="auto">
          <a:xfrm>
            <a:off x="5961851" y="2303247"/>
            <a:ext cx="1271018" cy="1271014"/>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cxnSp>
        <p:nvCxnSpPr>
          <p:cNvPr id="23" name="Straight Connector 22">
            <a:extLst>
              <a:ext uri="{FF2B5EF4-FFF2-40B4-BE49-F238E27FC236}">
                <a16:creationId xmlns:a16="http://schemas.microsoft.com/office/drawing/2014/main" id="{D7C550B8-64D2-D849-9036-FFF8E6366AE2}"/>
              </a:ext>
            </a:extLst>
          </p:cNvPr>
          <p:cNvCxnSpPr>
            <a:cxnSpLocks/>
          </p:cNvCxnSpPr>
          <p:nvPr userDrawn="1"/>
        </p:nvCxnSpPr>
        <p:spPr>
          <a:xfrm>
            <a:off x="9692658" y="3991294"/>
            <a:ext cx="0" cy="2276156"/>
          </a:xfrm>
          <a:prstGeom prst="line">
            <a:avLst/>
          </a:prstGeom>
          <a:ln w="6350">
            <a:solidFill>
              <a:schemeClr val="bg1">
                <a:lumMod val="8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886196"/>
            <a:ext cx="11018520" cy="553998"/>
          </a:xfrm>
        </p:spPr>
        <p:txBody>
          <a:bodyPr/>
          <a:lstStyle/>
          <a:p>
            <a:r>
              <a:rPr lang="en-US"/>
              <a:t>Click to edit Master title style</a:t>
            </a:r>
          </a:p>
        </p:txBody>
      </p:sp>
      <p:sp>
        <p:nvSpPr>
          <p:cNvPr id="64" name="Text Placeholder 11">
            <a:extLst>
              <a:ext uri="{FF2B5EF4-FFF2-40B4-BE49-F238E27FC236}">
                <a16:creationId xmlns:a16="http://schemas.microsoft.com/office/drawing/2014/main" id="{455F6BBA-1284-8D0A-5612-5126F0347F91}"/>
              </a:ext>
            </a:extLst>
          </p:cNvPr>
          <p:cNvSpPr>
            <a:spLocks noGrp="1"/>
          </p:cNvSpPr>
          <p:nvPr>
            <p:ph type="body" sz="quarter" idx="16" hasCustomPrompt="1"/>
          </p:nvPr>
        </p:nvSpPr>
        <p:spPr>
          <a:xfrm>
            <a:off x="584200" y="2906340"/>
            <a:ext cx="4718304" cy="400110"/>
          </a:xfrm>
        </p:spPr>
        <p:txBody>
          <a:bodyPr anchor="t"/>
          <a:lstStyle>
            <a:lvl1pPr marL="0" indent="0">
              <a:spcBef>
                <a:spcPts val="0"/>
              </a:spcBef>
              <a:buNone/>
              <a:defRPr kumimoji="0" lang="en-US" sz="2600" b="0" i="0" u="none" strike="noStrike" kern="1200" cap="none" spc="0" normalizeH="0" baseline="0" dirty="0">
                <a:ln>
                  <a:noFill/>
                </a:ln>
                <a:solidFill>
                  <a:srgbClr val="000000"/>
                </a:solidFill>
                <a:effectLst/>
                <a:uLnTx/>
                <a:uFillTx/>
                <a:latin typeface="Segoe UI"/>
                <a:ea typeface="Calibri" panose="020F0502020204030204"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text styles</a:t>
            </a:r>
          </a:p>
        </p:txBody>
      </p:sp>
      <p:sp>
        <p:nvSpPr>
          <p:cNvPr id="65" name="Text Placeholder 11">
            <a:extLst>
              <a:ext uri="{FF2B5EF4-FFF2-40B4-BE49-F238E27FC236}">
                <a16:creationId xmlns:a16="http://schemas.microsoft.com/office/drawing/2014/main" id="{C5A9A83D-5331-01A7-C56F-091E337FD3B1}"/>
              </a:ext>
            </a:extLst>
          </p:cNvPr>
          <p:cNvSpPr>
            <a:spLocks noGrp="1"/>
          </p:cNvSpPr>
          <p:nvPr>
            <p:ph type="body" sz="quarter" idx="17" hasCustomPrompt="1"/>
          </p:nvPr>
        </p:nvSpPr>
        <p:spPr>
          <a:xfrm>
            <a:off x="584200" y="506558"/>
            <a:ext cx="4718304" cy="215444"/>
          </a:xfrm>
        </p:spPr>
        <p:txBody>
          <a:bodyPr anchor="t"/>
          <a:lstStyle>
            <a:lvl1pPr marL="0" indent="0">
              <a:spcBef>
                <a:spcPts val="0"/>
              </a:spcBef>
              <a:buNone/>
              <a:defRPr kumimoji="0" lang="en-US" sz="1400" b="1" i="0" u="none" strike="noStrike" kern="1200" cap="all" spc="150" normalizeH="0" baseline="0" dirty="0">
                <a:ln w="3175">
                  <a:noFill/>
                </a:ln>
                <a:solidFill>
                  <a:schemeClr val="bg2"/>
                </a:solidFill>
                <a:effectLst/>
                <a:uLnTx/>
                <a:uFillTx/>
                <a:latin typeface="Segoe UI"/>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lang="en-US"/>
              <a:t>Click to edit text styles</a:t>
            </a:r>
          </a:p>
        </p:txBody>
      </p:sp>
      <p:sp>
        <p:nvSpPr>
          <p:cNvPr id="66" name="Text Placeholder 11">
            <a:extLst>
              <a:ext uri="{FF2B5EF4-FFF2-40B4-BE49-F238E27FC236}">
                <a16:creationId xmlns:a16="http://schemas.microsoft.com/office/drawing/2014/main" id="{F0F886B2-385B-AAF3-4752-63C8FC93625F}"/>
              </a:ext>
            </a:extLst>
          </p:cNvPr>
          <p:cNvSpPr>
            <a:spLocks noGrp="1"/>
          </p:cNvSpPr>
          <p:nvPr>
            <p:ph type="body" sz="quarter" idx="18" hasCustomPrompt="1"/>
          </p:nvPr>
        </p:nvSpPr>
        <p:spPr>
          <a:xfrm>
            <a:off x="6036574" y="2692533"/>
            <a:ext cx="1121573" cy="492443"/>
          </a:xfrm>
        </p:spPr>
        <p:txBody>
          <a:bodyPr anchor="t"/>
          <a:lstStyle>
            <a:lvl1pPr marL="0" indent="0" algn="ctr">
              <a:spcBef>
                <a:spcPts val="0"/>
              </a:spcBef>
              <a:buNone/>
              <a:defRPr kumimoji="0" lang="en-US" sz="3200" b="0" i="0" u="none" strike="noStrike" kern="1200" cap="none" spc="120" normalizeH="0" baseline="0" dirty="0">
                <a:ln>
                  <a:noFill/>
                </a:ln>
                <a:solidFill>
                  <a:schemeClr val="bg2"/>
                </a:solidFill>
                <a:effectLst/>
                <a:uLnTx/>
                <a:uFillTx/>
                <a:latin typeface="Segoe UI Semibold"/>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120" normalizeH="0" baseline="0" noProof="0">
                <a:ln>
                  <a:noFill/>
                </a:ln>
                <a:solidFill>
                  <a:srgbClr val="14938C"/>
                </a:solidFill>
                <a:effectLst/>
                <a:uLnTx/>
                <a:uFillTx/>
                <a:latin typeface="Segoe UI Semibold"/>
                <a:ea typeface="+mn-ea"/>
                <a:cs typeface="Segoe UI" pitchFamily="34" charset="0"/>
              </a:rPr>
              <a:t>XM</a:t>
            </a:r>
            <a:endParaRPr kumimoji="0" lang="en-US" sz="32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7" name="Text Placeholder 11">
            <a:extLst>
              <a:ext uri="{FF2B5EF4-FFF2-40B4-BE49-F238E27FC236}">
                <a16:creationId xmlns:a16="http://schemas.microsoft.com/office/drawing/2014/main" id="{792C0778-6740-A2F2-D9D6-401050247AF5}"/>
              </a:ext>
            </a:extLst>
          </p:cNvPr>
          <p:cNvSpPr>
            <a:spLocks noGrp="1"/>
          </p:cNvSpPr>
          <p:nvPr>
            <p:ph type="body" sz="quarter" idx="19" hasCustomPrompt="1"/>
          </p:nvPr>
        </p:nvSpPr>
        <p:spPr>
          <a:xfrm>
            <a:off x="8100105" y="2692533"/>
            <a:ext cx="1121573" cy="492443"/>
          </a:xfrm>
        </p:spPr>
        <p:txBody>
          <a:bodyPr anchor="t"/>
          <a:lstStyle>
            <a:lvl1pPr marL="0" indent="0" algn="ctr">
              <a:spcBef>
                <a:spcPts val="0"/>
              </a:spcBef>
              <a:buNone/>
              <a:defRPr kumimoji="0" lang="en-US" sz="3200" b="0" i="0" u="none" strike="noStrike" kern="1200" cap="none" spc="120" normalizeH="0" baseline="0" dirty="0">
                <a:ln>
                  <a:noFill/>
                </a:ln>
                <a:solidFill>
                  <a:srgbClr val="14938C"/>
                </a:solidFill>
                <a:effectLst/>
                <a:uLnTx/>
                <a:uFillTx/>
                <a:latin typeface="Segoe UI Semibold"/>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120" normalizeH="0" baseline="0" noProof="0">
                <a:ln>
                  <a:noFill/>
                </a:ln>
                <a:solidFill>
                  <a:srgbClr val="14938C"/>
                </a:solidFill>
                <a:effectLst/>
                <a:uLnTx/>
                <a:uFillTx/>
                <a:latin typeface="Segoe UI Semibold"/>
                <a:ea typeface="+mn-ea"/>
                <a:cs typeface="Segoe UI" pitchFamily="34" charset="0"/>
              </a:rPr>
              <a:t>XM</a:t>
            </a:r>
            <a:endParaRPr kumimoji="0" lang="en-US" sz="32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0" name="Text Placeholder 11">
            <a:extLst>
              <a:ext uri="{FF2B5EF4-FFF2-40B4-BE49-F238E27FC236}">
                <a16:creationId xmlns:a16="http://schemas.microsoft.com/office/drawing/2014/main" id="{77A320B2-09D0-2808-D1DA-9D2CDE42A4DC}"/>
              </a:ext>
            </a:extLst>
          </p:cNvPr>
          <p:cNvSpPr>
            <a:spLocks noGrp="1"/>
          </p:cNvSpPr>
          <p:nvPr>
            <p:ph type="body" sz="quarter" idx="20" hasCustomPrompt="1"/>
          </p:nvPr>
        </p:nvSpPr>
        <p:spPr>
          <a:xfrm>
            <a:off x="10163636" y="2692533"/>
            <a:ext cx="1121573" cy="492443"/>
          </a:xfrm>
        </p:spPr>
        <p:txBody>
          <a:bodyPr anchor="t"/>
          <a:lstStyle>
            <a:lvl1pPr marL="0" indent="0" algn="ctr">
              <a:spcBef>
                <a:spcPts val="0"/>
              </a:spcBef>
              <a:buNone/>
              <a:defRPr kumimoji="0" lang="en-US" sz="3200" b="0" i="0" u="none" strike="noStrike" kern="1200" cap="none" spc="120" normalizeH="0" baseline="0" dirty="0">
                <a:ln>
                  <a:noFill/>
                </a:ln>
                <a:solidFill>
                  <a:srgbClr val="14938C"/>
                </a:solidFill>
                <a:effectLst/>
                <a:uLnTx/>
                <a:uFillTx/>
                <a:latin typeface="Segoe UI Semibold"/>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120" normalizeH="0" baseline="0" noProof="0">
                <a:ln>
                  <a:noFill/>
                </a:ln>
                <a:solidFill>
                  <a:srgbClr val="14938C"/>
                </a:solidFill>
                <a:effectLst/>
                <a:uLnTx/>
                <a:uFillTx/>
                <a:latin typeface="Segoe UI Semibold"/>
                <a:ea typeface="+mn-ea"/>
                <a:cs typeface="Segoe UI" pitchFamily="34" charset="0"/>
              </a:rPr>
              <a:t>XM</a:t>
            </a:r>
            <a:endParaRPr kumimoji="0" lang="en-US" sz="32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91" name="Text Placeholder 11">
            <a:extLst>
              <a:ext uri="{FF2B5EF4-FFF2-40B4-BE49-F238E27FC236}">
                <a16:creationId xmlns:a16="http://schemas.microsoft.com/office/drawing/2014/main" id="{BF26DCBC-28FD-8577-EDBA-69DF87E05D4D}"/>
              </a:ext>
            </a:extLst>
          </p:cNvPr>
          <p:cNvSpPr>
            <a:spLocks noGrp="1"/>
          </p:cNvSpPr>
          <p:nvPr>
            <p:ph type="body" sz="quarter" idx="21" hasCustomPrompt="1"/>
          </p:nvPr>
        </p:nvSpPr>
        <p:spPr>
          <a:xfrm>
            <a:off x="5715000" y="4959583"/>
            <a:ext cx="1764792" cy="615553"/>
          </a:xfrm>
        </p:spPr>
        <p:txBody>
          <a:bodyPr anchor="t"/>
          <a:lstStyle>
            <a:lvl1pPr marL="0" indent="0" algn="ctr">
              <a:spcBef>
                <a:spcPts val="0"/>
              </a:spcBef>
              <a:buNone/>
              <a:defRPr kumimoji="0" lang="en-US" sz="2000" b="0" i="0" u="none" strike="noStrike" kern="1200" cap="none" spc="0" normalizeH="0" baseline="0" dirty="0">
                <a:ln>
                  <a:noFill/>
                </a:ln>
                <a:solidFill>
                  <a:srgbClr val="000000"/>
                </a:solidFill>
                <a:effectLst/>
                <a:uLnTx/>
                <a:uFillTx/>
                <a:latin typeface="Segoe UI"/>
                <a:ea typeface="+mn-ea"/>
                <a:cs typeface="Segoe UI" panose="020B0502040204020203" pitchFamily="34" charset="0"/>
              </a:defRPr>
            </a:lvl1pPr>
          </a:lstStyle>
          <a:p>
            <a:pPr marL="0" marR="0" lvl="0" indent="0" algn="ctr" defTabSz="932742" rtl="0" eaLnBrk="1" fontAlgn="auto" latinLnBrk="0" hangingPunct="1">
              <a:lnSpc>
                <a:spcPct val="100000"/>
              </a:lnSpc>
              <a:spcBef>
                <a:spcPct val="20000"/>
              </a:spcBef>
              <a:spcAft>
                <a:spcPts val="600"/>
              </a:spcAft>
              <a:buClrTx/>
              <a:buSzPct val="90000"/>
              <a:buFontTx/>
              <a:buNone/>
              <a:tabLst/>
              <a:defRPr/>
            </a:pPr>
            <a:r>
              <a:rPr lang="en-US"/>
              <a:t>Click to edit text styles</a:t>
            </a:r>
          </a:p>
        </p:txBody>
      </p:sp>
      <p:sp>
        <p:nvSpPr>
          <p:cNvPr id="92" name="Text Placeholder 11">
            <a:extLst>
              <a:ext uri="{FF2B5EF4-FFF2-40B4-BE49-F238E27FC236}">
                <a16:creationId xmlns:a16="http://schemas.microsoft.com/office/drawing/2014/main" id="{F5765622-D82E-D4A9-DC62-8D7CEC03AF2A}"/>
              </a:ext>
            </a:extLst>
          </p:cNvPr>
          <p:cNvSpPr>
            <a:spLocks noGrp="1"/>
          </p:cNvSpPr>
          <p:nvPr>
            <p:ph type="body" sz="quarter" idx="22" hasCustomPrompt="1"/>
          </p:nvPr>
        </p:nvSpPr>
        <p:spPr>
          <a:xfrm>
            <a:off x="7778461" y="4959583"/>
            <a:ext cx="1764792" cy="615553"/>
          </a:xfrm>
        </p:spPr>
        <p:txBody>
          <a:bodyPr anchor="t"/>
          <a:lstStyle>
            <a:lvl1pPr marL="0" indent="0" algn="ctr">
              <a:spcBef>
                <a:spcPts val="0"/>
              </a:spcBef>
              <a:buNone/>
              <a:defRPr kumimoji="0" lang="en-US" sz="2000" b="0" i="0" u="none" strike="noStrike" kern="1200" cap="none" spc="0" normalizeH="0" baseline="0" dirty="0">
                <a:ln>
                  <a:noFill/>
                </a:ln>
                <a:solidFill>
                  <a:srgbClr val="000000"/>
                </a:solidFill>
                <a:effectLst/>
                <a:uLnTx/>
                <a:uFillTx/>
                <a:latin typeface="Segoe UI"/>
                <a:ea typeface="+mn-ea"/>
                <a:cs typeface="Segoe UI" panose="020B0502040204020203" pitchFamily="34" charset="0"/>
              </a:defRPr>
            </a:lvl1pPr>
          </a:lstStyle>
          <a:p>
            <a:pPr marL="0" marR="0" lvl="0" indent="0" algn="ctr" defTabSz="932742" rtl="0" eaLnBrk="1" fontAlgn="auto" latinLnBrk="0" hangingPunct="1">
              <a:lnSpc>
                <a:spcPct val="100000"/>
              </a:lnSpc>
              <a:spcBef>
                <a:spcPct val="20000"/>
              </a:spcBef>
              <a:spcAft>
                <a:spcPts val="600"/>
              </a:spcAft>
              <a:buClrTx/>
              <a:buSzPct val="90000"/>
              <a:buFontTx/>
              <a:buNone/>
              <a:tabLst/>
              <a:defRPr/>
            </a:pPr>
            <a:r>
              <a:rPr lang="en-US"/>
              <a:t>Click to edit text styles</a:t>
            </a:r>
          </a:p>
        </p:txBody>
      </p:sp>
      <p:sp>
        <p:nvSpPr>
          <p:cNvPr id="93" name="Text Placeholder 11">
            <a:extLst>
              <a:ext uri="{FF2B5EF4-FFF2-40B4-BE49-F238E27FC236}">
                <a16:creationId xmlns:a16="http://schemas.microsoft.com/office/drawing/2014/main" id="{5D1FA0D8-1182-6252-22FC-8FADE3303179}"/>
              </a:ext>
            </a:extLst>
          </p:cNvPr>
          <p:cNvSpPr>
            <a:spLocks noGrp="1"/>
          </p:cNvSpPr>
          <p:nvPr>
            <p:ph type="body" sz="quarter" idx="23" hasCustomPrompt="1"/>
          </p:nvPr>
        </p:nvSpPr>
        <p:spPr>
          <a:xfrm>
            <a:off x="9841991" y="4959583"/>
            <a:ext cx="1764792" cy="615553"/>
          </a:xfrm>
        </p:spPr>
        <p:txBody>
          <a:bodyPr anchor="t"/>
          <a:lstStyle>
            <a:lvl1pPr marL="0" indent="0" algn="ctr">
              <a:spcBef>
                <a:spcPts val="0"/>
              </a:spcBef>
              <a:buNone/>
              <a:defRPr kumimoji="0" lang="en-US" sz="2000" b="0" i="0" u="none" strike="noStrike" kern="1200" cap="none" spc="0" normalizeH="0" baseline="0" dirty="0">
                <a:ln>
                  <a:noFill/>
                </a:ln>
                <a:solidFill>
                  <a:srgbClr val="000000"/>
                </a:solidFill>
                <a:effectLst/>
                <a:uLnTx/>
                <a:uFillTx/>
                <a:latin typeface="Segoe UI"/>
                <a:ea typeface="+mn-ea"/>
                <a:cs typeface="Segoe UI" panose="020B0502040204020203" pitchFamily="34" charset="0"/>
              </a:defRPr>
            </a:lvl1pPr>
          </a:lstStyle>
          <a:p>
            <a:pPr marL="0" marR="0" lvl="0" indent="0" algn="ctr" defTabSz="932742" rtl="0" eaLnBrk="1" fontAlgn="auto" latinLnBrk="0" hangingPunct="1">
              <a:lnSpc>
                <a:spcPct val="100000"/>
              </a:lnSpc>
              <a:spcBef>
                <a:spcPct val="20000"/>
              </a:spcBef>
              <a:spcAft>
                <a:spcPts val="600"/>
              </a:spcAft>
              <a:buClrTx/>
              <a:buSzPct val="90000"/>
              <a:buFontTx/>
              <a:buNone/>
              <a:tabLst/>
              <a:defRPr/>
            </a:pPr>
            <a:r>
              <a:rPr lang="en-US"/>
              <a:t>Click to edit text styles</a:t>
            </a:r>
          </a:p>
        </p:txBody>
      </p:sp>
      <p:sp>
        <p:nvSpPr>
          <p:cNvPr id="94" name="Text Placeholder 20">
            <a:extLst>
              <a:ext uri="{FF2B5EF4-FFF2-40B4-BE49-F238E27FC236}">
                <a16:creationId xmlns:a16="http://schemas.microsoft.com/office/drawing/2014/main" id="{270BC17B-5220-3D25-2332-C72C0C6B9881}"/>
              </a:ext>
            </a:extLst>
          </p:cNvPr>
          <p:cNvSpPr>
            <a:spLocks noGrp="1"/>
          </p:cNvSpPr>
          <p:nvPr>
            <p:ph type="body" sz="quarter" idx="10" hasCustomPrompt="1"/>
          </p:nvPr>
        </p:nvSpPr>
        <p:spPr>
          <a:xfrm>
            <a:off x="5715000" y="6460362"/>
            <a:ext cx="5891779" cy="138499"/>
          </a:xfrm>
        </p:spPr>
        <p:txBody>
          <a:bodyPr wrap="square" anchor="b">
            <a:spAutoFit/>
          </a:bodyPr>
          <a:lstStyle>
            <a:lvl1pPr marL="0" indent="0">
              <a:buNone/>
              <a:defRPr kumimoji="0" lang="en-US" sz="900" b="0" i="0" u="none" strike="noStrike" kern="1200" cap="none" spc="0" normalizeH="0" baseline="0" dirty="0">
                <a:ln>
                  <a:noFill/>
                </a:ln>
                <a:solidFill>
                  <a:schemeClr val="bg1">
                    <a:lumMod val="50000"/>
                  </a:schemeClr>
                </a:solidFill>
                <a:effectLst/>
                <a:uLnTx/>
                <a:uFillTx/>
                <a:latin typeface="+mn-lt"/>
                <a:ea typeface="+mn-ea"/>
                <a:cs typeface="+mn-cs"/>
              </a:defRPr>
            </a:lvl1pPr>
            <a:lvl2pPr>
              <a:defRPr/>
            </a:lvl2pPr>
            <a:lvl3pPr>
              <a:defRPr/>
            </a:lvl3pPr>
            <a:lvl4pPr>
              <a:defRPr/>
            </a:lvl4pPr>
            <a:lvl5pPr>
              <a:defRPr/>
            </a:lvl5pPr>
          </a:lstStyle>
          <a:p>
            <a:pPr marL="228600" marR="0" lvl="0" indent="-228600" algn="l" defTabSz="914400" rtl="0" eaLnBrk="1" fontAlgn="auto" latinLnBrk="0" hangingPunct="1">
              <a:lnSpc>
                <a:spcPct val="100000"/>
              </a:lnSpc>
              <a:spcBef>
                <a:spcPts val="0"/>
              </a:spcBef>
              <a:spcAft>
                <a:spcPts val="0"/>
              </a:spcAft>
              <a:buClrTx/>
              <a:buSzTx/>
              <a:tabLst/>
              <a:defRPr/>
            </a:pPr>
            <a:r>
              <a:rPr lang="en-GB"/>
              <a:t>Add text here</a:t>
            </a:r>
          </a:p>
        </p:txBody>
      </p:sp>
      <p:sp>
        <p:nvSpPr>
          <p:cNvPr id="96" name="Picture Placeholder 56">
            <a:extLst>
              <a:ext uri="{FF2B5EF4-FFF2-40B4-BE49-F238E27FC236}">
                <a16:creationId xmlns:a16="http://schemas.microsoft.com/office/drawing/2014/main" id="{14A7F814-0638-C991-BC38-DD544463328C}"/>
              </a:ext>
            </a:extLst>
          </p:cNvPr>
          <p:cNvSpPr>
            <a:spLocks noGrp="1"/>
          </p:cNvSpPr>
          <p:nvPr>
            <p:ph type="pic" sz="quarter" idx="25" hasCustomPrompt="1"/>
          </p:nvPr>
        </p:nvSpPr>
        <p:spPr>
          <a:xfrm>
            <a:off x="6183321" y="3991294"/>
            <a:ext cx="828150" cy="828148"/>
          </a:xfrm>
          <a:prstGeom prst="rect">
            <a:avLst/>
          </a:prstGeom>
        </p:spPr>
        <p:txBody>
          <a:bodyPr wrap="none" anchor="ctr">
            <a:noAutofit/>
          </a:bodyPr>
          <a:lstStyle>
            <a:lvl1pPr marL="0" indent="0" algn="ctr">
              <a:buNone/>
              <a:defRPr sz="1600">
                <a:latin typeface="+mj-lt"/>
              </a:defRPr>
            </a:lvl1pPr>
          </a:lstStyle>
          <a:p>
            <a:r>
              <a:rPr lang="en-US"/>
              <a:t>Image</a:t>
            </a:r>
          </a:p>
        </p:txBody>
      </p:sp>
      <p:sp>
        <p:nvSpPr>
          <p:cNvPr id="97" name="Picture Placeholder 56">
            <a:extLst>
              <a:ext uri="{FF2B5EF4-FFF2-40B4-BE49-F238E27FC236}">
                <a16:creationId xmlns:a16="http://schemas.microsoft.com/office/drawing/2014/main" id="{E119EA91-FE27-B7EC-21E6-9631DC496F90}"/>
              </a:ext>
            </a:extLst>
          </p:cNvPr>
          <p:cNvSpPr>
            <a:spLocks noGrp="1"/>
          </p:cNvSpPr>
          <p:nvPr>
            <p:ph type="pic" sz="quarter" idx="26" hasCustomPrompt="1"/>
          </p:nvPr>
        </p:nvSpPr>
        <p:spPr>
          <a:xfrm>
            <a:off x="8246782" y="3991294"/>
            <a:ext cx="828150" cy="828148"/>
          </a:xfrm>
          <a:prstGeom prst="rect">
            <a:avLst/>
          </a:prstGeom>
        </p:spPr>
        <p:txBody>
          <a:bodyPr wrap="none" anchor="ctr">
            <a:noAutofit/>
          </a:bodyPr>
          <a:lstStyle>
            <a:lvl1pPr marL="0" indent="0" algn="ctr">
              <a:buNone/>
              <a:defRPr sz="1600">
                <a:latin typeface="+mj-lt"/>
              </a:defRPr>
            </a:lvl1pPr>
          </a:lstStyle>
          <a:p>
            <a:r>
              <a:rPr lang="en-US"/>
              <a:t>Image</a:t>
            </a:r>
          </a:p>
        </p:txBody>
      </p:sp>
      <p:sp>
        <p:nvSpPr>
          <p:cNvPr id="98" name="Picture Placeholder 56">
            <a:extLst>
              <a:ext uri="{FF2B5EF4-FFF2-40B4-BE49-F238E27FC236}">
                <a16:creationId xmlns:a16="http://schemas.microsoft.com/office/drawing/2014/main" id="{DA9B98A4-4886-A658-2638-E1EBA92CDCE3}"/>
              </a:ext>
            </a:extLst>
          </p:cNvPr>
          <p:cNvSpPr>
            <a:spLocks noGrp="1"/>
          </p:cNvSpPr>
          <p:nvPr>
            <p:ph type="pic" sz="quarter" idx="27" hasCustomPrompt="1"/>
          </p:nvPr>
        </p:nvSpPr>
        <p:spPr>
          <a:xfrm>
            <a:off x="10310312" y="3991294"/>
            <a:ext cx="828150" cy="828148"/>
          </a:xfrm>
          <a:prstGeom prst="rect">
            <a:avLst/>
          </a:prstGeom>
        </p:spPr>
        <p:txBody>
          <a:bodyPr wrap="none" anchor="ctr">
            <a:noAutofit/>
          </a:bodyPr>
          <a:lstStyle>
            <a:lvl1pPr marL="0" indent="0" algn="ctr">
              <a:buNone/>
              <a:defRPr sz="1600">
                <a:latin typeface="+mj-lt"/>
              </a:defRPr>
            </a:lvl1pPr>
          </a:lstStyle>
          <a:p>
            <a:r>
              <a:rPr lang="en-US"/>
              <a:t>Image</a:t>
            </a:r>
          </a:p>
        </p:txBody>
      </p:sp>
    </p:spTree>
    <p:extLst>
      <p:ext uri="{BB962C8B-B14F-4D97-AF65-F5344CB8AC3E}">
        <p14:creationId xmlns:p14="http://schemas.microsoft.com/office/powerpoint/2010/main" val="2749577752"/>
      </p:ext>
    </p:extLst>
  </p:cSld>
  <p:clrMapOvr>
    <a:masterClrMapping/>
  </p:clrMapOvr>
  <p:transition>
    <p:fade/>
  </p:transition>
  <p:extLst>
    <p:ext uri="{DCECCB84-F9BA-43D5-87BE-67443E8EF086}">
      <p15:sldGuideLst xmlns:p15="http://schemas.microsoft.com/office/powerpoint/2012/main">
        <p15:guide id="28" orient="horz" pos="864">
          <p15:clr>
            <a:srgbClr val="5ACBF0"/>
          </p15:clr>
        </p15:guide>
        <p15:guide id="29" orient="horz" pos="1272">
          <p15:clr>
            <a:srgbClr val="5ACBF0"/>
          </p15:clr>
        </p15:guide>
        <p15:guide id="30" orient="horz" pos="288">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
        <p:nvSpPr>
          <p:cNvPr id="3" name="Arrow: Right 2">
            <a:extLst>
              <a:ext uri="{FF2B5EF4-FFF2-40B4-BE49-F238E27FC236}">
                <a16:creationId xmlns:a16="http://schemas.microsoft.com/office/drawing/2014/main" id="{9AC421B8-2C39-15D6-FC81-127FC4A6A410}"/>
              </a:ext>
            </a:extLst>
          </p:cNvPr>
          <p:cNvSpPr/>
          <p:nvPr userDrawn="1"/>
        </p:nvSpPr>
        <p:spPr bwMode="auto">
          <a:xfrm>
            <a:off x="10188" y="3735646"/>
            <a:ext cx="12048462" cy="318426"/>
          </a:xfrm>
          <a:prstGeom prst="rightArrow">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cxnSp>
        <p:nvCxnSpPr>
          <p:cNvPr id="4" name="Straight Connector 3">
            <a:extLst>
              <a:ext uri="{FF2B5EF4-FFF2-40B4-BE49-F238E27FC236}">
                <a16:creationId xmlns:a16="http://schemas.microsoft.com/office/drawing/2014/main" id="{D7FA8A09-6617-92BB-F8CF-BB483183A07F}"/>
              </a:ext>
            </a:extLst>
          </p:cNvPr>
          <p:cNvCxnSpPr>
            <a:cxnSpLocks/>
          </p:cNvCxnSpPr>
          <p:nvPr userDrawn="1"/>
        </p:nvCxnSpPr>
        <p:spPr>
          <a:xfrm flipV="1">
            <a:off x="4630329" y="3426510"/>
            <a:ext cx="1" cy="251783"/>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77073A2-77E3-8950-299D-3974C95FDD85}"/>
              </a:ext>
            </a:extLst>
          </p:cNvPr>
          <p:cNvCxnSpPr>
            <a:cxnSpLocks/>
          </p:cNvCxnSpPr>
          <p:nvPr userDrawn="1"/>
        </p:nvCxnSpPr>
        <p:spPr>
          <a:xfrm flipH="1" flipV="1">
            <a:off x="6098247" y="4111425"/>
            <a:ext cx="1" cy="251783"/>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41D6E7C-1965-0D53-B9EB-0EF9764C1E81}"/>
              </a:ext>
            </a:extLst>
          </p:cNvPr>
          <p:cNvCxnSpPr>
            <a:cxnSpLocks/>
          </p:cNvCxnSpPr>
          <p:nvPr userDrawn="1"/>
        </p:nvCxnSpPr>
        <p:spPr>
          <a:xfrm flipV="1">
            <a:off x="7566165" y="3426510"/>
            <a:ext cx="1" cy="251783"/>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7883AE1-4972-ECD9-D6DD-9C88BBE94D93}"/>
              </a:ext>
            </a:extLst>
          </p:cNvPr>
          <p:cNvCxnSpPr>
            <a:cxnSpLocks/>
            <a:stCxn id="10" idx="0"/>
            <a:endCxn id="20" idx="4"/>
          </p:cNvCxnSpPr>
          <p:nvPr userDrawn="1"/>
        </p:nvCxnSpPr>
        <p:spPr>
          <a:xfrm flipH="1" flipV="1">
            <a:off x="9034083" y="4111425"/>
            <a:ext cx="1" cy="251783"/>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7F54579-7B37-8E21-055D-F8506DB13437}"/>
              </a:ext>
            </a:extLst>
          </p:cNvPr>
          <p:cNvSpPr/>
          <p:nvPr userDrawn="1"/>
        </p:nvSpPr>
        <p:spPr bwMode="auto">
          <a:xfrm>
            <a:off x="1777211" y="4363208"/>
            <a:ext cx="2770401" cy="2227278"/>
          </a:xfrm>
          <a:prstGeom prst="rect">
            <a:avLst/>
          </a:prstGeom>
          <a:solidFill>
            <a:schemeClr val="bg1"/>
          </a:solidFill>
          <a:ln>
            <a:noFill/>
            <a:headEnd type="none" w="med" len="med"/>
            <a:tailEnd type="none" w="med" len="med"/>
          </a:ln>
          <a:effectLst>
            <a:outerShdw blurRad="38100" algn="ctr" rotWithShape="0">
              <a:schemeClr val="bg1">
                <a:lumMod val="50000"/>
                <a:alpha val="17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8900" tIns="1143000" rIns="88900" bIns="381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9" name="Rectangle 8">
            <a:extLst>
              <a:ext uri="{FF2B5EF4-FFF2-40B4-BE49-F238E27FC236}">
                <a16:creationId xmlns:a16="http://schemas.microsoft.com/office/drawing/2014/main" id="{C037E56F-ECF6-82CF-5CAD-724709739A83}"/>
              </a:ext>
            </a:extLst>
          </p:cNvPr>
          <p:cNvSpPr/>
          <p:nvPr userDrawn="1"/>
        </p:nvSpPr>
        <p:spPr bwMode="auto">
          <a:xfrm>
            <a:off x="4713047" y="4363208"/>
            <a:ext cx="2770401" cy="2227278"/>
          </a:xfrm>
          <a:prstGeom prst="rect">
            <a:avLst/>
          </a:prstGeom>
          <a:solidFill>
            <a:schemeClr val="bg1"/>
          </a:solidFill>
          <a:ln>
            <a:noFill/>
            <a:headEnd type="none" w="med" len="med"/>
            <a:tailEnd type="none" w="med" len="med"/>
          </a:ln>
          <a:effectLst>
            <a:outerShdw blurRad="38100" algn="ctr" rotWithShape="0">
              <a:schemeClr val="bg1">
                <a:lumMod val="50000"/>
                <a:alpha val="17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8900" tIns="1143000" rIns="88900" bIns="381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Segoe UI"/>
              <a:ea typeface="+mn-ea"/>
              <a:cs typeface="+mn-cs"/>
            </a:endParaRPr>
          </a:p>
        </p:txBody>
      </p:sp>
      <p:sp>
        <p:nvSpPr>
          <p:cNvPr id="10" name="Rectangle 9">
            <a:extLst>
              <a:ext uri="{FF2B5EF4-FFF2-40B4-BE49-F238E27FC236}">
                <a16:creationId xmlns:a16="http://schemas.microsoft.com/office/drawing/2014/main" id="{4A6BCB98-6F09-6FEA-2E49-AAEFFD627329}"/>
              </a:ext>
            </a:extLst>
          </p:cNvPr>
          <p:cNvSpPr/>
          <p:nvPr userDrawn="1"/>
        </p:nvSpPr>
        <p:spPr bwMode="auto">
          <a:xfrm>
            <a:off x="7648883" y="4363208"/>
            <a:ext cx="2770401" cy="2227278"/>
          </a:xfrm>
          <a:prstGeom prst="rect">
            <a:avLst/>
          </a:prstGeom>
          <a:solidFill>
            <a:schemeClr val="bg1"/>
          </a:solidFill>
          <a:ln>
            <a:noFill/>
            <a:headEnd type="none" w="med" len="med"/>
            <a:tailEnd type="none" w="med" len="med"/>
          </a:ln>
          <a:effectLst>
            <a:outerShdw blurRad="38100" algn="ctr" rotWithShape="0">
              <a:schemeClr val="bg1">
                <a:lumMod val="50000"/>
                <a:alpha val="17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8900" tIns="1143000" rIns="88900" bIns="381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Segoe UI"/>
              <a:ea typeface="+mn-ea"/>
              <a:cs typeface="+mn-cs"/>
            </a:endParaRPr>
          </a:p>
        </p:txBody>
      </p:sp>
      <p:sp>
        <p:nvSpPr>
          <p:cNvPr id="11" name="Rectangle 10">
            <a:extLst>
              <a:ext uri="{FF2B5EF4-FFF2-40B4-BE49-F238E27FC236}">
                <a16:creationId xmlns:a16="http://schemas.microsoft.com/office/drawing/2014/main" id="{A72CE325-811D-8010-DA2A-D3CE9A919BA4}"/>
              </a:ext>
            </a:extLst>
          </p:cNvPr>
          <p:cNvSpPr/>
          <p:nvPr userDrawn="1"/>
        </p:nvSpPr>
        <p:spPr bwMode="auto">
          <a:xfrm>
            <a:off x="309293" y="1199232"/>
            <a:ext cx="2770401" cy="2227278"/>
          </a:xfrm>
          <a:prstGeom prst="rect">
            <a:avLst/>
          </a:prstGeom>
          <a:solidFill>
            <a:schemeClr val="bg1"/>
          </a:solidFill>
          <a:ln>
            <a:noFill/>
            <a:headEnd type="none" w="med" len="med"/>
            <a:tailEnd type="none" w="med" len="med"/>
          </a:ln>
          <a:effectLst>
            <a:outerShdw blurRad="38100" algn="ctr" rotWithShape="0">
              <a:schemeClr val="bg1">
                <a:lumMod val="50000"/>
                <a:alpha val="17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8900" tIns="1143000" rIns="88900" bIns="381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Segoe UI"/>
              <a:ea typeface="+mn-ea"/>
              <a:cs typeface="+mn-cs"/>
            </a:endParaRPr>
          </a:p>
        </p:txBody>
      </p:sp>
      <p:sp>
        <p:nvSpPr>
          <p:cNvPr id="12" name="Rectangle 11">
            <a:extLst>
              <a:ext uri="{FF2B5EF4-FFF2-40B4-BE49-F238E27FC236}">
                <a16:creationId xmlns:a16="http://schemas.microsoft.com/office/drawing/2014/main" id="{9593FB05-820C-513D-A5EB-01D4F19C1E73}"/>
              </a:ext>
            </a:extLst>
          </p:cNvPr>
          <p:cNvSpPr/>
          <p:nvPr userDrawn="1"/>
        </p:nvSpPr>
        <p:spPr bwMode="auto">
          <a:xfrm>
            <a:off x="3245129" y="1199232"/>
            <a:ext cx="2770401" cy="2227278"/>
          </a:xfrm>
          <a:prstGeom prst="rect">
            <a:avLst/>
          </a:prstGeom>
          <a:solidFill>
            <a:schemeClr val="bg1"/>
          </a:solidFill>
          <a:ln>
            <a:noFill/>
            <a:headEnd type="none" w="med" len="med"/>
            <a:tailEnd type="none" w="med" len="med"/>
          </a:ln>
          <a:effectLst>
            <a:outerShdw blurRad="38100" algn="ctr" rotWithShape="0">
              <a:schemeClr val="bg1">
                <a:lumMod val="50000"/>
                <a:alpha val="17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8900" tIns="1143000" rIns="88900" bIns="381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Segoe UI"/>
              <a:ea typeface="+mn-ea"/>
              <a:cs typeface="+mn-cs"/>
            </a:endParaRPr>
          </a:p>
        </p:txBody>
      </p:sp>
      <p:sp>
        <p:nvSpPr>
          <p:cNvPr id="13" name="Rectangle 12">
            <a:extLst>
              <a:ext uri="{FF2B5EF4-FFF2-40B4-BE49-F238E27FC236}">
                <a16:creationId xmlns:a16="http://schemas.microsoft.com/office/drawing/2014/main" id="{71E0F134-2735-6064-79D5-EEBC32CF5558}"/>
              </a:ext>
            </a:extLst>
          </p:cNvPr>
          <p:cNvSpPr/>
          <p:nvPr userDrawn="1"/>
        </p:nvSpPr>
        <p:spPr bwMode="auto">
          <a:xfrm>
            <a:off x="6180965" y="1199232"/>
            <a:ext cx="2770401" cy="2227278"/>
          </a:xfrm>
          <a:prstGeom prst="rect">
            <a:avLst/>
          </a:prstGeom>
          <a:solidFill>
            <a:schemeClr val="bg1"/>
          </a:solidFill>
          <a:ln>
            <a:noFill/>
            <a:headEnd type="none" w="med" len="med"/>
            <a:tailEnd type="none" w="med" len="med"/>
          </a:ln>
          <a:effectLst>
            <a:outerShdw blurRad="38100" algn="ctr" rotWithShape="0">
              <a:schemeClr val="bg1">
                <a:lumMod val="50000"/>
                <a:alpha val="17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8900" tIns="1143000" rIns="88900" bIns="381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Segoe UI"/>
              <a:ea typeface="+mn-ea"/>
              <a:cs typeface="+mn-cs"/>
            </a:endParaRPr>
          </a:p>
        </p:txBody>
      </p:sp>
      <p:sp>
        <p:nvSpPr>
          <p:cNvPr id="14" name="Rectangle 13">
            <a:extLst>
              <a:ext uri="{FF2B5EF4-FFF2-40B4-BE49-F238E27FC236}">
                <a16:creationId xmlns:a16="http://schemas.microsoft.com/office/drawing/2014/main" id="{459A5C35-32F2-C019-9466-A8EA5F9F69D7}"/>
              </a:ext>
            </a:extLst>
          </p:cNvPr>
          <p:cNvSpPr/>
          <p:nvPr userDrawn="1"/>
        </p:nvSpPr>
        <p:spPr bwMode="auto">
          <a:xfrm>
            <a:off x="9116800" y="1199232"/>
            <a:ext cx="2770401" cy="2227278"/>
          </a:xfrm>
          <a:prstGeom prst="rect">
            <a:avLst/>
          </a:prstGeom>
          <a:solidFill>
            <a:schemeClr val="bg1"/>
          </a:solidFill>
          <a:ln>
            <a:noFill/>
            <a:headEnd type="none" w="med" len="med"/>
            <a:tailEnd type="none" w="med" len="med"/>
          </a:ln>
          <a:effectLst>
            <a:outerShdw blurRad="38100" algn="ctr" rotWithShape="0">
              <a:schemeClr val="bg1">
                <a:lumMod val="50000"/>
                <a:alpha val="17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8900" tIns="1143000" rIns="88900" bIns="381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Segoe UI"/>
              <a:ea typeface="+mn-ea"/>
              <a:cs typeface="+mn-cs"/>
            </a:endParaRPr>
          </a:p>
        </p:txBody>
      </p:sp>
      <p:sp>
        <p:nvSpPr>
          <p:cNvPr id="15" name="Oval 14">
            <a:extLst>
              <a:ext uri="{FF2B5EF4-FFF2-40B4-BE49-F238E27FC236}">
                <a16:creationId xmlns:a16="http://schemas.microsoft.com/office/drawing/2014/main" id="{1FFC58F4-509A-BBC8-740A-DC90026521FF}"/>
              </a:ext>
            </a:extLst>
          </p:cNvPr>
          <p:cNvSpPr/>
          <p:nvPr userDrawn="1"/>
        </p:nvSpPr>
        <p:spPr>
          <a:xfrm>
            <a:off x="1477927" y="3678293"/>
            <a:ext cx="433132" cy="433132"/>
          </a:xfrm>
          <a:prstGeom prst="ellipse">
            <a:avLst/>
          </a:prstGeom>
          <a:solidFill>
            <a:schemeClr val="bg2"/>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srgbClr val="FFFFFF"/>
                </a:solidFill>
                <a:effectLst/>
                <a:uLnTx/>
                <a:uFillTx/>
                <a:latin typeface="Segoe UI Semibold"/>
                <a:ea typeface="+mn-ea"/>
                <a:cs typeface="Segoe UI Bold" panose="020B0802040204020203" pitchFamily="34" charset="0"/>
              </a:rPr>
              <a:t>0</a:t>
            </a:r>
          </a:p>
        </p:txBody>
      </p:sp>
      <p:sp>
        <p:nvSpPr>
          <p:cNvPr id="16" name="Oval 15">
            <a:extLst>
              <a:ext uri="{FF2B5EF4-FFF2-40B4-BE49-F238E27FC236}">
                <a16:creationId xmlns:a16="http://schemas.microsoft.com/office/drawing/2014/main" id="{76D5866A-5827-FCCE-18B3-513F75186D50}"/>
              </a:ext>
            </a:extLst>
          </p:cNvPr>
          <p:cNvSpPr/>
          <p:nvPr userDrawn="1"/>
        </p:nvSpPr>
        <p:spPr>
          <a:xfrm>
            <a:off x="2945845" y="3678293"/>
            <a:ext cx="433132" cy="433132"/>
          </a:xfrm>
          <a:prstGeom prst="ellipse">
            <a:avLst/>
          </a:prstGeom>
          <a:solidFill>
            <a:schemeClr val="bg2"/>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srgbClr val="FFFFFF"/>
                </a:solidFill>
                <a:effectLst/>
                <a:uLnTx/>
                <a:uFillTx/>
                <a:latin typeface="Segoe UI Semibold"/>
                <a:ea typeface="+mn-ea"/>
                <a:cs typeface="Segoe UI Bold" panose="020B0802040204020203" pitchFamily="34" charset="0"/>
              </a:rPr>
              <a:t>1</a:t>
            </a:r>
          </a:p>
        </p:txBody>
      </p:sp>
      <p:sp>
        <p:nvSpPr>
          <p:cNvPr id="17" name="Oval 16">
            <a:extLst>
              <a:ext uri="{FF2B5EF4-FFF2-40B4-BE49-F238E27FC236}">
                <a16:creationId xmlns:a16="http://schemas.microsoft.com/office/drawing/2014/main" id="{6AD14159-DA23-DEFF-5535-25ED604CA625}"/>
              </a:ext>
            </a:extLst>
          </p:cNvPr>
          <p:cNvSpPr/>
          <p:nvPr userDrawn="1"/>
        </p:nvSpPr>
        <p:spPr>
          <a:xfrm>
            <a:off x="4413763" y="3678293"/>
            <a:ext cx="433132" cy="433132"/>
          </a:xfrm>
          <a:prstGeom prst="ellipse">
            <a:avLst/>
          </a:prstGeom>
          <a:solidFill>
            <a:schemeClr val="bg2"/>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srgbClr val="FFFFFF"/>
                </a:solidFill>
                <a:effectLst/>
                <a:uLnTx/>
                <a:uFillTx/>
                <a:latin typeface="Segoe UI Semibold"/>
                <a:ea typeface="+mn-ea"/>
                <a:cs typeface="Segoe UI Bold" panose="020B0802040204020203" pitchFamily="34" charset="0"/>
              </a:rPr>
              <a:t>2</a:t>
            </a:r>
          </a:p>
        </p:txBody>
      </p:sp>
      <p:sp>
        <p:nvSpPr>
          <p:cNvPr id="18" name="Oval 17">
            <a:extLst>
              <a:ext uri="{FF2B5EF4-FFF2-40B4-BE49-F238E27FC236}">
                <a16:creationId xmlns:a16="http://schemas.microsoft.com/office/drawing/2014/main" id="{92B86796-C689-93E1-AA11-12D316F4C92A}"/>
              </a:ext>
            </a:extLst>
          </p:cNvPr>
          <p:cNvSpPr/>
          <p:nvPr userDrawn="1"/>
        </p:nvSpPr>
        <p:spPr>
          <a:xfrm>
            <a:off x="5881681" y="3678293"/>
            <a:ext cx="433132" cy="433132"/>
          </a:xfrm>
          <a:prstGeom prst="ellipse">
            <a:avLst/>
          </a:prstGeom>
          <a:solidFill>
            <a:schemeClr val="bg2"/>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srgbClr val="FFFFFF"/>
                </a:solidFill>
                <a:effectLst/>
                <a:uLnTx/>
                <a:uFillTx/>
                <a:latin typeface="Segoe UI Semibold"/>
                <a:ea typeface="+mn-ea"/>
                <a:cs typeface="Segoe UI Bold" panose="020B0802040204020203" pitchFamily="34" charset="0"/>
              </a:rPr>
              <a:t>3</a:t>
            </a:r>
          </a:p>
        </p:txBody>
      </p:sp>
      <p:sp>
        <p:nvSpPr>
          <p:cNvPr id="19" name="Oval 18">
            <a:extLst>
              <a:ext uri="{FF2B5EF4-FFF2-40B4-BE49-F238E27FC236}">
                <a16:creationId xmlns:a16="http://schemas.microsoft.com/office/drawing/2014/main" id="{68138B66-3052-5320-EE57-9CB04AA02437}"/>
              </a:ext>
            </a:extLst>
          </p:cNvPr>
          <p:cNvSpPr/>
          <p:nvPr userDrawn="1"/>
        </p:nvSpPr>
        <p:spPr>
          <a:xfrm>
            <a:off x="7349599" y="3678293"/>
            <a:ext cx="433132" cy="433132"/>
          </a:xfrm>
          <a:prstGeom prst="ellipse">
            <a:avLst/>
          </a:prstGeom>
          <a:solidFill>
            <a:schemeClr val="bg2"/>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srgbClr val="FFFFFF"/>
                </a:solidFill>
                <a:effectLst/>
                <a:uLnTx/>
                <a:uFillTx/>
                <a:latin typeface="Segoe UI Semibold"/>
                <a:ea typeface="+mn-ea"/>
                <a:cs typeface="Segoe UI Bold" panose="020B0802040204020203" pitchFamily="34" charset="0"/>
              </a:rPr>
              <a:t>4</a:t>
            </a:r>
          </a:p>
        </p:txBody>
      </p:sp>
      <p:sp>
        <p:nvSpPr>
          <p:cNvPr id="20" name="Oval 19">
            <a:extLst>
              <a:ext uri="{FF2B5EF4-FFF2-40B4-BE49-F238E27FC236}">
                <a16:creationId xmlns:a16="http://schemas.microsoft.com/office/drawing/2014/main" id="{D6521086-AE93-422F-163B-CCD636CC3DC6}"/>
              </a:ext>
            </a:extLst>
          </p:cNvPr>
          <p:cNvSpPr/>
          <p:nvPr userDrawn="1"/>
        </p:nvSpPr>
        <p:spPr>
          <a:xfrm>
            <a:off x="8817517" y="3678293"/>
            <a:ext cx="433132" cy="433132"/>
          </a:xfrm>
          <a:prstGeom prst="ellipse">
            <a:avLst/>
          </a:prstGeom>
          <a:solidFill>
            <a:schemeClr val="bg2"/>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srgbClr val="FFFFFF"/>
                </a:solidFill>
                <a:effectLst/>
                <a:uLnTx/>
                <a:uFillTx/>
                <a:latin typeface="Segoe UI Semibold"/>
                <a:ea typeface="+mn-ea"/>
                <a:cs typeface="Segoe UI Bold" panose="020B0802040204020203" pitchFamily="34" charset="0"/>
              </a:rPr>
              <a:t>5</a:t>
            </a:r>
          </a:p>
        </p:txBody>
      </p:sp>
      <p:sp>
        <p:nvSpPr>
          <p:cNvPr id="22" name="Oval 21">
            <a:extLst>
              <a:ext uri="{FF2B5EF4-FFF2-40B4-BE49-F238E27FC236}">
                <a16:creationId xmlns:a16="http://schemas.microsoft.com/office/drawing/2014/main" id="{11011F88-B7D0-C6AC-D801-D600EF8310FB}"/>
              </a:ext>
            </a:extLst>
          </p:cNvPr>
          <p:cNvSpPr/>
          <p:nvPr userDrawn="1"/>
        </p:nvSpPr>
        <p:spPr>
          <a:xfrm>
            <a:off x="10285434" y="3678293"/>
            <a:ext cx="433132" cy="433132"/>
          </a:xfrm>
          <a:prstGeom prst="ellipse">
            <a:avLst/>
          </a:prstGeom>
          <a:solidFill>
            <a:schemeClr val="bg2"/>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srgbClr val="FFFFFF"/>
                </a:solidFill>
                <a:effectLst/>
                <a:uLnTx/>
                <a:uFillTx/>
                <a:latin typeface="Segoe UI Semibold"/>
                <a:ea typeface="+mn-ea"/>
                <a:cs typeface="Segoe UI Bold" panose="020B0802040204020203" pitchFamily="34" charset="0"/>
              </a:rPr>
              <a:t>6</a:t>
            </a:r>
          </a:p>
        </p:txBody>
      </p:sp>
      <p:cxnSp>
        <p:nvCxnSpPr>
          <p:cNvPr id="23" name="Straight Connector 22">
            <a:extLst>
              <a:ext uri="{FF2B5EF4-FFF2-40B4-BE49-F238E27FC236}">
                <a16:creationId xmlns:a16="http://schemas.microsoft.com/office/drawing/2014/main" id="{38A18DA3-F323-162B-C7CB-EC86A67CF0D6}"/>
              </a:ext>
            </a:extLst>
          </p:cNvPr>
          <p:cNvCxnSpPr>
            <a:cxnSpLocks/>
            <a:stCxn id="22" idx="0"/>
            <a:endCxn id="14" idx="2"/>
          </p:cNvCxnSpPr>
          <p:nvPr userDrawn="1"/>
        </p:nvCxnSpPr>
        <p:spPr>
          <a:xfrm flipV="1">
            <a:off x="10502000" y="3426510"/>
            <a:ext cx="1" cy="251783"/>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E8A7FEF-0A9C-D00F-3A6B-E09C73444263}"/>
              </a:ext>
            </a:extLst>
          </p:cNvPr>
          <p:cNvCxnSpPr>
            <a:cxnSpLocks/>
          </p:cNvCxnSpPr>
          <p:nvPr userDrawn="1"/>
        </p:nvCxnSpPr>
        <p:spPr>
          <a:xfrm flipH="1" flipV="1">
            <a:off x="3162411" y="4111425"/>
            <a:ext cx="1" cy="251783"/>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EED38E4-0E1C-F23D-9BAE-5FB9C353D678}"/>
              </a:ext>
            </a:extLst>
          </p:cNvPr>
          <p:cNvCxnSpPr>
            <a:cxnSpLocks/>
          </p:cNvCxnSpPr>
          <p:nvPr userDrawn="1"/>
        </p:nvCxnSpPr>
        <p:spPr>
          <a:xfrm flipV="1">
            <a:off x="1694493" y="3426510"/>
            <a:ext cx="1" cy="251783"/>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6" name="Text Placeholder 11">
            <a:extLst>
              <a:ext uri="{FF2B5EF4-FFF2-40B4-BE49-F238E27FC236}">
                <a16:creationId xmlns:a16="http://schemas.microsoft.com/office/drawing/2014/main" id="{BC175DF2-4183-BB5C-7ACB-C6684DD0703D}"/>
              </a:ext>
            </a:extLst>
          </p:cNvPr>
          <p:cNvSpPr>
            <a:spLocks noGrp="1"/>
          </p:cNvSpPr>
          <p:nvPr>
            <p:ph type="body" sz="quarter" idx="16" hasCustomPrompt="1"/>
          </p:nvPr>
        </p:nvSpPr>
        <p:spPr>
          <a:xfrm>
            <a:off x="383848" y="2343138"/>
            <a:ext cx="2621290" cy="246221"/>
          </a:xfrm>
        </p:spPr>
        <p:txBody>
          <a:bodyPr anchor="t"/>
          <a:lstStyle>
            <a:lvl1pPr marL="0" indent="0" algn="ctr">
              <a:spcBef>
                <a:spcPts val="0"/>
              </a:spcBef>
              <a:buNone/>
              <a:defRPr kumimoji="0" lang="en-US" sz="1600" b="0" i="0" u="none" strike="noStrike" kern="1200" cap="none" spc="0" normalizeH="0" baseline="0" dirty="0">
                <a:ln>
                  <a:noFill/>
                </a:ln>
                <a:solidFill>
                  <a:srgbClr val="000000"/>
                </a:solidFill>
                <a:effectLst/>
                <a:uLnTx/>
                <a:uFillTx/>
                <a:latin typeface="Segoe UI"/>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text styles</a:t>
            </a:r>
          </a:p>
        </p:txBody>
      </p:sp>
      <p:sp>
        <p:nvSpPr>
          <p:cNvPr id="27" name="Text Placeholder 11">
            <a:extLst>
              <a:ext uri="{FF2B5EF4-FFF2-40B4-BE49-F238E27FC236}">
                <a16:creationId xmlns:a16="http://schemas.microsoft.com/office/drawing/2014/main" id="{1B5A7297-DE91-1A12-172E-0645F3917768}"/>
              </a:ext>
            </a:extLst>
          </p:cNvPr>
          <p:cNvSpPr>
            <a:spLocks noGrp="1"/>
          </p:cNvSpPr>
          <p:nvPr>
            <p:ph type="body" sz="quarter" idx="17" hasCustomPrompt="1"/>
          </p:nvPr>
        </p:nvSpPr>
        <p:spPr>
          <a:xfrm>
            <a:off x="3319684" y="2343138"/>
            <a:ext cx="2621290" cy="246221"/>
          </a:xfrm>
        </p:spPr>
        <p:txBody>
          <a:bodyPr anchor="t"/>
          <a:lstStyle>
            <a:lvl1pPr marL="0" indent="0" algn="ctr">
              <a:spcBef>
                <a:spcPts val="0"/>
              </a:spcBef>
              <a:buNone/>
              <a:defRPr kumimoji="0" lang="en-US" sz="1600" b="0" i="0" u="none" strike="noStrike" kern="1200" cap="none" spc="0" normalizeH="0" baseline="0" dirty="0">
                <a:ln>
                  <a:noFill/>
                </a:ln>
                <a:solidFill>
                  <a:srgbClr val="000000"/>
                </a:solidFill>
                <a:effectLst/>
                <a:uLnTx/>
                <a:uFillTx/>
                <a:latin typeface="Segoe UI"/>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text styles</a:t>
            </a:r>
          </a:p>
        </p:txBody>
      </p:sp>
      <p:sp>
        <p:nvSpPr>
          <p:cNvPr id="28" name="Text Placeholder 11">
            <a:extLst>
              <a:ext uri="{FF2B5EF4-FFF2-40B4-BE49-F238E27FC236}">
                <a16:creationId xmlns:a16="http://schemas.microsoft.com/office/drawing/2014/main" id="{23E91340-EF29-F3DC-3807-6AE7C195E41A}"/>
              </a:ext>
            </a:extLst>
          </p:cNvPr>
          <p:cNvSpPr>
            <a:spLocks noGrp="1"/>
          </p:cNvSpPr>
          <p:nvPr>
            <p:ph type="body" sz="quarter" idx="18" hasCustomPrompt="1"/>
          </p:nvPr>
        </p:nvSpPr>
        <p:spPr>
          <a:xfrm>
            <a:off x="6255520" y="2343138"/>
            <a:ext cx="2621290" cy="246221"/>
          </a:xfrm>
        </p:spPr>
        <p:txBody>
          <a:bodyPr anchor="t"/>
          <a:lstStyle>
            <a:lvl1pPr marL="0" indent="0" algn="ctr">
              <a:spcBef>
                <a:spcPts val="0"/>
              </a:spcBef>
              <a:buNone/>
              <a:defRPr kumimoji="0" lang="en-US" sz="1600" b="0" i="0" u="none" strike="noStrike" kern="1200" cap="none" spc="0" normalizeH="0" baseline="0" dirty="0">
                <a:ln>
                  <a:noFill/>
                </a:ln>
                <a:solidFill>
                  <a:srgbClr val="000000"/>
                </a:solidFill>
                <a:effectLst/>
                <a:uLnTx/>
                <a:uFillTx/>
                <a:latin typeface="Segoe UI"/>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text styles</a:t>
            </a:r>
          </a:p>
        </p:txBody>
      </p:sp>
      <p:sp>
        <p:nvSpPr>
          <p:cNvPr id="29" name="Text Placeholder 11">
            <a:extLst>
              <a:ext uri="{FF2B5EF4-FFF2-40B4-BE49-F238E27FC236}">
                <a16:creationId xmlns:a16="http://schemas.microsoft.com/office/drawing/2014/main" id="{BC4B9C08-2088-DFE3-60E9-2AA79144A73C}"/>
              </a:ext>
            </a:extLst>
          </p:cNvPr>
          <p:cNvSpPr>
            <a:spLocks noGrp="1"/>
          </p:cNvSpPr>
          <p:nvPr>
            <p:ph type="body" sz="quarter" idx="19" hasCustomPrompt="1"/>
          </p:nvPr>
        </p:nvSpPr>
        <p:spPr>
          <a:xfrm>
            <a:off x="9191355" y="2343138"/>
            <a:ext cx="2621290" cy="246221"/>
          </a:xfrm>
        </p:spPr>
        <p:txBody>
          <a:bodyPr anchor="t"/>
          <a:lstStyle>
            <a:lvl1pPr marL="0" indent="0" algn="ctr">
              <a:spcBef>
                <a:spcPts val="0"/>
              </a:spcBef>
              <a:buNone/>
              <a:defRPr kumimoji="0" lang="en-US" sz="1600" b="0" i="0" u="none" strike="noStrike" kern="1200" cap="none" spc="0" normalizeH="0" baseline="0" dirty="0">
                <a:ln>
                  <a:noFill/>
                </a:ln>
                <a:solidFill>
                  <a:srgbClr val="000000"/>
                </a:solidFill>
                <a:effectLst/>
                <a:uLnTx/>
                <a:uFillTx/>
                <a:latin typeface="Segoe UI"/>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text styles</a:t>
            </a:r>
          </a:p>
        </p:txBody>
      </p:sp>
      <p:sp>
        <p:nvSpPr>
          <p:cNvPr id="30" name="Text Placeholder 11">
            <a:extLst>
              <a:ext uri="{FF2B5EF4-FFF2-40B4-BE49-F238E27FC236}">
                <a16:creationId xmlns:a16="http://schemas.microsoft.com/office/drawing/2014/main" id="{D58C93FB-B4A5-AEAC-A785-F557C034E958}"/>
              </a:ext>
            </a:extLst>
          </p:cNvPr>
          <p:cNvSpPr>
            <a:spLocks noGrp="1"/>
          </p:cNvSpPr>
          <p:nvPr>
            <p:ph type="body" sz="quarter" idx="20" hasCustomPrompt="1"/>
          </p:nvPr>
        </p:nvSpPr>
        <p:spPr>
          <a:xfrm>
            <a:off x="1851766" y="5500732"/>
            <a:ext cx="2621290" cy="246221"/>
          </a:xfrm>
        </p:spPr>
        <p:txBody>
          <a:bodyPr anchor="t"/>
          <a:lstStyle>
            <a:lvl1pPr marL="0" indent="0" algn="ctr">
              <a:spcBef>
                <a:spcPts val="0"/>
              </a:spcBef>
              <a:buNone/>
              <a:defRPr kumimoji="0" lang="en-US" sz="1600" b="0" i="0" u="none" strike="noStrike" kern="1200" cap="none" spc="0" normalizeH="0" baseline="0" dirty="0">
                <a:ln>
                  <a:noFill/>
                </a:ln>
                <a:solidFill>
                  <a:srgbClr val="000000"/>
                </a:solidFill>
                <a:effectLst/>
                <a:uLnTx/>
                <a:uFillTx/>
                <a:latin typeface="Segoe UI"/>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text styles</a:t>
            </a:r>
          </a:p>
        </p:txBody>
      </p:sp>
      <p:sp>
        <p:nvSpPr>
          <p:cNvPr id="31" name="Text Placeholder 11">
            <a:extLst>
              <a:ext uri="{FF2B5EF4-FFF2-40B4-BE49-F238E27FC236}">
                <a16:creationId xmlns:a16="http://schemas.microsoft.com/office/drawing/2014/main" id="{EDFA4A35-BF71-058A-B48D-FF0D977DB8EA}"/>
              </a:ext>
            </a:extLst>
          </p:cNvPr>
          <p:cNvSpPr>
            <a:spLocks noGrp="1"/>
          </p:cNvSpPr>
          <p:nvPr>
            <p:ph type="body" sz="quarter" idx="21" hasCustomPrompt="1"/>
          </p:nvPr>
        </p:nvSpPr>
        <p:spPr>
          <a:xfrm>
            <a:off x="4787602" y="5500732"/>
            <a:ext cx="2621290" cy="246221"/>
          </a:xfrm>
        </p:spPr>
        <p:txBody>
          <a:bodyPr anchor="t"/>
          <a:lstStyle>
            <a:lvl1pPr marL="0" indent="0" algn="ctr">
              <a:spcBef>
                <a:spcPts val="0"/>
              </a:spcBef>
              <a:buNone/>
              <a:defRPr kumimoji="0" lang="en-US" sz="1600" b="0" i="0" u="none" strike="noStrike" kern="1200" cap="none" spc="0" normalizeH="0" baseline="0" dirty="0">
                <a:ln>
                  <a:noFill/>
                </a:ln>
                <a:solidFill>
                  <a:srgbClr val="000000"/>
                </a:solidFill>
                <a:effectLst/>
                <a:uLnTx/>
                <a:uFillTx/>
                <a:latin typeface="Segoe UI"/>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text styles</a:t>
            </a:r>
          </a:p>
        </p:txBody>
      </p:sp>
      <p:sp>
        <p:nvSpPr>
          <p:cNvPr id="32" name="Text Placeholder 11">
            <a:extLst>
              <a:ext uri="{FF2B5EF4-FFF2-40B4-BE49-F238E27FC236}">
                <a16:creationId xmlns:a16="http://schemas.microsoft.com/office/drawing/2014/main" id="{E6531D51-5A29-7D2B-74C1-D0CB1DD130B8}"/>
              </a:ext>
            </a:extLst>
          </p:cNvPr>
          <p:cNvSpPr>
            <a:spLocks noGrp="1"/>
          </p:cNvSpPr>
          <p:nvPr>
            <p:ph type="body" sz="quarter" idx="22" hasCustomPrompt="1"/>
          </p:nvPr>
        </p:nvSpPr>
        <p:spPr>
          <a:xfrm>
            <a:off x="7723438" y="5500732"/>
            <a:ext cx="2621290" cy="246221"/>
          </a:xfrm>
        </p:spPr>
        <p:txBody>
          <a:bodyPr anchor="t"/>
          <a:lstStyle>
            <a:lvl1pPr marL="0" indent="0" algn="ctr">
              <a:spcBef>
                <a:spcPts val="0"/>
              </a:spcBef>
              <a:buNone/>
              <a:defRPr kumimoji="0" lang="en-US" sz="1600" b="0" i="0" u="none" strike="noStrike" kern="1200" cap="none" spc="0" normalizeH="0" baseline="0" dirty="0">
                <a:ln>
                  <a:noFill/>
                </a:ln>
                <a:solidFill>
                  <a:srgbClr val="000000"/>
                </a:solidFill>
                <a:effectLst/>
                <a:uLnTx/>
                <a:uFillTx/>
                <a:latin typeface="Segoe UI"/>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text styles</a:t>
            </a:r>
          </a:p>
        </p:txBody>
      </p:sp>
      <p:sp>
        <p:nvSpPr>
          <p:cNvPr id="33" name="Picture Placeholder 56">
            <a:extLst>
              <a:ext uri="{FF2B5EF4-FFF2-40B4-BE49-F238E27FC236}">
                <a16:creationId xmlns:a16="http://schemas.microsoft.com/office/drawing/2014/main" id="{4B7B17AE-9FD4-78FD-625A-BF6DC1970342}"/>
              </a:ext>
            </a:extLst>
          </p:cNvPr>
          <p:cNvSpPr>
            <a:spLocks noGrp="1"/>
          </p:cNvSpPr>
          <p:nvPr>
            <p:ph type="pic" sz="quarter" idx="23" hasCustomPrompt="1"/>
          </p:nvPr>
        </p:nvSpPr>
        <p:spPr>
          <a:xfrm>
            <a:off x="459293" y="1262981"/>
            <a:ext cx="2470400" cy="1003969"/>
          </a:xfrm>
          <a:prstGeom prst="rect">
            <a:avLst/>
          </a:prstGeom>
          <a:solidFill>
            <a:schemeClr val="bg1"/>
          </a:solidFill>
        </p:spPr>
        <p:txBody>
          <a:bodyPr anchor="ctr">
            <a:noAutofit/>
          </a:bodyPr>
          <a:lstStyle>
            <a:lvl1pPr marL="0" indent="0" algn="ctr">
              <a:buNone/>
              <a:defRPr sz="1400">
                <a:latin typeface="+mj-lt"/>
              </a:defRPr>
            </a:lvl1pPr>
          </a:lstStyle>
          <a:p>
            <a:r>
              <a:rPr lang="en-US"/>
              <a:t>Image</a:t>
            </a:r>
          </a:p>
        </p:txBody>
      </p:sp>
      <p:sp>
        <p:nvSpPr>
          <p:cNvPr id="34" name="Picture Placeholder 56">
            <a:extLst>
              <a:ext uri="{FF2B5EF4-FFF2-40B4-BE49-F238E27FC236}">
                <a16:creationId xmlns:a16="http://schemas.microsoft.com/office/drawing/2014/main" id="{A4FA298A-FDB0-62D1-348C-BA97EE95C963}"/>
              </a:ext>
            </a:extLst>
          </p:cNvPr>
          <p:cNvSpPr>
            <a:spLocks noGrp="1"/>
          </p:cNvSpPr>
          <p:nvPr>
            <p:ph type="pic" sz="quarter" idx="24" hasCustomPrompt="1"/>
          </p:nvPr>
        </p:nvSpPr>
        <p:spPr>
          <a:xfrm>
            <a:off x="3395129" y="1262981"/>
            <a:ext cx="2470400" cy="1003969"/>
          </a:xfrm>
          <a:prstGeom prst="rect">
            <a:avLst/>
          </a:prstGeom>
          <a:solidFill>
            <a:schemeClr val="bg1"/>
          </a:solidFill>
        </p:spPr>
        <p:txBody>
          <a:bodyPr anchor="ctr">
            <a:noAutofit/>
          </a:bodyPr>
          <a:lstStyle>
            <a:lvl1pPr marL="0" indent="0" algn="ctr">
              <a:buNone/>
              <a:defRPr sz="1400">
                <a:latin typeface="+mj-lt"/>
              </a:defRPr>
            </a:lvl1pPr>
          </a:lstStyle>
          <a:p>
            <a:r>
              <a:rPr lang="en-US"/>
              <a:t>Image</a:t>
            </a:r>
          </a:p>
        </p:txBody>
      </p:sp>
      <p:sp>
        <p:nvSpPr>
          <p:cNvPr id="35" name="Picture Placeholder 56">
            <a:extLst>
              <a:ext uri="{FF2B5EF4-FFF2-40B4-BE49-F238E27FC236}">
                <a16:creationId xmlns:a16="http://schemas.microsoft.com/office/drawing/2014/main" id="{A90042C2-9ECF-07BD-6584-798A2ABE8F73}"/>
              </a:ext>
            </a:extLst>
          </p:cNvPr>
          <p:cNvSpPr>
            <a:spLocks noGrp="1"/>
          </p:cNvSpPr>
          <p:nvPr>
            <p:ph type="pic" sz="quarter" idx="25" hasCustomPrompt="1"/>
          </p:nvPr>
        </p:nvSpPr>
        <p:spPr>
          <a:xfrm>
            <a:off x="6330965" y="1262981"/>
            <a:ext cx="2470400" cy="1003969"/>
          </a:xfrm>
          <a:prstGeom prst="rect">
            <a:avLst/>
          </a:prstGeom>
          <a:solidFill>
            <a:schemeClr val="bg1"/>
          </a:solidFill>
        </p:spPr>
        <p:txBody>
          <a:bodyPr anchor="ctr">
            <a:noAutofit/>
          </a:bodyPr>
          <a:lstStyle>
            <a:lvl1pPr marL="0" indent="0" algn="ctr">
              <a:buNone/>
              <a:defRPr sz="1400">
                <a:latin typeface="+mj-lt"/>
              </a:defRPr>
            </a:lvl1pPr>
          </a:lstStyle>
          <a:p>
            <a:r>
              <a:rPr lang="en-US"/>
              <a:t>Image</a:t>
            </a:r>
          </a:p>
        </p:txBody>
      </p:sp>
      <p:sp>
        <p:nvSpPr>
          <p:cNvPr id="36" name="Picture Placeholder 56">
            <a:extLst>
              <a:ext uri="{FF2B5EF4-FFF2-40B4-BE49-F238E27FC236}">
                <a16:creationId xmlns:a16="http://schemas.microsoft.com/office/drawing/2014/main" id="{86701723-00E8-A3B0-15A8-A9AED8CC7E9F}"/>
              </a:ext>
            </a:extLst>
          </p:cNvPr>
          <p:cNvSpPr>
            <a:spLocks noGrp="1"/>
          </p:cNvSpPr>
          <p:nvPr>
            <p:ph type="pic" sz="quarter" idx="26" hasCustomPrompt="1"/>
          </p:nvPr>
        </p:nvSpPr>
        <p:spPr>
          <a:xfrm>
            <a:off x="9266800" y="1262981"/>
            <a:ext cx="2470400" cy="1003969"/>
          </a:xfrm>
          <a:prstGeom prst="rect">
            <a:avLst/>
          </a:prstGeom>
          <a:solidFill>
            <a:schemeClr val="bg1"/>
          </a:solidFill>
        </p:spPr>
        <p:txBody>
          <a:bodyPr anchor="ctr">
            <a:noAutofit/>
          </a:bodyPr>
          <a:lstStyle>
            <a:lvl1pPr marL="0" indent="0" algn="ctr">
              <a:buNone/>
              <a:defRPr sz="1400">
                <a:latin typeface="+mj-lt"/>
              </a:defRPr>
            </a:lvl1pPr>
          </a:lstStyle>
          <a:p>
            <a:r>
              <a:rPr lang="en-US"/>
              <a:t>Image</a:t>
            </a:r>
          </a:p>
        </p:txBody>
      </p:sp>
      <p:sp>
        <p:nvSpPr>
          <p:cNvPr id="37" name="Picture Placeholder 56">
            <a:extLst>
              <a:ext uri="{FF2B5EF4-FFF2-40B4-BE49-F238E27FC236}">
                <a16:creationId xmlns:a16="http://schemas.microsoft.com/office/drawing/2014/main" id="{F3D04200-5627-CE5C-6CE1-16F486651EFE}"/>
              </a:ext>
            </a:extLst>
          </p:cNvPr>
          <p:cNvSpPr>
            <a:spLocks noGrp="1"/>
          </p:cNvSpPr>
          <p:nvPr>
            <p:ph type="pic" sz="quarter" idx="27" hasCustomPrompt="1"/>
          </p:nvPr>
        </p:nvSpPr>
        <p:spPr>
          <a:xfrm>
            <a:off x="7798883" y="4429986"/>
            <a:ext cx="2470400" cy="1003969"/>
          </a:xfrm>
          <a:prstGeom prst="rect">
            <a:avLst/>
          </a:prstGeom>
          <a:solidFill>
            <a:schemeClr val="bg1"/>
          </a:solidFill>
        </p:spPr>
        <p:txBody>
          <a:bodyPr anchor="ctr">
            <a:noAutofit/>
          </a:bodyPr>
          <a:lstStyle>
            <a:lvl1pPr marL="0" indent="0" algn="ctr">
              <a:buNone/>
              <a:defRPr sz="1400">
                <a:latin typeface="+mj-lt"/>
              </a:defRPr>
            </a:lvl1pPr>
          </a:lstStyle>
          <a:p>
            <a:r>
              <a:rPr lang="en-US"/>
              <a:t>Image</a:t>
            </a:r>
          </a:p>
        </p:txBody>
      </p:sp>
      <p:sp>
        <p:nvSpPr>
          <p:cNvPr id="38" name="Picture Placeholder 56">
            <a:extLst>
              <a:ext uri="{FF2B5EF4-FFF2-40B4-BE49-F238E27FC236}">
                <a16:creationId xmlns:a16="http://schemas.microsoft.com/office/drawing/2014/main" id="{885C2546-BE15-1B4E-2F9E-A906A939426C}"/>
              </a:ext>
            </a:extLst>
          </p:cNvPr>
          <p:cNvSpPr>
            <a:spLocks noGrp="1"/>
          </p:cNvSpPr>
          <p:nvPr>
            <p:ph type="pic" sz="quarter" idx="28" hasCustomPrompt="1"/>
          </p:nvPr>
        </p:nvSpPr>
        <p:spPr>
          <a:xfrm>
            <a:off x="4863047" y="4429986"/>
            <a:ext cx="2470400" cy="1003969"/>
          </a:xfrm>
          <a:prstGeom prst="rect">
            <a:avLst/>
          </a:prstGeom>
          <a:solidFill>
            <a:schemeClr val="bg1"/>
          </a:solidFill>
        </p:spPr>
        <p:txBody>
          <a:bodyPr anchor="ctr">
            <a:noAutofit/>
          </a:bodyPr>
          <a:lstStyle>
            <a:lvl1pPr marL="0" indent="0" algn="ctr">
              <a:buNone/>
              <a:defRPr sz="1400">
                <a:latin typeface="+mj-lt"/>
              </a:defRPr>
            </a:lvl1pPr>
          </a:lstStyle>
          <a:p>
            <a:r>
              <a:rPr lang="en-US"/>
              <a:t>Image</a:t>
            </a:r>
          </a:p>
        </p:txBody>
      </p:sp>
      <p:sp>
        <p:nvSpPr>
          <p:cNvPr id="39" name="Picture Placeholder 56">
            <a:extLst>
              <a:ext uri="{FF2B5EF4-FFF2-40B4-BE49-F238E27FC236}">
                <a16:creationId xmlns:a16="http://schemas.microsoft.com/office/drawing/2014/main" id="{28DF2A32-A1D1-E469-4143-AF20954B662F}"/>
              </a:ext>
            </a:extLst>
          </p:cNvPr>
          <p:cNvSpPr>
            <a:spLocks noGrp="1"/>
          </p:cNvSpPr>
          <p:nvPr>
            <p:ph type="pic" sz="quarter" idx="29" hasCustomPrompt="1"/>
          </p:nvPr>
        </p:nvSpPr>
        <p:spPr>
          <a:xfrm>
            <a:off x="1927211" y="4429986"/>
            <a:ext cx="2470400" cy="1003969"/>
          </a:xfrm>
          <a:prstGeom prst="rect">
            <a:avLst/>
          </a:prstGeom>
          <a:solidFill>
            <a:schemeClr val="bg1"/>
          </a:solidFill>
        </p:spPr>
        <p:txBody>
          <a:bodyPr anchor="ctr">
            <a:noAutofit/>
          </a:bodyPr>
          <a:lstStyle>
            <a:lvl1pPr marL="0" indent="0" algn="ctr">
              <a:buNone/>
              <a:defRPr sz="1400">
                <a:latin typeface="+mj-lt"/>
              </a:defRPr>
            </a:lvl1pPr>
          </a:lstStyle>
          <a:p>
            <a:r>
              <a:rPr lang="en-US"/>
              <a:t>Image</a:t>
            </a:r>
          </a:p>
        </p:txBody>
      </p:sp>
    </p:spTree>
    <p:extLst>
      <p:ext uri="{BB962C8B-B14F-4D97-AF65-F5344CB8AC3E}">
        <p14:creationId xmlns:p14="http://schemas.microsoft.com/office/powerpoint/2010/main" val="3526705001"/>
      </p:ext>
    </p:extLst>
  </p:cSld>
  <p:clrMapOvr>
    <a:masterClrMapping/>
  </p:clrMapOvr>
  <p:transition>
    <p:fade/>
  </p:transition>
  <p:extLst>
    <p:ext uri="{DCECCB84-F9BA-43D5-87BE-67443E8EF086}">
      <p15:sldGuideLst xmlns:p15="http://schemas.microsoft.com/office/powerpoint/2012/main">
        <p15:guide id="28" orient="horz" pos="864">
          <p15:clr>
            <a:srgbClr val="5ACBF0"/>
          </p15:clr>
        </p15:guide>
        <p15:guide id="29" orient="horz" pos="1272">
          <p15:clr>
            <a:srgbClr val="5ACBF0"/>
          </p15:clr>
        </p15:guide>
        <p15:guide id="30" orient="horz" pos="288">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6049442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79020726"/>
      </p:ext>
    </p:extLst>
  </p:cSld>
  <p:clrMapOvr>
    <a:masterClrMapping/>
  </p:clrMapOvr>
  <p:transition>
    <p:fade/>
  </p:transition>
  <p:extLst>
    <p:ext uri="{DCECCB84-F9BA-43D5-87BE-67443E8EF086}">
      <p15:sldGuideLst xmlns:p15="http://schemas.microsoft.com/office/powerpoint/2012/main">
        <p15:guide id="28" orient="horz" pos="864">
          <p15:clr>
            <a:srgbClr val="5ACBF0"/>
          </p15:clr>
        </p15:guide>
        <p15:guide id="29" orient="horz" pos="1272">
          <p15:clr>
            <a:srgbClr val="5ACBF0"/>
          </p15:clr>
        </p15:guide>
        <p15:guide id="30" orient="horz" pos="288">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6058604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1"/>
            <a:ext cx="5214937" cy="4187827"/>
          </a:xfrm>
        </p:spPr>
        <p:txBody>
          <a:bodyPr/>
          <a:lstStyle>
            <a:lvl1pPr>
              <a:defRPr sz="20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6"/>
          </a:xfrm>
        </p:spPr>
        <p:txBody>
          <a:bodyPr/>
          <a:lstStyle>
            <a:lvl1pPr>
              <a:defRPr sz="20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84736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ower Pages TDM TY">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91EB205-B779-0D6A-E681-F10835F983C0}"/>
              </a:ext>
            </a:extLst>
          </p:cNvPr>
          <p:cNvSpPr/>
          <p:nvPr userDrawn="1"/>
        </p:nvSpPr>
        <p:spPr>
          <a:xfrm>
            <a:off x="0" y="-3432"/>
            <a:ext cx="12192000" cy="6864864"/>
          </a:xfrm>
          <a:custGeom>
            <a:avLst/>
            <a:gdLst>
              <a:gd name="connsiteX0" fmla="*/ 0 w 12192000"/>
              <a:gd name="connsiteY0" fmla="*/ 0 h 6864864"/>
              <a:gd name="connsiteX1" fmla="*/ 12192000 w 12192000"/>
              <a:gd name="connsiteY1" fmla="*/ 0 h 6864864"/>
              <a:gd name="connsiteX2" fmla="*/ 12192000 w 12192000"/>
              <a:gd name="connsiteY2" fmla="*/ 6864864 h 6864864"/>
              <a:gd name="connsiteX3" fmla="*/ 0 w 12192000"/>
              <a:gd name="connsiteY3" fmla="*/ 6864864 h 6864864"/>
            </a:gdLst>
            <a:ahLst/>
            <a:cxnLst>
              <a:cxn ang="0">
                <a:pos x="connsiteX0" y="connsiteY0"/>
              </a:cxn>
              <a:cxn ang="0">
                <a:pos x="connsiteX1" y="connsiteY1"/>
              </a:cxn>
              <a:cxn ang="0">
                <a:pos x="connsiteX2" y="connsiteY2"/>
              </a:cxn>
              <a:cxn ang="0">
                <a:pos x="connsiteX3" y="connsiteY3"/>
              </a:cxn>
            </a:cxnLst>
            <a:rect l="l" t="t" r="r" b="b"/>
            <a:pathLst>
              <a:path w="12192000" h="6864864">
                <a:moveTo>
                  <a:pt x="0" y="0"/>
                </a:moveTo>
                <a:lnTo>
                  <a:pt x="12192000" y="0"/>
                </a:lnTo>
                <a:lnTo>
                  <a:pt x="12192000" y="6864864"/>
                </a:lnTo>
                <a:lnTo>
                  <a:pt x="0" y="6864864"/>
                </a:lnTo>
                <a:close/>
              </a:path>
            </a:pathLst>
          </a:custGeom>
          <a:solidFill>
            <a:schemeClr val="bg2">
              <a:lumMod val="50000"/>
            </a:schemeClr>
          </a:solidFill>
          <a:ln w="137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4" name="Rectangle: Single Corner Rounded 3">
            <a:extLst>
              <a:ext uri="{FF2B5EF4-FFF2-40B4-BE49-F238E27FC236}">
                <a16:creationId xmlns:a16="http://schemas.microsoft.com/office/drawing/2014/main" id="{E89BB27C-FD99-BA84-DA95-3D252BC397B0}"/>
              </a:ext>
            </a:extLst>
          </p:cNvPr>
          <p:cNvSpPr/>
          <p:nvPr userDrawn="1"/>
        </p:nvSpPr>
        <p:spPr>
          <a:xfrm rot="5400000" flipH="1">
            <a:off x="1051385" y="-453565"/>
            <a:ext cx="6260180" cy="8362950"/>
          </a:xfrm>
          <a:prstGeom prst="round1Rect">
            <a:avLst>
              <a:gd name="adj" fmla="val 7526"/>
            </a:avLst>
          </a:prstGeom>
          <a:solidFill>
            <a:schemeClr val="bg2">
              <a:lumMod val="75000"/>
            </a:schemeClr>
          </a:solidFill>
          <a:ln w="13730" cap="flat">
            <a:noFill/>
            <a:prstDash val="solid"/>
            <a:miter/>
          </a:ln>
          <a:effectLst>
            <a:outerShdw blurRad="990600" dist="38100" algn="l" rotWithShape="0">
              <a:prstClr val="black">
                <a:alpha val="14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5" name="Rectangle: Single Corner Rounded 4">
            <a:extLst>
              <a:ext uri="{FF2B5EF4-FFF2-40B4-BE49-F238E27FC236}">
                <a16:creationId xmlns:a16="http://schemas.microsoft.com/office/drawing/2014/main" id="{ACB51BF4-AC27-1523-5605-8314C9BA0839}"/>
              </a:ext>
            </a:extLst>
          </p:cNvPr>
          <p:cNvSpPr/>
          <p:nvPr userDrawn="1"/>
        </p:nvSpPr>
        <p:spPr>
          <a:xfrm rot="5400000">
            <a:off x="649212" y="-649210"/>
            <a:ext cx="6473979" cy="7772402"/>
          </a:xfrm>
          <a:prstGeom prst="round1Rect">
            <a:avLst>
              <a:gd name="adj" fmla="val 21121"/>
            </a:avLst>
          </a:prstGeom>
          <a:solidFill>
            <a:schemeClr val="bg2"/>
          </a:solidFill>
          <a:ln w="13730" cap="flat">
            <a:noFill/>
            <a:prstDash val="solid"/>
            <a:miter/>
          </a:ln>
          <a:effectLst>
            <a:outerShdw blurRad="495300" dist="38100" dir="2700000" algn="tl" rotWithShape="0">
              <a:schemeClr val="tx2">
                <a:lumMod val="50000"/>
                <a:alpha val="7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6" name="Rectangle: Single Corner Rounded 5">
            <a:extLst>
              <a:ext uri="{FF2B5EF4-FFF2-40B4-BE49-F238E27FC236}">
                <a16:creationId xmlns:a16="http://schemas.microsoft.com/office/drawing/2014/main" id="{CF9E901C-E240-9626-E6FF-FCFF444AAC91}"/>
              </a:ext>
            </a:extLst>
          </p:cNvPr>
          <p:cNvSpPr/>
          <p:nvPr userDrawn="1"/>
        </p:nvSpPr>
        <p:spPr>
          <a:xfrm flipH="1">
            <a:off x="11714484" y="1207802"/>
            <a:ext cx="477515" cy="3296919"/>
          </a:xfrm>
          <a:prstGeom prst="round1Rect">
            <a:avLst>
              <a:gd name="adj" fmla="val 50000"/>
            </a:avLst>
          </a:prstGeom>
          <a:solidFill>
            <a:schemeClr val="bg2"/>
          </a:solidFill>
          <a:ln w="13730" cap="flat">
            <a:noFill/>
            <a:prstDash val="solid"/>
            <a:miter/>
          </a:ln>
          <a:effectLst>
            <a:outerShdw blurRad="495300" dist="38100" dir="2700000" algn="tl" rotWithShape="0">
              <a:schemeClr val="tx2">
                <a:lumMod val="50000"/>
                <a:alpha val="7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7" name="Group 6">
            <a:extLst>
              <a:ext uri="{FF2B5EF4-FFF2-40B4-BE49-F238E27FC236}">
                <a16:creationId xmlns:a16="http://schemas.microsoft.com/office/drawing/2014/main" id="{4887E5D5-401F-A838-17AB-051301A16973}"/>
              </a:ext>
            </a:extLst>
          </p:cNvPr>
          <p:cNvGrpSpPr/>
          <p:nvPr userDrawn="1"/>
        </p:nvGrpSpPr>
        <p:grpSpPr>
          <a:xfrm>
            <a:off x="9407085" y="5058333"/>
            <a:ext cx="2312991" cy="1235231"/>
            <a:chOff x="775130" y="5095348"/>
            <a:chExt cx="1891914" cy="1010359"/>
          </a:xfrm>
          <a:solidFill>
            <a:schemeClr val="bg2"/>
          </a:solidFill>
        </p:grpSpPr>
        <p:sp>
          <p:nvSpPr>
            <p:cNvPr id="8" name="Freeform: Shape 7">
              <a:extLst>
                <a:ext uri="{FF2B5EF4-FFF2-40B4-BE49-F238E27FC236}">
                  <a16:creationId xmlns:a16="http://schemas.microsoft.com/office/drawing/2014/main" id="{B6EC192C-E746-8A38-6B8D-6F2EFA223630}"/>
                </a:ext>
              </a:extLst>
            </p:cNvPr>
            <p:cNvSpPr/>
            <p:nvPr/>
          </p:nvSpPr>
          <p:spPr>
            <a:xfrm>
              <a:off x="775130" y="5095349"/>
              <a:ext cx="128324" cy="128324"/>
            </a:xfrm>
            <a:custGeom>
              <a:avLst/>
              <a:gdLst>
                <a:gd name="connsiteX0" fmla="*/ 30480 w 30479"/>
                <a:gd name="connsiteY0" fmla="*/ 15240 h 30479"/>
                <a:gd name="connsiteX1" fmla="*/ 15240 w 30479"/>
                <a:gd name="connsiteY1" fmla="*/ 30480 h 30479"/>
                <a:gd name="connsiteX2" fmla="*/ 0 w 30479"/>
                <a:gd name="connsiteY2" fmla="*/ 15240 h 30479"/>
                <a:gd name="connsiteX3" fmla="*/ 15240 w 30479"/>
                <a:gd name="connsiteY3" fmla="*/ 0 h 30479"/>
                <a:gd name="connsiteX4" fmla="*/ 30480 w 30479"/>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30479">
                  <a:moveTo>
                    <a:pt x="30480" y="15240"/>
                  </a:moveTo>
                  <a:cubicBezTo>
                    <a:pt x="30480" y="23657"/>
                    <a:pt x="23657" y="30480"/>
                    <a:pt x="15240" y="30480"/>
                  </a:cubicBezTo>
                  <a:cubicBezTo>
                    <a:pt x="6823" y="30480"/>
                    <a:pt x="0" y="23657"/>
                    <a:pt x="0" y="15240"/>
                  </a:cubicBezTo>
                  <a:cubicBezTo>
                    <a:pt x="0" y="6823"/>
                    <a:pt x="6823" y="0"/>
                    <a:pt x="15240" y="0"/>
                  </a:cubicBezTo>
                  <a:cubicBezTo>
                    <a:pt x="23657" y="0"/>
                    <a:pt x="30480" y="6824"/>
                    <a:pt x="30480" y="15240"/>
                  </a:cubicBezTo>
                  <a:close/>
                </a:path>
              </a:pathLst>
            </a:custGeom>
            <a:solidFill>
              <a:schemeClr val="bg2">
                <a:lumMod val="75000"/>
              </a:schemeClr>
            </a:solidFill>
            <a:ln w="137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9" name="Freeform: Shape 8">
              <a:extLst>
                <a:ext uri="{FF2B5EF4-FFF2-40B4-BE49-F238E27FC236}">
                  <a16:creationId xmlns:a16="http://schemas.microsoft.com/office/drawing/2014/main" id="{316A56C3-60FE-3032-EACF-1A8675CF330C}"/>
                </a:ext>
              </a:extLst>
            </p:cNvPr>
            <p:cNvSpPr/>
            <p:nvPr/>
          </p:nvSpPr>
          <p:spPr>
            <a:xfrm>
              <a:off x="1216028" y="5095349"/>
              <a:ext cx="128324" cy="128324"/>
            </a:xfrm>
            <a:custGeom>
              <a:avLst/>
              <a:gdLst>
                <a:gd name="connsiteX0" fmla="*/ 30480 w 30479"/>
                <a:gd name="connsiteY0" fmla="*/ 15240 h 30479"/>
                <a:gd name="connsiteX1" fmla="*/ 15240 w 30479"/>
                <a:gd name="connsiteY1" fmla="*/ 30480 h 30479"/>
                <a:gd name="connsiteX2" fmla="*/ 0 w 30479"/>
                <a:gd name="connsiteY2" fmla="*/ 15240 h 30479"/>
                <a:gd name="connsiteX3" fmla="*/ 15240 w 30479"/>
                <a:gd name="connsiteY3" fmla="*/ 0 h 30479"/>
                <a:gd name="connsiteX4" fmla="*/ 30480 w 30479"/>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30479">
                  <a:moveTo>
                    <a:pt x="30480" y="15240"/>
                  </a:moveTo>
                  <a:cubicBezTo>
                    <a:pt x="30480" y="23657"/>
                    <a:pt x="23657" y="30480"/>
                    <a:pt x="15240" y="30480"/>
                  </a:cubicBezTo>
                  <a:cubicBezTo>
                    <a:pt x="6823" y="30480"/>
                    <a:pt x="0" y="23657"/>
                    <a:pt x="0" y="15240"/>
                  </a:cubicBezTo>
                  <a:cubicBezTo>
                    <a:pt x="0" y="6823"/>
                    <a:pt x="6823" y="0"/>
                    <a:pt x="15240" y="0"/>
                  </a:cubicBezTo>
                  <a:cubicBezTo>
                    <a:pt x="23657" y="0"/>
                    <a:pt x="30480" y="6824"/>
                    <a:pt x="30480" y="15240"/>
                  </a:cubicBezTo>
                  <a:close/>
                </a:path>
              </a:pathLst>
            </a:custGeom>
            <a:solidFill>
              <a:schemeClr val="bg2">
                <a:lumMod val="75000"/>
              </a:schemeClr>
            </a:solidFill>
            <a:ln w="137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0" name="Freeform: Shape 9">
              <a:extLst>
                <a:ext uri="{FF2B5EF4-FFF2-40B4-BE49-F238E27FC236}">
                  <a16:creationId xmlns:a16="http://schemas.microsoft.com/office/drawing/2014/main" id="{5F19F2A9-EE6D-182F-58ED-A4C318A1DF08}"/>
                </a:ext>
              </a:extLst>
            </p:cNvPr>
            <p:cNvSpPr/>
            <p:nvPr/>
          </p:nvSpPr>
          <p:spPr>
            <a:xfrm>
              <a:off x="1656925" y="5095349"/>
              <a:ext cx="128324" cy="128324"/>
            </a:xfrm>
            <a:custGeom>
              <a:avLst/>
              <a:gdLst>
                <a:gd name="connsiteX0" fmla="*/ 30480 w 30479"/>
                <a:gd name="connsiteY0" fmla="*/ 15240 h 30479"/>
                <a:gd name="connsiteX1" fmla="*/ 15240 w 30479"/>
                <a:gd name="connsiteY1" fmla="*/ 30480 h 30479"/>
                <a:gd name="connsiteX2" fmla="*/ 0 w 30479"/>
                <a:gd name="connsiteY2" fmla="*/ 15240 h 30479"/>
                <a:gd name="connsiteX3" fmla="*/ 15240 w 30479"/>
                <a:gd name="connsiteY3" fmla="*/ 0 h 30479"/>
                <a:gd name="connsiteX4" fmla="*/ 30480 w 30479"/>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30479">
                  <a:moveTo>
                    <a:pt x="30480" y="15240"/>
                  </a:moveTo>
                  <a:cubicBezTo>
                    <a:pt x="30480" y="23657"/>
                    <a:pt x="23657" y="30480"/>
                    <a:pt x="15240" y="30480"/>
                  </a:cubicBezTo>
                  <a:cubicBezTo>
                    <a:pt x="6823" y="30480"/>
                    <a:pt x="0" y="23657"/>
                    <a:pt x="0" y="15240"/>
                  </a:cubicBezTo>
                  <a:cubicBezTo>
                    <a:pt x="0" y="6823"/>
                    <a:pt x="6823" y="0"/>
                    <a:pt x="15240" y="0"/>
                  </a:cubicBezTo>
                  <a:cubicBezTo>
                    <a:pt x="23657" y="0"/>
                    <a:pt x="30480" y="6824"/>
                    <a:pt x="30480" y="15240"/>
                  </a:cubicBezTo>
                  <a:close/>
                </a:path>
              </a:pathLst>
            </a:custGeom>
            <a:solidFill>
              <a:schemeClr val="bg2">
                <a:lumMod val="75000"/>
              </a:schemeClr>
            </a:solidFill>
            <a:ln w="137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1" name="Freeform: Shape 10">
              <a:extLst>
                <a:ext uri="{FF2B5EF4-FFF2-40B4-BE49-F238E27FC236}">
                  <a16:creationId xmlns:a16="http://schemas.microsoft.com/office/drawing/2014/main" id="{06020952-32FC-B8E6-3E02-43E2127E4C7A}"/>
                </a:ext>
              </a:extLst>
            </p:cNvPr>
            <p:cNvSpPr/>
            <p:nvPr/>
          </p:nvSpPr>
          <p:spPr>
            <a:xfrm>
              <a:off x="2098058" y="5095348"/>
              <a:ext cx="128328" cy="128328"/>
            </a:xfrm>
            <a:custGeom>
              <a:avLst/>
              <a:gdLst>
                <a:gd name="connsiteX0" fmla="*/ 30480 w 30480"/>
                <a:gd name="connsiteY0" fmla="*/ 15240 h 30480"/>
                <a:gd name="connsiteX1" fmla="*/ 15240 w 30480"/>
                <a:gd name="connsiteY1" fmla="*/ 30480 h 30480"/>
                <a:gd name="connsiteX2" fmla="*/ 0 w 30480"/>
                <a:gd name="connsiteY2" fmla="*/ 15240 h 30480"/>
                <a:gd name="connsiteX3" fmla="*/ 15240 w 30480"/>
                <a:gd name="connsiteY3" fmla="*/ 0 h 30480"/>
                <a:gd name="connsiteX4" fmla="*/ 30480 w 30480"/>
                <a:gd name="connsiteY4" fmla="*/ 15240 h 30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 h="30480">
                  <a:moveTo>
                    <a:pt x="30480" y="15240"/>
                  </a:moveTo>
                  <a:cubicBezTo>
                    <a:pt x="30480" y="23615"/>
                    <a:pt x="23615" y="30480"/>
                    <a:pt x="15240" y="30480"/>
                  </a:cubicBezTo>
                  <a:cubicBezTo>
                    <a:pt x="6865" y="30480"/>
                    <a:pt x="0" y="23615"/>
                    <a:pt x="0" y="15240"/>
                  </a:cubicBezTo>
                  <a:cubicBezTo>
                    <a:pt x="0" y="6865"/>
                    <a:pt x="6865" y="0"/>
                    <a:pt x="15240" y="0"/>
                  </a:cubicBezTo>
                  <a:cubicBezTo>
                    <a:pt x="23615" y="0"/>
                    <a:pt x="30480" y="6865"/>
                    <a:pt x="30480" y="15240"/>
                  </a:cubicBezTo>
                  <a:close/>
                </a:path>
              </a:pathLst>
            </a:custGeom>
            <a:solidFill>
              <a:schemeClr val="bg2">
                <a:lumMod val="75000"/>
              </a:schemeClr>
            </a:solidFill>
            <a:ln w="137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2" name="Freeform: Shape 11">
              <a:extLst>
                <a:ext uri="{FF2B5EF4-FFF2-40B4-BE49-F238E27FC236}">
                  <a16:creationId xmlns:a16="http://schemas.microsoft.com/office/drawing/2014/main" id="{9B06273F-21DB-DB1F-9538-3227E12A1793}"/>
                </a:ext>
              </a:extLst>
            </p:cNvPr>
            <p:cNvSpPr/>
            <p:nvPr/>
          </p:nvSpPr>
          <p:spPr>
            <a:xfrm>
              <a:off x="2538720" y="5095349"/>
              <a:ext cx="128324" cy="128324"/>
            </a:xfrm>
            <a:custGeom>
              <a:avLst/>
              <a:gdLst>
                <a:gd name="connsiteX0" fmla="*/ 30480 w 30479"/>
                <a:gd name="connsiteY0" fmla="*/ 15240 h 30479"/>
                <a:gd name="connsiteX1" fmla="*/ 15240 w 30479"/>
                <a:gd name="connsiteY1" fmla="*/ 30480 h 30479"/>
                <a:gd name="connsiteX2" fmla="*/ 0 w 30479"/>
                <a:gd name="connsiteY2" fmla="*/ 15240 h 30479"/>
                <a:gd name="connsiteX3" fmla="*/ 15240 w 30479"/>
                <a:gd name="connsiteY3" fmla="*/ 0 h 30479"/>
                <a:gd name="connsiteX4" fmla="*/ 30480 w 30479"/>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30479">
                  <a:moveTo>
                    <a:pt x="30480" y="15240"/>
                  </a:moveTo>
                  <a:cubicBezTo>
                    <a:pt x="30480" y="23657"/>
                    <a:pt x="23657" y="30480"/>
                    <a:pt x="15240" y="30480"/>
                  </a:cubicBezTo>
                  <a:cubicBezTo>
                    <a:pt x="6823" y="30480"/>
                    <a:pt x="0" y="23657"/>
                    <a:pt x="0" y="15240"/>
                  </a:cubicBezTo>
                  <a:cubicBezTo>
                    <a:pt x="0" y="6823"/>
                    <a:pt x="6823" y="0"/>
                    <a:pt x="15240" y="0"/>
                  </a:cubicBezTo>
                  <a:cubicBezTo>
                    <a:pt x="23657" y="0"/>
                    <a:pt x="30480" y="6824"/>
                    <a:pt x="30480" y="15240"/>
                  </a:cubicBezTo>
                  <a:close/>
                </a:path>
              </a:pathLst>
            </a:custGeom>
            <a:solidFill>
              <a:schemeClr val="bg2">
                <a:lumMod val="75000"/>
              </a:schemeClr>
            </a:solidFill>
            <a:ln w="137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3" name="Freeform: Shape 12">
              <a:extLst>
                <a:ext uri="{FF2B5EF4-FFF2-40B4-BE49-F238E27FC236}">
                  <a16:creationId xmlns:a16="http://schemas.microsoft.com/office/drawing/2014/main" id="{E00FCCFD-9AB3-AB26-4FDE-7914CB39589D}"/>
                </a:ext>
              </a:extLst>
            </p:cNvPr>
            <p:cNvSpPr/>
            <p:nvPr/>
          </p:nvSpPr>
          <p:spPr>
            <a:xfrm>
              <a:off x="775130" y="5536483"/>
              <a:ext cx="128324" cy="128324"/>
            </a:xfrm>
            <a:custGeom>
              <a:avLst/>
              <a:gdLst>
                <a:gd name="connsiteX0" fmla="*/ 30480 w 30479"/>
                <a:gd name="connsiteY0" fmla="*/ 15240 h 30479"/>
                <a:gd name="connsiteX1" fmla="*/ 15240 w 30479"/>
                <a:gd name="connsiteY1" fmla="*/ 30480 h 30479"/>
                <a:gd name="connsiteX2" fmla="*/ 0 w 30479"/>
                <a:gd name="connsiteY2" fmla="*/ 15240 h 30479"/>
                <a:gd name="connsiteX3" fmla="*/ 15240 w 30479"/>
                <a:gd name="connsiteY3" fmla="*/ 0 h 30479"/>
                <a:gd name="connsiteX4" fmla="*/ 30480 w 30479"/>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30479">
                  <a:moveTo>
                    <a:pt x="30480" y="15240"/>
                  </a:moveTo>
                  <a:cubicBezTo>
                    <a:pt x="30480" y="23657"/>
                    <a:pt x="23657" y="30480"/>
                    <a:pt x="15240" y="30480"/>
                  </a:cubicBezTo>
                  <a:cubicBezTo>
                    <a:pt x="6823" y="30480"/>
                    <a:pt x="0" y="23656"/>
                    <a:pt x="0" y="15240"/>
                  </a:cubicBezTo>
                  <a:cubicBezTo>
                    <a:pt x="0" y="6823"/>
                    <a:pt x="6823" y="0"/>
                    <a:pt x="15240" y="0"/>
                  </a:cubicBezTo>
                  <a:cubicBezTo>
                    <a:pt x="23657" y="0"/>
                    <a:pt x="30480" y="6823"/>
                    <a:pt x="30480" y="15240"/>
                  </a:cubicBezTo>
                  <a:close/>
                </a:path>
              </a:pathLst>
            </a:custGeom>
            <a:solidFill>
              <a:schemeClr val="bg2">
                <a:lumMod val="75000"/>
              </a:schemeClr>
            </a:solidFill>
            <a:ln w="137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4" name="Freeform: Shape 13">
              <a:extLst>
                <a:ext uri="{FF2B5EF4-FFF2-40B4-BE49-F238E27FC236}">
                  <a16:creationId xmlns:a16="http://schemas.microsoft.com/office/drawing/2014/main" id="{EB6C9F1B-750F-7883-8387-F19017F597AD}"/>
                </a:ext>
              </a:extLst>
            </p:cNvPr>
            <p:cNvSpPr/>
            <p:nvPr/>
          </p:nvSpPr>
          <p:spPr>
            <a:xfrm>
              <a:off x="1216028" y="5536483"/>
              <a:ext cx="128324" cy="128324"/>
            </a:xfrm>
            <a:custGeom>
              <a:avLst/>
              <a:gdLst>
                <a:gd name="connsiteX0" fmla="*/ 30480 w 30479"/>
                <a:gd name="connsiteY0" fmla="*/ 15240 h 30479"/>
                <a:gd name="connsiteX1" fmla="*/ 15240 w 30479"/>
                <a:gd name="connsiteY1" fmla="*/ 30480 h 30479"/>
                <a:gd name="connsiteX2" fmla="*/ 0 w 30479"/>
                <a:gd name="connsiteY2" fmla="*/ 15240 h 30479"/>
                <a:gd name="connsiteX3" fmla="*/ 15240 w 30479"/>
                <a:gd name="connsiteY3" fmla="*/ 0 h 30479"/>
                <a:gd name="connsiteX4" fmla="*/ 30480 w 30479"/>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30479">
                  <a:moveTo>
                    <a:pt x="30480" y="15240"/>
                  </a:moveTo>
                  <a:cubicBezTo>
                    <a:pt x="30480" y="23657"/>
                    <a:pt x="23657" y="30480"/>
                    <a:pt x="15240" y="30480"/>
                  </a:cubicBezTo>
                  <a:cubicBezTo>
                    <a:pt x="6823" y="30480"/>
                    <a:pt x="0" y="23656"/>
                    <a:pt x="0" y="15240"/>
                  </a:cubicBezTo>
                  <a:cubicBezTo>
                    <a:pt x="0" y="6823"/>
                    <a:pt x="6823" y="0"/>
                    <a:pt x="15240" y="0"/>
                  </a:cubicBezTo>
                  <a:cubicBezTo>
                    <a:pt x="23657" y="0"/>
                    <a:pt x="30480" y="6823"/>
                    <a:pt x="30480" y="15240"/>
                  </a:cubicBezTo>
                  <a:close/>
                </a:path>
              </a:pathLst>
            </a:custGeom>
            <a:solidFill>
              <a:schemeClr val="bg2">
                <a:lumMod val="75000"/>
              </a:schemeClr>
            </a:solidFill>
            <a:ln w="137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5" name="Freeform: Shape 14">
              <a:extLst>
                <a:ext uri="{FF2B5EF4-FFF2-40B4-BE49-F238E27FC236}">
                  <a16:creationId xmlns:a16="http://schemas.microsoft.com/office/drawing/2014/main" id="{7172347F-1144-ADFA-1DA1-749EF3DB4F49}"/>
                </a:ext>
              </a:extLst>
            </p:cNvPr>
            <p:cNvSpPr/>
            <p:nvPr/>
          </p:nvSpPr>
          <p:spPr>
            <a:xfrm>
              <a:off x="1656925" y="5536483"/>
              <a:ext cx="128324" cy="128324"/>
            </a:xfrm>
            <a:custGeom>
              <a:avLst/>
              <a:gdLst>
                <a:gd name="connsiteX0" fmla="*/ 30480 w 30479"/>
                <a:gd name="connsiteY0" fmla="*/ 15240 h 30479"/>
                <a:gd name="connsiteX1" fmla="*/ 15240 w 30479"/>
                <a:gd name="connsiteY1" fmla="*/ 30480 h 30479"/>
                <a:gd name="connsiteX2" fmla="*/ 0 w 30479"/>
                <a:gd name="connsiteY2" fmla="*/ 15240 h 30479"/>
                <a:gd name="connsiteX3" fmla="*/ 15240 w 30479"/>
                <a:gd name="connsiteY3" fmla="*/ 0 h 30479"/>
                <a:gd name="connsiteX4" fmla="*/ 30480 w 30479"/>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30479">
                  <a:moveTo>
                    <a:pt x="30480" y="15240"/>
                  </a:moveTo>
                  <a:cubicBezTo>
                    <a:pt x="30480" y="23657"/>
                    <a:pt x="23657" y="30480"/>
                    <a:pt x="15240" y="30480"/>
                  </a:cubicBezTo>
                  <a:cubicBezTo>
                    <a:pt x="6823" y="30480"/>
                    <a:pt x="0" y="23656"/>
                    <a:pt x="0" y="15240"/>
                  </a:cubicBezTo>
                  <a:cubicBezTo>
                    <a:pt x="0" y="6823"/>
                    <a:pt x="6823" y="0"/>
                    <a:pt x="15240" y="0"/>
                  </a:cubicBezTo>
                  <a:cubicBezTo>
                    <a:pt x="23657" y="0"/>
                    <a:pt x="30480" y="6823"/>
                    <a:pt x="30480" y="15240"/>
                  </a:cubicBezTo>
                  <a:close/>
                </a:path>
              </a:pathLst>
            </a:custGeom>
            <a:solidFill>
              <a:schemeClr val="bg2">
                <a:lumMod val="75000"/>
              </a:schemeClr>
            </a:solidFill>
            <a:ln w="137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6" name="Freeform: Shape 15">
              <a:extLst>
                <a:ext uri="{FF2B5EF4-FFF2-40B4-BE49-F238E27FC236}">
                  <a16:creationId xmlns:a16="http://schemas.microsoft.com/office/drawing/2014/main" id="{82658335-7CD2-8EBF-08EA-1872102BA2C4}"/>
                </a:ext>
              </a:extLst>
            </p:cNvPr>
            <p:cNvSpPr/>
            <p:nvPr/>
          </p:nvSpPr>
          <p:spPr>
            <a:xfrm>
              <a:off x="2098058" y="5536482"/>
              <a:ext cx="128328" cy="128328"/>
            </a:xfrm>
            <a:custGeom>
              <a:avLst/>
              <a:gdLst>
                <a:gd name="connsiteX0" fmla="*/ 30480 w 30480"/>
                <a:gd name="connsiteY0" fmla="*/ 15240 h 30480"/>
                <a:gd name="connsiteX1" fmla="*/ 15240 w 30480"/>
                <a:gd name="connsiteY1" fmla="*/ 30480 h 30480"/>
                <a:gd name="connsiteX2" fmla="*/ 0 w 30480"/>
                <a:gd name="connsiteY2" fmla="*/ 15240 h 30480"/>
                <a:gd name="connsiteX3" fmla="*/ 15240 w 30480"/>
                <a:gd name="connsiteY3" fmla="*/ 0 h 30480"/>
                <a:gd name="connsiteX4" fmla="*/ 30480 w 30480"/>
                <a:gd name="connsiteY4" fmla="*/ 15240 h 30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 h="30480">
                  <a:moveTo>
                    <a:pt x="30480" y="15240"/>
                  </a:moveTo>
                  <a:cubicBezTo>
                    <a:pt x="30480" y="23615"/>
                    <a:pt x="23615" y="30480"/>
                    <a:pt x="15240" y="30480"/>
                  </a:cubicBezTo>
                  <a:cubicBezTo>
                    <a:pt x="6865" y="30480"/>
                    <a:pt x="0" y="23615"/>
                    <a:pt x="0" y="15240"/>
                  </a:cubicBezTo>
                  <a:cubicBezTo>
                    <a:pt x="0" y="6865"/>
                    <a:pt x="6865" y="0"/>
                    <a:pt x="15240" y="0"/>
                  </a:cubicBezTo>
                  <a:cubicBezTo>
                    <a:pt x="23615" y="0"/>
                    <a:pt x="30480" y="6865"/>
                    <a:pt x="30480" y="15240"/>
                  </a:cubicBezTo>
                  <a:close/>
                </a:path>
              </a:pathLst>
            </a:custGeom>
            <a:solidFill>
              <a:schemeClr val="bg2">
                <a:lumMod val="75000"/>
              </a:schemeClr>
            </a:solidFill>
            <a:ln w="137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7" name="Freeform: Shape 16">
              <a:extLst>
                <a:ext uri="{FF2B5EF4-FFF2-40B4-BE49-F238E27FC236}">
                  <a16:creationId xmlns:a16="http://schemas.microsoft.com/office/drawing/2014/main" id="{06C5190B-4D19-22B1-A458-8772A9B5E0CE}"/>
                </a:ext>
              </a:extLst>
            </p:cNvPr>
            <p:cNvSpPr/>
            <p:nvPr/>
          </p:nvSpPr>
          <p:spPr>
            <a:xfrm>
              <a:off x="2538720" y="5536483"/>
              <a:ext cx="128324" cy="128324"/>
            </a:xfrm>
            <a:custGeom>
              <a:avLst/>
              <a:gdLst>
                <a:gd name="connsiteX0" fmla="*/ 30480 w 30479"/>
                <a:gd name="connsiteY0" fmla="*/ 15240 h 30479"/>
                <a:gd name="connsiteX1" fmla="*/ 15240 w 30479"/>
                <a:gd name="connsiteY1" fmla="*/ 30480 h 30479"/>
                <a:gd name="connsiteX2" fmla="*/ 0 w 30479"/>
                <a:gd name="connsiteY2" fmla="*/ 15240 h 30479"/>
                <a:gd name="connsiteX3" fmla="*/ 15240 w 30479"/>
                <a:gd name="connsiteY3" fmla="*/ 0 h 30479"/>
                <a:gd name="connsiteX4" fmla="*/ 30480 w 30479"/>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30479">
                  <a:moveTo>
                    <a:pt x="30480" y="15240"/>
                  </a:moveTo>
                  <a:cubicBezTo>
                    <a:pt x="30480" y="23657"/>
                    <a:pt x="23657" y="30480"/>
                    <a:pt x="15240" y="30480"/>
                  </a:cubicBezTo>
                  <a:cubicBezTo>
                    <a:pt x="6823" y="30480"/>
                    <a:pt x="0" y="23656"/>
                    <a:pt x="0" y="15240"/>
                  </a:cubicBezTo>
                  <a:cubicBezTo>
                    <a:pt x="0" y="6823"/>
                    <a:pt x="6823" y="0"/>
                    <a:pt x="15240" y="0"/>
                  </a:cubicBezTo>
                  <a:cubicBezTo>
                    <a:pt x="23657" y="0"/>
                    <a:pt x="30480" y="6823"/>
                    <a:pt x="30480" y="15240"/>
                  </a:cubicBezTo>
                  <a:close/>
                </a:path>
              </a:pathLst>
            </a:custGeom>
            <a:solidFill>
              <a:schemeClr val="bg2">
                <a:lumMod val="75000"/>
              </a:schemeClr>
            </a:solidFill>
            <a:ln w="137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8" name="Freeform: Shape 17">
              <a:extLst>
                <a:ext uri="{FF2B5EF4-FFF2-40B4-BE49-F238E27FC236}">
                  <a16:creationId xmlns:a16="http://schemas.microsoft.com/office/drawing/2014/main" id="{B0EA2D44-C2FF-5478-BDB4-C660C2C9A7C2}"/>
                </a:ext>
              </a:extLst>
            </p:cNvPr>
            <p:cNvSpPr/>
            <p:nvPr/>
          </p:nvSpPr>
          <p:spPr>
            <a:xfrm>
              <a:off x="775130" y="5977380"/>
              <a:ext cx="128324" cy="128324"/>
            </a:xfrm>
            <a:custGeom>
              <a:avLst/>
              <a:gdLst>
                <a:gd name="connsiteX0" fmla="*/ 30480 w 30479"/>
                <a:gd name="connsiteY0" fmla="*/ 15240 h 30479"/>
                <a:gd name="connsiteX1" fmla="*/ 15240 w 30479"/>
                <a:gd name="connsiteY1" fmla="*/ 30480 h 30479"/>
                <a:gd name="connsiteX2" fmla="*/ 0 w 30479"/>
                <a:gd name="connsiteY2" fmla="*/ 15240 h 30479"/>
                <a:gd name="connsiteX3" fmla="*/ 15240 w 30479"/>
                <a:gd name="connsiteY3" fmla="*/ 0 h 30479"/>
                <a:gd name="connsiteX4" fmla="*/ 30480 w 30479"/>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30479">
                  <a:moveTo>
                    <a:pt x="30480" y="15240"/>
                  </a:moveTo>
                  <a:cubicBezTo>
                    <a:pt x="30480" y="23657"/>
                    <a:pt x="23657" y="30480"/>
                    <a:pt x="15240" y="30480"/>
                  </a:cubicBezTo>
                  <a:cubicBezTo>
                    <a:pt x="6823" y="30480"/>
                    <a:pt x="0" y="23657"/>
                    <a:pt x="0" y="15240"/>
                  </a:cubicBezTo>
                  <a:cubicBezTo>
                    <a:pt x="0" y="6823"/>
                    <a:pt x="6823" y="0"/>
                    <a:pt x="15240" y="0"/>
                  </a:cubicBezTo>
                  <a:cubicBezTo>
                    <a:pt x="23657" y="0"/>
                    <a:pt x="30480" y="6824"/>
                    <a:pt x="30480" y="15240"/>
                  </a:cubicBezTo>
                  <a:close/>
                </a:path>
              </a:pathLst>
            </a:custGeom>
            <a:solidFill>
              <a:schemeClr val="bg2">
                <a:lumMod val="75000"/>
              </a:schemeClr>
            </a:solidFill>
            <a:ln w="137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9" name="Freeform: Shape 18">
              <a:extLst>
                <a:ext uri="{FF2B5EF4-FFF2-40B4-BE49-F238E27FC236}">
                  <a16:creationId xmlns:a16="http://schemas.microsoft.com/office/drawing/2014/main" id="{3AF898B3-5530-4D67-FF58-24EA4B9CC190}"/>
                </a:ext>
              </a:extLst>
            </p:cNvPr>
            <p:cNvSpPr/>
            <p:nvPr/>
          </p:nvSpPr>
          <p:spPr>
            <a:xfrm>
              <a:off x="1216028" y="5977380"/>
              <a:ext cx="128324" cy="128324"/>
            </a:xfrm>
            <a:custGeom>
              <a:avLst/>
              <a:gdLst>
                <a:gd name="connsiteX0" fmla="*/ 30480 w 30479"/>
                <a:gd name="connsiteY0" fmla="*/ 15240 h 30479"/>
                <a:gd name="connsiteX1" fmla="*/ 15240 w 30479"/>
                <a:gd name="connsiteY1" fmla="*/ 30480 h 30479"/>
                <a:gd name="connsiteX2" fmla="*/ 0 w 30479"/>
                <a:gd name="connsiteY2" fmla="*/ 15240 h 30479"/>
                <a:gd name="connsiteX3" fmla="*/ 15240 w 30479"/>
                <a:gd name="connsiteY3" fmla="*/ 0 h 30479"/>
                <a:gd name="connsiteX4" fmla="*/ 30480 w 30479"/>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30479">
                  <a:moveTo>
                    <a:pt x="30480" y="15240"/>
                  </a:moveTo>
                  <a:cubicBezTo>
                    <a:pt x="30480" y="23657"/>
                    <a:pt x="23657" y="30480"/>
                    <a:pt x="15240" y="30480"/>
                  </a:cubicBezTo>
                  <a:cubicBezTo>
                    <a:pt x="6823" y="30480"/>
                    <a:pt x="0" y="23657"/>
                    <a:pt x="0" y="15240"/>
                  </a:cubicBezTo>
                  <a:cubicBezTo>
                    <a:pt x="0" y="6823"/>
                    <a:pt x="6823" y="0"/>
                    <a:pt x="15240" y="0"/>
                  </a:cubicBezTo>
                  <a:cubicBezTo>
                    <a:pt x="23657" y="0"/>
                    <a:pt x="30480" y="6824"/>
                    <a:pt x="30480" y="15240"/>
                  </a:cubicBezTo>
                  <a:close/>
                </a:path>
              </a:pathLst>
            </a:custGeom>
            <a:solidFill>
              <a:schemeClr val="bg2">
                <a:lumMod val="75000"/>
              </a:schemeClr>
            </a:solidFill>
            <a:ln w="137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20" name="Freeform: Shape 19">
              <a:extLst>
                <a:ext uri="{FF2B5EF4-FFF2-40B4-BE49-F238E27FC236}">
                  <a16:creationId xmlns:a16="http://schemas.microsoft.com/office/drawing/2014/main" id="{45F705C9-D5C9-DE29-DEBD-6C739FA528EA}"/>
                </a:ext>
              </a:extLst>
            </p:cNvPr>
            <p:cNvSpPr/>
            <p:nvPr/>
          </p:nvSpPr>
          <p:spPr>
            <a:xfrm>
              <a:off x="1656925" y="5977380"/>
              <a:ext cx="128324" cy="128324"/>
            </a:xfrm>
            <a:custGeom>
              <a:avLst/>
              <a:gdLst>
                <a:gd name="connsiteX0" fmla="*/ 30480 w 30479"/>
                <a:gd name="connsiteY0" fmla="*/ 15240 h 30479"/>
                <a:gd name="connsiteX1" fmla="*/ 15240 w 30479"/>
                <a:gd name="connsiteY1" fmla="*/ 30480 h 30479"/>
                <a:gd name="connsiteX2" fmla="*/ 0 w 30479"/>
                <a:gd name="connsiteY2" fmla="*/ 15240 h 30479"/>
                <a:gd name="connsiteX3" fmla="*/ 15240 w 30479"/>
                <a:gd name="connsiteY3" fmla="*/ 0 h 30479"/>
                <a:gd name="connsiteX4" fmla="*/ 30480 w 30479"/>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30479">
                  <a:moveTo>
                    <a:pt x="30480" y="15240"/>
                  </a:moveTo>
                  <a:cubicBezTo>
                    <a:pt x="30480" y="23657"/>
                    <a:pt x="23657" y="30480"/>
                    <a:pt x="15240" y="30480"/>
                  </a:cubicBezTo>
                  <a:cubicBezTo>
                    <a:pt x="6823" y="30480"/>
                    <a:pt x="0" y="23657"/>
                    <a:pt x="0" y="15240"/>
                  </a:cubicBezTo>
                  <a:cubicBezTo>
                    <a:pt x="0" y="6823"/>
                    <a:pt x="6823" y="0"/>
                    <a:pt x="15240" y="0"/>
                  </a:cubicBezTo>
                  <a:cubicBezTo>
                    <a:pt x="23657" y="0"/>
                    <a:pt x="30480" y="6824"/>
                    <a:pt x="30480" y="15240"/>
                  </a:cubicBezTo>
                  <a:close/>
                </a:path>
              </a:pathLst>
            </a:custGeom>
            <a:solidFill>
              <a:schemeClr val="bg2">
                <a:lumMod val="75000"/>
              </a:schemeClr>
            </a:solidFill>
            <a:ln w="137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21" name="Freeform: Shape 20">
              <a:extLst>
                <a:ext uri="{FF2B5EF4-FFF2-40B4-BE49-F238E27FC236}">
                  <a16:creationId xmlns:a16="http://schemas.microsoft.com/office/drawing/2014/main" id="{C26C6EBD-48FC-F99E-A1F9-6DF811505989}"/>
                </a:ext>
              </a:extLst>
            </p:cNvPr>
            <p:cNvSpPr/>
            <p:nvPr/>
          </p:nvSpPr>
          <p:spPr>
            <a:xfrm>
              <a:off x="2098058" y="5977379"/>
              <a:ext cx="128328" cy="128328"/>
            </a:xfrm>
            <a:custGeom>
              <a:avLst/>
              <a:gdLst>
                <a:gd name="connsiteX0" fmla="*/ 30480 w 30480"/>
                <a:gd name="connsiteY0" fmla="*/ 15240 h 30480"/>
                <a:gd name="connsiteX1" fmla="*/ 15240 w 30480"/>
                <a:gd name="connsiteY1" fmla="*/ 30480 h 30480"/>
                <a:gd name="connsiteX2" fmla="*/ 0 w 30480"/>
                <a:gd name="connsiteY2" fmla="*/ 15240 h 30480"/>
                <a:gd name="connsiteX3" fmla="*/ 15240 w 30480"/>
                <a:gd name="connsiteY3" fmla="*/ 0 h 30480"/>
                <a:gd name="connsiteX4" fmla="*/ 30480 w 30480"/>
                <a:gd name="connsiteY4" fmla="*/ 15240 h 30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 h="30480">
                  <a:moveTo>
                    <a:pt x="30480" y="15240"/>
                  </a:moveTo>
                  <a:cubicBezTo>
                    <a:pt x="30480" y="23615"/>
                    <a:pt x="23615" y="30480"/>
                    <a:pt x="15240" y="30480"/>
                  </a:cubicBezTo>
                  <a:cubicBezTo>
                    <a:pt x="6865" y="30480"/>
                    <a:pt x="0" y="23615"/>
                    <a:pt x="0" y="15240"/>
                  </a:cubicBezTo>
                  <a:cubicBezTo>
                    <a:pt x="0" y="6865"/>
                    <a:pt x="6865" y="0"/>
                    <a:pt x="15240" y="0"/>
                  </a:cubicBezTo>
                  <a:cubicBezTo>
                    <a:pt x="23615" y="0"/>
                    <a:pt x="30480" y="6865"/>
                    <a:pt x="30480" y="15240"/>
                  </a:cubicBezTo>
                  <a:close/>
                </a:path>
              </a:pathLst>
            </a:custGeom>
            <a:solidFill>
              <a:schemeClr val="bg2">
                <a:lumMod val="75000"/>
              </a:schemeClr>
            </a:solidFill>
            <a:ln w="137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22" name="Freeform: Shape 21">
              <a:extLst>
                <a:ext uri="{FF2B5EF4-FFF2-40B4-BE49-F238E27FC236}">
                  <a16:creationId xmlns:a16="http://schemas.microsoft.com/office/drawing/2014/main" id="{DA44FAC7-5DE5-506A-37CA-F249A54DD5B8}"/>
                </a:ext>
              </a:extLst>
            </p:cNvPr>
            <p:cNvSpPr/>
            <p:nvPr/>
          </p:nvSpPr>
          <p:spPr>
            <a:xfrm>
              <a:off x="2538720" y="5977380"/>
              <a:ext cx="128324" cy="128324"/>
            </a:xfrm>
            <a:custGeom>
              <a:avLst/>
              <a:gdLst>
                <a:gd name="connsiteX0" fmla="*/ 30480 w 30479"/>
                <a:gd name="connsiteY0" fmla="*/ 15240 h 30479"/>
                <a:gd name="connsiteX1" fmla="*/ 15240 w 30479"/>
                <a:gd name="connsiteY1" fmla="*/ 30480 h 30479"/>
                <a:gd name="connsiteX2" fmla="*/ 0 w 30479"/>
                <a:gd name="connsiteY2" fmla="*/ 15240 h 30479"/>
                <a:gd name="connsiteX3" fmla="*/ 15240 w 30479"/>
                <a:gd name="connsiteY3" fmla="*/ 0 h 30479"/>
                <a:gd name="connsiteX4" fmla="*/ 30480 w 30479"/>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30479">
                  <a:moveTo>
                    <a:pt x="30480" y="15240"/>
                  </a:moveTo>
                  <a:cubicBezTo>
                    <a:pt x="30480" y="23657"/>
                    <a:pt x="23657" y="30480"/>
                    <a:pt x="15240" y="30480"/>
                  </a:cubicBezTo>
                  <a:cubicBezTo>
                    <a:pt x="6823" y="30480"/>
                    <a:pt x="0" y="23657"/>
                    <a:pt x="0" y="15240"/>
                  </a:cubicBezTo>
                  <a:cubicBezTo>
                    <a:pt x="0" y="6823"/>
                    <a:pt x="6823" y="0"/>
                    <a:pt x="15240" y="0"/>
                  </a:cubicBezTo>
                  <a:cubicBezTo>
                    <a:pt x="23657" y="0"/>
                    <a:pt x="30480" y="6824"/>
                    <a:pt x="30480" y="15240"/>
                  </a:cubicBezTo>
                  <a:close/>
                </a:path>
              </a:pathLst>
            </a:custGeom>
            <a:solidFill>
              <a:schemeClr val="bg2">
                <a:lumMod val="75000"/>
              </a:schemeClr>
            </a:solidFill>
            <a:ln w="137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23" name="Rectangle: Single Corner Rounded 22">
            <a:extLst>
              <a:ext uri="{FF2B5EF4-FFF2-40B4-BE49-F238E27FC236}">
                <a16:creationId xmlns:a16="http://schemas.microsoft.com/office/drawing/2014/main" id="{B0BA93C0-7092-988B-D5DB-417DDBFDE35A}"/>
              </a:ext>
            </a:extLst>
          </p:cNvPr>
          <p:cNvSpPr/>
          <p:nvPr userDrawn="1"/>
        </p:nvSpPr>
        <p:spPr>
          <a:xfrm rot="5400000" flipH="1">
            <a:off x="-124054" y="5339270"/>
            <a:ext cx="1258762" cy="1010657"/>
          </a:xfrm>
          <a:prstGeom prst="round1Rect">
            <a:avLst>
              <a:gd name="adj" fmla="val 50000"/>
            </a:avLst>
          </a:prstGeom>
          <a:solidFill>
            <a:schemeClr val="bg2">
              <a:lumMod val="60000"/>
              <a:lumOff val="40000"/>
            </a:schemeClr>
          </a:solidFill>
          <a:ln w="137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26" name="Group 25">
            <a:extLst>
              <a:ext uri="{FF2B5EF4-FFF2-40B4-BE49-F238E27FC236}">
                <a16:creationId xmlns:a16="http://schemas.microsoft.com/office/drawing/2014/main" id="{81B5CE95-BEC8-78FF-66C0-B2E0D8807281}"/>
              </a:ext>
            </a:extLst>
          </p:cNvPr>
          <p:cNvGrpSpPr/>
          <p:nvPr userDrawn="1"/>
        </p:nvGrpSpPr>
        <p:grpSpPr>
          <a:xfrm>
            <a:off x="604894" y="597820"/>
            <a:ext cx="3084456" cy="292608"/>
            <a:chOff x="604894" y="597820"/>
            <a:chExt cx="3084456" cy="292608"/>
          </a:xfrm>
        </p:grpSpPr>
        <p:pic>
          <p:nvPicPr>
            <p:cNvPr id="27" name="Graphic 26" descr="Microsoft Power Platform logo">
              <a:extLst>
                <a:ext uri="{FF2B5EF4-FFF2-40B4-BE49-F238E27FC236}">
                  <a16:creationId xmlns:a16="http://schemas.microsoft.com/office/drawing/2014/main" id="{120ADA71-126C-9752-3940-1CEAF3C7672E}"/>
                </a:ext>
                <a:ext uri="{C183D7F6-B498-43B3-948B-1728B52AA6E4}">
                  <adec:decorative xmlns:adec="http://schemas.microsoft.com/office/drawing/2017/decorative" val="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89499"/>
            <a:stretch/>
          </p:blipFill>
          <p:spPr>
            <a:xfrm>
              <a:off x="604894" y="597820"/>
              <a:ext cx="322206" cy="292608"/>
            </a:xfrm>
            <a:prstGeom prst="rect">
              <a:avLst/>
            </a:prstGeom>
          </p:spPr>
        </p:pic>
        <p:pic>
          <p:nvPicPr>
            <p:cNvPr id="28" name="Graphic 27" descr="Microsoft Power Platform logo">
              <a:extLst>
                <a:ext uri="{FF2B5EF4-FFF2-40B4-BE49-F238E27FC236}">
                  <a16:creationId xmlns:a16="http://schemas.microsoft.com/office/drawing/2014/main" id="{1DC06F3F-EF47-D8B4-9C2E-3901B12D65BF}"/>
                </a:ext>
                <a:ext uri="{C183D7F6-B498-43B3-948B-1728B52AA6E4}">
                  <adec:decorative xmlns:adec="http://schemas.microsoft.com/office/drawing/2017/decorative" val="0"/>
                </a:ext>
              </a:extLst>
            </p:cNvPr>
            <p:cNvPicPr>
              <a:picLocks noChangeAspect="1"/>
            </p:cNvPicPr>
            <p:nvPr/>
          </p:nvPicPr>
          <p:blipFill rotWithShape="1">
            <a:blip r:embed="rId2">
              <a:lum bright="100000"/>
              <a:extLst>
                <a:ext uri="{96DAC541-7B7A-43D3-8B79-37D633B846F1}">
                  <asvg:svgBlip xmlns:asvg="http://schemas.microsoft.com/office/drawing/2016/SVG/main" r:embed="rId3"/>
                </a:ext>
              </a:extLst>
            </a:blip>
            <a:srcRect l="11123" r="-527"/>
            <a:stretch/>
          </p:blipFill>
          <p:spPr>
            <a:xfrm>
              <a:off x="946150" y="597820"/>
              <a:ext cx="2743200" cy="292608"/>
            </a:xfrm>
            <a:prstGeom prst="rect">
              <a:avLst/>
            </a:prstGeom>
          </p:spPr>
        </p:pic>
      </p:grpSp>
      <p:sp>
        <p:nvSpPr>
          <p:cNvPr id="29" name="Text Box 3" descr="This is a copyright notice that should be included on the final slide.">
            <a:extLst>
              <a:ext uri="{FF2B5EF4-FFF2-40B4-BE49-F238E27FC236}">
                <a16:creationId xmlns:a16="http://schemas.microsoft.com/office/drawing/2014/main" id="{2D9864F0-4559-931C-5DEE-74E1A5C458F7}"/>
              </a:ext>
            </a:extLst>
          </p:cNvPr>
          <p:cNvSpPr txBox="1">
            <a:spLocks noChangeArrowheads="1"/>
          </p:cNvSpPr>
          <p:nvPr userDrawn="1"/>
        </p:nvSpPr>
        <p:spPr bwMode="blackWhite">
          <a:xfrm>
            <a:off x="1220661"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Segoe UI"/>
                <a:ea typeface="+mn-ea"/>
                <a:cs typeface="Segoe UI" pitchFamily="34" charset="0"/>
              </a:rPr>
              <a:t>© Copyright Microsoft Corporation. All rights reserved. </a:t>
            </a:r>
          </a:p>
        </p:txBody>
      </p:sp>
      <p:sp>
        <p:nvSpPr>
          <p:cNvPr id="35" name="Text Placeholder 4">
            <a:extLst>
              <a:ext uri="{FF2B5EF4-FFF2-40B4-BE49-F238E27FC236}">
                <a16:creationId xmlns:a16="http://schemas.microsoft.com/office/drawing/2014/main" id="{41F9749A-12AA-8DF6-7DAA-A7BEDE155123}"/>
              </a:ext>
            </a:extLst>
          </p:cNvPr>
          <p:cNvSpPr>
            <a:spLocks noGrp="1"/>
          </p:cNvSpPr>
          <p:nvPr>
            <p:ph type="body" sz="quarter" idx="12" hasCustomPrompt="1"/>
          </p:nvPr>
        </p:nvSpPr>
        <p:spPr>
          <a:xfrm>
            <a:off x="588263" y="3732514"/>
            <a:ext cx="6784994" cy="307777"/>
          </a:xfrm>
          <a:noFill/>
        </p:spPr>
        <p:txBody>
          <a:bodyPr wrap="square" lIns="0" tIns="0" rIns="0" bIns="0">
            <a:spAutoFit/>
          </a:bodyPr>
          <a:lstStyle>
            <a:lvl1pPr marL="0" indent="0">
              <a:spcBef>
                <a:spcPts val="0"/>
              </a:spcBef>
              <a:spcAft>
                <a:spcPts val="0"/>
              </a:spcAft>
              <a:buFont typeface="Arial" panose="020B0604020202020204" pitchFamily="34" charset="0"/>
              <a:buNone/>
              <a:defRPr sz="2000" spc="0" baseline="0">
                <a:solidFill>
                  <a:schemeClr val="bg1"/>
                </a:solidFill>
                <a:latin typeface="+mj-lt"/>
              </a:defRPr>
            </a:lvl1pPr>
          </a:lstStyle>
          <a:p>
            <a:pPr lvl="0"/>
            <a:r>
              <a:rPr lang="en-US"/>
              <a:t>Speaker name</a:t>
            </a:r>
          </a:p>
        </p:txBody>
      </p:sp>
      <p:sp>
        <p:nvSpPr>
          <p:cNvPr id="36" name="Text Placeholder 3">
            <a:extLst>
              <a:ext uri="{FF2B5EF4-FFF2-40B4-BE49-F238E27FC236}">
                <a16:creationId xmlns:a16="http://schemas.microsoft.com/office/drawing/2014/main" id="{8E21DBA0-E9FF-7475-E991-A3FF045FEEB0}"/>
              </a:ext>
            </a:extLst>
          </p:cNvPr>
          <p:cNvSpPr>
            <a:spLocks noGrp="1"/>
          </p:cNvSpPr>
          <p:nvPr>
            <p:ph type="body" sz="quarter" idx="13" hasCustomPrompt="1"/>
          </p:nvPr>
        </p:nvSpPr>
        <p:spPr>
          <a:xfrm>
            <a:off x="588263" y="4151724"/>
            <a:ext cx="6784994" cy="246221"/>
          </a:xfrm>
        </p:spPr>
        <p:txBody>
          <a:bodyPr/>
          <a:lstStyle>
            <a:lvl1pPr marL="0" indent="0">
              <a:buNone/>
              <a:defRPr sz="1600">
                <a:solidFill>
                  <a:schemeClr val="bg1"/>
                </a:solidFill>
              </a:defRPr>
            </a:lvl1pPr>
          </a:lstStyle>
          <a:p>
            <a:pPr lvl="0"/>
            <a:r>
              <a:rPr lang="en-US"/>
              <a:t>Contact information</a:t>
            </a:r>
          </a:p>
        </p:txBody>
      </p:sp>
      <p:sp>
        <p:nvSpPr>
          <p:cNvPr id="2" name="Title 1">
            <a:extLst>
              <a:ext uri="{FF2B5EF4-FFF2-40B4-BE49-F238E27FC236}">
                <a16:creationId xmlns:a16="http://schemas.microsoft.com/office/drawing/2014/main" id="{BC94F8B2-A920-AB0E-5686-1B46D40E934D}"/>
              </a:ext>
            </a:extLst>
          </p:cNvPr>
          <p:cNvSpPr>
            <a:spLocks noGrp="1"/>
          </p:cNvSpPr>
          <p:nvPr>
            <p:ph type="title" hasCustomPrompt="1"/>
          </p:nvPr>
        </p:nvSpPr>
        <p:spPr>
          <a:xfrm>
            <a:off x="588263" y="2386823"/>
            <a:ext cx="6784994" cy="738664"/>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kumimoji="0" lang="en-GB" sz="4800" b="0" i="0" u="none" strike="noStrike" kern="1200" cap="none" spc="0" normalizeH="0" baseline="0" dirty="0" smtClean="0">
                <a:ln>
                  <a:noFill/>
                </a:ln>
                <a:solidFill>
                  <a:srgbClr val="FFFFFF"/>
                </a:solidFill>
                <a:effectLst/>
                <a:uLnTx/>
                <a:uFillTx/>
                <a:latin typeface="Segoe UI Semibold"/>
                <a:ea typeface="+mn-ea"/>
                <a:cs typeface="Segoe UI" panose="020B0502040204020203" pitchFamily="34" charset="0"/>
              </a:defRPr>
            </a:lvl1pPr>
          </a:lstStyle>
          <a:p>
            <a:r>
              <a:rPr lang="en-GB"/>
              <a:t>Thank you!</a:t>
            </a:r>
          </a:p>
        </p:txBody>
      </p:sp>
    </p:spTree>
    <p:extLst>
      <p:ext uri="{BB962C8B-B14F-4D97-AF65-F5344CB8AC3E}">
        <p14:creationId xmlns:p14="http://schemas.microsoft.com/office/powerpoint/2010/main" val="24148171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8E8E2-C15F-8886-33AC-13B78B8CB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8B21705-163E-4A4E-4D8F-15DD0DA028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7DA072B-CD29-14D1-CBFA-9FDCFB0895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2C96DA-9308-3703-6AEC-6EF2C0A9F58B}"/>
              </a:ext>
            </a:extLst>
          </p:cNvPr>
          <p:cNvSpPr>
            <a:spLocks noGrp="1"/>
          </p:cNvSpPr>
          <p:nvPr>
            <p:ph type="dt" sz="half" idx="10"/>
          </p:nvPr>
        </p:nvSpPr>
        <p:spPr/>
        <p:txBody>
          <a:bodyPr/>
          <a:lstStyle/>
          <a:p>
            <a:fld id="{A0902A29-29AE-4513-9904-33CF1C9261FD}" type="datetimeFigureOut">
              <a:rPr lang="en-IN" smtClean="0"/>
              <a:t>21-05-2025</a:t>
            </a:fld>
            <a:endParaRPr lang="en-IN"/>
          </a:p>
        </p:txBody>
      </p:sp>
      <p:sp>
        <p:nvSpPr>
          <p:cNvPr id="6" name="Footer Placeholder 5">
            <a:extLst>
              <a:ext uri="{FF2B5EF4-FFF2-40B4-BE49-F238E27FC236}">
                <a16:creationId xmlns:a16="http://schemas.microsoft.com/office/drawing/2014/main" id="{BFB1E26B-E308-3CD7-A3EE-436C48903F1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F85FEEF-2C8C-B535-2357-3F29891E82E2}"/>
              </a:ext>
            </a:extLst>
          </p:cNvPr>
          <p:cNvSpPr>
            <a:spLocks noGrp="1"/>
          </p:cNvSpPr>
          <p:nvPr>
            <p:ph type="sldNum" sz="quarter" idx="12"/>
          </p:nvPr>
        </p:nvSpPr>
        <p:spPr/>
        <p:txBody>
          <a:bodyPr/>
          <a:lstStyle/>
          <a:p>
            <a:fld id="{F0EFF630-11EC-475C-96FA-A064CADB2E06}" type="slidenum">
              <a:rPr lang="en-IN" smtClean="0"/>
              <a:t>‹#›</a:t>
            </a:fld>
            <a:endParaRPr lang="en-IN"/>
          </a:p>
        </p:txBody>
      </p:sp>
    </p:spTree>
    <p:extLst>
      <p:ext uri="{BB962C8B-B14F-4D97-AF65-F5344CB8AC3E}">
        <p14:creationId xmlns:p14="http://schemas.microsoft.com/office/powerpoint/2010/main" val="539079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ower Pages BDM TY">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7E89DBC2-E590-B707-4E80-EAE9EA2C1CC5}"/>
              </a:ext>
            </a:extLst>
          </p:cNvPr>
          <p:cNvSpPr/>
          <p:nvPr userDrawn="1"/>
        </p:nvSpPr>
        <p:spPr>
          <a:xfrm>
            <a:off x="8028871" y="0"/>
            <a:ext cx="2906668" cy="1212512"/>
          </a:xfrm>
          <a:custGeom>
            <a:avLst/>
            <a:gdLst>
              <a:gd name="connsiteX0" fmla="*/ 0 w 2906668"/>
              <a:gd name="connsiteY0" fmla="*/ 0 h 1212512"/>
              <a:gd name="connsiteX1" fmla="*/ 2906668 w 2906668"/>
              <a:gd name="connsiteY1" fmla="*/ 0 h 1212512"/>
              <a:gd name="connsiteX2" fmla="*/ 1864298 w 2906668"/>
              <a:gd name="connsiteY2" fmla="*/ 1042371 h 1212512"/>
              <a:gd name="connsiteX3" fmla="*/ 1042370 w 2906668"/>
              <a:gd name="connsiteY3" fmla="*/ 1042371 h 1212512"/>
            </a:gdLst>
            <a:ahLst/>
            <a:cxnLst>
              <a:cxn ang="0">
                <a:pos x="connsiteX0" y="connsiteY0"/>
              </a:cxn>
              <a:cxn ang="0">
                <a:pos x="connsiteX1" y="connsiteY1"/>
              </a:cxn>
              <a:cxn ang="0">
                <a:pos x="connsiteX2" y="connsiteY2"/>
              </a:cxn>
              <a:cxn ang="0">
                <a:pos x="connsiteX3" y="connsiteY3"/>
              </a:cxn>
            </a:cxnLst>
            <a:rect l="l" t="t" r="r" b="b"/>
            <a:pathLst>
              <a:path w="2906668" h="1212512">
                <a:moveTo>
                  <a:pt x="0" y="0"/>
                </a:moveTo>
                <a:lnTo>
                  <a:pt x="2906668" y="0"/>
                </a:lnTo>
                <a:lnTo>
                  <a:pt x="1864298" y="1042371"/>
                </a:lnTo>
                <a:cubicBezTo>
                  <a:pt x="1637442" y="1269226"/>
                  <a:pt x="1269466" y="1269226"/>
                  <a:pt x="1042370" y="1042371"/>
                </a:cubicBezTo>
                <a:close/>
              </a:path>
            </a:pathLst>
          </a:custGeom>
          <a:solidFill>
            <a:schemeClr val="bg1">
              <a:lumMod val="95000"/>
            </a:schemeClr>
          </a:solidFill>
          <a:ln w="1301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N"/>
          </a:p>
        </p:txBody>
      </p:sp>
      <p:sp>
        <p:nvSpPr>
          <p:cNvPr id="5" name="Freeform: Shape 43">
            <a:extLst>
              <a:ext uri="{FF2B5EF4-FFF2-40B4-BE49-F238E27FC236}">
                <a16:creationId xmlns:a16="http://schemas.microsoft.com/office/drawing/2014/main" id="{861B9A56-268D-67C2-DDDF-FA3A506DD8F2}"/>
              </a:ext>
            </a:extLst>
          </p:cNvPr>
          <p:cNvSpPr/>
          <p:nvPr userDrawn="1"/>
        </p:nvSpPr>
        <p:spPr>
          <a:xfrm>
            <a:off x="0" y="0"/>
            <a:ext cx="7115420" cy="6835839"/>
          </a:xfrm>
          <a:custGeom>
            <a:avLst/>
            <a:gdLst>
              <a:gd name="connsiteX0" fmla="*/ 4600671 w 4938246"/>
              <a:gd name="connsiteY0" fmla="*/ 3547872 h 4744211"/>
              <a:gd name="connsiteX1" fmla="*/ 4516279 w 4938246"/>
              <a:gd name="connsiteY1" fmla="*/ 3639788 h 4744211"/>
              <a:gd name="connsiteX2" fmla="*/ 4170712 w 4938246"/>
              <a:gd name="connsiteY2" fmla="*/ 3985451 h 4744211"/>
              <a:gd name="connsiteX3" fmla="*/ 3411950 w 4938246"/>
              <a:gd name="connsiteY3" fmla="*/ 4744212 h 4744211"/>
              <a:gd name="connsiteX4" fmla="*/ 0 w 4938246"/>
              <a:gd name="connsiteY4" fmla="*/ 4744212 h 4744211"/>
              <a:gd name="connsiteX5" fmla="*/ 0 w 4938246"/>
              <a:gd name="connsiteY5" fmla="*/ 0 h 4744211"/>
              <a:gd name="connsiteX6" fmla="*/ 2914269 w 4938246"/>
              <a:gd name="connsiteY6" fmla="*/ 0 h 4744211"/>
              <a:gd name="connsiteX7" fmla="*/ 3489103 w 4938246"/>
              <a:gd name="connsiteY7" fmla="*/ 574929 h 4744211"/>
              <a:gd name="connsiteX8" fmla="*/ 4255580 w 4938246"/>
              <a:gd name="connsiteY8" fmla="*/ 1341406 h 4744211"/>
              <a:gd name="connsiteX9" fmla="*/ 4516184 w 4938246"/>
              <a:gd name="connsiteY9" fmla="*/ 1602010 h 4744211"/>
              <a:gd name="connsiteX10" fmla="*/ 4600575 w 4938246"/>
              <a:gd name="connsiteY10" fmla="*/ 3547872 h 474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38246" h="4744211">
                <a:moveTo>
                  <a:pt x="4600671" y="3547872"/>
                </a:moveTo>
                <a:cubicBezTo>
                  <a:pt x="4574096" y="3579400"/>
                  <a:pt x="4545997" y="3610070"/>
                  <a:pt x="4516279" y="3639788"/>
                </a:cubicBezTo>
                <a:lnTo>
                  <a:pt x="4170712" y="3985451"/>
                </a:lnTo>
                <a:lnTo>
                  <a:pt x="3411950" y="4744212"/>
                </a:lnTo>
                <a:lnTo>
                  <a:pt x="0" y="4744212"/>
                </a:lnTo>
                <a:lnTo>
                  <a:pt x="0" y="0"/>
                </a:lnTo>
                <a:lnTo>
                  <a:pt x="2914269" y="0"/>
                </a:lnTo>
                <a:lnTo>
                  <a:pt x="3489103" y="574929"/>
                </a:lnTo>
                <a:lnTo>
                  <a:pt x="4255580" y="1341406"/>
                </a:lnTo>
                <a:lnTo>
                  <a:pt x="4516184" y="1602010"/>
                </a:lnTo>
                <a:cubicBezTo>
                  <a:pt x="5049203" y="2135029"/>
                  <a:pt x="5077397" y="2981706"/>
                  <a:pt x="4600575" y="3547872"/>
                </a:cubicBezTo>
                <a:close/>
              </a:path>
            </a:pathLst>
          </a:custGeom>
          <a:noFill/>
          <a:ln w="9525" cap="flat">
            <a:noFill/>
            <a:prstDash val="solid"/>
            <a:miter/>
          </a:ln>
        </p:spPr>
        <p:txBody>
          <a:bodyPr rtlCol="0" anchor="ctr"/>
          <a:lstStyle/>
          <a:p>
            <a:endParaRPr lang="en-IN"/>
          </a:p>
        </p:txBody>
      </p:sp>
      <p:sp>
        <p:nvSpPr>
          <p:cNvPr id="6" name="Freeform: Shape 65">
            <a:extLst>
              <a:ext uri="{FF2B5EF4-FFF2-40B4-BE49-F238E27FC236}">
                <a16:creationId xmlns:a16="http://schemas.microsoft.com/office/drawing/2014/main" id="{F699FA12-58D9-188E-991B-064FBC138412}"/>
              </a:ext>
            </a:extLst>
          </p:cNvPr>
          <p:cNvSpPr/>
          <p:nvPr userDrawn="1"/>
        </p:nvSpPr>
        <p:spPr>
          <a:xfrm>
            <a:off x="9149325" y="657946"/>
            <a:ext cx="3042675" cy="4045330"/>
          </a:xfrm>
          <a:custGeom>
            <a:avLst/>
            <a:gdLst>
              <a:gd name="connsiteX0" fmla="*/ 2022666 w 3042675"/>
              <a:gd name="connsiteY0" fmla="*/ 0 h 4045330"/>
              <a:gd name="connsiteX1" fmla="*/ 2512421 w 3042675"/>
              <a:gd name="connsiteY1" fmla="*/ 202880 h 4045330"/>
              <a:gd name="connsiteX2" fmla="*/ 3042675 w 3042675"/>
              <a:gd name="connsiteY2" fmla="*/ 733134 h 4045330"/>
              <a:gd name="connsiteX3" fmla="*/ 3042675 w 3042675"/>
              <a:gd name="connsiteY3" fmla="*/ 3312195 h 4045330"/>
              <a:gd name="connsiteX4" fmla="*/ 2512421 w 3042675"/>
              <a:gd name="connsiteY4" fmla="*/ 3842449 h 4045330"/>
              <a:gd name="connsiteX5" fmla="*/ 1532912 w 3042675"/>
              <a:gd name="connsiteY5" fmla="*/ 3842449 h 4045330"/>
              <a:gd name="connsiteX6" fmla="*/ 202880 w 3042675"/>
              <a:gd name="connsiteY6" fmla="*/ 2512420 h 4045330"/>
              <a:gd name="connsiteX7" fmla="*/ 202880 w 3042675"/>
              <a:gd name="connsiteY7" fmla="*/ 1532910 h 4045330"/>
              <a:gd name="connsiteX8" fmla="*/ 1532912 w 3042675"/>
              <a:gd name="connsiteY8" fmla="*/ 202880 h 4045330"/>
              <a:gd name="connsiteX9" fmla="*/ 2022666 w 3042675"/>
              <a:gd name="connsiteY9" fmla="*/ 0 h 404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2675" h="4045330">
                <a:moveTo>
                  <a:pt x="2022666" y="0"/>
                </a:moveTo>
                <a:cubicBezTo>
                  <a:pt x="2199916" y="0"/>
                  <a:pt x="2377167" y="67626"/>
                  <a:pt x="2512421" y="202880"/>
                </a:cubicBezTo>
                <a:lnTo>
                  <a:pt x="3042675" y="733134"/>
                </a:lnTo>
                <a:lnTo>
                  <a:pt x="3042675" y="3312195"/>
                </a:lnTo>
                <a:lnTo>
                  <a:pt x="2512421" y="3842449"/>
                </a:lnTo>
                <a:cubicBezTo>
                  <a:pt x="2241913" y="4112957"/>
                  <a:pt x="1803418" y="4112957"/>
                  <a:pt x="1532912" y="3842449"/>
                </a:cubicBezTo>
                <a:lnTo>
                  <a:pt x="202880" y="2512420"/>
                </a:lnTo>
                <a:cubicBezTo>
                  <a:pt x="-67626" y="2241912"/>
                  <a:pt x="-67626" y="1803418"/>
                  <a:pt x="202880" y="1532910"/>
                </a:cubicBezTo>
                <a:lnTo>
                  <a:pt x="1532912" y="202880"/>
                </a:lnTo>
                <a:cubicBezTo>
                  <a:pt x="1668165" y="67626"/>
                  <a:pt x="1845415" y="0"/>
                  <a:pt x="2022666" y="0"/>
                </a:cubicBezTo>
                <a:close/>
              </a:path>
            </a:pathLst>
          </a:custGeom>
          <a:solidFill>
            <a:schemeClr val="bg1">
              <a:lumMod val="9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N"/>
          </a:p>
        </p:txBody>
      </p:sp>
      <p:sp>
        <p:nvSpPr>
          <p:cNvPr id="7" name="Freeform: Shape 67">
            <a:extLst>
              <a:ext uri="{FF2B5EF4-FFF2-40B4-BE49-F238E27FC236}">
                <a16:creationId xmlns:a16="http://schemas.microsoft.com/office/drawing/2014/main" id="{9B6AAD40-7A48-BA5A-1A1F-7A9563E8D7C2}"/>
              </a:ext>
            </a:extLst>
          </p:cNvPr>
          <p:cNvSpPr/>
          <p:nvPr userDrawn="1"/>
        </p:nvSpPr>
        <p:spPr>
          <a:xfrm>
            <a:off x="10989364" y="3351596"/>
            <a:ext cx="1202635" cy="1563304"/>
          </a:xfrm>
          <a:custGeom>
            <a:avLst/>
            <a:gdLst>
              <a:gd name="connsiteX0" fmla="*/ 1426739 w 2195042"/>
              <a:gd name="connsiteY0" fmla="*/ 0 h 2853334"/>
              <a:gd name="connsiteX1" fmla="*/ 1772204 w 2195042"/>
              <a:gd name="connsiteY1" fmla="*/ 143019 h 2853334"/>
              <a:gd name="connsiteX2" fmla="*/ 2195042 w 2195042"/>
              <a:gd name="connsiteY2" fmla="*/ 565856 h 2853334"/>
              <a:gd name="connsiteX3" fmla="*/ 2195042 w 2195042"/>
              <a:gd name="connsiteY3" fmla="*/ 2287334 h 2853334"/>
              <a:gd name="connsiteX4" fmla="*/ 1772204 w 2195042"/>
              <a:gd name="connsiteY4" fmla="*/ 2710172 h 2853334"/>
              <a:gd name="connsiteX5" fmla="*/ 1081274 w 2195042"/>
              <a:gd name="connsiteY5" fmla="*/ 2710172 h 2853334"/>
              <a:gd name="connsiteX6" fmla="*/ 143163 w 2195042"/>
              <a:gd name="connsiteY6" fmla="*/ 1772062 h 2853334"/>
              <a:gd name="connsiteX7" fmla="*/ 143163 w 2195042"/>
              <a:gd name="connsiteY7" fmla="*/ 1081129 h 2853334"/>
              <a:gd name="connsiteX8" fmla="*/ 1081274 w 2195042"/>
              <a:gd name="connsiteY8" fmla="*/ 143019 h 2853334"/>
              <a:gd name="connsiteX9" fmla="*/ 1426739 w 2195042"/>
              <a:gd name="connsiteY9" fmla="*/ 0 h 285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5042" h="2853334">
                <a:moveTo>
                  <a:pt x="1426739" y="0"/>
                </a:moveTo>
                <a:cubicBezTo>
                  <a:pt x="1551751" y="0"/>
                  <a:pt x="1676763" y="47673"/>
                  <a:pt x="1772204" y="143019"/>
                </a:cubicBezTo>
                <a:lnTo>
                  <a:pt x="2195042" y="565856"/>
                </a:lnTo>
                <a:lnTo>
                  <a:pt x="2195042" y="2287334"/>
                </a:lnTo>
                <a:lnTo>
                  <a:pt x="1772204" y="2710172"/>
                </a:lnTo>
                <a:cubicBezTo>
                  <a:pt x="1581321" y="2901055"/>
                  <a:pt x="1272157" y="2901055"/>
                  <a:pt x="1081274" y="2710172"/>
                </a:cubicBezTo>
                <a:lnTo>
                  <a:pt x="143163" y="1772062"/>
                </a:lnTo>
                <a:cubicBezTo>
                  <a:pt x="-47720" y="1581178"/>
                  <a:pt x="-47720" y="1272013"/>
                  <a:pt x="143163" y="1081129"/>
                </a:cubicBezTo>
                <a:lnTo>
                  <a:pt x="1081274" y="143019"/>
                </a:lnTo>
                <a:cubicBezTo>
                  <a:pt x="1176716" y="47673"/>
                  <a:pt x="1301727" y="0"/>
                  <a:pt x="1426739" y="0"/>
                </a:cubicBezTo>
                <a:close/>
              </a:path>
            </a:pathLst>
          </a:custGeom>
          <a:gradFill>
            <a:gsLst>
              <a:gs pos="0">
                <a:schemeClr val="bg2">
                  <a:lumMod val="60000"/>
                  <a:lumOff val="40000"/>
                </a:schemeClr>
              </a:gs>
              <a:gs pos="100000">
                <a:schemeClr val="bg2"/>
              </a:gs>
            </a:gsLst>
            <a:lin ang="5400000" scaled="1"/>
          </a:gradFill>
          <a:ln w="1301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IN"/>
          </a:p>
        </p:txBody>
      </p:sp>
      <p:sp>
        <p:nvSpPr>
          <p:cNvPr id="8" name="Freeform: Shape 42">
            <a:extLst>
              <a:ext uri="{FF2B5EF4-FFF2-40B4-BE49-F238E27FC236}">
                <a16:creationId xmlns:a16="http://schemas.microsoft.com/office/drawing/2014/main" id="{82052EFA-31C2-FB2F-6549-476706AF16F3}"/>
              </a:ext>
            </a:extLst>
          </p:cNvPr>
          <p:cNvSpPr/>
          <p:nvPr userDrawn="1"/>
        </p:nvSpPr>
        <p:spPr>
          <a:xfrm>
            <a:off x="-1" y="0"/>
            <a:ext cx="7138487" cy="6858000"/>
          </a:xfrm>
          <a:custGeom>
            <a:avLst/>
            <a:gdLst>
              <a:gd name="connsiteX0" fmla="*/ 4600671 w 4938246"/>
              <a:gd name="connsiteY0" fmla="*/ 3547872 h 4744211"/>
              <a:gd name="connsiteX1" fmla="*/ 4516279 w 4938246"/>
              <a:gd name="connsiteY1" fmla="*/ 3639788 h 4744211"/>
              <a:gd name="connsiteX2" fmla="*/ 4170712 w 4938246"/>
              <a:gd name="connsiteY2" fmla="*/ 3985451 h 4744211"/>
              <a:gd name="connsiteX3" fmla="*/ 3411950 w 4938246"/>
              <a:gd name="connsiteY3" fmla="*/ 4744212 h 4744211"/>
              <a:gd name="connsiteX4" fmla="*/ 0 w 4938246"/>
              <a:gd name="connsiteY4" fmla="*/ 4744212 h 4744211"/>
              <a:gd name="connsiteX5" fmla="*/ 0 w 4938246"/>
              <a:gd name="connsiteY5" fmla="*/ 0 h 4744211"/>
              <a:gd name="connsiteX6" fmla="*/ 2914269 w 4938246"/>
              <a:gd name="connsiteY6" fmla="*/ 0 h 4744211"/>
              <a:gd name="connsiteX7" fmla="*/ 3489103 w 4938246"/>
              <a:gd name="connsiteY7" fmla="*/ 574929 h 4744211"/>
              <a:gd name="connsiteX8" fmla="*/ 4255580 w 4938246"/>
              <a:gd name="connsiteY8" fmla="*/ 1341406 h 4744211"/>
              <a:gd name="connsiteX9" fmla="*/ 4516184 w 4938246"/>
              <a:gd name="connsiteY9" fmla="*/ 1602010 h 4744211"/>
              <a:gd name="connsiteX10" fmla="*/ 4600575 w 4938246"/>
              <a:gd name="connsiteY10" fmla="*/ 3547872 h 474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38246" h="4744211">
                <a:moveTo>
                  <a:pt x="4600671" y="3547872"/>
                </a:moveTo>
                <a:cubicBezTo>
                  <a:pt x="4574096" y="3579400"/>
                  <a:pt x="4545997" y="3610070"/>
                  <a:pt x="4516279" y="3639788"/>
                </a:cubicBezTo>
                <a:lnTo>
                  <a:pt x="4170712" y="3985451"/>
                </a:lnTo>
                <a:lnTo>
                  <a:pt x="3411950" y="4744212"/>
                </a:lnTo>
                <a:lnTo>
                  <a:pt x="0" y="4744212"/>
                </a:lnTo>
                <a:lnTo>
                  <a:pt x="0" y="0"/>
                </a:lnTo>
                <a:lnTo>
                  <a:pt x="2914269" y="0"/>
                </a:lnTo>
                <a:lnTo>
                  <a:pt x="3489103" y="574929"/>
                </a:lnTo>
                <a:lnTo>
                  <a:pt x="4255580" y="1341406"/>
                </a:lnTo>
                <a:lnTo>
                  <a:pt x="4516184" y="1602010"/>
                </a:lnTo>
                <a:cubicBezTo>
                  <a:pt x="5049203" y="2135029"/>
                  <a:pt x="5077397" y="2981706"/>
                  <a:pt x="4600575" y="3547872"/>
                </a:cubicBezTo>
                <a:close/>
              </a:path>
            </a:pathLst>
          </a:custGeom>
          <a:gradFill>
            <a:gsLst>
              <a:gs pos="100000">
                <a:schemeClr val="bg2"/>
              </a:gs>
              <a:gs pos="0">
                <a:schemeClr val="tx2">
                  <a:alpha val="99000"/>
                </a:schemeClr>
              </a:gs>
            </a:gsLst>
            <a:lin ang="5400000" scaled="1"/>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N"/>
          </a:p>
        </p:txBody>
      </p:sp>
      <p:sp>
        <p:nvSpPr>
          <p:cNvPr id="10" name="Freeform: Shape 45">
            <a:extLst>
              <a:ext uri="{FF2B5EF4-FFF2-40B4-BE49-F238E27FC236}">
                <a16:creationId xmlns:a16="http://schemas.microsoft.com/office/drawing/2014/main" id="{43B0CF48-2EC9-28C3-A2FB-197B69CF4B5C}"/>
              </a:ext>
            </a:extLst>
          </p:cNvPr>
          <p:cNvSpPr/>
          <p:nvPr userDrawn="1"/>
        </p:nvSpPr>
        <p:spPr>
          <a:xfrm>
            <a:off x="4416650" y="5542838"/>
            <a:ext cx="2550524" cy="1315162"/>
          </a:xfrm>
          <a:custGeom>
            <a:avLst/>
            <a:gdLst>
              <a:gd name="connsiteX0" fmla="*/ 2800816 w 2802809"/>
              <a:gd name="connsiteY0" fmla="*/ 1445252 h 1445251"/>
              <a:gd name="connsiteX1" fmla="*/ 1990 w 2802809"/>
              <a:gd name="connsiteY1" fmla="*/ 1445252 h 1445251"/>
              <a:gd name="connsiteX2" fmla="*/ 140579 w 2802809"/>
              <a:gd name="connsiteY2" fmla="*/ 1062061 h 1445251"/>
              <a:gd name="connsiteX3" fmla="*/ 1062123 w 2802809"/>
              <a:gd name="connsiteY3" fmla="*/ 140518 h 1445251"/>
              <a:gd name="connsiteX4" fmla="*/ 1740779 w 2802809"/>
              <a:gd name="connsiteY4" fmla="*/ 140518 h 1445251"/>
              <a:gd name="connsiteX5" fmla="*/ 2662323 w 2802809"/>
              <a:gd name="connsiteY5" fmla="*/ 1062061 h 1445251"/>
              <a:gd name="connsiteX6" fmla="*/ 2800816 w 2802809"/>
              <a:gd name="connsiteY6" fmla="*/ 1445252 h 144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2809" h="1445251">
                <a:moveTo>
                  <a:pt x="2800816" y="1445252"/>
                </a:moveTo>
                <a:lnTo>
                  <a:pt x="1990" y="1445252"/>
                </a:lnTo>
                <a:cubicBezTo>
                  <a:pt x="-10488" y="1308283"/>
                  <a:pt x="35709" y="1166932"/>
                  <a:pt x="140579" y="1062061"/>
                </a:cubicBezTo>
                <a:lnTo>
                  <a:pt x="1062123" y="140518"/>
                </a:lnTo>
                <a:cubicBezTo>
                  <a:pt x="1249479" y="-46839"/>
                  <a:pt x="1553327" y="-46839"/>
                  <a:pt x="1740779" y="140518"/>
                </a:cubicBezTo>
                <a:lnTo>
                  <a:pt x="2662323" y="1062061"/>
                </a:lnTo>
                <a:cubicBezTo>
                  <a:pt x="2767193" y="1166932"/>
                  <a:pt x="2813294" y="1308283"/>
                  <a:pt x="2800816" y="1445252"/>
                </a:cubicBezTo>
                <a:close/>
              </a:path>
            </a:pathLst>
          </a:custGeom>
          <a:gradFill>
            <a:gsLst>
              <a:gs pos="0">
                <a:schemeClr val="bg2">
                  <a:lumMod val="60000"/>
                  <a:lumOff val="40000"/>
                </a:schemeClr>
              </a:gs>
              <a:gs pos="100000">
                <a:schemeClr val="bg2"/>
              </a:gs>
            </a:gsLst>
            <a:lin ang="5400000" scaled="1"/>
          </a:gradFill>
          <a:ln w="1301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IN"/>
          </a:p>
        </p:txBody>
      </p:sp>
      <p:sp>
        <p:nvSpPr>
          <p:cNvPr id="14" name="Freeform: Shape 46">
            <a:extLst>
              <a:ext uri="{FF2B5EF4-FFF2-40B4-BE49-F238E27FC236}">
                <a16:creationId xmlns:a16="http://schemas.microsoft.com/office/drawing/2014/main" id="{A8AEFA1B-FFEC-7EC7-A93A-E11E46461F11}"/>
              </a:ext>
            </a:extLst>
          </p:cNvPr>
          <p:cNvSpPr/>
          <p:nvPr userDrawn="1"/>
        </p:nvSpPr>
        <p:spPr>
          <a:xfrm>
            <a:off x="7607668" y="1051007"/>
            <a:ext cx="1203136" cy="1203136"/>
          </a:xfrm>
          <a:custGeom>
            <a:avLst/>
            <a:gdLst>
              <a:gd name="connsiteX0" fmla="*/ 1275159 w 1342453"/>
              <a:gd name="connsiteY0" fmla="*/ 833771 h 1342453"/>
              <a:gd name="connsiteX1" fmla="*/ 833771 w 1342453"/>
              <a:gd name="connsiteY1" fmla="*/ 1275159 h 1342453"/>
              <a:gd name="connsiteX2" fmla="*/ 508682 w 1342453"/>
              <a:gd name="connsiteY2" fmla="*/ 1275159 h 1342453"/>
              <a:gd name="connsiteX3" fmla="*/ 67294 w 1342453"/>
              <a:gd name="connsiteY3" fmla="*/ 833771 h 1342453"/>
              <a:gd name="connsiteX4" fmla="*/ 67294 w 1342453"/>
              <a:gd name="connsiteY4" fmla="*/ 508683 h 1342453"/>
              <a:gd name="connsiteX5" fmla="*/ 508682 w 1342453"/>
              <a:gd name="connsiteY5" fmla="*/ 67294 h 1342453"/>
              <a:gd name="connsiteX6" fmla="*/ 833771 w 1342453"/>
              <a:gd name="connsiteY6" fmla="*/ 67294 h 1342453"/>
              <a:gd name="connsiteX7" fmla="*/ 1275159 w 1342453"/>
              <a:gd name="connsiteY7" fmla="*/ 508683 h 1342453"/>
              <a:gd name="connsiteX8" fmla="*/ 1275159 w 1342453"/>
              <a:gd name="connsiteY8" fmla="*/ 833771 h 134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2453" h="1342453">
                <a:moveTo>
                  <a:pt x="1275159" y="833771"/>
                </a:moveTo>
                <a:lnTo>
                  <a:pt x="833771" y="1275159"/>
                </a:lnTo>
                <a:cubicBezTo>
                  <a:pt x="744045" y="1364885"/>
                  <a:pt x="598503" y="1364885"/>
                  <a:pt x="508682" y="1275159"/>
                </a:cubicBezTo>
                <a:lnTo>
                  <a:pt x="67294" y="833771"/>
                </a:lnTo>
                <a:cubicBezTo>
                  <a:pt x="-22431" y="744045"/>
                  <a:pt x="-22431" y="598503"/>
                  <a:pt x="67294" y="508683"/>
                </a:cubicBezTo>
                <a:lnTo>
                  <a:pt x="508682" y="67294"/>
                </a:lnTo>
                <a:cubicBezTo>
                  <a:pt x="598408" y="-22431"/>
                  <a:pt x="743950" y="-22431"/>
                  <a:pt x="833771" y="67294"/>
                </a:cubicBezTo>
                <a:lnTo>
                  <a:pt x="1275159" y="508683"/>
                </a:lnTo>
                <a:cubicBezTo>
                  <a:pt x="1364885" y="598408"/>
                  <a:pt x="1364885" y="743950"/>
                  <a:pt x="1275159" y="833771"/>
                </a:cubicBezTo>
                <a:close/>
              </a:path>
            </a:pathLst>
          </a:custGeom>
          <a:gradFill>
            <a:gsLst>
              <a:gs pos="0">
                <a:schemeClr val="bg2">
                  <a:lumMod val="60000"/>
                  <a:lumOff val="40000"/>
                </a:schemeClr>
              </a:gs>
              <a:gs pos="100000">
                <a:schemeClr val="bg2"/>
              </a:gs>
            </a:gsLst>
            <a:lin ang="5400000" scaled="1"/>
          </a:gradFill>
          <a:ln w="1301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IN"/>
          </a:p>
        </p:txBody>
      </p:sp>
      <p:sp>
        <p:nvSpPr>
          <p:cNvPr id="15" name="Freeform: Shape 47">
            <a:extLst>
              <a:ext uri="{FF2B5EF4-FFF2-40B4-BE49-F238E27FC236}">
                <a16:creationId xmlns:a16="http://schemas.microsoft.com/office/drawing/2014/main" id="{2D12AD1E-5A50-B221-CF80-4EBCD0160B61}"/>
              </a:ext>
            </a:extLst>
          </p:cNvPr>
          <p:cNvSpPr/>
          <p:nvPr userDrawn="1"/>
        </p:nvSpPr>
        <p:spPr>
          <a:xfrm>
            <a:off x="5943600" y="664956"/>
            <a:ext cx="838200" cy="838200"/>
          </a:xfrm>
          <a:custGeom>
            <a:avLst/>
            <a:gdLst>
              <a:gd name="connsiteX0" fmla="*/ 662892 w 697896"/>
              <a:gd name="connsiteY0" fmla="*/ 433435 h 697896"/>
              <a:gd name="connsiteX1" fmla="*/ 433435 w 697896"/>
              <a:gd name="connsiteY1" fmla="*/ 662892 h 697896"/>
              <a:gd name="connsiteX2" fmla="*/ 264462 w 697896"/>
              <a:gd name="connsiteY2" fmla="*/ 662892 h 697896"/>
              <a:gd name="connsiteX3" fmla="*/ 35004 w 697896"/>
              <a:gd name="connsiteY3" fmla="*/ 433435 h 697896"/>
              <a:gd name="connsiteX4" fmla="*/ 35004 w 697896"/>
              <a:gd name="connsiteY4" fmla="*/ 264462 h 697896"/>
              <a:gd name="connsiteX5" fmla="*/ 264462 w 697896"/>
              <a:gd name="connsiteY5" fmla="*/ 35004 h 697896"/>
              <a:gd name="connsiteX6" fmla="*/ 433435 w 697896"/>
              <a:gd name="connsiteY6" fmla="*/ 35004 h 697896"/>
              <a:gd name="connsiteX7" fmla="*/ 662892 w 697896"/>
              <a:gd name="connsiteY7" fmla="*/ 264462 h 697896"/>
              <a:gd name="connsiteX8" fmla="*/ 662892 w 697896"/>
              <a:gd name="connsiteY8" fmla="*/ 433435 h 69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7896" h="697896">
                <a:moveTo>
                  <a:pt x="662892" y="433435"/>
                </a:moveTo>
                <a:lnTo>
                  <a:pt x="433435" y="662892"/>
                </a:lnTo>
                <a:cubicBezTo>
                  <a:pt x="386763" y="709565"/>
                  <a:pt x="311134" y="709565"/>
                  <a:pt x="264462" y="662892"/>
                </a:cubicBezTo>
                <a:lnTo>
                  <a:pt x="35004" y="433435"/>
                </a:lnTo>
                <a:cubicBezTo>
                  <a:pt x="-11668" y="386763"/>
                  <a:pt x="-11668" y="311134"/>
                  <a:pt x="35004" y="264462"/>
                </a:cubicBezTo>
                <a:lnTo>
                  <a:pt x="264462" y="35004"/>
                </a:lnTo>
                <a:cubicBezTo>
                  <a:pt x="311134" y="-11668"/>
                  <a:pt x="386763" y="-11668"/>
                  <a:pt x="433435" y="35004"/>
                </a:cubicBezTo>
                <a:lnTo>
                  <a:pt x="662892" y="264462"/>
                </a:lnTo>
                <a:cubicBezTo>
                  <a:pt x="709565" y="311134"/>
                  <a:pt x="709565" y="386763"/>
                  <a:pt x="662892" y="433435"/>
                </a:cubicBezTo>
                <a:close/>
              </a:path>
            </a:pathLst>
          </a:custGeom>
          <a:gradFill>
            <a:gsLst>
              <a:gs pos="0">
                <a:schemeClr val="bg2">
                  <a:lumMod val="60000"/>
                  <a:lumOff val="40000"/>
                </a:schemeClr>
              </a:gs>
              <a:gs pos="100000">
                <a:schemeClr val="bg2"/>
              </a:gs>
            </a:gsLst>
            <a:lin ang="5400000" scaled="1"/>
          </a:gradFill>
          <a:ln w="1301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N"/>
          </a:p>
        </p:txBody>
      </p:sp>
      <p:sp>
        <p:nvSpPr>
          <p:cNvPr id="20" name="Freeform: Shape 49">
            <a:extLst>
              <a:ext uri="{FF2B5EF4-FFF2-40B4-BE49-F238E27FC236}">
                <a16:creationId xmlns:a16="http://schemas.microsoft.com/office/drawing/2014/main" id="{49FCA802-0F32-433E-C874-76E5D1066F55}"/>
              </a:ext>
            </a:extLst>
          </p:cNvPr>
          <p:cNvSpPr/>
          <p:nvPr userDrawn="1"/>
        </p:nvSpPr>
        <p:spPr>
          <a:xfrm rot="18900000">
            <a:off x="8172545" y="4881734"/>
            <a:ext cx="1276518" cy="1276518"/>
          </a:xfrm>
          <a:custGeom>
            <a:avLst/>
            <a:gdLst>
              <a:gd name="connsiteX0" fmla="*/ 134207 w 632841"/>
              <a:gd name="connsiteY0" fmla="*/ 0 h 632841"/>
              <a:gd name="connsiteX1" fmla="*/ 498634 w 632841"/>
              <a:gd name="connsiteY1" fmla="*/ 0 h 632841"/>
              <a:gd name="connsiteX2" fmla="*/ 632841 w 632841"/>
              <a:gd name="connsiteY2" fmla="*/ 134207 h 632841"/>
              <a:gd name="connsiteX3" fmla="*/ 632841 w 632841"/>
              <a:gd name="connsiteY3" fmla="*/ 498634 h 632841"/>
              <a:gd name="connsiteX4" fmla="*/ 498634 w 632841"/>
              <a:gd name="connsiteY4" fmla="*/ 632841 h 632841"/>
              <a:gd name="connsiteX5" fmla="*/ 134207 w 632841"/>
              <a:gd name="connsiteY5" fmla="*/ 632841 h 632841"/>
              <a:gd name="connsiteX6" fmla="*/ 0 w 632841"/>
              <a:gd name="connsiteY6" fmla="*/ 498634 h 632841"/>
              <a:gd name="connsiteX7" fmla="*/ 0 w 632841"/>
              <a:gd name="connsiteY7" fmla="*/ 134207 h 632841"/>
              <a:gd name="connsiteX8" fmla="*/ 134207 w 632841"/>
              <a:gd name="connsiteY8" fmla="*/ 0 h 63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841" h="632841">
                <a:moveTo>
                  <a:pt x="134207" y="0"/>
                </a:moveTo>
                <a:lnTo>
                  <a:pt x="498634" y="0"/>
                </a:lnTo>
                <a:cubicBezTo>
                  <a:pt x="572739" y="0"/>
                  <a:pt x="632841" y="60103"/>
                  <a:pt x="632841" y="134207"/>
                </a:cubicBezTo>
                <a:lnTo>
                  <a:pt x="632841" y="498634"/>
                </a:lnTo>
                <a:cubicBezTo>
                  <a:pt x="632841" y="572738"/>
                  <a:pt x="572739" y="632841"/>
                  <a:pt x="498634" y="632841"/>
                </a:cubicBezTo>
                <a:lnTo>
                  <a:pt x="134207" y="632841"/>
                </a:lnTo>
                <a:cubicBezTo>
                  <a:pt x="60103" y="632841"/>
                  <a:pt x="0" y="572738"/>
                  <a:pt x="0" y="498634"/>
                </a:cubicBezTo>
                <a:lnTo>
                  <a:pt x="0" y="134207"/>
                </a:lnTo>
                <a:cubicBezTo>
                  <a:pt x="0" y="60103"/>
                  <a:pt x="60103" y="0"/>
                  <a:pt x="134207" y="0"/>
                </a:cubicBezTo>
                <a:close/>
              </a:path>
            </a:pathLst>
          </a:custGeom>
          <a:solidFill>
            <a:schemeClr val="bg1">
              <a:lumMod val="9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N"/>
          </a:p>
        </p:txBody>
      </p:sp>
      <p:grpSp>
        <p:nvGrpSpPr>
          <p:cNvPr id="25" name="Group 24">
            <a:extLst>
              <a:ext uri="{FF2B5EF4-FFF2-40B4-BE49-F238E27FC236}">
                <a16:creationId xmlns:a16="http://schemas.microsoft.com/office/drawing/2014/main" id="{98036FDF-A847-A0F1-89A2-B3FFAE56A415}"/>
              </a:ext>
            </a:extLst>
          </p:cNvPr>
          <p:cNvGrpSpPr/>
          <p:nvPr userDrawn="1"/>
        </p:nvGrpSpPr>
        <p:grpSpPr>
          <a:xfrm>
            <a:off x="604894" y="597820"/>
            <a:ext cx="3084456" cy="292608"/>
            <a:chOff x="604894" y="597820"/>
            <a:chExt cx="3084456" cy="292608"/>
          </a:xfrm>
        </p:grpSpPr>
        <p:pic>
          <p:nvPicPr>
            <p:cNvPr id="26" name="Graphic 25" descr="Microsoft Power Platform logo">
              <a:extLst>
                <a:ext uri="{FF2B5EF4-FFF2-40B4-BE49-F238E27FC236}">
                  <a16:creationId xmlns:a16="http://schemas.microsoft.com/office/drawing/2014/main" id="{2C32B4D3-870A-3D16-E671-E9E5EE332AAC}"/>
                </a:ext>
                <a:ext uri="{C183D7F6-B498-43B3-948B-1728B52AA6E4}">
                  <adec:decorative xmlns:adec="http://schemas.microsoft.com/office/drawing/2017/decorative" val="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89499"/>
            <a:stretch/>
          </p:blipFill>
          <p:spPr>
            <a:xfrm>
              <a:off x="604894" y="597820"/>
              <a:ext cx="322206" cy="292608"/>
            </a:xfrm>
            <a:prstGeom prst="rect">
              <a:avLst/>
            </a:prstGeom>
          </p:spPr>
        </p:pic>
        <p:pic>
          <p:nvPicPr>
            <p:cNvPr id="27" name="Graphic 26" descr="Microsoft Power Platform logo">
              <a:extLst>
                <a:ext uri="{FF2B5EF4-FFF2-40B4-BE49-F238E27FC236}">
                  <a16:creationId xmlns:a16="http://schemas.microsoft.com/office/drawing/2014/main" id="{4BE174D5-5FA4-25E8-D5A3-86A9FD2F187F}"/>
                </a:ext>
                <a:ext uri="{C183D7F6-B498-43B3-948B-1728B52AA6E4}">
                  <adec:decorative xmlns:adec="http://schemas.microsoft.com/office/drawing/2017/decorative" val="0"/>
                </a:ext>
              </a:extLst>
            </p:cNvPr>
            <p:cNvPicPr>
              <a:picLocks noChangeAspect="1"/>
            </p:cNvPicPr>
            <p:nvPr/>
          </p:nvPicPr>
          <p:blipFill rotWithShape="1">
            <a:blip r:embed="rId2">
              <a:lum bright="100000"/>
              <a:extLst>
                <a:ext uri="{96DAC541-7B7A-43D3-8B79-37D633B846F1}">
                  <asvg:svgBlip xmlns:asvg="http://schemas.microsoft.com/office/drawing/2016/SVG/main" r:embed="rId3"/>
                </a:ext>
              </a:extLst>
            </a:blip>
            <a:srcRect l="11123" r="-527"/>
            <a:stretch/>
          </p:blipFill>
          <p:spPr>
            <a:xfrm>
              <a:off x="946150" y="597820"/>
              <a:ext cx="2743200" cy="292608"/>
            </a:xfrm>
            <a:prstGeom prst="rect">
              <a:avLst/>
            </a:prstGeom>
          </p:spPr>
        </p:pic>
      </p:grpSp>
      <p:sp>
        <p:nvSpPr>
          <p:cNvPr id="28" name="Rectangle 27">
            <a:extLst>
              <a:ext uri="{FF2B5EF4-FFF2-40B4-BE49-F238E27FC236}">
                <a16:creationId xmlns:a16="http://schemas.microsoft.com/office/drawing/2014/main" id="{8ED97726-6615-4B1E-4EE0-45ED40432796}"/>
              </a:ext>
            </a:extLst>
          </p:cNvPr>
          <p:cNvSpPr/>
          <p:nvPr userDrawn="1"/>
        </p:nvSpPr>
        <p:spPr>
          <a:xfrm rot="10800000" flipH="1">
            <a:off x="1" y="1902878"/>
            <a:ext cx="241159" cy="3052244"/>
          </a:xfrm>
          <a:prstGeom prst="rect">
            <a:avLst/>
          </a:prstGeom>
          <a:solidFill>
            <a:schemeClr val="bg2">
              <a:lumMod val="40000"/>
              <a:lumOff val="60000"/>
            </a:schemeClr>
          </a:solidFill>
          <a:ln w="13730" cap="flat">
            <a:noFill/>
            <a:prstDash val="solid"/>
            <a:miter/>
          </a:ln>
          <a:effectLst>
            <a:outerShdw blurRad="495300" dist="38100" dir="2700000" algn="tl" rotWithShape="0">
              <a:schemeClr val="tx2">
                <a:lumMod val="50000"/>
                <a:alpha val="7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22" name="Text Box 3" descr="This is a copyright notice that should be included on the final slide.">
            <a:extLst>
              <a:ext uri="{FF2B5EF4-FFF2-40B4-BE49-F238E27FC236}">
                <a16:creationId xmlns:a16="http://schemas.microsoft.com/office/drawing/2014/main" id="{8F78F77A-D1AE-DC3B-27C3-404F633EAF5A}"/>
              </a:ext>
            </a:extLst>
          </p:cNvPr>
          <p:cNvSpPr txBox="1">
            <a:spLocks noChangeArrowheads="1"/>
          </p:cNvSpPr>
          <p:nvPr userDrawn="1"/>
        </p:nvSpPr>
        <p:spPr bwMode="blackWhite">
          <a:xfrm>
            <a:off x="604894" y="6462131"/>
            <a:ext cx="4482124" cy="138499"/>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marL="0" marR="0" lvl="0" indent="0" defTabSz="932290" rtl="0" eaLnBrk="0" fontAlgn="auto" latinLnBrk="0" hangingPunct="0">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bg1"/>
                </a:solidFill>
                <a:effectLst/>
                <a:uLnTx/>
                <a:uFillTx/>
                <a:latin typeface="Segoe UI"/>
                <a:ea typeface="+mn-ea"/>
                <a:cs typeface="Segoe UI" pitchFamily="34" charset="0"/>
              </a:rPr>
              <a:t>© Copyright Microsoft Corporation. All rights reserved. </a:t>
            </a:r>
          </a:p>
        </p:txBody>
      </p:sp>
      <p:sp>
        <p:nvSpPr>
          <p:cNvPr id="3" name="Title 1">
            <a:extLst>
              <a:ext uri="{FF2B5EF4-FFF2-40B4-BE49-F238E27FC236}">
                <a16:creationId xmlns:a16="http://schemas.microsoft.com/office/drawing/2014/main" id="{EDFEE6E9-8666-CBFD-B1A5-1DAFB51F4B7A}"/>
              </a:ext>
            </a:extLst>
          </p:cNvPr>
          <p:cNvSpPr>
            <a:spLocks noGrp="1"/>
          </p:cNvSpPr>
          <p:nvPr>
            <p:ph type="title" hasCustomPrompt="1"/>
          </p:nvPr>
        </p:nvSpPr>
        <p:spPr>
          <a:xfrm>
            <a:off x="585216" y="2285223"/>
            <a:ext cx="4567355" cy="923330"/>
          </a:xfrm>
        </p:spPr>
        <p:txBody>
          <a:bodyPr anchor="ctr"/>
          <a:lstStyle>
            <a:lvl1pPr marL="0" marR="0" indent="0" algn="l" defTabSz="932742" rtl="0" eaLnBrk="1" fontAlgn="auto" latinLnBrk="0" hangingPunct="1">
              <a:lnSpc>
                <a:spcPct val="100000"/>
              </a:lnSpc>
              <a:spcBef>
                <a:spcPct val="0"/>
              </a:spcBef>
              <a:spcAft>
                <a:spcPts val="0"/>
              </a:spcAft>
              <a:buClrTx/>
              <a:buSzPct val="90000"/>
              <a:buFont typeface="Wingdings" panose="05000000000000000000" pitchFamily="2" charset="2"/>
              <a:buNone/>
              <a:tabLst/>
              <a:defRPr kumimoji="0" lang="en-GB" sz="6000" b="0" i="0" u="none" strike="noStrike" kern="1200" cap="none" spc="0" normalizeH="0" baseline="0" dirty="0">
                <a:ln>
                  <a:noFill/>
                </a:ln>
                <a:solidFill>
                  <a:srgbClr val="FFFFFF"/>
                </a:solidFill>
                <a:effectLst/>
                <a:uLnTx/>
                <a:uFillTx/>
                <a:latin typeface="Segoe UI Semibold"/>
                <a:ea typeface="+mn-ea"/>
                <a:cs typeface="Segoe UI" panose="020B0502040204020203" pitchFamily="34" charset="0"/>
              </a:defRPr>
            </a:lvl1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GB"/>
              <a:t>Thank you!</a:t>
            </a:r>
          </a:p>
        </p:txBody>
      </p:sp>
      <p:sp>
        <p:nvSpPr>
          <p:cNvPr id="29" name="Text Placeholder 4">
            <a:extLst>
              <a:ext uri="{FF2B5EF4-FFF2-40B4-BE49-F238E27FC236}">
                <a16:creationId xmlns:a16="http://schemas.microsoft.com/office/drawing/2014/main" id="{ED1427E7-1656-6F99-4DC0-44C3C0980B9B}"/>
              </a:ext>
            </a:extLst>
          </p:cNvPr>
          <p:cNvSpPr>
            <a:spLocks noGrp="1"/>
          </p:cNvSpPr>
          <p:nvPr>
            <p:ph type="body" sz="quarter" idx="12" hasCustomPrompt="1"/>
          </p:nvPr>
        </p:nvSpPr>
        <p:spPr>
          <a:xfrm>
            <a:off x="588263" y="3732514"/>
            <a:ext cx="4564308" cy="307777"/>
          </a:xfrm>
          <a:noFill/>
        </p:spPr>
        <p:txBody>
          <a:bodyPr wrap="square" lIns="0" tIns="0" rIns="0" bIns="0">
            <a:spAutoFit/>
          </a:bodyPr>
          <a:lstStyle>
            <a:lvl1pPr marL="0" indent="0">
              <a:spcBef>
                <a:spcPts val="0"/>
              </a:spcBef>
              <a:spcAft>
                <a:spcPts val="0"/>
              </a:spcAft>
              <a:buFont typeface="Arial" panose="020B0604020202020204" pitchFamily="34" charset="0"/>
              <a:buNone/>
              <a:defRPr sz="2000" spc="0" baseline="0">
                <a:solidFill>
                  <a:schemeClr val="bg1"/>
                </a:solidFill>
                <a:latin typeface="+mj-lt"/>
              </a:defRPr>
            </a:lvl1pPr>
          </a:lstStyle>
          <a:p>
            <a:pPr lvl="0"/>
            <a:r>
              <a:rPr lang="en-US"/>
              <a:t>Speaker name</a:t>
            </a:r>
          </a:p>
        </p:txBody>
      </p:sp>
      <p:sp>
        <p:nvSpPr>
          <p:cNvPr id="30" name="Text Placeholder 3">
            <a:extLst>
              <a:ext uri="{FF2B5EF4-FFF2-40B4-BE49-F238E27FC236}">
                <a16:creationId xmlns:a16="http://schemas.microsoft.com/office/drawing/2014/main" id="{10C2B09A-54BA-8905-D458-3913B0BEA66C}"/>
              </a:ext>
            </a:extLst>
          </p:cNvPr>
          <p:cNvSpPr>
            <a:spLocks noGrp="1"/>
          </p:cNvSpPr>
          <p:nvPr>
            <p:ph type="body" sz="quarter" idx="13" hasCustomPrompt="1"/>
          </p:nvPr>
        </p:nvSpPr>
        <p:spPr>
          <a:xfrm>
            <a:off x="588263" y="4151724"/>
            <a:ext cx="4564308" cy="246221"/>
          </a:xfrm>
        </p:spPr>
        <p:txBody>
          <a:bodyPr/>
          <a:lstStyle>
            <a:lvl1pPr marL="0" indent="0">
              <a:buNone/>
              <a:defRPr sz="1600">
                <a:solidFill>
                  <a:schemeClr val="bg1"/>
                </a:solidFill>
              </a:defRPr>
            </a:lvl1pPr>
          </a:lstStyle>
          <a:p>
            <a:pPr lvl="0"/>
            <a:r>
              <a:rPr lang="en-US"/>
              <a:t>Contact information</a:t>
            </a:r>
          </a:p>
        </p:txBody>
      </p:sp>
    </p:spTree>
    <p:extLst>
      <p:ext uri="{BB962C8B-B14F-4D97-AF65-F5344CB8AC3E}">
        <p14:creationId xmlns:p14="http://schemas.microsoft.com/office/powerpoint/2010/main" val="344268605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2D98E6F3-7EE0-FB03-9025-521119AF4593}"/>
              </a:ext>
            </a:extLst>
          </p:cNvPr>
          <p:cNvSpPr/>
          <p:nvPr userDrawn="1"/>
        </p:nvSpPr>
        <p:spPr>
          <a:xfrm>
            <a:off x="0" y="-3432"/>
            <a:ext cx="12192000" cy="6864864"/>
          </a:xfrm>
          <a:custGeom>
            <a:avLst/>
            <a:gdLst>
              <a:gd name="connsiteX0" fmla="*/ 0 w 12192000"/>
              <a:gd name="connsiteY0" fmla="*/ 0 h 6864864"/>
              <a:gd name="connsiteX1" fmla="*/ 12192000 w 12192000"/>
              <a:gd name="connsiteY1" fmla="*/ 0 h 6864864"/>
              <a:gd name="connsiteX2" fmla="*/ 12192000 w 12192000"/>
              <a:gd name="connsiteY2" fmla="*/ 6864864 h 6864864"/>
              <a:gd name="connsiteX3" fmla="*/ 0 w 12192000"/>
              <a:gd name="connsiteY3" fmla="*/ 6864864 h 6864864"/>
            </a:gdLst>
            <a:ahLst/>
            <a:cxnLst>
              <a:cxn ang="0">
                <a:pos x="connsiteX0" y="connsiteY0"/>
              </a:cxn>
              <a:cxn ang="0">
                <a:pos x="connsiteX1" y="connsiteY1"/>
              </a:cxn>
              <a:cxn ang="0">
                <a:pos x="connsiteX2" y="connsiteY2"/>
              </a:cxn>
              <a:cxn ang="0">
                <a:pos x="connsiteX3" y="connsiteY3"/>
              </a:cxn>
            </a:cxnLst>
            <a:rect l="l" t="t" r="r" b="b"/>
            <a:pathLst>
              <a:path w="12192000" h="6864864">
                <a:moveTo>
                  <a:pt x="0" y="0"/>
                </a:moveTo>
                <a:lnTo>
                  <a:pt x="12192000" y="0"/>
                </a:lnTo>
                <a:lnTo>
                  <a:pt x="12192000" y="6864864"/>
                </a:lnTo>
                <a:lnTo>
                  <a:pt x="0" y="6864864"/>
                </a:lnTo>
                <a:close/>
              </a:path>
            </a:pathLst>
          </a:custGeom>
          <a:solidFill>
            <a:schemeClr val="bg2">
              <a:lumMod val="50000"/>
            </a:schemeClr>
          </a:solidFill>
          <a:ln w="137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32" name="Freeform: Shape 31">
            <a:extLst>
              <a:ext uri="{FF2B5EF4-FFF2-40B4-BE49-F238E27FC236}">
                <a16:creationId xmlns:a16="http://schemas.microsoft.com/office/drawing/2014/main" id="{E81611C8-93AA-7022-A142-671523F3CEA8}"/>
              </a:ext>
            </a:extLst>
          </p:cNvPr>
          <p:cNvSpPr/>
          <p:nvPr userDrawn="1"/>
        </p:nvSpPr>
        <p:spPr>
          <a:xfrm>
            <a:off x="0" y="0"/>
            <a:ext cx="7115420" cy="6858000"/>
          </a:xfrm>
          <a:custGeom>
            <a:avLst/>
            <a:gdLst>
              <a:gd name="connsiteX0" fmla="*/ 4600671 w 4938246"/>
              <a:gd name="connsiteY0" fmla="*/ 3547872 h 4744211"/>
              <a:gd name="connsiteX1" fmla="*/ 4516279 w 4938246"/>
              <a:gd name="connsiteY1" fmla="*/ 3639788 h 4744211"/>
              <a:gd name="connsiteX2" fmla="*/ 4170712 w 4938246"/>
              <a:gd name="connsiteY2" fmla="*/ 3985451 h 4744211"/>
              <a:gd name="connsiteX3" fmla="*/ 3411950 w 4938246"/>
              <a:gd name="connsiteY3" fmla="*/ 4744212 h 4744211"/>
              <a:gd name="connsiteX4" fmla="*/ 0 w 4938246"/>
              <a:gd name="connsiteY4" fmla="*/ 4744212 h 4744211"/>
              <a:gd name="connsiteX5" fmla="*/ 0 w 4938246"/>
              <a:gd name="connsiteY5" fmla="*/ 0 h 4744211"/>
              <a:gd name="connsiteX6" fmla="*/ 2914269 w 4938246"/>
              <a:gd name="connsiteY6" fmla="*/ 0 h 4744211"/>
              <a:gd name="connsiteX7" fmla="*/ 3489103 w 4938246"/>
              <a:gd name="connsiteY7" fmla="*/ 574929 h 4744211"/>
              <a:gd name="connsiteX8" fmla="*/ 4255580 w 4938246"/>
              <a:gd name="connsiteY8" fmla="*/ 1341406 h 4744211"/>
              <a:gd name="connsiteX9" fmla="*/ 4516184 w 4938246"/>
              <a:gd name="connsiteY9" fmla="*/ 1602010 h 4744211"/>
              <a:gd name="connsiteX10" fmla="*/ 4600575 w 4938246"/>
              <a:gd name="connsiteY10" fmla="*/ 3547872 h 474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38246" h="4744211">
                <a:moveTo>
                  <a:pt x="4600671" y="3547872"/>
                </a:moveTo>
                <a:cubicBezTo>
                  <a:pt x="4574096" y="3579400"/>
                  <a:pt x="4545997" y="3610070"/>
                  <a:pt x="4516279" y="3639788"/>
                </a:cubicBezTo>
                <a:lnTo>
                  <a:pt x="4170712" y="3985451"/>
                </a:lnTo>
                <a:lnTo>
                  <a:pt x="3411950" y="4744212"/>
                </a:lnTo>
                <a:lnTo>
                  <a:pt x="0" y="4744212"/>
                </a:lnTo>
                <a:lnTo>
                  <a:pt x="0" y="0"/>
                </a:lnTo>
                <a:lnTo>
                  <a:pt x="2914269" y="0"/>
                </a:lnTo>
                <a:lnTo>
                  <a:pt x="3489103" y="574929"/>
                </a:lnTo>
                <a:lnTo>
                  <a:pt x="4255580" y="1341406"/>
                </a:lnTo>
                <a:lnTo>
                  <a:pt x="4516184" y="1602010"/>
                </a:lnTo>
                <a:cubicBezTo>
                  <a:pt x="5049203" y="2135029"/>
                  <a:pt x="5077397" y="2981706"/>
                  <a:pt x="4600575" y="3547872"/>
                </a:cubicBezTo>
                <a:close/>
              </a:path>
            </a:pathLst>
          </a:custGeom>
          <a:gradFill>
            <a:gsLst>
              <a:gs pos="100000">
                <a:schemeClr val="bg2"/>
              </a:gs>
              <a:gs pos="0">
                <a:schemeClr val="tx2">
                  <a:alpha val="99000"/>
                </a:schemeClr>
              </a:gs>
            </a:gsLst>
            <a:lin ang="5400000" scaled="1"/>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N"/>
          </a:p>
        </p:txBody>
      </p:sp>
      <p:grpSp>
        <p:nvGrpSpPr>
          <p:cNvPr id="26" name="Group 25">
            <a:extLst>
              <a:ext uri="{FF2B5EF4-FFF2-40B4-BE49-F238E27FC236}">
                <a16:creationId xmlns:a16="http://schemas.microsoft.com/office/drawing/2014/main" id="{81B5CE95-BEC8-78FF-66C0-B2E0D8807281}"/>
              </a:ext>
            </a:extLst>
          </p:cNvPr>
          <p:cNvGrpSpPr/>
          <p:nvPr userDrawn="1"/>
        </p:nvGrpSpPr>
        <p:grpSpPr>
          <a:xfrm>
            <a:off x="604894" y="597820"/>
            <a:ext cx="3084456" cy="292608"/>
            <a:chOff x="604894" y="597820"/>
            <a:chExt cx="3084456" cy="292608"/>
          </a:xfrm>
        </p:grpSpPr>
        <p:pic>
          <p:nvPicPr>
            <p:cNvPr id="27" name="Graphic 26" descr="Microsoft Power Platform logo">
              <a:extLst>
                <a:ext uri="{FF2B5EF4-FFF2-40B4-BE49-F238E27FC236}">
                  <a16:creationId xmlns:a16="http://schemas.microsoft.com/office/drawing/2014/main" id="{120ADA71-126C-9752-3940-1CEAF3C7672E}"/>
                </a:ext>
                <a:ext uri="{C183D7F6-B498-43B3-948B-1728B52AA6E4}">
                  <adec:decorative xmlns:adec="http://schemas.microsoft.com/office/drawing/2017/decorative" val="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89499"/>
            <a:stretch/>
          </p:blipFill>
          <p:spPr>
            <a:xfrm>
              <a:off x="604894" y="597820"/>
              <a:ext cx="322206" cy="292608"/>
            </a:xfrm>
            <a:prstGeom prst="rect">
              <a:avLst/>
            </a:prstGeom>
          </p:spPr>
        </p:pic>
        <p:pic>
          <p:nvPicPr>
            <p:cNvPr id="28" name="Graphic 27" descr="Microsoft Power Platform logo">
              <a:extLst>
                <a:ext uri="{FF2B5EF4-FFF2-40B4-BE49-F238E27FC236}">
                  <a16:creationId xmlns:a16="http://schemas.microsoft.com/office/drawing/2014/main" id="{1DC06F3F-EF47-D8B4-9C2E-3901B12D65BF}"/>
                </a:ext>
                <a:ext uri="{C183D7F6-B498-43B3-948B-1728B52AA6E4}">
                  <adec:decorative xmlns:adec="http://schemas.microsoft.com/office/drawing/2017/decorative" val="0"/>
                </a:ext>
              </a:extLst>
            </p:cNvPr>
            <p:cNvPicPr>
              <a:picLocks noChangeAspect="1"/>
            </p:cNvPicPr>
            <p:nvPr/>
          </p:nvPicPr>
          <p:blipFill rotWithShape="1">
            <a:blip r:embed="rId2">
              <a:lum bright="100000"/>
              <a:extLst>
                <a:ext uri="{96DAC541-7B7A-43D3-8B79-37D633B846F1}">
                  <asvg:svgBlip xmlns:asvg="http://schemas.microsoft.com/office/drawing/2016/SVG/main" r:embed="rId3"/>
                </a:ext>
              </a:extLst>
            </a:blip>
            <a:srcRect l="11123" r="-527"/>
            <a:stretch/>
          </p:blipFill>
          <p:spPr>
            <a:xfrm>
              <a:off x="946150" y="597820"/>
              <a:ext cx="2743200" cy="292608"/>
            </a:xfrm>
            <a:prstGeom prst="rect">
              <a:avLst/>
            </a:prstGeom>
          </p:spPr>
        </p:pic>
      </p:grpSp>
      <p:sp>
        <p:nvSpPr>
          <p:cNvPr id="35" name="Text Placeholder 4">
            <a:extLst>
              <a:ext uri="{FF2B5EF4-FFF2-40B4-BE49-F238E27FC236}">
                <a16:creationId xmlns:a16="http://schemas.microsoft.com/office/drawing/2014/main" id="{41F9749A-12AA-8DF6-7DAA-A7BEDE155123}"/>
              </a:ext>
            </a:extLst>
          </p:cNvPr>
          <p:cNvSpPr>
            <a:spLocks noGrp="1"/>
          </p:cNvSpPr>
          <p:nvPr>
            <p:ph type="body" sz="quarter" idx="12" hasCustomPrompt="1"/>
          </p:nvPr>
        </p:nvSpPr>
        <p:spPr>
          <a:xfrm>
            <a:off x="588263" y="3732514"/>
            <a:ext cx="6784994" cy="307777"/>
          </a:xfrm>
          <a:noFill/>
        </p:spPr>
        <p:txBody>
          <a:bodyPr wrap="square" lIns="0" tIns="0" rIns="0" bIns="0">
            <a:spAutoFit/>
          </a:bodyPr>
          <a:lstStyle>
            <a:lvl1pPr marL="0" indent="0">
              <a:spcBef>
                <a:spcPts val="0"/>
              </a:spcBef>
              <a:spcAft>
                <a:spcPts val="0"/>
              </a:spcAft>
              <a:buFont typeface="Arial" panose="020B0604020202020204" pitchFamily="34" charset="0"/>
              <a:buNone/>
              <a:defRPr sz="2000" spc="0" baseline="0">
                <a:solidFill>
                  <a:schemeClr val="bg1"/>
                </a:solidFill>
                <a:latin typeface="+mj-lt"/>
              </a:defRPr>
            </a:lvl1pPr>
          </a:lstStyle>
          <a:p>
            <a:pPr lvl="0"/>
            <a:r>
              <a:rPr lang="en-US"/>
              <a:t>Speaker name</a:t>
            </a:r>
          </a:p>
        </p:txBody>
      </p:sp>
      <p:sp>
        <p:nvSpPr>
          <p:cNvPr id="36" name="Text Placeholder 3">
            <a:extLst>
              <a:ext uri="{FF2B5EF4-FFF2-40B4-BE49-F238E27FC236}">
                <a16:creationId xmlns:a16="http://schemas.microsoft.com/office/drawing/2014/main" id="{8E21DBA0-E9FF-7475-E991-A3FF045FEEB0}"/>
              </a:ext>
            </a:extLst>
          </p:cNvPr>
          <p:cNvSpPr>
            <a:spLocks noGrp="1"/>
          </p:cNvSpPr>
          <p:nvPr>
            <p:ph type="body" sz="quarter" idx="13" hasCustomPrompt="1"/>
          </p:nvPr>
        </p:nvSpPr>
        <p:spPr>
          <a:xfrm>
            <a:off x="588263" y="4151724"/>
            <a:ext cx="6784994" cy="246221"/>
          </a:xfrm>
        </p:spPr>
        <p:txBody>
          <a:bodyPr/>
          <a:lstStyle>
            <a:lvl1pPr marL="0" indent="0">
              <a:buNone/>
              <a:defRPr sz="1600">
                <a:solidFill>
                  <a:schemeClr val="bg1"/>
                </a:solidFill>
              </a:defRPr>
            </a:lvl1pPr>
          </a:lstStyle>
          <a:p>
            <a:pPr lvl="0"/>
            <a:r>
              <a:rPr lang="en-US"/>
              <a:t>Contact information</a:t>
            </a:r>
          </a:p>
        </p:txBody>
      </p:sp>
      <p:sp>
        <p:nvSpPr>
          <p:cNvPr id="2" name="Title 1">
            <a:extLst>
              <a:ext uri="{FF2B5EF4-FFF2-40B4-BE49-F238E27FC236}">
                <a16:creationId xmlns:a16="http://schemas.microsoft.com/office/drawing/2014/main" id="{BC94F8B2-A920-AB0E-5686-1B46D40E934D}"/>
              </a:ext>
            </a:extLst>
          </p:cNvPr>
          <p:cNvSpPr>
            <a:spLocks noGrp="1"/>
          </p:cNvSpPr>
          <p:nvPr>
            <p:ph type="title" hasCustomPrompt="1"/>
          </p:nvPr>
        </p:nvSpPr>
        <p:spPr>
          <a:xfrm>
            <a:off x="588263" y="2386823"/>
            <a:ext cx="6784994" cy="738664"/>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kumimoji="0" lang="en-GB" sz="4800" b="0" i="0" u="none" strike="noStrike" kern="1200" cap="none" spc="0" normalizeH="0" baseline="0" dirty="0" smtClean="0">
                <a:ln>
                  <a:noFill/>
                </a:ln>
                <a:solidFill>
                  <a:srgbClr val="FFFFFF"/>
                </a:solidFill>
                <a:effectLst/>
                <a:uLnTx/>
                <a:uFillTx/>
                <a:latin typeface="Segoe UI Semibold"/>
                <a:ea typeface="+mn-ea"/>
                <a:cs typeface="Segoe UI" panose="020B0502040204020203" pitchFamily="34" charset="0"/>
              </a:defRPr>
            </a:lvl1pPr>
          </a:lstStyle>
          <a:p>
            <a:r>
              <a:rPr lang="en-GB"/>
              <a:t>Thank you!</a:t>
            </a:r>
          </a:p>
        </p:txBody>
      </p:sp>
      <p:sp>
        <p:nvSpPr>
          <p:cNvPr id="25" name="Freeform: Shape 24">
            <a:extLst>
              <a:ext uri="{FF2B5EF4-FFF2-40B4-BE49-F238E27FC236}">
                <a16:creationId xmlns:a16="http://schemas.microsoft.com/office/drawing/2014/main" id="{02B87522-736E-9852-6D47-C8CEF32F44AB}"/>
              </a:ext>
            </a:extLst>
          </p:cNvPr>
          <p:cNvSpPr/>
          <p:nvPr userDrawn="1"/>
        </p:nvSpPr>
        <p:spPr>
          <a:xfrm>
            <a:off x="0" y="0"/>
            <a:ext cx="7115420" cy="6835839"/>
          </a:xfrm>
          <a:custGeom>
            <a:avLst/>
            <a:gdLst>
              <a:gd name="connsiteX0" fmla="*/ 4600671 w 4938246"/>
              <a:gd name="connsiteY0" fmla="*/ 3547872 h 4744211"/>
              <a:gd name="connsiteX1" fmla="*/ 4516279 w 4938246"/>
              <a:gd name="connsiteY1" fmla="*/ 3639788 h 4744211"/>
              <a:gd name="connsiteX2" fmla="*/ 4170712 w 4938246"/>
              <a:gd name="connsiteY2" fmla="*/ 3985451 h 4744211"/>
              <a:gd name="connsiteX3" fmla="*/ 3411950 w 4938246"/>
              <a:gd name="connsiteY3" fmla="*/ 4744212 h 4744211"/>
              <a:gd name="connsiteX4" fmla="*/ 0 w 4938246"/>
              <a:gd name="connsiteY4" fmla="*/ 4744212 h 4744211"/>
              <a:gd name="connsiteX5" fmla="*/ 0 w 4938246"/>
              <a:gd name="connsiteY5" fmla="*/ 0 h 4744211"/>
              <a:gd name="connsiteX6" fmla="*/ 2914269 w 4938246"/>
              <a:gd name="connsiteY6" fmla="*/ 0 h 4744211"/>
              <a:gd name="connsiteX7" fmla="*/ 3489103 w 4938246"/>
              <a:gd name="connsiteY7" fmla="*/ 574929 h 4744211"/>
              <a:gd name="connsiteX8" fmla="*/ 4255580 w 4938246"/>
              <a:gd name="connsiteY8" fmla="*/ 1341406 h 4744211"/>
              <a:gd name="connsiteX9" fmla="*/ 4516184 w 4938246"/>
              <a:gd name="connsiteY9" fmla="*/ 1602010 h 4744211"/>
              <a:gd name="connsiteX10" fmla="*/ 4600575 w 4938246"/>
              <a:gd name="connsiteY10" fmla="*/ 3547872 h 474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38246" h="4744211">
                <a:moveTo>
                  <a:pt x="4600671" y="3547872"/>
                </a:moveTo>
                <a:cubicBezTo>
                  <a:pt x="4574096" y="3579400"/>
                  <a:pt x="4545997" y="3610070"/>
                  <a:pt x="4516279" y="3639788"/>
                </a:cubicBezTo>
                <a:lnTo>
                  <a:pt x="4170712" y="3985451"/>
                </a:lnTo>
                <a:lnTo>
                  <a:pt x="3411950" y="4744212"/>
                </a:lnTo>
                <a:lnTo>
                  <a:pt x="0" y="4744212"/>
                </a:lnTo>
                <a:lnTo>
                  <a:pt x="0" y="0"/>
                </a:lnTo>
                <a:lnTo>
                  <a:pt x="2914269" y="0"/>
                </a:lnTo>
                <a:lnTo>
                  <a:pt x="3489103" y="574929"/>
                </a:lnTo>
                <a:lnTo>
                  <a:pt x="4255580" y="1341406"/>
                </a:lnTo>
                <a:lnTo>
                  <a:pt x="4516184" y="1602010"/>
                </a:lnTo>
                <a:cubicBezTo>
                  <a:pt x="5049203" y="2135029"/>
                  <a:pt x="5077397" y="2981706"/>
                  <a:pt x="4600575" y="3547872"/>
                </a:cubicBezTo>
                <a:close/>
              </a:path>
            </a:pathLst>
          </a:custGeom>
          <a:noFill/>
          <a:ln w="9525" cap="flat">
            <a:noFill/>
            <a:prstDash val="solid"/>
            <a:miter/>
          </a:ln>
        </p:spPr>
        <p:txBody>
          <a:bodyPr rtlCol="0" anchor="ctr"/>
          <a:lstStyle/>
          <a:p>
            <a:endParaRPr lang="en-IN"/>
          </a:p>
        </p:txBody>
      </p:sp>
      <p:sp>
        <p:nvSpPr>
          <p:cNvPr id="30" name="Freeform: Shape 29">
            <a:extLst>
              <a:ext uri="{FF2B5EF4-FFF2-40B4-BE49-F238E27FC236}">
                <a16:creationId xmlns:a16="http://schemas.microsoft.com/office/drawing/2014/main" id="{E6E44912-C00E-DCB4-D5A9-AB47917BB602}"/>
              </a:ext>
            </a:extLst>
          </p:cNvPr>
          <p:cNvSpPr/>
          <p:nvPr userDrawn="1"/>
        </p:nvSpPr>
        <p:spPr>
          <a:xfrm>
            <a:off x="9149325" y="1129894"/>
            <a:ext cx="3042675" cy="4045330"/>
          </a:xfrm>
          <a:custGeom>
            <a:avLst/>
            <a:gdLst>
              <a:gd name="connsiteX0" fmla="*/ 2022666 w 3042675"/>
              <a:gd name="connsiteY0" fmla="*/ 0 h 4045330"/>
              <a:gd name="connsiteX1" fmla="*/ 2512421 w 3042675"/>
              <a:gd name="connsiteY1" fmla="*/ 202880 h 4045330"/>
              <a:gd name="connsiteX2" fmla="*/ 3042675 w 3042675"/>
              <a:gd name="connsiteY2" fmla="*/ 733134 h 4045330"/>
              <a:gd name="connsiteX3" fmla="*/ 3042675 w 3042675"/>
              <a:gd name="connsiteY3" fmla="*/ 3312195 h 4045330"/>
              <a:gd name="connsiteX4" fmla="*/ 2512421 w 3042675"/>
              <a:gd name="connsiteY4" fmla="*/ 3842449 h 4045330"/>
              <a:gd name="connsiteX5" fmla="*/ 1532912 w 3042675"/>
              <a:gd name="connsiteY5" fmla="*/ 3842449 h 4045330"/>
              <a:gd name="connsiteX6" fmla="*/ 202880 w 3042675"/>
              <a:gd name="connsiteY6" fmla="*/ 2512420 h 4045330"/>
              <a:gd name="connsiteX7" fmla="*/ 202880 w 3042675"/>
              <a:gd name="connsiteY7" fmla="*/ 1532910 h 4045330"/>
              <a:gd name="connsiteX8" fmla="*/ 1532912 w 3042675"/>
              <a:gd name="connsiteY8" fmla="*/ 202880 h 4045330"/>
              <a:gd name="connsiteX9" fmla="*/ 2022666 w 3042675"/>
              <a:gd name="connsiteY9" fmla="*/ 0 h 404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2675" h="4045330">
                <a:moveTo>
                  <a:pt x="2022666" y="0"/>
                </a:moveTo>
                <a:cubicBezTo>
                  <a:pt x="2199916" y="0"/>
                  <a:pt x="2377167" y="67626"/>
                  <a:pt x="2512421" y="202880"/>
                </a:cubicBezTo>
                <a:lnTo>
                  <a:pt x="3042675" y="733134"/>
                </a:lnTo>
                <a:lnTo>
                  <a:pt x="3042675" y="3312195"/>
                </a:lnTo>
                <a:lnTo>
                  <a:pt x="2512421" y="3842449"/>
                </a:lnTo>
                <a:cubicBezTo>
                  <a:pt x="2241913" y="4112957"/>
                  <a:pt x="1803418" y="4112957"/>
                  <a:pt x="1532912" y="3842449"/>
                </a:cubicBezTo>
                <a:lnTo>
                  <a:pt x="202880" y="2512420"/>
                </a:lnTo>
                <a:cubicBezTo>
                  <a:pt x="-67626" y="2241912"/>
                  <a:pt x="-67626" y="1803418"/>
                  <a:pt x="202880" y="1532910"/>
                </a:cubicBezTo>
                <a:lnTo>
                  <a:pt x="1532912" y="202880"/>
                </a:lnTo>
                <a:cubicBezTo>
                  <a:pt x="1668165" y="67626"/>
                  <a:pt x="1845415" y="0"/>
                  <a:pt x="2022666" y="0"/>
                </a:cubicBezTo>
                <a:close/>
              </a:path>
            </a:pathLst>
          </a:custGeom>
          <a:gradFill>
            <a:gsLst>
              <a:gs pos="100000">
                <a:schemeClr val="bg2"/>
              </a:gs>
              <a:gs pos="0">
                <a:schemeClr val="tx2">
                  <a:alpha val="0"/>
                </a:schemeClr>
              </a:gs>
            </a:gsLst>
            <a:lin ang="5400000" scaled="1"/>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N"/>
          </a:p>
        </p:txBody>
      </p:sp>
      <p:sp>
        <p:nvSpPr>
          <p:cNvPr id="31" name="Freeform: Shape 30">
            <a:extLst>
              <a:ext uri="{FF2B5EF4-FFF2-40B4-BE49-F238E27FC236}">
                <a16:creationId xmlns:a16="http://schemas.microsoft.com/office/drawing/2014/main" id="{B57D4C78-5153-04B6-D95C-10D5548BB268}"/>
              </a:ext>
            </a:extLst>
          </p:cNvPr>
          <p:cNvSpPr/>
          <p:nvPr userDrawn="1"/>
        </p:nvSpPr>
        <p:spPr>
          <a:xfrm>
            <a:off x="9996958" y="3351596"/>
            <a:ext cx="2195042" cy="2853334"/>
          </a:xfrm>
          <a:custGeom>
            <a:avLst/>
            <a:gdLst>
              <a:gd name="connsiteX0" fmla="*/ 1426739 w 2195042"/>
              <a:gd name="connsiteY0" fmla="*/ 0 h 2853334"/>
              <a:gd name="connsiteX1" fmla="*/ 1772204 w 2195042"/>
              <a:gd name="connsiteY1" fmla="*/ 143019 h 2853334"/>
              <a:gd name="connsiteX2" fmla="*/ 2195042 w 2195042"/>
              <a:gd name="connsiteY2" fmla="*/ 565856 h 2853334"/>
              <a:gd name="connsiteX3" fmla="*/ 2195042 w 2195042"/>
              <a:gd name="connsiteY3" fmla="*/ 2287334 h 2853334"/>
              <a:gd name="connsiteX4" fmla="*/ 1772204 w 2195042"/>
              <a:gd name="connsiteY4" fmla="*/ 2710172 h 2853334"/>
              <a:gd name="connsiteX5" fmla="*/ 1081274 w 2195042"/>
              <a:gd name="connsiteY5" fmla="*/ 2710172 h 2853334"/>
              <a:gd name="connsiteX6" fmla="*/ 143163 w 2195042"/>
              <a:gd name="connsiteY6" fmla="*/ 1772062 h 2853334"/>
              <a:gd name="connsiteX7" fmla="*/ 143163 w 2195042"/>
              <a:gd name="connsiteY7" fmla="*/ 1081129 h 2853334"/>
              <a:gd name="connsiteX8" fmla="*/ 1081274 w 2195042"/>
              <a:gd name="connsiteY8" fmla="*/ 143019 h 2853334"/>
              <a:gd name="connsiteX9" fmla="*/ 1426739 w 2195042"/>
              <a:gd name="connsiteY9" fmla="*/ 0 h 285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5042" h="2853334">
                <a:moveTo>
                  <a:pt x="1426739" y="0"/>
                </a:moveTo>
                <a:cubicBezTo>
                  <a:pt x="1551751" y="0"/>
                  <a:pt x="1676763" y="47673"/>
                  <a:pt x="1772204" y="143019"/>
                </a:cubicBezTo>
                <a:lnTo>
                  <a:pt x="2195042" y="565856"/>
                </a:lnTo>
                <a:lnTo>
                  <a:pt x="2195042" y="2287334"/>
                </a:lnTo>
                <a:lnTo>
                  <a:pt x="1772204" y="2710172"/>
                </a:lnTo>
                <a:cubicBezTo>
                  <a:pt x="1581321" y="2901055"/>
                  <a:pt x="1272157" y="2901055"/>
                  <a:pt x="1081274" y="2710172"/>
                </a:cubicBezTo>
                <a:lnTo>
                  <a:pt x="143163" y="1772062"/>
                </a:lnTo>
                <a:cubicBezTo>
                  <a:pt x="-47720" y="1581178"/>
                  <a:pt x="-47720" y="1272013"/>
                  <a:pt x="143163" y="1081129"/>
                </a:cubicBezTo>
                <a:lnTo>
                  <a:pt x="1081274" y="143019"/>
                </a:lnTo>
                <a:cubicBezTo>
                  <a:pt x="1176716" y="47673"/>
                  <a:pt x="1301727" y="0"/>
                  <a:pt x="1426739" y="0"/>
                </a:cubicBezTo>
                <a:close/>
              </a:path>
            </a:pathLst>
          </a:custGeom>
          <a:gradFill>
            <a:gsLst>
              <a:gs pos="0">
                <a:schemeClr val="bg2">
                  <a:lumMod val="60000"/>
                  <a:lumOff val="40000"/>
                  <a:alpha val="52000"/>
                </a:schemeClr>
              </a:gs>
              <a:gs pos="100000">
                <a:schemeClr val="bg2"/>
              </a:gs>
            </a:gsLst>
            <a:lin ang="5400000" scaled="1"/>
          </a:gradFill>
          <a:ln w="1301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IN"/>
          </a:p>
        </p:txBody>
      </p:sp>
      <p:sp>
        <p:nvSpPr>
          <p:cNvPr id="33" name="Freeform: Shape 32">
            <a:extLst>
              <a:ext uri="{FF2B5EF4-FFF2-40B4-BE49-F238E27FC236}">
                <a16:creationId xmlns:a16="http://schemas.microsoft.com/office/drawing/2014/main" id="{1C888D4E-EF77-F66A-0410-0F85E991CC63}"/>
              </a:ext>
            </a:extLst>
          </p:cNvPr>
          <p:cNvSpPr/>
          <p:nvPr userDrawn="1"/>
        </p:nvSpPr>
        <p:spPr>
          <a:xfrm>
            <a:off x="4630468" y="0"/>
            <a:ext cx="2706859" cy="1094861"/>
          </a:xfrm>
          <a:custGeom>
            <a:avLst/>
            <a:gdLst>
              <a:gd name="connsiteX0" fmla="*/ 1878616 w 1878615"/>
              <a:gd name="connsiteY0" fmla="*/ 0 h 759856"/>
              <a:gd name="connsiteX1" fmla="*/ 1864900 w 1878615"/>
              <a:gd name="connsiteY1" fmla="*/ 14383 h 759856"/>
              <a:gd name="connsiteX2" fmla="*/ 1246632 w 1878615"/>
              <a:gd name="connsiteY2" fmla="*/ 632555 h 759856"/>
              <a:gd name="connsiteX3" fmla="*/ 1236726 w 1878615"/>
              <a:gd name="connsiteY3" fmla="*/ 642176 h 759856"/>
              <a:gd name="connsiteX4" fmla="*/ 631888 w 1878615"/>
              <a:gd name="connsiteY4" fmla="*/ 632555 h 759856"/>
              <a:gd name="connsiteX5" fmla="*/ 424910 w 1878615"/>
              <a:gd name="connsiteY5" fmla="*/ 425577 h 759856"/>
              <a:gd name="connsiteX6" fmla="*/ 13716 w 1878615"/>
              <a:gd name="connsiteY6" fmla="*/ 14383 h 759856"/>
              <a:gd name="connsiteX7" fmla="*/ 0 w 1878615"/>
              <a:gd name="connsiteY7" fmla="*/ 0 h 759856"/>
              <a:gd name="connsiteX8" fmla="*/ 1878616 w 1878615"/>
              <a:gd name="connsiteY8" fmla="*/ 0 h 75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615" h="759856">
                <a:moveTo>
                  <a:pt x="1878616" y="0"/>
                </a:moveTo>
                <a:cubicBezTo>
                  <a:pt x="1874234" y="4858"/>
                  <a:pt x="1869662" y="9620"/>
                  <a:pt x="1864900" y="14383"/>
                </a:cubicBezTo>
                <a:lnTo>
                  <a:pt x="1246632" y="632555"/>
                </a:lnTo>
                <a:cubicBezTo>
                  <a:pt x="1243393" y="635794"/>
                  <a:pt x="1240060" y="639032"/>
                  <a:pt x="1236726" y="642176"/>
                </a:cubicBezTo>
                <a:cubicBezTo>
                  <a:pt x="1066324" y="802196"/>
                  <a:pt x="798385" y="799052"/>
                  <a:pt x="631888" y="632555"/>
                </a:cubicBezTo>
                <a:lnTo>
                  <a:pt x="424910" y="425577"/>
                </a:lnTo>
                <a:lnTo>
                  <a:pt x="13716" y="14383"/>
                </a:lnTo>
                <a:cubicBezTo>
                  <a:pt x="8953" y="9620"/>
                  <a:pt x="4381" y="4858"/>
                  <a:pt x="0" y="0"/>
                </a:cubicBezTo>
                <a:lnTo>
                  <a:pt x="1878616" y="0"/>
                </a:lnTo>
                <a:close/>
              </a:path>
            </a:pathLst>
          </a:custGeom>
          <a:gradFill>
            <a:gsLst>
              <a:gs pos="0">
                <a:schemeClr val="bg2"/>
              </a:gs>
              <a:gs pos="100000">
                <a:schemeClr val="tx2">
                  <a:alpha val="0"/>
                </a:schemeClr>
              </a:gs>
            </a:gsLst>
            <a:lin ang="5400000" scaled="1"/>
          </a:gradFill>
          <a:ln w="9525" cap="flat">
            <a:noFill/>
            <a:prstDash val="solid"/>
            <a:miter/>
          </a:ln>
        </p:spPr>
        <p:txBody>
          <a:bodyPr rtlCol="0" anchor="ctr"/>
          <a:lstStyle/>
          <a:p>
            <a:endParaRPr lang="en-IN"/>
          </a:p>
        </p:txBody>
      </p:sp>
      <p:sp>
        <p:nvSpPr>
          <p:cNvPr id="34" name="Freeform: Shape 33">
            <a:extLst>
              <a:ext uri="{FF2B5EF4-FFF2-40B4-BE49-F238E27FC236}">
                <a16:creationId xmlns:a16="http://schemas.microsoft.com/office/drawing/2014/main" id="{82CB47DB-4BBC-F383-C97B-886EA9A5058B}"/>
              </a:ext>
            </a:extLst>
          </p:cNvPr>
          <p:cNvSpPr/>
          <p:nvPr userDrawn="1"/>
        </p:nvSpPr>
        <p:spPr>
          <a:xfrm>
            <a:off x="3964576" y="4753406"/>
            <a:ext cx="4038511" cy="2104594"/>
          </a:xfrm>
          <a:custGeom>
            <a:avLst/>
            <a:gdLst>
              <a:gd name="connsiteX0" fmla="*/ 2800816 w 2802809"/>
              <a:gd name="connsiteY0" fmla="*/ 1445252 h 1445251"/>
              <a:gd name="connsiteX1" fmla="*/ 1990 w 2802809"/>
              <a:gd name="connsiteY1" fmla="*/ 1445252 h 1445251"/>
              <a:gd name="connsiteX2" fmla="*/ 140579 w 2802809"/>
              <a:gd name="connsiteY2" fmla="*/ 1062061 h 1445251"/>
              <a:gd name="connsiteX3" fmla="*/ 1062123 w 2802809"/>
              <a:gd name="connsiteY3" fmla="*/ 140518 h 1445251"/>
              <a:gd name="connsiteX4" fmla="*/ 1740779 w 2802809"/>
              <a:gd name="connsiteY4" fmla="*/ 140518 h 1445251"/>
              <a:gd name="connsiteX5" fmla="*/ 2662323 w 2802809"/>
              <a:gd name="connsiteY5" fmla="*/ 1062061 h 1445251"/>
              <a:gd name="connsiteX6" fmla="*/ 2800816 w 2802809"/>
              <a:gd name="connsiteY6" fmla="*/ 1445252 h 144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2809" h="1445251">
                <a:moveTo>
                  <a:pt x="2800816" y="1445252"/>
                </a:moveTo>
                <a:lnTo>
                  <a:pt x="1990" y="1445252"/>
                </a:lnTo>
                <a:cubicBezTo>
                  <a:pt x="-10488" y="1308283"/>
                  <a:pt x="35709" y="1166932"/>
                  <a:pt x="140579" y="1062061"/>
                </a:cubicBezTo>
                <a:lnTo>
                  <a:pt x="1062123" y="140518"/>
                </a:lnTo>
                <a:cubicBezTo>
                  <a:pt x="1249479" y="-46839"/>
                  <a:pt x="1553327" y="-46839"/>
                  <a:pt x="1740779" y="140518"/>
                </a:cubicBezTo>
                <a:lnTo>
                  <a:pt x="2662323" y="1062061"/>
                </a:lnTo>
                <a:cubicBezTo>
                  <a:pt x="2767193" y="1166932"/>
                  <a:pt x="2813294" y="1308283"/>
                  <a:pt x="2800816" y="1445252"/>
                </a:cubicBezTo>
                <a:close/>
              </a:path>
            </a:pathLst>
          </a:custGeom>
          <a:gradFill>
            <a:gsLst>
              <a:gs pos="0">
                <a:schemeClr val="bg2">
                  <a:lumMod val="60000"/>
                  <a:lumOff val="40000"/>
                  <a:alpha val="44000"/>
                </a:schemeClr>
              </a:gs>
              <a:gs pos="100000">
                <a:schemeClr val="bg2"/>
              </a:gs>
            </a:gsLst>
            <a:lin ang="5400000" scaled="1"/>
          </a:gradFill>
          <a:ln w="1301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IN"/>
          </a:p>
        </p:txBody>
      </p:sp>
      <p:sp>
        <p:nvSpPr>
          <p:cNvPr id="37" name="Freeform: Shape 36">
            <a:extLst>
              <a:ext uri="{FF2B5EF4-FFF2-40B4-BE49-F238E27FC236}">
                <a16:creationId xmlns:a16="http://schemas.microsoft.com/office/drawing/2014/main" id="{7D6839E2-39F2-5404-C8B3-8FC3C7AF5A7C}"/>
              </a:ext>
            </a:extLst>
          </p:cNvPr>
          <p:cNvSpPr/>
          <p:nvPr userDrawn="1"/>
        </p:nvSpPr>
        <p:spPr>
          <a:xfrm>
            <a:off x="4704374" y="321630"/>
            <a:ext cx="1934314" cy="1934314"/>
          </a:xfrm>
          <a:custGeom>
            <a:avLst/>
            <a:gdLst>
              <a:gd name="connsiteX0" fmla="*/ 1275159 w 1342453"/>
              <a:gd name="connsiteY0" fmla="*/ 833771 h 1342453"/>
              <a:gd name="connsiteX1" fmla="*/ 833771 w 1342453"/>
              <a:gd name="connsiteY1" fmla="*/ 1275159 h 1342453"/>
              <a:gd name="connsiteX2" fmla="*/ 508682 w 1342453"/>
              <a:gd name="connsiteY2" fmla="*/ 1275159 h 1342453"/>
              <a:gd name="connsiteX3" fmla="*/ 67294 w 1342453"/>
              <a:gd name="connsiteY3" fmla="*/ 833771 h 1342453"/>
              <a:gd name="connsiteX4" fmla="*/ 67294 w 1342453"/>
              <a:gd name="connsiteY4" fmla="*/ 508683 h 1342453"/>
              <a:gd name="connsiteX5" fmla="*/ 508682 w 1342453"/>
              <a:gd name="connsiteY5" fmla="*/ 67294 h 1342453"/>
              <a:gd name="connsiteX6" fmla="*/ 833771 w 1342453"/>
              <a:gd name="connsiteY6" fmla="*/ 67294 h 1342453"/>
              <a:gd name="connsiteX7" fmla="*/ 1275159 w 1342453"/>
              <a:gd name="connsiteY7" fmla="*/ 508683 h 1342453"/>
              <a:gd name="connsiteX8" fmla="*/ 1275159 w 1342453"/>
              <a:gd name="connsiteY8" fmla="*/ 833771 h 134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2453" h="1342453">
                <a:moveTo>
                  <a:pt x="1275159" y="833771"/>
                </a:moveTo>
                <a:lnTo>
                  <a:pt x="833771" y="1275159"/>
                </a:lnTo>
                <a:cubicBezTo>
                  <a:pt x="744045" y="1364885"/>
                  <a:pt x="598503" y="1364885"/>
                  <a:pt x="508682" y="1275159"/>
                </a:cubicBezTo>
                <a:lnTo>
                  <a:pt x="67294" y="833771"/>
                </a:lnTo>
                <a:cubicBezTo>
                  <a:pt x="-22431" y="744045"/>
                  <a:pt x="-22431" y="598503"/>
                  <a:pt x="67294" y="508683"/>
                </a:cubicBezTo>
                <a:lnTo>
                  <a:pt x="508682" y="67294"/>
                </a:lnTo>
                <a:cubicBezTo>
                  <a:pt x="598408" y="-22431"/>
                  <a:pt x="743950" y="-22431"/>
                  <a:pt x="833771" y="67294"/>
                </a:cubicBezTo>
                <a:lnTo>
                  <a:pt x="1275159" y="508683"/>
                </a:lnTo>
                <a:cubicBezTo>
                  <a:pt x="1364885" y="598408"/>
                  <a:pt x="1364885" y="743950"/>
                  <a:pt x="1275159" y="833771"/>
                </a:cubicBezTo>
                <a:close/>
              </a:path>
            </a:pathLst>
          </a:custGeom>
          <a:gradFill>
            <a:gsLst>
              <a:gs pos="0">
                <a:schemeClr val="bg2">
                  <a:lumMod val="60000"/>
                  <a:lumOff val="40000"/>
                </a:schemeClr>
              </a:gs>
              <a:gs pos="100000">
                <a:schemeClr val="bg2"/>
              </a:gs>
            </a:gsLst>
            <a:lin ang="5400000" scaled="1"/>
          </a:gradFill>
          <a:ln w="1301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N"/>
          </a:p>
        </p:txBody>
      </p:sp>
      <p:sp>
        <p:nvSpPr>
          <p:cNvPr id="38" name="Freeform: Shape 37">
            <a:extLst>
              <a:ext uri="{FF2B5EF4-FFF2-40B4-BE49-F238E27FC236}">
                <a16:creationId xmlns:a16="http://schemas.microsoft.com/office/drawing/2014/main" id="{C19C1E11-FB5A-49B0-CD5F-94B8020DB9E3}"/>
              </a:ext>
            </a:extLst>
          </p:cNvPr>
          <p:cNvSpPr/>
          <p:nvPr userDrawn="1"/>
        </p:nvSpPr>
        <p:spPr>
          <a:xfrm>
            <a:off x="6888885" y="365136"/>
            <a:ext cx="1005584" cy="1005584"/>
          </a:xfrm>
          <a:custGeom>
            <a:avLst/>
            <a:gdLst>
              <a:gd name="connsiteX0" fmla="*/ 662892 w 697896"/>
              <a:gd name="connsiteY0" fmla="*/ 433435 h 697896"/>
              <a:gd name="connsiteX1" fmla="*/ 433435 w 697896"/>
              <a:gd name="connsiteY1" fmla="*/ 662892 h 697896"/>
              <a:gd name="connsiteX2" fmla="*/ 264462 w 697896"/>
              <a:gd name="connsiteY2" fmla="*/ 662892 h 697896"/>
              <a:gd name="connsiteX3" fmla="*/ 35004 w 697896"/>
              <a:gd name="connsiteY3" fmla="*/ 433435 h 697896"/>
              <a:gd name="connsiteX4" fmla="*/ 35004 w 697896"/>
              <a:gd name="connsiteY4" fmla="*/ 264462 h 697896"/>
              <a:gd name="connsiteX5" fmla="*/ 264462 w 697896"/>
              <a:gd name="connsiteY5" fmla="*/ 35004 h 697896"/>
              <a:gd name="connsiteX6" fmla="*/ 433435 w 697896"/>
              <a:gd name="connsiteY6" fmla="*/ 35004 h 697896"/>
              <a:gd name="connsiteX7" fmla="*/ 662892 w 697896"/>
              <a:gd name="connsiteY7" fmla="*/ 264462 h 697896"/>
              <a:gd name="connsiteX8" fmla="*/ 662892 w 697896"/>
              <a:gd name="connsiteY8" fmla="*/ 433435 h 69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7896" h="697896">
                <a:moveTo>
                  <a:pt x="662892" y="433435"/>
                </a:moveTo>
                <a:lnTo>
                  <a:pt x="433435" y="662892"/>
                </a:lnTo>
                <a:cubicBezTo>
                  <a:pt x="386763" y="709565"/>
                  <a:pt x="311134" y="709565"/>
                  <a:pt x="264462" y="662892"/>
                </a:cubicBezTo>
                <a:lnTo>
                  <a:pt x="35004" y="433435"/>
                </a:lnTo>
                <a:cubicBezTo>
                  <a:pt x="-11668" y="386763"/>
                  <a:pt x="-11668" y="311134"/>
                  <a:pt x="35004" y="264462"/>
                </a:cubicBezTo>
                <a:lnTo>
                  <a:pt x="264462" y="35004"/>
                </a:lnTo>
                <a:cubicBezTo>
                  <a:pt x="311134" y="-11668"/>
                  <a:pt x="386763" y="-11668"/>
                  <a:pt x="433435" y="35004"/>
                </a:cubicBezTo>
                <a:lnTo>
                  <a:pt x="662892" y="264462"/>
                </a:lnTo>
                <a:cubicBezTo>
                  <a:pt x="709565" y="311134"/>
                  <a:pt x="709565" y="386763"/>
                  <a:pt x="662892" y="433435"/>
                </a:cubicBezTo>
                <a:close/>
              </a:path>
            </a:pathLst>
          </a:custGeom>
          <a:gradFill>
            <a:gsLst>
              <a:gs pos="0">
                <a:schemeClr val="bg2">
                  <a:lumMod val="60000"/>
                  <a:lumOff val="40000"/>
                </a:schemeClr>
              </a:gs>
              <a:gs pos="100000">
                <a:schemeClr val="bg2"/>
              </a:gs>
            </a:gsLst>
            <a:lin ang="5400000" scaled="1"/>
          </a:gradFill>
          <a:ln w="1301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IN"/>
          </a:p>
        </p:txBody>
      </p:sp>
      <p:sp>
        <p:nvSpPr>
          <p:cNvPr id="39" name="Freeform: Shape 38">
            <a:extLst>
              <a:ext uri="{FF2B5EF4-FFF2-40B4-BE49-F238E27FC236}">
                <a16:creationId xmlns:a16="http://schemas.microsoft.com/office/drawing/2014/main" id="{C2533B60-A6CB-5F3F-E6E0-B9B8FA26352A}"/>
              </a:ext>
            </a:extLst>
          </p:cNvPr>
          <p:cNvSpPr/>
          <p:nvPr userDrawn="1"/>
        </p:nvSpPr>
        <p:spPr>
          <a:xfrm>
            <a:off x="7331532" y="5741599"/>
            <a:ext cx="2062310" cy="1094240"/>
          </a:xfrm>
          <a:custGeom>
            <a:avLst/>
            <a:gdLst>
              <a:gd name="connsiteX0" fmla="*/ 1427319 w 1431285"/>
              <a:gd name="connsiteY0" fmla="*/ 759426 h 759425"/>
              <a:gd name="connsiteX1" fmla="*/ 3903 w 1431285"/>
              <a:gd name="connsiteY1" fmla="*/ 759426 h 759425"/>
              <a:gd name="connsiteX2" fmla="*/ 665 w 1431285"/>
              <a:gd name="connsiteY2" fmla="*/ 733423 h 759425"/>
              <a:gd name="connsiteX3" fmla="*/ 71721 w 1431285"/>
              <a:gd name="connsiteY3" fmla="*/ 542256 h 759425"/>
              <a:gd name="connsiteX4" fmla="*/ 542351 w 1431285"/>
              <a:gd name="connsiteY4" fmla="*/ 71721 h 759425"/>
              <a:gd name="connsiteX5" fmla="*/ 733423 w 1431285"/>
              <a:gd name="connsiteY5" fmla="*/ 665 h 759425"/>
              <a:gd name="connsiteX6" fmla="*/ 888966 w 1431285"/>
              <a:gd name="connsiteY6" fmla="*/ 71721 h 759425"/>
              <a:gd name="connsiteX7" fmla="*/ 1359501 w 1431285"/>
              <a:gd name="connsiteY7" fmla="*/ 542256 h 759425"/>
              <a:gd name="connsiteX8" fmla="*/ 1427319 w 1431285"/>
              <a:gd name="connsiteY8" fmla="*/ 759426 h 75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1285" h="759425">
                <a:moveTo>
                  <a:pt x="1427319" y="759426"/>
                </a:moveTo>
                <a:lnTo>
                  <a:pt x="3903" y="759426"/>
                </a:lnTo>
                <a:cubicBezTo>
                  <a:pt x="2284" y="750758"/>
                  <a:pt x="1141" y="742091"/>
                  <a:pt x="665" y="733423"/>
                </a:cubicBezTo>
                <a:cubicBezTo>
                  <a:pt x="-4384" y="664938"/>
                  <a:pt x="19333" y="594643"/>
                  <a:pt x="71721" y="542256"/>
                </a:cubicBezTo>
                <a:lnTo>
                  <a:pt x="542351" y="71721"/>
                </a:lnTo>
                <a:cubicBezTo>
                  <a:pt x="594739" y="19333"/>
                  <a:pt x="664938" y="-4384"/>
                  <a:pt x="733423" y="665"/>
                </a:cubicBezTo>
                <a:cubicBezTo>
                  <a:pt x="790097" y="4665"/>
                  <a:pt x="845627" y="28382"/>
                  <a:pt x="888966" y="71721"/>
                </a:cubicBezTo>
                <a:lnTo>
                  <a:pt x="1359501" y="542256"/>
                </a:lnTo>
                <a:cubicBezTo>
                  <a:pt x="1418556" y="601311"/>
                  <a:pt x="1441225" y="683035"/>
                  <a:pt x="1427319" y="759426"/>
                </a:cubicBezTo>
                <a:close/>
              </a:path>
            </a:pathLst>
          </a:custGeom>
          <a:gradFill>
            <a:gsLst>
              <a:gs pos="0">
                <a:schemeClr val="bg2"/>
              </a:gs>
              <a:gs pos="100000">
                <a:schemeClr val="tx2"/>
              </a:gs>
            </a:gsLst>
            <a:lin ang="5400000" scaled="1"/>
          </a:gradFill>
          <a:ln w="381" cap="flat">
            <a:noFill/>
            <a:prstDash val="solid"/>
            <a:miter/>
          </a:ln>
        </p:spPr>
        <p:txBody>
          <a:bodyPr rtlCol="0" anchor="ctr"/>
          <a:lstStyle/>
          <a:p>
            <a:endParaRPr lang="en-IN"/>
          </a:p>
        </p:txBody>
      </p:sp>
      <p:sp>
        <p:nvSpPr>
          <p:cNvPr id="40" name="Freeform: Shape 39">
            <a:extLst>
              <a:ext uri="{FF2B5EF4-FFF2-40B4-BE49-F238E27FC236}">
                <a16:creationId xmlns:a16="http://schemas.microsoft.com/office/drawing/2014/main" id="{4E54C0A5-C467-BB7C-45B9-5578723A3A1A}"/>
              </a:ext>
            </a:extLst>
          </p:cNvPr>
          <p:cNvSpPr/>
          <p:nvPr userDrawn="1"/>
        </p:nvSpPr>
        <p:spPr>
          <a:xfrm rot="18900000">
            <a:off x="7258675" y="2755790"/>
            <a:ext cx="911848" cy="911848"/>
          </a:xfrm>
          <a:custGeom>
            <a:avLst/>
            <a:gdLst>
              <a:gd name="connsiteX0" fmla="*/ 134207 w 632841"/>
              <a:gd name="connsiteY0" fmla="*/ 0 h 632841"/>
              <a:gd name="connsiteX1" fmla="*/ 498634 w 632841"/>
              <a:gd name="connsiteY1" fmla="*/ 0 h 632841"/>
              <a:gd name="connsiteX2" fmla="*/ 632841 w 632841"/>
              <a:gd name="connsiteY2" fmla="*/ 134207 h 632841"/>
              <a:gd name="connsiteX3" fmla="*/ 632841 w 632841"/>
              <a:gd name="connsiteY3" fmla="*/ 498634 h 632841"/>
              <a:gd name="connsiteX4" fmla="*/ 498634 w 632841"/>
              <a:gd name="connsiteY4" fmla="*/ 632841 h 632841"/>
              <a:gd name="connsiteX5" fmla="*/ 134207 w 632841"/>
              <a:gd name="connsiteY5" fmla="*/ 632841 h 632841"/>
              <a:gd name="connsiteX6" fmla="*/ 0 w 632841"/>
              <a:gd name="connsiteY6" fmla="*/ 498634 h 632841"/>
              <a:gd name="connsiteX7" fmla="*/ 0 w 632841"/>
              <a:gd name="connsiteY7" fmla="*/ 134207 h 632841"/>
              <a:gd name="connsiteX8" fmla="*/ 134207 w 632841"/>
              <a:gd name="connsiteY8" fmla="*/ 0 h 63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841" h="632841">
                <a:moveTo>
                  <a:pt x="134207" y="0"/>
                </a:moveTo>
                <a:lnTo>
                  <a:pt x="498634" y="0"/>
                </a:lnTo>
                <a:cubicBezTo>
                  <a:pt x="572739" y="0"/>
                  <a:pt x="632841" y="60103"/>
                  <a:pt x="632841" y="134207"/>
                </a:cubicBezTo>
                <a:lnTo>
                  <a:pt x="632841" y="498634"/>
                </a:lnTo>
                <a:cubicBezTo>
                  <a:pt x="632841" y="572738"/>
                  <a:pt x="572739" y="632841"/>
                  <a:pt x="498634" y="632841"/>
                </a:cubicBezTo>
                <a:lnTo>
                  <a:pt x="134207" y="632841"/>
                </a:lnTo>
                <a:cubicBezTo>
                  <a:pt x="60103" y="632841"/>
                  <a:pt x="0" y="572738"/>
                  <a:pt x="0" y="498634"/>
                </a:cubicBezTo>
                <a:lnTo>
                  <a:pt x="0" y="134207"/>
                </a:lnTo>
                <a:cubicBezTo>
                  <a:pt x="0" y="60103"/>
                  <a:pt x="60103" y="0"/>
                  <a:pt x="134207" y="0"/>
                </a:cubicBezTo>
                <a:close/>
              </a:path>
            </a:pathLst>
          </a:custGeom>
          <a:gradFill>
            <a:gsLst>
              <a:gs pos="100000">
                <a:schemeClr val="bg2"/>
              </a:gs>
              <a:gs pos="0">
                <a:schemeClr val="bg2">
                  <a:alpha val="50000"/>
                </a:schemeClr>
              </a:gs>
            </a:gsLst>
            <a:lin ang="5400000" scaled="1"/>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N"/>
          </a:p>
        </p:txBody>
      </p:sp>
      <p:sp>
        <p:nvSpPr>
          <p:cNvPr id="48" name="Text Box 3" descr="This is a copyright notice that should be included on the final slide.">
            <a:extLst>
              <a:ext uri="{FF2B5EF4-FFF2-40B4-BE49-F238E27FC236}">
                <a16:creationId xmlns:a16="http://schemas.microsoft.com/office/drawing/2014/main" id="{4FE2DEFD-B84C-D79E-A041-B106CAD074B7}"/>
              </a:ext>
            </a:extLst>
          </p:cNvPr>
          <p:cNvSpPr txBox="1">
            <a:spLocks noChangeArrowheads="1"/>
          </p:cNvSpPr>
          <p:nvPr userDrawn="1"/>
        </p:nvSpPr>
        <p:spPr bwMode="blackWhite">
          <a:xfrm>
            <a:off x="604894" y="6462131"/>
            <a:ext cx="5676844" cy="138499"/>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marL="0" marR="0" lvl="0" indent="0" defTabSz="932290" rtl="0" eaLnBrk="0" fontAlgn="auto" latinLnBrk="0" hangingPunct="0">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a:ea typeface="+mn-ea"/>
                <a:cs typeface="Segoe UI" pitchFamily="34" charset="0"/>
              </a:rPr>
              <a:t>© Copyright Microsoft Corporation. All rights reserved. </a:t>
            </a:r>
          </a:p>
        </p:txBody>
      </p:sp>
    </p:spTree>
    <p:extLst>
      <p:ext uri="{BB962C8B-B14F-4D97-AF65-F5344CB8AC3E}">
        <p14:creationId xmlns:p14="http://schemas.microsoft.com/office/powerpoint/2010/main" val="407217665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ank you 3">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EA4DF7DC-ACCC-3116-897F-C427604F3BDD}"/>
              </a:ext>
            </a:extLst>
          </p:cNvPr>
          <p:cNvSpPr/>
          <p:nvPr userDrawn="1"/>
        </p:nvSpPr>
        <p:spPr>
          <a:xfrm>
            <a:off x="0" y="-3432"/>
            <a:ext cx="12192000" cy="6864864"/>
          </a:xfrm>
          <a:custGeom>
            <a:avLst/>
            <a:gdLst>
              <a:gd name="connsiteX0" fmla="*/ 0 w 12192000"/>
              <a:gd name="connsiteY0" fmla="*/ 0 h 6864864"/>
              <a:gd name="connsiteX1" fmla="*/ 12192000 w 12192000"/>
              <a:gd name="connsiteY1" fmla="*/ 0 h 6864864"/>
              <a:gd name="connsiteX2" fmla="*/ 12192000 w 12192000"/>
              <a:gd name="connsiteY2" fmla="*/ 6864864 h 6864864"/>
              <a:gd name="connsiteX3" fmla="*/ 0 w 12192000"/>
              <a:gd name="connsiteY3" fmla="*/ 6864864 h 6864864"/>
            </a:gdLst>
            <a:ahLst/>
            <a:cxnLst>
              <a:cxn ang="0">
                <a:pos x="connsiteX0" y="connsiteY0"/>
              </a:cxn>
              <a:cxn ang="0">
                <a:pos x="connsiteX1" y="connsiteY1"/>
              </a:cxn>
              <a:cxn ang="0">
                <a:pos x="connsiteX2" y="connsiteY2"/>
              </a:cxn>
              <a:cxn ang="0">
                <a:pos x="connsiteX3" y="connsiteY3"/>
              </a:cxn>
            </a:cxnLst>
            <a:rect l="l" t="t" r="r" b="b"/>
            <a:pathLst>
              <a:path w="12192000" h="6864864">
                <a:moveTo>
                  <a:pt x="0" y="0"/>
                </a:moveTo>
                <a:lnTo>
                  <a:pt x="12192000" y="0"/>
                </a:lnTo>
                <a:lnTo>
                  <a:pt x="12192000" y="6864864"/>
                </a:lnTo>
                <a:lnTo>
                  <a:pt x="0" y="6864864"/>
                </a:lnTo>
                <a:close/>
              </a:path>
            </a:pathLst>
          </a:custGeom>
          <a:solidFill>
            <a:schemeClr val="bg2">
              <a:lumMod val="50000"/>
            </a:schemeClr>
          </a:solidFill>
          <a:ln w="137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25" name="Freeform: Shape 24">
            <a:extLst>
              <a:ext uri="{FF2B5EF4-FFF2-40B4-BE49-F238E27FC236}">
                <a16:creationId xmlns:a16="http://schemas.microsoft.com/office/drawing/2014/main" id="{6F6CCBF4-272C-F4DA-7D11-C8FDE34873D4}"/>
              </a:ext>
            </a:extLst>
          </p:cNvPr>
          <p:cNvSpPr/>
          <p:nvPr userDrawn="1"/>
        </p:nvSpPr>
        <p:spPr bwMode="auto">
          <a:xfrm>
            <a:off x="6324600" y="209550"/>
            <a:ext cx="2247900" cy="552450"/>
          </a:xfrm>
          <a:custGeom>
            <a:avLst/>
            <a:gdLst>
              <a:gd name="connsiteX0" fmla="*/ 0 w 2247900"/>
              <a:gd name="connsiteY0" fmla="*/ 552450 h 552450"/>
              <a:gd name="connsiteX1" fmla="*/ 1695450 w 2247900"/>
              <a:gd name="connsiteY1" fmla="*/ 552450 h 552450"/>
              <a:gd name="connsiteX2" fmla="*/ 2247900 w 2247900"/>
              <a:gd name="connsiteY2" fmla="*/ 0 h 552450"/>
            </a:gdLst>
            <a:ahLst/>
            <a:cxnLst>
              <a:cxn ang="0">
                <a:pos x="connsiteX0" y="connsiteY0"/>
              </a:cxn>
              <a:cxn ang="0">
                <a:pos x="connsiteX1" y="connsiteY1"/>
              </a:cxn>
              <a:cxn ang="0">
                <a:pos x="connsiteX2" y="connsiteY2"/>
              </a:cxn>
            </a:cxnLst>
            <a:rect l="l" t="t" r="r" b="b"/>
            <a:pathLst>
              <a:path w="2247900" h="552450">
                <a:moveTo>
                  <a:pt x="0" y="552450"/>
                </a:moveTo>
                <a:lnTo>
                  <a:pt x="1695450" y="552450"/>
                </a:lnTo>
                <a:lnTo>
                  <a:pt x="2247900" y="0"/>
                </a:lnTo>
              </a:path>
            </a:pathLst>
          </a:custGeom>
          <a:noFill/>
          <a:ln>
            <a:solidFill>
              <a:schemeClr val="bg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IN"/>
          </a:p>
        </p:txBody>
      </p:sp>
      <p:sp>
        <p:nvSpPr>
          <p:cNvPr id="30" name="Oval 29">
            <a:extLst>
              <a:ext uri="{FF2B5EF4-FFF2-40B4-BE49-F238E27FC236}">
                <a16:creationId xmlns:a16="http://schemas.microsoft.com/office/drawing/2014/main" id="{EA75A26C-5730-D692-9E3F-5137CB67B89E}"/>
              </a:ext>
            </a:extLst>
          </p:cNvPr>
          <p:cNvSpPr/>
          <p:nvPr userDrawn="1"/>
        </p:nvSpPr>
        <p:spPr bwMode="auto">
          <a:xfrm>
            <a:off x="6288969" y="655626"/>
            <a:ext cx="221812" cy="221812"/>
          </a:xfrm>
          <a:prstGeom prst="ellipse">
            <a:avLst/>
          </a:prstGeom>
          <a:solidFill>
            <a:schemeClr val="bg2">
              <a:lumMod val="50000"/>
            </a:schemeClr>
          </a:solidFill>
          <a:ln>
            <a:solidFill>
              <a:schemeClr val="bg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IN" err="1"/>
          </a:p>
        </p:txBody>
      </p:sp>
      <p:sp>
        <p:nvSpPr>
          <p:cNvPr id="31" name="Freeform: Shape 30">
            <a:extLst>
              <a:ext uri="{FF2B5EF4-FFF2-40B4-BE49-F238E27FC236}">
                <a16:creationId xmlns:a16="http://schemas.microsoft.com/office/drawing/2014/main" id="{FA6311BE-46D2-AC07-4055-6A3CC8FF565A}"/>
              </a:ext>
            </a:extLst>
          </p:cNvPr>
          <p:cNvSpPr/>
          <p:nvPr userDrawn="1"/>
        </p:nvSpPr>
        <p:spPr bwMode="auto">
          <a:xfrm flipV="1">
            <a:off x="0" y="0"/>
            <a:ext cx="6521042" cy="1475908"/>
          </a:xfrm>
          <a:custGeom>
            <a:avLst/>
            <a:gdLst>
              <a:gd name="connsiteX0" fmla="*/ 0 w 6521042"/>
              <a:gd name="connsiteY0" fmla="*/ 1475908 h 1475908"/>
              <a:gd name="connsiteX1" fmla="*/ 6521042 w 6521042"/>
              <a:gd name="connsiteY1" fmla="*/ 1475908 h 1475908"/>
              <a:gd name="connsiteX2" fmla="*/ 6511585 w 6521042"/>
              <a:gd name="connsiteY2" fmla="*/ 1456276 h 1475908"/>
              <a:gd name="connsiteX3" fmla="*/ 4064782 w 6521042"/>
              <a:gd name="connsiteY3" fmla="*/ 0 h 1475908"/>
              <a:gd name="connsiteX4" fmla="*/ 0 w 6521042"/>
              <a:gd name="connsiteY4" fmla="*/ 0 h 1475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1042" h="1475908">
                <a:moveTo>
                  <a:pt x="0" y="1475908"/>
                </a:moveTo>
                <a:lnTo>
                  <a:pt x="6521042" y="1475908"/>
                </a:lnTo>
                <a:lnTo>
                  <a:pt x="6511585" y="1456276"/>
                </a:lnTo>
                <a:cubicBezTo>
                  <a:pt x="6040372" y="588853"/>
                  <a:pt x="5121343" y="0"/>
                  <a:pt x="4064782" y="0"/>
                </a:cubicBezTo>
                <a:lnTo>
                  <a:pt x="0" y="0"/>
                </a:lnTo>
                <a:close/>
              </a:path>
            </a:pathLst>
          </a:custGeom>
          <a:gradFill flip="none" rotWithShape="1">
            <a:gsLst>
              <a:gs pos="0">
                <a:schemeClr val="bg2">
                  <a:lumMod val="60000"/>
                  <a:lumOff val="40000"/>
                </a:schemeClr>
              </a:gs>
              <a:gs pos="39000">
                <a:schemeClr val="bg2"/>
              </a:gs>
              <a:gs pos="100000">
                <a:schemeClr val="bg2">
                  <a:lumMod val="50000"/>
                </a:schemeClr>
              </a:gs>
            </a:gsLst>
            <a:lin ang="10800000" scaled="1"/>
            <a:tileRect/>
          </a:gradFill>
          <a:ln w="14405" cap="flat">
            <a:noFill/>
            <a:prstDash val="solid"/>
            <a:miter/>
          </a:ln>
          <a:effectLst>
            <a:outerShdw blurRad="4826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N" err="1">
              <a:solidFill>
                <a:schemeClr val="tx1"/>
              </a:solidFill>
            </a:endParaRPr>
          </a:p>
        </p:txBody>
      </p:sp>
      <p:grpSp>
        <p:nvGrpSpPr>
          <p:cNvPr id="34" name="Group 33">
            <a:extLst>
              <a:ext uri="{FF2B5EF4-FFF2-40B4-BE49-F238E27FC236}">
                <a16:creationId xmlns:a16="http://schemas.microsoft.com/office/drawing/2014/main" id="{FAF6E093-C5EF-E3F1-8557-22E62F123AE8}"/>
              </a:ext>
            </a:extLst>
          </p:cNvPr>
          <p:cNvGrpSpPr/>
          <p:nvPr userDrawn="1"/>
        </p:nvGrpSpPr>
        <p:grpSpPr>
          <a:xfrm>
            <a:off x="604894" y="597820"/>
            <a:ext cx="3084456" cy="292608"/>
            <a:chOff x="604894" y="597820"/>
            <a:chExt cx="3084456" cy="292608"/>
          </a:xfrm>
        </p:grpSpPr>
        <p:pic>
          <p:nvPicPr>
            <p:cNvPr id="37" name="Graphic 36" descr="Microsoft Power Platform logo">
              <a:extLst>
                <a:ext uri="{FF2B5EF4-FFF2-40B4-BE49-F238E27FC236}">
                  <a16:creationId xmlns:a16="http://schemas.microsoft.com/office/drawing/2014/main" id="{95DDB86A-D5D3-DE8B-3006-A045FA549DC2}"/>
                </a:ext>
                <a:ext uri="{C183D7F6-B498-43B3-948B-1728B52AA6E4}">
                  <adec:decorative xmlns:adec="http://schemas.microsoft.com/office/drawing/2017/decorative" val="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89499"/>
            <a:stretch/>
          </p:blipFill>
          <p:spPr>
            <a:xfrm>
              <a:off x="604894" y="597820"/>
              <a:ext cx="322206" cy="292608"/>
            </a:xfrm>
            <a:prstGeom prst="rect">
              <a:avLst/>
            </a:prstGeom>
          </p:spPr>
        </p:pic>
        <p:pic>
          <p:nvPicPr>
            <p:cNvPr id="38" name="Graphic 37" descr="Microsoft Power Platform logo">
              <a:extLst>
                <a:ext uri="{FF2B5EF4-FFF2-40B4-BE49-F238E27FC236}">
                  <a16:creationId xmlns:a16="http://schemas.microsoft.com/office/drawing/2014/main" id="{CD2CA922-B57D-BB0D-F888-A74C43159126}"/>
                </a:ext>
                <a:ext uri="{C183D7F6-B498-43B3-948B-1728B52AA6E4}">
                  <adec:decorative xmlns:adec="http://schemas.microsoft.com/office/drawing/2017/decorative" val="0"/>
                </a:ext>
              </a:extLst>
            </p:cNvPr>
            <p:cNvPicPr>
              <a:picLocks noChangeAspect="1"/>
            </p:cNvPicPr>
            <p:nvPr/>
          </p:nvPicPr>
          <p:blipFill rotWithShape="1">
            <a:blip r:embed="rId2">
              <a:lum bright="100000"/>
              <a:extLst>
                <a:ext uri="{96DAC541-7B7A-43D3-8B79-37D633B846F1}">
                  <asvg:svgBlip xmlns:asvg="http://schemas.microsoft.com/office/drawing/2016/SVG/main" r:embed="rId3"/>
                </a:ext>
              </a:extLst>
            </a:blip>
            <a:srcRect l="11123" r="-527"/>
            <a:stretch/>
          </p:blipFill>
          <p:spPr>
            <a:xfrm>
              <a:off x="946150" y="597820"/>
              <a:ext cx="2743200" cy="292608"/>
            </a:xfrm>
            <a:prstGeom prst="rect">
              <a:avLst/>
            </a:prstGeom>
          </p:spPr>
        </p:pic>
      </p:grpSp>
      <p:sp>
        <p:nvSpPr>
          <p:cNvPr id="64" name="Freeform: Shape 63">
            <a:extLst>
              <a:ext uri="{FF2B5EF4-FFF2-40B4-BE49-F238E27FC236}">
                <a16:creationId xmlns:a16="http://schemas.microsoft.com/office/drawing/2014/main" id="{182B72D1-17E8-B612-B642-A2BFB1D3E3B0}"/>
              </a:ext>
            </a:extLst>
          </p:cNvPr>
          <p:cNvSpPr/>
          <p:nvPr userDrawn="1"/>
        </p:nvSpPr>
        <p:spPr bwMode="auto">
          <a:xfrm>
            <a:off x="3315790" y="0"/>
            <a:ext cx="8795748" cy="6864864"/>
          </a:xfrm>
          <a:custGeom>
            <a:avLst/>
            <a:gdLst>
              <a:gd name="connsiteX0" fmla="*/ 6296933 w 8795748"/>
              <a:gd name="connsiteY0" fmla="*/ 0 h 6864864"/>
              <a:gd name="connsiteX1" fmla="*/ 8795748 w 8795748"/>
              <a:gd name="connsiteY1" fmla="*/ 0 h 6864864"/>
              <a:gd name="connsiteX2" fmla="*/ 8795748 w 8795748"/>
              <a:gd name="connsiteY2" fmla="*/ 6864864 h 6864864"/>
              <a:gd name="connsiteX3" fmla="*/ 0 w 8795748"/>
              <a:gd name="connsiteY3" fmla="*/ 6864864 h 6864864"/>
              <a:gd name="connsiteX4" fmla="*/ 6296933 w 8795748"/>
              <a:gd name="connsiteY4" fmla="*/ 0 h 6864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5748" h="6864864">
                <a:moveTo>
                  <a:pt x="6296933" y="0"/>
                </a:moveTo>
                <a:lnTo>
                  <a:pt x="8795748" y="0"/>
                </a:lnTo>
                <a:lnTo>
                  <a:pt x="8795748" y="6864864"/>
                </a:lnTo>
                <a:lnTo>
                  <a:pt x="0" y="6864864"/>
                </a:lnTo>
                <a:lnTo>
                  <a:pt x="6296933" y="0"/>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2000" err="1">
              <a:solidFill>
                <a:srgbClr val="FFFFFF"/>
              </a:solidFill>
              <a:cs typeface="Segoe UI" pitchFamily="34" charset="0"/>
            </a:endParaRPr>
          </a:p>
        </p:txBody>
      </p:sp>
      <p:sp>
        <p:nvSpPr>
          <p:cNvPr id="40" name="Freeform: Shape 39">
            <a:extLst>
              <a:ext uri="{FF2B5EF4-FFF2-40B4-BE49-F238E27FC236}">
                <a16:creationId xmlns:a16="http://schemas.microsoft.com/office/drawing/2014/main" id="{DA9F41BB-F7E8-0672-0EC7-D6FFDDD44857}"/>
              </a:ext>
            </a:extLst>
          </p:cNvPr>
          <p:cNvSpPr/>
          <p:nvPr userDrawn="1"/>
        </p:nvSpPr>
        <p:spPr bwMode="auto">
          <a:xfrm>
            <a:off x="7879579" y="206118"/>
            <a:ext cx="411997" cy="411996"/>
          </a:xfrm>
          <a:custGeom>
            <a:avLst/>
            <a:gdLst>
              <a:gd name="connsiteX0" fmla="*/ 0 w 2247900"/>
              <a:gd name="connsiteY0" fmla="*/ 552450 h 552450"/>
              <a:gd name="connsiteX1" fmla="*/ 1695450 w 2247900"/>
              <a:gd name="connsiteY1" fmla="*/ 552450 h 552450"/>
              <a:gd name="connsiteX2" fmla="*/ 2247900 w 2247900"/>
              <a:gd name="connsiteY2" fmla="*/ 0 h 552450"/>
              <a:gd name="connsiteX0" fmla="*/ 1 w 552451"/>
              <a:gd name="connsiteY0" fmla="*/ 552450 h 552450"/>
              <a:gd name="connsiteX1" fmla="*/ 552451 w 552451"/>
              <a:gd name="connsiteY1" fmla="*/ 0 h 552450"/>
            </a:gdLst>
            <a:ahLst/>
            <a:cxnLst>
              <a:cxn ang="0">
                <a:pos x="connsiteX0" y="connsiteY0"/>
              </a:cxn>
              <a:cxn ang="0">
                <a:pos x="connsiteX1" y="connsiteY1"/>
              </a:cxn>
            </a:cxnLst>
            <a:rect l="l" t="t" r="r" b="b"/>
            <a:pathLst>
              <a:path w="552451" h="552450">
                <a:moveTo>
                  <a:pt x="1" y="552450"/>
                </a:moveTo>
                <a:lnTo>
                  <a:pt x="552451" y="0"/>
                </a:lnTo>
              </a:path>
            </a:pathLst>
          </a:custGeom>
          <a:noFill/>
          <a:ln>
            <a:solidFill>
              <a:schemeClr val="bg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IN"/>
          </a:p>
        </p:txBody>
      </p:sp>
      <p:sp>
        <p:nvSpPr>
          <p:cNvPr id="41" name="Freeform: Shape 40">
            <a:extLst>
              <a:ext uri="{FF2B5EF4-FFF2-40B4-BE49-F238E27FC236}">
                <a16:creationId xmlns:a16="http://schemas.microsoft.com/office/drawing/2014/main" id="{CE28C725-1034-E372-9FAB-BAEC5BE11AB9}"/>
              </a:ext>
            </a:extLst>
          </p:cNvPr>
          <p:cNvSpPr/>
          <p:nvPr userDrawn="1"/>
        </p:nvSpPr>
        <p:spPr bwMode="auto">
          <a:xfrm>
            <a:off x="7629812" y="206118"/>
            <a:ext cx="411997" cy="411996"/>
          </a:xfrm>
          <a:custGeom>
            <a:avLst/>
            <a:gdLst>
              <a:gd name="connsiteX0" fmla="*/ 0 w 2247900"/>
              <a:gd name="connsiteY0" fmla="*/ 552450 h 552450"/>
              <a:gd name="connsiteX1" fmla="*/ 1695450 w 2247900"/>
              <a:gd name="connsiteY1" fmla="*/ 552450 h 552450"/>
              <a:gd name="connsiteX2" fmla="*/ 2247900 w 2247900"/>
              <a:gd name="connsiteY2" fmla="*/ 0 h 552450"/>
              <a:gd name="connsiteX0" fmla="*/ 1 w 552451"/>
              <a:gd name="connsiteY0" fmla="*/ 552450 h 552450"/>
              <a:gd name="connsiteX1" fmla="*/ 552451 w 552451"/>
              <a:gd name="connsiteY1" fmla="*/ 0 h 552450"/>
            </a:gdLst>
            <a:ahLst/>
            <a:cxnLst>
              <a:cxn ang="0">
                <a:pos x="connsiteX0" y="connsiteY0"/>
              </a:cxn>
              <a:cxn ang="0">
                <a:pos x="connsiteX1" y="connsiteY1"/>
              </a:cxn>
            </a:cxnLst>
            <a:rect l="l" t="t" r="r" b="b"/>
            <a:pathLst>
              <a:path w="552451" h="552450">
                <a:moveTo>
                  <a:pt x="1" y="552450"/>
                </a:moveTo>
                <a:lnTo>
                  <a:pt x="552451" y="0"/>
                </a:lnTo>
              </a:path>
            </a:pathLst>
          </a:custGeom>
          <a:noFill/>
          <a:ln>
            <a:solidFill>
              <a:schemeClr val="bg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IN"/>
          </a:p>
        </p:txBody>
      </p:sp>
      <p:sp>
        <p:nvSpPr>
          <p:cNvPr id="42" name="Freeform: Shape 41">
            <a:extLst>
              <a:ext uri="{FF2B5EF4-FFF2-40B4-BE49-F238E27FC236}">
                <a16:creationId xmlns:a16="http://schemas.microsoft.com/office/drawing/2014/main" id="{8C93B40D-32C7-0044-16D4-C6F2F43C228A}"/>
              </a:ext>
            </a:extLst>
          </p:cNvPr>
          <p:cNvSpPr/>
          <p:nvPr userDrawn="1"/>
        </p:nvSpPr>
        <p:spPr bwMode="auto">
          <a:xfrm>
            <a:off x="7380045" y="206118"/>
            <a:ext cx="411997" cy="411996"/>
          </a:xfrm>
          <a:custGeom>
            <a:avLst/>
            <a:gdLst>
              <a:gd name="connsiteX0" fmla="*/ 0 w 2247900"/>
              <a:gd name="connsiteY0" fmla="*/ 552450 h 552450"/>
              <a:gd name="connsiteX1" fmla="*/ 1695450 w 2247900"/>
              <a:gd name="connsiteY1" fmla="*/ 552450 h 552450"/>
              <a:gd name="connsiteX2" fmla="*/ 2247900 w 2247900"/>
              <a:gd name="connsiteY2" fmla="*/ 0 h 552450"/>
              <a:gd name="connsiteX0" fmla="*/ 1 w 552451"/>
              <a:gd name="connsiteY0" fmla="*/ 552450 h 552450"/>
              <a:gd name="connsiteX1" fmla="*/ 552451 w 552451"/>
              <a:gd name="connsiteY1" fmla="*/ 0 h 552450"/>
            </a:gdLst>
            <a:ahLst/>
            <a:cxnLst>
              <a:cxn ang="0">
                <a:pos x="connsiteX0" y="connsiteY0"/>
              </a:cxn>
              <a:cxn ang="0">
                <a:pos x="connsiteX1" y="connsiteY1"/>
              </a:cxn>
            </a:cxnLst>
            <a:rect l="l" t="t" r="r" b="b"/>
            <a:pathLst>
              <a:path w="552451" h="552450">
                <a:moveTo>
                  <a:pt x="1" y="552450"/>
                </a:moveTo>
                <a:lnTo>
                  <a:pt x="552451" y="0"/>
                </a:lnTo>
              </a:path>
            </a:pathLst>
          </a:custGeom>
          <a:noFill/>
          <a:ln>
            <a:solidFill>
              <a:schemeClr val="bg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IN"/>
          </a:p>
        </p:txBody>
      </p:sp>
      <p:sp>
        <p:nvSpPr>
          <p:cNvPr id="43" name="Freeform: Shape 42">
            <a:extLst>
              <a:ext uri="{FF2B5EF4-FFF2-40B4-BE49-F238E27FC236}">
                <a16:creationId xmlns:a16="http://schemas.microsoft.com/office/drawing/2014/main" id="{2B6E2C7A-E5D8-2E26-E735-877FA5E1B122}"/>
              </a:ext>
            </a:extLst>
          </p:cNvPr>
          <p:cNvSpPr/>
          <p:nvPr userDrawn="1"/>
        </p:nvSpPr>
        <p:spPr bwMode="auto">
          <a:xfrm>
            <a:off x="7130278" y="206118"/>
            <a:ext cx="411997" cy="411996"/>
          </a:xfrm>
          <a:custGeom>
            <a:avLst/>
            <a:gdLst>
              <a:gd name="connsiteX0" fmla="*/ 0 w 2247900"/>
              <a:gd name="connsiteY0" fmla="*/ 552450 h 552450"/>
              <a:gd name="connsiteX1" fmla="*/ 1695450 w 2247900"/>
              <a:gd name="connsiteY1" fmla="*/ 552450 h 552450"/>
              <a:gd name="connsiteX2" fmla="*/ 2247900 w 2247900"/>
              <a:gd name="connsiteY2" fmla="*/ 0 h 552450"/>
              <a:gd name="connsiteX0" fmla="*/ 1 w 552451"/>
              <a:gd name="connsiteY0" fmla="*/ 552450 h 552450"/>
              <a:gd name="connsiteX1" fmla="*/ 552451 w 552451"/>
              <a:gd name="connsiteY1" fmla="*/ 0 h 552450"/>
            </a:gdLst>
            <a:ahLst/>
            <a:cxnLst>
              <a:cxn ang="0">
                <a:pos x="connsiteX0" y="connsiteY0"/>
              </a:cxn>
              <a:cxn ang="0">
                <a:pos x="connsiteX1" y="connsiteY1"/>
              </a:cxn>
            </a:cxnLst>
            <a:rect l="l" t="t" r="r" b="b"/>
            <a:pathLst>
              <a:path w="552451" h="552450">
                <a:moveTo>
                  <a:pt x="1" y="552450"/>
                </a:moveTo>
                <a:lnTo>
                  <a:pt x="552451" y="0"/>
                </a:lnTo>
              </a:path>
            </a:pathLst>
          </a:custGeom>
          <a:noFill/>
          <a:ln>
            <a:solidFill>
              <a:schemeClr val="bg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IN"/>
          </a:p>
        </p:txBody>
      </p:sp>
      <p:sp>
        <p:nvSpPr>
          <p:cNvPr id="44" name="Freeform: Shape 43">
            <a:extLst>
              <a:ext uri="{FF2B5EF4-FFF2-40B4-BE49-F238E27FC236}">
                <a16:creationId xmlns:a16="http://schemas.microsoft.com/office/drawing/2014/main" id="{7EE747CE-B6AB-C6A3-0B90-346B4FE846A3}"/>
              </a:ext>
            </a:extLst>
          </p:cNvPr>
          <p:cNvSpPr/>
          <p:nvPr userDrawn="1"/>
        </p:nvSpPr>
        <p:spPr bwMode="auto">
          <a:xfrm>
            <a:off x="6880511" y="206118"/>
            <a:ext cx="411997" cy="411996"/>
          </a:xfrm>
          <a:custGeom>
            <a:avLst/>
            <a:gdLst>
              <a:gd name="connsiteX0" fmla="*/ 0 w 2247900"/>
              <a:gd name="connsiteY0" fmla="*/ 552450 h 552450"/>
              <a:gd name="connsiteX1" fmla="*/ 1695450 w 2247900"/>
              <a:gd name="connsiteY1" fmla="*/ 552450 h 552450"/>
              <a:gd name="connsiteX2" fmla="*/ 2247900 w 2247900"/>
              <a:gd name="connsiteY2" fmla="*/ 0 h 552450"/>
              <a:gd name="connsiteX0" fmla="*/ 1 w 552451"/>
              <a:gd name="connsiteY0" fmla="*/ 552450 h 552450"/>
              <a:gd name="connsiteX1" fmla="*/ 552451 w 552451"/>
              <a:gd name="connsiteY1" fmla="*/ 0 h 552450"/>
            </a:gdLst>
            <a:ahLst/>
            <a:cxnLst>
              <a:cxn ang="0">
                <a:pos x="connsiteX0" y="connsiteY0"/>
              </a:cxn>
              <a:cxn ang="0">
                <a:pos x="connsiteX1" y="connsiteY1"/>
              </a:cxn>
            </a:cxnLst>
            <a:rect l="l" t="t" r="r" b="b"/>
            <a:pathLst>
              <a:path w="552451" h="552450">
                <a:moveTo>
                  <a:pt x="1" y="552450"/>
                </a:moveTo>
                <a:lnTo>
                  <a:pt x="552451" y="0"/>
                </a:lnTo>
              </a:path>
            </a:pathLst>
          </a:custGeom>
          <a:noFill/>
          <a:ln>
            <a:solidFill>
              <a:schemeClr val="bg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IN"/>
          </a:p>
        </p:txBody>
      </p:sp>
      <p:sp>
        <p:nvSpPr>
          <p:cNvPr id="45" name="Freeform: Shape 44">
            <a:extLst>
              <a:ext uri="{FF2B5EF4-FFF2-40B4-BE49-F238E27FC236}">
                <a16:creationId xmlns:a16="http://schemas.microsoft.com/office/drawing/2014/main" id="{60336D2A-909B-BFD2-9715-0CF15A8672C3}"/>
              </a:ext>
            </a:extLst>
          </p:cNvPr>
          <p:cNvSpPr/>
          <p:nvPr userDrawn="1"/>
        </p:nvSpPr>
        <p:spPr bwMode="auto">
          <a:xfrm>
            <a:off x="6630744" y="206118"/>
            <a:ext cx="411997" cy="411996"/>
          </a:xfrm>
          <a:custGeom>
            <a:avLst/>
            <a:gdLst>
              <a:gd name="connsiteX0" fmla="*/ 0 w 2247900"/>
              <a:gd name="connsiteY0" fmla="*/ 552450 h 552450"/>
              <a:gd name="connsiteX1" fmla="*/ 1695450 w 2247900"/>
              <a:gd name="connsiteY1" fmla="*/ 552450 h 552450"/>
              <a:gd name="connsiteX2" fmla="*/ 2247900 w 2247900"/>
              <a:gd name="connsiteY2" fmla="*/ 0 h 552450"/>
              <a:gd name="connsiteX0" fmla="*/ 1 w 552451"/>
              <a:gd name="connsiteY0" fmla="*/ 552450 h 552450"/>
              <a:gd name="connsiteX1" fmla="*/ 552451 w 552451"/>
              <a:gd name="connsiteY1" fmla="*/ 0 h 552450"/>
            </a:gdLst>
            <a:ahLst/>
            <a:cxnLst>
              <a:cxn ang="0">
                <a:pos x="connsiteX0" y="connsiteY0"/>
              </a:cxn>
              <a:cxn ang="0">
                <a:pos x="connsiteX1" y="connsiteY1"/>
              </a:cxn>
            </a:cxnLst>
            <a:rect l="l" t="t" r="r" b="b"/>
            <a:pathLst>
              <a:path w="552451" h="552450">
                <a:moveTo>
                  <a:pt x="1" y="552450"/>
                </a:moveTo>
                <a:lnTo>
                  <a:pt x="552451" y="0"/>
                </a:lnTo>
              </a:path>
            </a:pathLst>
          </a:custGeom>
          <a:noFill/>
          <a:ln>
            <a:solidFill>
              <a:schemeClr val="bg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IN"/>
          </a:p>
        </p:txBody>
      </p:sp>
      <p:sp>
        <p:nvSpPr>
          <p:cNvPr id="46" name="Freeform: Shape 45">
            <a:extLst>
              <a:ext uri="{FF2B5EF4-FFF2-40B4-BE49-F238E27FC236}">
                <a16:creationId xmlns:a16="http://schemas.microsoft.com/office/drawing/2014/main" id="{23F5B6F2-7FC6-4C5A-89D5-78F74B317BD5}"/>
              </a:ext>
            </a:extLst>
          </p:cNvPr>
          <p:cNvSpPr/>
          <p:nvPr userDrawn="1"/>
        </p:nvSpPr>
        <p:spPr>
          <a:xfrm rot="16200000" flipV="1">
            <a:off x="9711359" y="208185"/>
            <a:ext cx="2688826" cy="2272456"/>
          </a:xfrm>
          <a:custGeom>
            <a:avLst/>
            <a:gdLst>
              <a:gd name="connsiteX0" fmla="*/ 2688827 w 2688826"/>
              <a:gd name="connsiteY0" fmla="*/ 0 h 2272456"/>
              <a:gd name="connsiteX1" fmla="*/ 2673720 w 2688826"/>
              <a:gd name="connsiteY1" fmla="*/ 15223 h 2272456"/>
              <a:gd name="connsiteX2" fmla="*/ 1821102 w 2688826"/>
              <a:gd name="connsiteY2" fmla="*/ 874244 h 2272456"/>
              <a:gd name="connsiteX3" fmla="*/ 638405 w 2688826"/>
              <a:gd name="connsiteY3" fmla="*/ 2066188 h 2272456"/>
              <a:gd name="connsiteX4" fmla="*/ 637197 w 2688826"/>
              <a:gd name="connsiteY4" fmla="*/ 2067405 h 2272456"/>
              <a:gd name="connsiteX5" fmla="*/ 627529 w 2688826"/>
              <a:gd name="connsiteY5" fmla="*/ 2076996 h 2272456"/>
              <a:gd name="connsiteX6" fmla="*/ 523595 w 2688826"/>
              <a:gd name="connsiteY6" fmla="*/ 2181729 h 2272456"/>
              <a:gd name="connsiteX7" fmla="*/ 510301 w 2688826"/>
              <a:gd name="connsiteY7" fmla="*/ 2194211 h 2272456"/>
              <a:gd name="connsiteX8" fmla="*/ 509999 w 2688826"/>
              <a:gd name="connsiteY8" fmla="*/ 2194364 h 2272456"/>
              <a:gd name="connsiteX9" fmla="*/ 498367 w 2688826"/>
              <a:gd name="connsiteY9" fmla="*/ 2204563 h 2272456"/>
              <a:gd name="connsiteX10" fmla="*/ 454558 w 2688826"/>
              <a:gd name="connsiteY10" fmla="*/ 2234095 h 2272456"/>
              <a:gd name="connsiteX11" fmla="*/ 445795 w 2688826"/>
              <a:gd name="connsiteY11" fmla="*/ 2238814 h 2272456"/>
              <a:gd name="connsiteX12" fmla="*/ 415582 w 2688826"/>
              <a:gd name="connsiteY12" fmla="*/ 2252362 h 2272456"/>
              <a:gd name="connsiteX13" fmla="*/ 406821 w 2688826"/>
              <a:gd name="connsiteY13" fmla="*/ 2255559 h 2272456"/>
              <a:gd name="connsiteX14" fmla="*/ 391412 w 2688826"/>
              <a:gd name="connsiteY14" fmla="*/ 2260430 h 2272456"/>
              <a:gd name="connsiteX15" fmla="*/ 381291 w 2688826"/>
              <a:gd name="connsiteY15" fmla="*/ 2263170 h 2272456"/>
              <a:gd name="connsiteX16" fmla="*/ 352135 w 2688826"/>
              <a:gd name="connsiteY16" fmla="*/ 2269107 h 2272456"/>
              <a:gd name="connsiteX17" fmla="*/ 340654 w 2688826"/>
              <a:gd name="connsiteY17" fmla="*/ 2270478 h 2272456"/>
              <a:gd name="connsiteX18" fmla="*/ 326454 w 2688826"/>
              <a:gd name="connsiteY18" fmla="*/ 2271848 h 2272456"/>
              <a:gd name="connsiteX19" fmla="*/ 307722 w 2688826"/>
              <a:gd name="connsiteY19" fmla="*/ 2272456 h 2272456"/>
              <a:gd name="connsiteX20" fmla="*/ 302585 w 2688826"/>
              <a:gd name="connsiteY20" fmla="*/ 2272304 h 2272456"/>
              <a:gd name="connsiteX21" fmla="*/ 301075 w 2688826"/>
              <a:gd name="connsiteY21" fmla="*/ 2272304 h 2272456"/>
              <a:gd name="connsiteX22" fmla="*/ 296543 w 2688826"/>
              <a:gd name="connsiteY22" fmla="*/ 2272304 h 2272456"/>
              <a:gd name="connsiteX23" fmla="*/ 290651 w 2688826"/>
              <a:gd name="connsiteY23" fmla="*/ 2272000 h 2272456"/>
              <a:gd name="connsiteX24" fmla="*/ 274638 w 2688826"/>
              <a:gd name="connsiteY24" fmla="*/ 2270782 h 2272456"/>
              <a:gd name="connsiteX25" fmla="*/ 269502 w 2688826"/>
              <a:gd name="connsiteY25" fmla="*/ 2270173 h 2272456"/>
              <a:gd name="connsiteX26" fmla="*/ 264366 w 2688826"/>
              <a:gd name="connsiteY26" fmla="*/ 2269412 h 2272456"/>
              <a:gd name="connsiteX27" fmla="*/ 263459 w 2688826"/>
              <a:gd name="connsiteY27" fmla="*/ 2269412 h 2272456"/>
              <a:gd name="connsiteX28" fmla="*/ 259078 w 2688826"/>
              <a:gd name="connsiteY28" fmla="*/ 2268651 h 2272456"/>
              <a:gd name="connsiteX29" fmla="*/ 249259 w 2688826"/>
              <a:gd name="connsiteY29" fmla="*/ 2266976 h 2272456"/>
              <a:gd name="connsiteX30" fmla="*/ 238836 w 2688826"/>
              <a:gd name="connsiteY30" fmla="*/ 2264693 h 2272456"/>
              <a:gd name="connsiteX31" fmla="*/ 230073 w 2688826"/>
              <a:gd name="connsiteY31" fmla="*/ 2262714 h 2272456"/>
              <a:gd name="connsiteX32" fmla="*/ 228865 w 2688826"/>
              <a:gd name="connsiteY32" fmla="*/ 2262257 h 2272456"/>
              <a:gd name="connsiteX33" fmla="*/ 220859 w 2688826"/>
              <a:gd name="connsiteY33" fmla="*/ 2260126 h 2272456"/>
              <a:gd name="connsiteX34" fmla="*/ 194724 w 2688826"/>
              <a:gd name="connsiteY34" fmla="*/ 2251145 h 2272456"/>
              <a:gd name="connsiteX35" fmla="*/ 186113 w 2688826"/>
              <a:gd name="connsiteY35" fmla="*/ 2247491 h 2272456"/>
              <a:gd name="connsiteX36" fmla="*/ 172215 w 2688826"/>
              <a:gd name="connsiteY36" fmla="*/ 2241098 h 2272456"/>
              <a:gd name="connsiteX37" fmla="*/ 148497 w 2688826"/>
              <a:gd name="connsiteY37" fmla="*/ 2228158 h 2272456"/>
              <a:gd name="connsiteX38" fmla="*/ 141850 w 2688826"/>
              <a:gd name="connsiteY38" fmla="*/ 2224048 h 2272456"/>
              <a:gd name="connsiteX39" fmla="*/ 134751 w 2688826"/>
              <a:gd name="connsiteY39" fmla="*/ 2219329 h 2272456"/>
              <a:gd name="connsiteX40" fmla="*/ 131277 w 2688826"/>
              <a:gd name="connsiteY40" fmla="*/ 2216893 h 2272456"/>
              <a:gd name="connsiteX41" fmla="*/ 127953 w 2688826"/>
              <a:gd name="connsiteY41" fmla="*/ 2214458 h 2272456"/>
              <a:gd name="connsiteX42" fmla="*/ 124478 w 2688826"/>
              <a:gd name="connsiteY42" fmla="*/ 2211870 h 2272456"/>
              <a:gd name="connsiteX43" fmla="*/ 114659 w 2688826"/>
              <a:gd name="connsiteY43" fmla="*/ 2204411 h 2272456"/>
              <a:gd name="connsiteX44" fmla="*/ 108918 w 2688826"/>
              <a:gd name="connsiteY44" fmla="*/ 2199539 h 2272456"/>
              <a:gd name="connsiteX45" fmla="*/ 105444 w 2688826"/>
              <a:gd name="connsiteY45" fmla="*/ 2196495 h 2272456"/>
              <a:gd name="connsiteX46" fmla="*/ 101970 w 2688826"/>
              <a:gd name="connsiteY46" fmla="*/ 2193450 h 2272456"/>
              <a:gd name="connsiteX47" fmla="*/ 98948 w 2688826"/>
              <a:gd name="connsiteY47" fmla="*/ 2190558 h 2272456"/>
              <a:gd name="connsiteX48" fmla="*/ 96078 w 2688826"/>
              <a:gd name="connsiteY48" fmla="*/ 2187970 h 2272456"/>
              <a:gd name="connsiteX49" fmla="*/ 93056 w 2688826"/>
              <a:gd name="connsiteY49" fmla="*/ 2185078 h 2272456"/>
              <a:gd name="connsiteX50" fmla="*/ 89582 w 2688826"/>
              <a:gd name="connsiteY50" fmla="*/ 2181729 h 2272456"/>
              <a:gd name="connsiteX51" fmla="*/ 84294 w 2688826"/>
              <a:gd name="connsiteY51" fmla="*/ 2176096 h 2272456"/>
              <a:gd name="connsiteX52" fmla="*/ 73116 w 2688826"/>
              <a:gd name="connsiteY52" fmla="*/ 2163766 h 2272456"/>
              <a:gd name="connsiteX53" fmla="*/ 72209 w 2688826"/>
              <a:gd name="connsiteY53" fmla="*/ 2162548 h 2272456"/>
              <a:gd name="connsiteX54" fmla="*/ 62692 w 2688826"/>
              <a:gd name="connsiteY54" fmla="*/ 2150827 h 2272456"/>
              <a:gd name="connsiteX55" fmla="*/ 57706 w 2688826"/>
              <a:gd name="connsiteY55" fmla="*/ 2144281 h 2272456"/>
              <a:gd name="connsiteX56" fmla="*/ 55441 w 2688826"/>
              <a:gd name="connsiteY56" fmla="*/ 2140932 h 2272456"/>
              <a:gd name="connsiteX57" fmla="*/ 55290 w 2688826"/>
              <a:gd name="connsiteY57" fmla="*/ 2140627 h 2272456"/>
              <a:gd name="connsiteX58" fmla="*/ 54837 w 2688826"/>
              <a:gd name="connsiteY58" fmla="*/ 2140018 h 2272456"/>
              <a:gd name="connsiteX59" fmla="*/ 54686 w 2688826"/>
              <a:gd name="connsiteY59" fmla="*/ 2140018 h 2272456"/>
              <a:gd name="connsiteX60" fmla="*/ 52873 w 2688826"/>
              <a:gd name="connsiteY60" fmla="*/ 2137126 h 2272456"/>
              <a:gd name="connsiteX61" fmla="*/ 52722 w 2688826"/>
              <a:gd name="connsiteY61" fmla="*/ 2137126 h 2272456"/>
              <a:gd name="connsiteX62" fmla="*/ 50456 w 2688826"/>
              <a:gd name="connsiteY62" fmla="*/ 2133625 h 2272456"/>
              <a:gd name="connsiteX63" fmla="*/ 42298 w 2688826"/>
              <a:gd name="connsiteY63" fmla="*/ 2120533 h 2272456"/>
              <a:gd name="connsiteX64" fmla="*/ 42298 w 2688826"/>
              <a:gd name="connsiteY64" fmla="*/ 2120533 h 2272456"/>
              <a:gd name="connsiteX65" fmla="*/ 39730 w 2688826"/>
              <a:gd name="connsiteY65" fmla="*/ 2115662 h 2272456"/>
              <a:gd name="connsiteX66" fmla="*/ 28098 w 2688826"/>
              <a:gd name="connsiteY66" fmla="*/ 2093132 h 2272456"/>
              <a:gd name="connsiteX67" fmla="*/ 28098 w 2688826"/>
              <a:gd name="connsiteY67" fmla="*/ 2093132 h 2272456"/>
              <a:gd name="connsiteX68" fmla="*/ 24019 w 2688826"/>
              <a:gd name="connsiteY68" fmla="*/ 2083542 h 2272456"/>
              <a:gd name="connsiteX69" fmla="*/ 22660 w 2688826"/>
              <a:gd name="connsiteY69" fmla="*/ 2080345 h 2272456"/>
              <a:gd name="connsiteX70" fmla="*/ 17674 w 2688826"/>
              <a:gd name="connsiteY70" fmla="*/ 2067101 h 2272456"/>
              <a:gd name="connsiteX71" fmla="*/ 11934 w 2688826"/>
              <a:gd name="connsiteY71" fmla="*/ 2049443 h 2272456"/>
              <a:gd name="connsiteX72" fmla="*/ 10725 w 2688826"/>
              <a:gd name="connsiteY72" fmla="*/ 2044571 h 2272456"/>
              <a:gd name="connsiteX73" fmla="*/ 9517 w 2688826"/>
              <a:gd name="connsiteY73" fmla="*/ 2039700 h 2272456"/>
              <a:gd name="connsiteX74" fmla="*/ 7704 w 2688826"/>
              <a:gd name="connsiteY74" fmla="*/ 2031937 h 2272456"/>
              <a:gd name="connsiteX75" fmla="*/ 7402 w 2688826"/>
              <a:gd name="connsiteY75" fmla="*/ 2030566 h 2272456"/>
              <a:gd name="connsiteX76" fmla="*/ 4532 w 2688826"/>
              <a:gd name="connsiteY76" fmla="*/ 2015953 h 2272456"/>
              <a:gd name="connsiteX77" fmla="*/ 4532 w 2688826"/>
              <a:gd name="connsiteY77" fmla="*/ 2015953 h 2272456"/>
              <a:gd name="connsiteX78" fmla="*/ 3625 w 2688826"/>
              <a:gd name="connsiteY78" fmla="*/ 2010777 h 2272456"/>
              <a:gd name="connsiteX79" fmla="*/ 1057 w 2688826"/>
              <a:gd name="connsiteY79" fmla="*/ 1989617 h 2272456"/>
              <a:gd name="connsiteX80" fmla="*/ 0 w 2688826"/>
              <a:gd name="connsiteY80" fmla="*/ 1963586 h 2272456"/>
              <a:gd name="connsiteX81" fmla="*/ 89582 w 2688826"/>
              <a:gd name="connsiteY81" fmla="*/ 1744835 h 2272456"/>
              <a:gd name="connsiteX82" fmla="*/ 1806297 w 2688826"/>
              <a:gd name="connsiteY82" fmla="*/ 15223 h 2272456"/>
              <a:gd name="connsiteX83" fmla="*/ 1806751 w 2688826"/>
              <a:gd name="connsiteY83" fmla="*/ 14766 h 2272456"/>
              <a:gd name="connsiteX84" fmla="*/ 1821404 w 2688826"/>
              <a:gd name="connsiteY84" fmla="*/ 0 h 2272456"/>
              <a:gd name="connsiteX85" fmla="*/ 2688827 w 2688826"/>
              <a:gd name="connsiteY85" fmla="*/ 0 h 227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688826" h="2272456">
                <a:moveTo>
                  <a:pt x="2688827" y="0"/>
                </a:moveTo>
                <a:lnTo>
                  <a:pt x="2673720" y="15223"/>
                </a:lnTo>
                <a:lnTo>
                  <a:pt x="1821102" y="874244"/>
                </a:lnTo>
                <a:lnTo>
                  <a:pt x="638405" y="2066188"/>
                </a:lnTo>
                <a:lnTo>
                  <a:pt x="637197" y="2067405"/>
                </a:lnTo>
                <a:lnTo>
                  <a:pt x="627529" y="2076996"/>
                </a:lnTo>
                <a:lnTo>
                  <a:pt x="523595" y="2181729"/>
                </a:lnTo>
                <a:cubicBezTo>
                  <a:pt x="519214" y="2186143"/>
                  <a:pt x="514833" y="2190253"/>
                  <a:pt x="510301" y="2194211"/>
                </a:cubicBezTo>
                <a:cubicBezTo>
                  <a:pt x="510301" y="2194211"/>
                  <a:pt x="510195" y="2194257"/>
                  <a:pt x="509999" y="2194364"/>
                </a:cubicBezTo>
                <a:cubicBezTo>
                  <a:pt x="506222" y="2198017"/>
                  <a:pt x="502295" y="2201366"/>
                  <a:pt x="498367" y="2204563"/>
                </a:cubicBezTo>
                <a:cubicBezTo>
                  <a:pt x="484468" y="2215828"/>
                  <a:pt x="469815" y="2225723"/>
                  <a:pt x="454558" y="2234095"/>
                </a:cubicBezTo>
                <a:cubicBezTo>
                  <a:pt x="451687" y="2235770"/>
                  <a:pt x="448666" y="2237292"/>
                  <a:pt x="445795" y="2238814"/>
                </a:cubicBezTo>
                <a:cubicBezTo>
                  <a:pt x="435977" y="2243990"/>
                  <a:pt x="425856" y="2248404"/>
                  <a:pt x="415582" y="2252362"/>
                </a:cubicBezTo>
                <a:cubicBezTo>
                  <a:pt x="412712" y="2253428"/>
                  <a:pt x="409843" y="2254494"/>
                  <a:pt x="406821" y="2255559"/>
                </a:cubicBezTo>
                <a:cubicBezTo>
                  <a:pt x="401684" y="2257386"/>
                  <a:pt x="396549" y="2258908"/>
                  <a:pt x="391412" y="2260430"/>
                </a:cubicBezTo>
                <a:cubicBezTo>
                  <a:pt x="388089" y="2261496"/>
                  <a:pt x="384614" y="2262410"/>
                  <a:pt x="381291" y="2263170"/>
                </a:cubicBezTo>
                <a:cubicBezTo>
                  <a:pt x="371622" y="2265606"/>
                  <a:pt x="361954" y="2267585"/>
                  <a:pt x="352135" y="2269107"/>
                </a:cubicBezTo>
                <a:cubicBezTo>
                  <a:pt x="348359" y="2269564"/>
                  <a:pt x="344582" y="2270173"/>
                  <a:pt x="340654" y="2270478"/>
                </a:cubicBezTo>
                <a:cubicBezTo>
                  <a:pt x="335971" y="2271086"/>
                  <a:pt x="331288" y="2271543"/>
                  <a:pt x="326454" y="2271848"/>
                </a:cubicBezTo>
                <a:cubicBezTo>
                  <a:pt x="320260" y="2272152"/>
                  <a:pt x="313915" y="2272456"/>
                  <a:pt x="307722" y="2272456"/>
                </a:cubicBezTo>
                <a:cubicBezTo>
                  <a:pt x="305909" y="2272456"/>
                  <a:pt x="304247" y="2272304"/>
                  <a:pt x="302585" y="2272304"/>
                </a:cubicBezTo>
                <a:cubicBezTo>
                  <a:pt x="302132" y="2272456"/>
                  <a:pt x="301527" y="2272456"/>
                  <a:pt x="301075" y="2272304"/>
                </a:cubicBezTo>
                <a:lnTo>
                  <a:pt x="296543" y="2272304"/>
                </a:lnTo>
                <a:cubicBezTo>
                  <a:pt x="294579" y="2272152"/>
                  <a:pt x="292615" y="2272152"/>
                  <a:pt x="290651" y="2272000"/>
                </a:cubicBezTo>
                <a:cubicBezTo>
                  <a:pt x="285213" y="2271695"/>
                  <a:pt x="279925" y="2271391"/>
                  <a:pt x="274638" y="2270782"/>
                </a:cubicBezTo>
                <a:cubicBezTo>
                  <a:pt x="272976" y="2270782"/>
                  <a:pt x="271163" y="2270325"/>
                  <a:pt x="269502" y="2270173"/>
                </a:cubicBezTo>
                <a:cubicBezTo>
                  <a:pt x="267840" y="2270021"/>
                  <a:pt x="266179" y="2269716"/>
                  <a:pt x="264366" y="2269412"/>
                </a:cubicBezTo>
                <a:lnTo>
                  <a:pt x="263459" y="2269412"/>
                </a:lnTo>
                <a:cubicBezTo>
                  <a:pt x="261948" y="2269107"/>
                  <a:pt x="260589" y="2268955"/>
                  <a:pt x="259078" y="2268651"/>
                </a:cubicBezTo>
                <a:cubicBezTo>
                  <a:pt x="255755" y="2268194"/>
                  <a:pt x="252431" y="2267585"/>
                  <a:pt x="249259" y="2266976"/>
                </a:cubicBezTo>
                <a:cubicBezTo>
                  <a:pt x="245784" y="2266367"/>
                  <a:pt x="242310" y="2265606"/>
                  <a:pt x="238836" y="2264693"/>
                </a:cubicBezTo>
                <a:cubicBezTo>
                  <a:pt x="235814" y="2264084"/>
                  <a:pt x="232944" y="2263475"/>
                  <a:pt x="230073" y="2262714"/>
                </a:cubicBezTo>
                <a:cubicBezTo>
                  <a:pt x="229620" y="2262562"/>
                  <a:pt x="229318" y="2262410"/>
                  <a:pt x="228865" y="2262257"/>
                </a:cubicBezTo>
                <a:cubicBezTo>
                  <a:pt x="226146" y="2261648"/>
                  <a:pt x="223578" y="2260887"/>
                  <a:pt x="220859" y="2260126"/>
                </a:cubicBezTo>
                <a:cubicBezTo>
                  <a:pt x="212097" y="2257538"/>
                  <a:pt x="203334" y="2254494"/>
                  <a:pt x="194724" y="2251145"/>
                </a:cubicBezTo>
                <a:cubicBezTo>
                  <a:pt x="191853" y="2250079"/>
                  <a:pt x="188983" y="2248861"/>
                  <a:pt x="186113" y="2247491"/>
                </a:cubicBezTo>
                <a:cubicBezTo>
                  <a:pt x="181430" y="2245512"/>
                  <a:pt x="176747" y="2243381"/>
                  <a:pt x="172215" y="2241098"/>
                </a:cubicBezTo>
                <a:cubicBezTo>
                  <a:pt x="164058" y="2237292"/>
                  <a:pt x="156202" y="2232877"/>
                  <a:pt x="148497" y="2228158"/>
                </a:cubicBezTo>
                <a:cubicBezTo>
                  <a:pt x="146232" y="2226788"/>
                  <a:pt x="143966" y="2225418"/>
                  <a:pt x="141850" y="2224048"/>
                </a:cubicBezTo>
                <a:cubicBezTo>
                  <a:pt x="139434" y="2222526"/>
                  <a:pt x="137016" y="2221004"/>
                  <a:pt x="134751" y="2219329"/>
                </a:cubicBezTo>
                <a:cubicBezTo>
                  <a:pt x="133542" y="2218568"/>
                  <a:pt x="132333" y="2217655"/>
                  <a:pt x="131277" y="2216893"/>
                </a:cubicBezTo>
                <a:cubicBezTo>
                  <a:pt x="130068" y="2216132"/>
                  <a:pt x="129010" y="2215371"/>
                  <a:pt x="127953" y="2214458"/>
                </a:cubicBezTo>
                <a:cubicBezTo>
                  <a:pt x="126744" y="2213696"/>
                  <a:pt x="125536" y="2212783"/>
                  <a:pt x="124478" y="2211870"/>
                </a:cubicBezTo>
                <a:cubicBezTo>
                  <a:pt x="121154" y="2209586"/>
                  <a:pt x="117831" y="2206999"/>
                  <a:pt x="114659" y="2204411"/>
                </a:cubicBezTo>
                <a:cubicBezTo>
                  <a:pt x="112695" y="2202888"/>
                  <a:pt x="110882" y="2201214"/>
                  <a:pt x="108918" y="2199539"/>
                </a:cubicBezTo>
                <a:cubicBezTo>
                  <a:pt x="107710" y="2198626"/>
                  <a:pt x="106501" y="2197560"/>
                  <a:pt x="105444" y="2196495"/>
                </a:cubicBezTo>
                <a:cubicBezTo>
                  <a:pt x="104235" y="2195582"/>
                  <a:pt x="103026" y="2194516"/>
                  <a:pt x="101970" y="2193450"/>
                </a:cubicBezTo>
                <a:cubicBezTo>
                  <a:pt x="100912" y="2192537"/>
                  <a:pt x="99855" y="2191623"/>
                  <a:pt x="98948" y="2190558"/>
                </a:cubicBezTo>
                <a:cubicBezTo>
                  <a:pt x="97891" y="2189797"/>
                  <a:pt x="96984" y="2188883"/>
                  <a:pt x="96078" y="2187970"/>
                </a:cubicBezTo>
                <a:cubicBezTo>
                  <a:pt x="95020" y="2187057"/>
                  <a:pt x="93963" y="2186143"/>
                  <a:pt x="93056" y="2185078"/>
                </a:cubicBezTo>
                <a:cubicBezTo>
                  <a:pt x="91848" y="2184012"/>
                  <a:pt x="90790" y="2182947"/>
                  <a:pt x="89582" y="2181729"/>
                </a:cubicBezTo>
                <a:cubicBezTo>
                  <a:pt x="87769" y="2179902"/>
                  <a:pt x="85957" y="2178075"/>
                  <a:pt x="84294" y="2176096"/>
                </a:cubicBezTo>
                <a:cubicBezTo>
                  <a:pt x="80366" y="2172138"/>
                  <a:pt x="76590" y="2168028"/>
                  <a:pt x="73116" y="2163766"/>
                </a:cubicBezTo>
                <a:cubicBezTo>
                  <a:pt x="72813" y="2163461"/>
                  <a:pt x="72360" y="2163005"/>
                  <a:pt x="72209" y="2162548"/>
                </a:cubicBezTo>
                <a:cubicBezTo>
                  <a:pt x="68886" y="2158742"/>
                  <a:pt x="65713" y="2154784"/>
                  <a:pt x="62692" y="2150827"/>
                </a:cubicBezTo>
                <a:cubicBezTo>
                  <a:pt x="61030" y="2148695"/>
                  <a:pt x="59369" y="2146412"/>
                  <a:pt x="57706" y="2144281"/>
                </a:cubicBezTo>
                <a:cubicBezTo>
                  <a:pt x="56951" y="2143215"/>
                  <a:pt x="56196" y="2141997"/>
                  <a:pt x="55441" y="2140932"/>
                </a:cubicBezTo>
                <a:cubicBezTo>
                  <a:pt x="55441" y="2140932"/>
                  <a:pt x="55290" y="2140779"/>
                  <a:pt x="55290" y="2140627"/>
                </a:cubicBezTo>
                <a:cubicBezTo>
                  <a:pt x="55139" y="2140475"/>
                  <a:pt x="54987" y="2140323"/>
                  <a:pt x="54837" y="2140018"/>
                </a:cubicBezTo>
                <a:lnTo>
                  <a:pt x="54686" y="2140018"/>
                </a:lnTo>
                <a:cubicBezTo>
                  <a:pt x="54081" y="2138953"/>
                  <a:pt x="53477" y="2138039"/>
                  <a:pt x="52873" y="2137126"/>
                </a:cubicBezTo>
                <a:lnTo>
                  <a:pt x="52722" y="2137126"/>
                </a:lnTo>
                <a:cubicBezTo>
                  <a:pt x="51967" y="2135908"/>
                  <a:pt x="51211" y="2134843"/>
                  <a:pt x="50456" y="2133625"/>
                </a:cubicBezTo>
                <a:cubicBezTo>
                  <a:pt x="47737" y="2129362"/>
                  <a:pt x="45017" y="2124948"/>
                  <a:pt x="42298" y="2120533"/>
                </a:cubicBezTo>
                <a:lnTo>
                  <a:pt x="42298" y="2120533"/>
                </a:lnTo>
                <a:cubicBezTo>
                  <a:pt x="41392" y="2118859"/>
                  <a:pt x="40486" y="2117336"/>
                  <a:pt x="39730" y="2115662"/>
                </a:cubicBezTo>
                <a:cubicBezTo>
                  <a:pt x="35500" y="2108355"/>
                  <a:pt x="31572" y="2100743"/>
                  <a:pt x="28098" y="2093132"/>
                </a:cubicBezTo>
                <a:lnTo>
                  <a:pt x="28098" y="2093132"/>
                </a:lnTo>
                <a:cubicBezTo>
                  <a:pt x="26587" y="2089783"/>
                  <a:pt x="25228" y="2086738"/>
                  <a:pt x="24019" y="2083542"/>
                </a:cubicBezTo>
                <a:cubicBezTo>
                  <a:pt x="23415" y="2082476"/>
                  <a:pt x="22961" y="2081411"/>
                  <a:pt x="22660" y="2080345"/>
                </a:cubicBezTo>
                <a:cubicBezTo>
                  <a:pt x="20847" y="2075930"/>
                  <a:pt x="19185" y="2071516"/>
                  <a:pt x="17674" y="2067101"/>
                </a:cubicBezTo>
                <a:cubicBezTo>
                  <a:pt x="15559" y="2061316"/>
                  <a:pt x="13747" y="2055380"/>
                  <a:pt x="11934" y="2049443"/>
                </a:cubicBezTo>
                <a:cubicBezTo>
                  <a:pt x="11480" y="2047920"/>
                  <a:pt x="11028" y="2046246"/>
                  <a:pt x="10725" y="2044571"/>
                </a:cubicBezTo>
                <a:cubicBezTo>
                  <a:pt x="10272" y="2042897"/>
                  <a:pt x="9819" y="2041375"/>
                  <a:pt x="9517" y="2039700"/>
                </a:cubicBezTo>
                <a:cubicBezTo>
                  <a:pt x="8761" y="2037112"/>
                  <a:pt x="8157" y="2034524"/>
                  <a:pt x="7704" y="2031937"/>
                </a:cubicBezTo>
                <a:cubicBezTo>
                  <a:pt x="7402" y="2031480"/>
                  <a:pt x="7402" y="2031023"/>
                  <a:pt x="7402" y="2030566"/>
                </a:cubicBezTo>
                <a:cubicBezTo>
                  <a:pt x="6193" y="2025695"/>
                  <a:pt x="5287" y="2020824"/>
                  <a:pt x="4532" y="2015953"/>
                </a:cubicBezTo>
                <a:lnTo>
                  <a:pt x="4532" y="2015953"/>
                </a:lnTo>
                <a:cubicBezTo>
                  <a:pt x="4078" y="2014126"/>
                  <a:pt x="3777" y="2012604"/>
                  <a:pt x="3625" y="2010777"/>
                </a:cubicBezTo>
                <a:cubicBezTo>
                  <a:pt x="2568" y="2003774"/>
                  <a:pt x="1662" y="1996772"/>
                  <a:pt x="1057" y="1989617"/>
                </a:cubicBezTo>
                <a:cubicBezTo>
                  <a:pt x="302" y="1980940"/>
                  <a:pt x="0" y="1972263"/>
                  <a:pt x="0" y="1963586"/>
                </a:cubicBezTo>
                <a:cubicBezTo>
                  <a:pt x="0" y="1884428"/>
                  <a:pt x="29911" y="1805269"/>
                  <a:pt x="89582" y="1744835"/>
                </a:cubicBezTo>
                <a:lnTo>
                  <a:pt x="1806297" y="15223"/>
                </a:lnTo>
                <a:lnTo>
                  <a:pt x="1806751" y="14766"/>
                </a:lnTo>
                <a:lnTo>
                  <a:pt x="1821404" y="0"/>
                </a:lnTo>
                <a:lnTo>
                  <a:pt x="2688827" y="0"/>
                </a:lnTo>
                <a:close/>
              </a:path>
            </a:pathLst>
          </a:custGeom>
          <a:solidFill>
            <a:schemeClr val="bg2">
              <a:lumMod val="60000"/>
              <a:lumOff val="40000"/>
            </a:schemeClr>
          </a:solidFill>
          <a:ln w="14405" cap="flat">
            <a:noFill/>
            <a:prstDash val="solid"/>
            <a:miter/>
          </a:ln>
        </p:spPr>
        <p:txBody>
          <a:bodyPr rtlCol="0" anchor="ctr"/>
          <a:lstStyle/>
          <a:p>
            <a:endParaRPr lang="en-IN"/>
          </a:p>
        </p:txBody>
      </p:sp>
      <p:sp>
        <p:nvSpPr>
          <p:cNvPr id="47" name="Freeform: Shape 46">
            <a:extLst>
              <a:ext uri="{FF2B5EF4-FFF2-40B4-BE49-F238E27FC236}">
                <a16:creationId xmlns:a16="http://schemas.microsoft.com/office/drawing/2014/main" id="{AEF18F38-3263-CAF1-826C-10660024AFA0}"/>
              </a:ext>
            </a:extLst>
          </p:cNvPr>
          <p:cNvSpPr/>
          <p:nvPr userDrawn="1"/>
        </p:nvSpPr>
        <p:spPr>
          <a:xfrm>
            <a:off x="6493982" y="0"/>
            <a:ext cx="3421799" cy="3010853"/>
          </a:xfrm>
          <a:custGeom>
            <a:avLst/>
            <a:gdLst>
              <a:gd name="connsiteX0" fmla="*/ 3421800 w 3421799"/>
              <a:gd name="connsiteY0" fmla="*/ 0 h 3010853"/>
              <a:gd name="connsiteX1" fmla="*/ 3218616 w 3421799"/>
              <a:gd name="connsiteY1" fmla="*/ 204746 h 3010853"/>
              <a:gd name="connsiteX2" fmla="*/ 1644204 w 3421799"/>
              <a:gd name="connsiteY2" fmla="*/ 1791112 h 3010853"/>
              <a:gd name="connsiteX3" fmla="*/ 1532868 w 3421799"/>
              <a:gd name="connsiteY3" fmla="*/ 1903304 h 3010853"/>
              <a:gd name="connsiteX4" fmla="*/ 1527279 w 3421799"/>
              <a:gd name="connsiteY4" fmla="*/ 1908784 h 3010853"/>
              <a:gd name="connsiteX5" fmla="*/ 1525466 w 3421799"/>
              <a:gd name="connsiteY5" fmla="*/ 1910763 h 3010853"/>
              <a:gd name="connsiteX6" fmla="*/ 1478182 w 3421799"/>
              <a:gd name="connsiteY6" fmla="*/ 1958411 h 3010853"/>
              <a:gd name="connsiteX7" fmla="*/ 1458544 w 3421799"/>
              <a:gd name="connsiteY7" fmla="*/ 1978048 h 3010853"/>
              <a:gd name="connsiteX8" fmla="*/ 1441020 w 3421799"/>
              <a:gd name="connsiteY8" fmla="*/ 1995858 h 3010853"/>
              <a:gd name="connsiteX9" fmla="*/ 1437394 w 3421799"/>
              <a:gd name="connsiteY9" fmla="*/ 1999512 h 3010853"/>
              <a:gd name="connsiteX10" fmla="*/ 1434222 w 3421799"/>
              <a:gd name="connsiteY10" fmla="*/ 2002709 h 3010853"/>
              <a:gd name="connsiteX11" fmla="*/ 1432560 w 3421799"/>
              <a:gd name="connsiteY11" fmla="*/ 2004383 h 3010853"/>
              <a:gd name="connsiteX12" fmla="*/ 1430294 w 3421799"/>
              <a:gd name="connsiteY12" fmla="*/ 2006667 h 3010853"/>
              <a:gd name="connsiteX13" fmla="*/ 1418813 w 3421799"/>
              <a:gd name="connsiteY13" fmla="*/ 2018084 h 3010853"/>
              <a:gd name="connsiteX14" fmla="*/ 1415943 w 3421799"/>
              <a:gd name="connsiteY14" fmla="*/ 2020976 h 3010853"/>
              <a:gd name="connsiteX15" fmla="*/ 1405217 w 3421799"/>
              <a:gd name="connsiteY15" fmla="*/ 2031937 h 3010853"/>
              <a:gd name="connsiteX16" fmla="*/ 1402649 w 3421799"/>
              <a:gd name="connsiteY16" fmla="*/ 2034524 h 3010853"/>
              <a:gd name="connsiteX17" fmla="*/ 1380140 w 3421799"/>
              <a:gd name="connsiteY17" fmla="*/ 2057206 h 3010853"/>
              <a:gd name="connsiteX18" fmla="*/ 1346754 w 3421799"/>
              <a:gd name="connsiteY18" fmla="*/ 2090849 h 3010853"/>
              <a:gd name="connsiteX19" fmla="*/ 1183905 w 3421799"/>
              <a:gd name="connsiteY19" fmla="*/ 2254798 h 3010853"/>
              <a:gd name="connsiteX20" fmla="*/ 523444 w 3421799"/>
              <a:gd name="connsiteY20" fmla="*/ 2920338 h 3010853"/>
              <a:gd name="connsiteX21" fmla="*/ 508791 w 3421799"/>
              <a:gd name="connsiteY21" fmla="*/ 2934038 h 3010853"/>
              <a:gd name="connsiteX22" fmla="*/ 454406 w 3421799"/>
              <a:gd name="connsiteY22" fmla="*/ 2972552 h 3010853"/>
              <a:gd name="connsiteX23" fmla="*/ 391261 w 3421799"/>
              <a:gd name="connsiteY23" fmla="*/ 2998887 h 3010853"/>
              <a:gd name="connsiteX24" fmla="*/ 300168 w 3421799"/>
              <a:gd name="connsiteY24" fmla="*/ 3010761 h 3010853"/>
              <a:gd name="connsiteX25" fmla="*/ 263308 w 3421799"/>
              <a:gd name="connsiteY25" fmla="*/ 3007869 h 3010853"/>
              <a:gd name="connsiteX26" fmla="*/ 229318 w 3421799"/>
              <a:gd name="connsiteY26" fmla="*/ 3000866 h 3010853"/>
              <a:gd name="connsiteX27" fmla="*/ 221010 w 3421799"/>
              <a:gd name="connsiteY27" fmla="*/ 2998583 h 3010853"/>
              <a:gd name="connsiteX28" fmla="*/ 186264 w 3421799"/>
              <a:gd name="connsiteY28" fmla="*/ 2986100 h 3010853"/>
              <a:gd name="connsiteX29" fmla="*/ 148649 w 3421799"/>
              <a:gd name="connsiteY29" fmla="*/ 2966615 h 3010853"/>
              <a:gd name="connsiteX30" fmla="*/ 108617 w 3421799"/>
              <a:gd name="connsiteY30" fmla="*/ 2937540 h 3010853"/>
              <a:gd name="connsiteX31" fmla="*/ 89885 w 3421799"/>
              <a:gd name="connsiteY31" fmla="*/ 2920186 h 3010853"/>
              <a:gd name="connsiteX32" fmla="*/ 54837 w 3421799"/>
              <a:gd name="connsiteY32" fmla="*/ 2877714 h 3010853"/>
              <a:gd name="connsiteX33" fmla="*/ 52420 w 3421799"/>
              <a:gd name="connsiteY33" fmla="*/ 2874213 h 3010853"/>
              <a:gd name="connsiteX34" fmla="*/ 42450 w 3421799"/>
              <a:gd name="connsiteY34" fmla="*/ 2858381 h 3010853"/>
              <a:gd name="connsiteX35" fmla="*/ 27947 w 3421799"/>
              <a:gd name="connsiteY35" fmla="*/ 2830371 h 3010853"/>
              <a:gd name="connsiteX36" fmla="*/ 22811 w 3421799"/>
              <a:gd name="connsiteY36" fmla="*/ 2818650 h 3010853"/>
              <a:gd name="connsiteX37" fmla="*/ 4683 w 3421799"/>
              <a:gd name="connsiteY37" fmla="*/ 2755475 h 3010853"/>
              <a:gd name="connsiteX38" fmla="*/ 0 w 3421799"/>
              <a:gd name="connsiteY38" fmla="*/ 2701739 h 3010853"/>
              <a:gd name="connsiteX39" fmla="*/ 89885 w 3421799"/>
              <a:gd name="connsiteY39" fmla="*/ 2483444 h 3010853"/>
              <a:gd name="connsiteX40" fmla="*/ 2539119 w 3421799"/>
              <a:gd name="connsiteY40" fmla="*/ 15223 h 3010853"/>
              <a:gd name="connsiteX41" fmla="*/ 2539573 w 3421799"/>
              <a:gd name="connsiteY41" fmla="*/ 14766 h 3010853"/>
              <a:gd name="connsiteX42" fmla="*/ 2554226 w 3421799"/>
              <a:gd name="connsiteY42" fmla="*/ 0 h 3010853"/>
              <a:gd name="connsiteX43" fmla="*/ 3421800 w 3421799"/>
              <a:gd name="connsiteY43" fmla="*/ 0 h 301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421799" h="3010853">
                <a:moveTo>
                  <a:pt x="3421800" y="0"/>
                </a:moveTo>
                <a:lnTo>
                  <a:pt x="3218616" y="204746"/>
                </a:lnTo>
                <a:lnTo>
                  <a:pt x="1644204" y="1791112"/>
                </a:lnTo>
                <a:lnTo>
                  <a:pt x="1532868" y="1903304"/>
                </a:lnTo>
                <a:lnTo>
                  <a:pt x="1527279" y="1908784"/>
                </a:lnTo>
                <a:lnTo>
                  <a:pt x="1525466" y="1910763"/>
                </a:lnTo>
                <a:lnTo>
                  <a:pt x="1478182" y="1958411"/>
                </a:lnTo>
                <a:lnTo>
                  <a:pt x="1458544" y="1978048"/>
                </a:lnTo>
                <a:lnTo>
                  <a:pt x="1441020" y="1995858"/>
                </a:lnTo>
                <a:lnTo>
                  <a:pt x="1437394" y="1999512"/>
                </a:lnTo>
                <a:lnTo>
                  <a:pt x="1434222" y="2002709"/>
                </a:lnTo>
                <a:lnTo>
                  <a:pt x="1432560" y="2004383"/>
                </a:lnTo>
                <a:lnTo>
                  <a:pt x="1430294" y="2006667"/>
                </a:lnTo>
                <a:lnTo>
                  <a:pt x="1418813" y="2018084"/>
                </a:lnTo>
                <a:lnTo>
                  <a:pt x="1415943" y="2020976"/>
                </a:lnTo>
                <a:lnTo>
                  <a:pt x="1405217" y="2031937"/>
                </a:lnTo>
                <a:lnTo>
                  <a:pt x="1402649" y="2034524"/>
                </a:lnTo>
                <a:lnTo>
                  <a:pt x="1380140" y="2057206"/>
                </a:lnTo>
                <a:lnTo>
                  <a:pt x="1346754" y="2090849"/>
                </a:lnTo>
                <a:lnTo>
                  <a:pt x="1183905" y="2254798"/>
                </a:lnTo>
                <a:lnTo>
                  <a:pt x="523444" y="2920338"/>
                </a:lnTo>
                <a:cubicBezTo>
                  <a:pt x="518761" y="2925057"/>
                  <a:pt x="513776" y="2929776"/>
                  <a:pt x="508791" y="2934038"/>
                </a:cubicBezTo>
                <a:cubicBezTo>
                  <a:pt x="491871" y="2949109"/>
                  <a:pt x="473592" y="2962048"/>
                  <a:pt x="454406" y="2972552"/>
                </a:cubicBezTo>
                <a:cubicBezTo>
                  <a:pt x="434164" y="2983969"/>
                  <a:pt x="413014" y="2992646"/>
                  <a:pt x="391261" y="2998887"/>
                </a:cubicBezTo>
                <a:cubicBezTo>
                  <a:pt x="361501" y="3007564"/>
                  <a:pt x="330684" y="3011522"/>
                  <a:pt x="300168" y="3010761"/>
                </a:cubicBezTo>
                <a:cubicBezTo>
                  <a:pt x="287781" y="3010609"/>
                  <a:pt x="275545" y="3009543"/>
                  <a:pt x="263308" y="3007869"/>
                </a:cubicBezTo>
                <a:cubicBezTo>
                  <a:pt x="251827" y="3006194"/>
                  <a:pt x="240497" y="3003911"/>
                  <a:pt x="229318" y="3000866"/>
                </a:cubicBezTo>
                <a:cubicBezTo>
                  <a:pt x="226448" y="3000257"/>
                  <a:pt x="223729" y="2999496"/>
                  <a:pt x="221010" y="2998583"/>
                </a:cubicBezTo>
                <a:cubicBezTo>
                  <a:pt x="209226" y="2995234"/>
                  <a:pt x="197594" y="2990972"/>
                  <a:pt x="186264" y="2986100"/>
                </a:cubicBezTo>
                <a:cubicBezTo>
                  <a:pt x="173424" y="2980620"/>
                  <a:pt x="160735" y="2974074"/>
                  <a:pt x="148649" y="2966615"/>
                </a:cubicBezTo>
                <a:cubicBezTo>
                  <a:pt x="134600" y="2958090"/>
                  <a:pt x="121306" y="2948500"/>
                  <a:pt x="108617" y="2937540"/>
                </a:cubicBezTo>
                <a:cubicBezTo>
                  <a:pt x="102121" y="2932059"/>
                  <a:pt x="95927" y="2926275"/>
                  <a:pt x="89885" y="2920186"/>
                </a:cubicBezTo>
                <a:cubicBezTo>
                  <a:pt x="76741" y="2906942"/>
                  <a:pt x="64958" y="2892632"/>
                  <a:pt x="54837" y="2877714"/>
                </a:cubicBezTo>
                <a:cubicBezTo>
                  <a:pt x="53931" y="2876648"/>
                  <a:pt x="53175" y="2875431"/>
                  <a:pt x="52420" y="2874213"/>
                </a:cubicBezTo>
                <a:cubicBezTo>
                  <a:pt x="48794" y="2869037"/>
                  <a:pt x="45471" y="2863709"/>
                  <a:pt x="42450" y="2858381"/>
                </a:cubicBezTo>
                <a:cubicBezTo>
                  <a:pt x="37011" y="2849247"/>
                  <a:pt x="32177" y="2839962"/>
                  <a:pt x="27947" y="2830371"/>
                </a:cubicBezTo>
                <a:cubicBezTo>
                  <a:pt x="26134" y="2826566"/>
                  <a:pt x="24321" y="2822608"/>
                  <a:pt x="22811" y="2818650"/>
                </a:cubicBezTo>
                <a:cubicBezTo>
                  <a:pt x="14502" y="2798099"/>
                  <a:pt x="8460" y="2776939"/>
                  <a:pt x="4683" y="2755475"/>
                </a:cubicBezTo>
                <a:cubicBezTo>
                  <a:pt x="1510" y="2737664"/>
                  <a:pt x="0" y="2719702"/>
                  <a:pt x="0" y="2701739"/>
                </a:cubicBezTo>
                <a:cubicBezTo>
                  <a:pt x="0" y="2622885"/>
                  <a:pt x="30062" y="2543726"/>
                  <a:pt x="89885" y="2483444"/>
                </a:cubicBezTo>
                <a:lnTo>
                  <a:pt x="2539119" y="15223"/>
                </a:lnTo>
                <a:lnTo>
                  <a:pt x="2539573" y="14766"/>
                </a:lnTo>
                <a:lnTo>
                  <a:pt x="2554226" y="0"/>
                </a:lnTo>
                <a:lnTo>
                  <a:pt x="3421800" y="0"/>
                </a:lnTo>
                <a:close/>
              </a:path>
            </a:pathLst>
          </a:custGeom>
          <a:solidFill>
            <a:schemeClr val="bg2">
              <a:lumMod val="20000"/>
              <a:lumOff val="80000"/>
            </a:schemeClr>
          </a:solidFill>
          <a:ln w="14405" cap="flat">
            <a:noFill/>
            <a:prstDash val="solid"/>
            <a:miter/>
          </a:ln>
        </p:spPr>
        <p:txBody>
          <a:bodyPr rtlCol="0" anchor="ctr"/>
          <a:lstStyle/>
          <a:p>
            <a:endParaRPr lang="en-IN"/>
          </a:p>
        </p:txBody>
      </p:sp>
      <p:sp>
        <p:nvSpPr>
          <p:cNvPr id="48" name="Freeform: Shape 47">
            <a:extLst>
              <a:ext uri="{FF2B5EF4-FFF2-40B4-BE49-F238E27FC236}">
                <a16:creationId xmlns:a16="http://schemas.microsoft.com/office/drawing/2014/main" id="{EBADE599-5FC2-7971-14E3-084AA5ED4744}"/>
              </a:ext>
            </a:extLst>
          </p:cNvPr>
          <p:cNvSpPr/>
          <p:nvPr userDrawn="1"/>
        </p:nvSpPr>
        <p:spPr>
          <a:xfrm>
            <a:off x="5063945" y="1420453"/>
            <a:ext cx="7128055" cy="5437547"/>
          </a:xfrm>
          <a:custGeom>
            <a:avLst/>
            <a:gdLst>
              <a:gd name="connsiteX0" fmla="*/ 5285805 w 5285804"/>
              <a:gd name="connsiteY0" fmla="*/ 0 h 4032209"/>
              <a:gd name="connsiteX1" fmla="*/ 5285805 w 5285804"/>
              <a:gd name="connsiteY1" fmla="*/ 4032209 h 4032209"/>
              <a:gd name="connsiteX2" fmla="*/ 0 w 5285804"/>
              <a:gd name="connsiteY2" fmla="*/ 4032209 h 4032209"/>
              <a:gd name="connsiteX3" fmla="*/ 0 w 5285804"/>
              <a:gd name="connsiteY3" fmla="*/ 3667624 h 4032209"/>
              <a:gd name="connsiteX4" fmla="*/ 1241008 w 5285804"/>
              <a:gd name="connsiteY4" fmla="*/ 2150979 h 4032209"/>
              <a:gd name="connsiteX5" fmla="*/ 1533020 w 5285804"/>
              <a:gd name="connsiteY5" fmla="*/ 2122817 h 4032209"/>
              <a:gd name="connsiteX6" fmla="*/ 2777955 w 5285804"/>
              <a:gd name="connsiteY6" fmla="*/ 2122817 h 4032209"/>
              <a:gd name="connsiteX7" fmla="*/ 3592354 w 5285804"/>
              <a:gd name="connsiteY7" fmla="*/ 1773606 h 4032209"/>
              <a:gd name="connsiteX8" fmla="*/ 4093289 w 5285804"/>
              <a:gd name="connsiteY8" fmla="*/ 1249029 h 4032209"/>
              <a:gd name="connsiteX9" fmla="*/ 4216408 w 5285804"/>
              <a:gd name="connsiteY9" fmla="*/ 1120092 h 4032209"/>
              <a:gd name="connsiteX10" fmla="*/ 5285503 w 5285804"/>
              <a:gd name="connsiteY10" fmla="*/ 305 h 4032209"/>
              <a:gd name="connsiteX11" fmla="*/ 5285805 w 5285804"/>
              <a:gd name="connsiteY11" fmla="*/ 0 h 403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85804" h="4032209">
                <a:moveTo>
                  <a:pt x="5285805" y="0"/>
                </a:moveTo>
                <a:lnTo>
                  <a:pt x="5285805" y="4032209"/>
                </a:lnTo>
                <a:lnTo>
                  <a:pt x="0" y="4032209"/>
                </a:lnTo>
                <a:lnTo>
                  <a:pt x="0" y="3667624"/>
                </a:lnTo>
                <a:cubicBezTo>
                  <a:pt x="0" y="2915010"/>
                  <a:pt x="534019" y="2288288"/>
                  <a:pt x="1241008" y="2150979"/>
                </a:cubicBezTo>
                <a:cubicBezTo>
                  <a:pt x="1335576" y="2132407"/>
                  <a:pt x="1433165" y="2122817"/>
                  <a:pt x="1533020" y="2122817"/>
                </a:cubicBezTo>
                <a:lnTo>
                  <a:pt x="2777955" y="2122817"/>
                </a:lnTo>
                <a:cubicBezTo>
                  <a:pt x="3085224" y="2122817"/>
                  <a:pt x="3379199" y="1996772"/>
                  <a:pt x="3592354" y="1773606"/>
                </a:cubicBezTo>
                <a:lnTo>
                  <a:pt x="4093289" y="1249029"/>
                </a:lnTo>
                <a:lnTo>
                  <a:pt x="4216408" y="1120092"/>
                </a:lnTo>
                <a:lnTo>
                  <a:pt x="5285503" y="305"/>
                </a:lnTo>
                <a:lnTo>
                  <a:pt x="5285805" y="0"/>
                </a:lnTo>
                <a:close/>
              </a:path>
            </a:pathLst>
          </a:custGeom>
          <a:gradFill>
            <a:gsLst>
              <a:gs pos="0">
                <a:schemeClr val="bg2">
                  <a:lumMod val="50000"/>
                </a:schemeClr>
              </a:gs>
              <a:gs pos="26000">
                <a:schemeClr val="bg2">
                  <a:lumMod val="75000"/>
                </a:schemeClr>
              </a:gs>
              <a:gs pos="100000">
                <a:schemeClr val="bg2">
                  <a:lumMod val="50000"/>
                </a:schemeClr>
              </a:gs>
            </a:gsLst>
            <a:lin ang="17728526" scaled="1"/>
          </a:gradFill>
          <a:ln w="14405" cap="flat">
            <a:noFill/>
            <a:prstDash val="solid"/>
            <a:miter/>
          </a:ln>
        </p:spPr>
        <p:txBody>
          <a:bodyPr rtlCol="0" anchor="ctr"/>
          <a:lstStyle/>
          <a:p>
            <a:endParaRPr lang="en-IN"/>
          </a:p>
        </p:txBody>
      </p:sp>
      <p:sp>
        <p:nvSpPr>
          <p:cNvPr id="49" name="Freeform: Shape 48">
            <a:extLst>
              <a:ext uri="{FF2B5EF4-FFF2-40B4-BE49-F238E27FC236}">
                <a16:creationId xmlns:a16="http://schemas.microsoft.com/office/drawing/2014/main" id="{770D6DBC-FAA5-C691-76B9-13E401B99999}"/>
              </a:ext>
            </a:extLst>
          </p:cNvPr>
          <p:cNvSpPr/>
          <p:nvPr userDrawn="1"/>
        </p:nvSpPr>
        <p:spPr>
          <a:xfrm rot="20264999">
            <a:off x="5667673" y="3801859"/>
            <a:ext cx="1182546" cy="1191639"/>
          </a:xfrm>
          <a:custGeom>
            <a:avLst/>
            <a:gdLst>
              <a:gd name="connsiteX0" fmla="*/ 1182547 w 1182546"/>
              <a:gd name="connsiteY0" fmla="*/ 595820 h 1191639"/>
              <a:gd name="connsiteX1" fmla="*/ 591273 w 1182546"/>
              <a:gd name="connsiteY1" fmla="*/ 1191640 h 1191639"/>
              <a:gd name="connsiteX2" fmla="*/ 0 w 1182546"/>
              <a:gd name="connsiteY2" fmla="*/ 595820 h 1191639"/>
              <a:gd name="connsiteX3" fmla="*/ 591273 w 1182546"/>
              <a:gd name="connsiteY3" fmla="*/ 0 h 1191639"/>
              <a:gd name="connsiteX4" fmla="*/ 1182547 w 1182546"/>
              <a:gd name="connsiteY4" fmla="*/ 595820 h 119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546" h="1191639">
                <a:moveTo>
                  <a:pt x="1182547" y="595820"/>
                </a:moveTo>
                <a:cubicBezTo>
                  <a:pt x="1182547" y="924882"/>
                  <a:pt x="917825" y="1191640"/>
                  <a:pt x="591273" y="1191640"/>
                </a:cubicBezTo>
                <a:cubicBezTo>
                  <a:pt x="264721" y="1191640"/>
                  <a:pt x="0" y="924882"/>
                  <a:pt x="0" y="595820"/>
                </a:cubicBezTo>
                <a:cubicBezTo>
                  <a:pt x="0" y="266758"/>
                  <a:pt x="264721" y="0"/>
                  <a:pt x="591273" y="0"/>
                </a:cubicBezTo>
                <a:cubicBezTo>
                  <a:pt x="917825" y="0"/>
                  <a:pt x="1182547" y="266758"/>
                  <a:pt x="1182547" y="595820"/>
                </a:cubicBezTo>
                <a:close/>
              </a:path>
            </a:pathLst>
          </a:custGeom>
          <a:gradFill>
            <a:gsLst>
              <a:gs pos="0">
                <a:schemeClr val="bg2"/>
              </a:gs>
              <a:gs pos="44000">
                <a:schemeClr val="bg2">
                  <a:lumMod val="75000"/>
                </a:schemeClr>
              </a:gs>
              <a:gs pos="100000">
                <a:schemeClr val="bg2">
                  <a:lumMod val="50000"/>
                </a:schemeClr>
              </a:gs>
            </a:gsLst>
            <a:lin ang="9497293" scaled="1"/>
          </a:gradFill>
          <a:ln w="14405" cap="flat">
            <a:noFill/>
            <a:prstDash val="solid"/>
            <a:miter/>
          </a:ln>
        </p:spPr>
        <p:txBody>
          <a:bodyPr rtlCol="0" anchor="ctr"/>
          <a:lstStyle/>
          <a:p>
            <a:endParaRPr lang="en-IN"/>
          </a:p>
        </p:txBody>
      </p:sp>
      <p:sp>
        <p:nvSpPr>
          <p:cNvPr id="50" name="Freeform: Shape 49">
            <a:extLst>
              <a:ext uri="{FF2B5EF4-FFF2-40B4-BE49-F238E27FC236}">
                <a16:creationId xmlns:a16="http://schemas.microsoft.com/office/drawing/2014/main" id="{B36FB050-6728-9B2D-7EC8-2634A699D1BF}"/>
              </a:ext>
            </a:extLst>
          </p:cNvPr>
          <p:cNvSpPr/>
          <p:nvPr userDrawn="1"/>
        </p:nvSpPr>
        <p:spPr>
          <a:xfrm rot="5400000" flipV="1">
            <a:off x="5765903" y="4611326"/>
            <a:ext cx="2068713" cy="2424635"/>
          </a:xfrm>
          <a:custGeom>
            <a:avLst/>
            <a:gdLst>
              <a:gd name="connsiteX0" fmla="*/ 2656952 w 2656951"/>
              <a:gd name="connsiteY0" fmla="*/ 0 h 3114079"/>
              <a:gd name="connsiteX1" fmla="*/ 2656952 w 2656951"/>
              <a:gd name="connsiteY1" fmla="*/ 874092 h 3114079"/>
              <a:gd name="connsiteX2" fmla="*/ 2656649 w 2656951"/>
              <a:gd name="connsiteY2" fmla="*/ 874396 h 3114079"/>
              <a:gd name="connsiteX3" fmla="*/ 1587555 w 2656951"/>
              <a:gd name="connsiteY3" fmla="*/ 1951712 h 3114079"/>
              <a:gd name="connsiteX4" fmla="*/ 1244634 w 2656951"/>
              <a:gd name="connsiteY4" fmla="*/ 2297270 h 3114079"/>
              <a:gd name="connsiteX5" fmla="*/ 1225449 w 2656951"/>
              <a:gd name="connsiteY5" fmla="*/ 2316603 h 3114079"/>
              <a:gd name="connsiteX6" fmla="*/ 1207019 w 2656951"/>
              <a:gd name="connsiteY6" fmla="*/ 2335174 h 3114079"/>
              <a:gd name="connsiteX7" fmla="*/ 1186776 w 2656951"/>
              <a:gd name="connsiteY7" fmla="*/ 2355573 h 3114079"/>
              <a:gd name="connsiteX8" fmla="*/ 1168799 w 2656951"/>
              <a:gd name="connsiteY8" fmla="*/ 2373688 h 3114079"/>
              <a:gd name="connsiteX9" fmla="*/ 1154146 w 2656951"/>
              <a:gd name="connsiteY9" fmla="*/ 2388454 h 3114079"/>
              <a:gd name="connsiteX10" fmla="*/ 1139946 w 2656951"/>
              <a:gd name="connsiteY10" fmla="*/ 2402764 h 3114079"/>
              <a:gd name="connsiteX11" fmla="*/ 1134809 w 2656951"/>
              <a:gd name="connsiteY11" fmla="*/ 2407939 h 3114079"/>
              <a:gd name="connsiteX12" fmla="*/ 1132090 w 2656951"/>
              <a:gd name="connsiteY12" fmla="*/ 2410679 h 3114079"/>
              <a:gd name="connsiteX13" fmla="*/ 1130881 w 2656951"/>
              <a:gd name="connsiteY13" fmla="*/ 2411897 h 3114079"/>
              <a:gd name="connsiteX14" fmla="*/ 1128767 w 2656951"/>
              <a:gd name="connsiteY14" fmla="*/ 2414028 h 3114079"/>
              <a:gd name="connsiteX15" fmla="*/ 1119702 w 2656951"/>
              <a:gd name="connsiteY15" fmla="*/ 2423162 h 3114079"/>
              <a:gd name="connsiteX16" fmla="*/ 1117134 w 2656951"/>
              <a:gd name="connsiteY16" fmla="*/ 2425750 h 3114079"/>
              <a:gd name="connsiteX17" fmla="*/ 1105352 w 2656951"/>
              <a:gd name="connsiteY17" fmla="*/ 2437624 h 3114079"/>
              <a:gd name="connsiteX18" fmla="*/ 1085712 w 2656951"/>
              <a:gd name="connsiteY18" fmla="*/ 2457413 h 3114079"/>
              <a:gd name="connsiteX19" fmla="*/ 1054140 w 2656951"/>
              <a:gd name="connsiteY19" fmla="*/ 2489229 h 3114079"/>
              <a:gd name="connsiteX20" fmla="*/ 908210 w 2656951"/>
              <a:gd name="connsiteY20" fmla="*/ 2636281 h 3114079"/>
              <a:gd name="connsiteX21" fmla="*/ 523747 w 2656951"/>
              <a:gd name="connsiteY21" fmla="*/ 3023701 h 3114079"/>
              <a:gd name="connsiteX22" fmla="*/ 419360 w 2656951"/>
              <a:gd name="connsiteY22" fmla="*/ 3092660 h 3114079"/>
              <a:gd name="connsiteX23" fmla="*/ 189135 w 2656951"/>
              <a:gd name="connsiteY23" fmla="*/ 3090376 h 3114079"/>
              <a:gd name="connsiteX24" fmla="*/ 188078 w 2656951"/>
              <a:gd name="connsiteY24" fmla="*/ 3089919 h 3114079"/>
              <a:gd name="connsiteX25" fmla="*/ 118436 w 2656951"/>
              <a:gd name="connsiteY25" fmla="*/ 3048818 h 3114079"/>
              <a:gd name="connsiteX26" fmla="*/ 118134 w 2656951"/>
              <a:gd name="connsiteY26" fmla="*/ 3048514 h 3114079"/>
              <a:gd name="connsiteX27" fmla="*/ 117530 w 2656951"/>
              <a:gd name="connsiteY27" fmla="*/ 3048057 h 3114079"/>
              <a:gd name="connsiteX28" fmla="*/ 89733 w 2656951"/>
              <a:gd name="connsiteY28" fmla="*/ 3023396 h 3114079"/>
              <a:gd name="connsiteX29" fmla="*/ 5892 w 2656951"/>
              <a:gd name="connsiteY29" fmla="*/ 2864927 h 3114079"/>
              <a:gd name="connsiteX30" fmla="*/ 5892 w 2656951"/>
              <a:gd name="connsiteY30" fmla="*/ 2864318 h 3114079"/>
              <a:gd name="connsiteX31" fmla="*/ 0 w 2656951"/>
              <a:gd name="connsiteY31" fmla="*/ 2804949 h 3114079"/>
              <a:gd name="connsiteX32" fmla="*/ 0 w 2656951"/>
              <a:gd name="connsiteY32" fmla="*/ 2804949 h 3114079"/>
              <a:gd name="connsiteX33" fmla="*/ 5137 w 2656951"/>
              <a:gd name="connsiteY33" fmla="*/ 2748929 h 3114079"/>
              <a:gd name="connsiteX34" fmla="*/ 7705 w 2656951"/>
              <a:gd name="connsiteY34" fmla="*/ 2736142 h 3114079"/>
              <a:gd name="connsiteX35" fmla="*/ 9215 w 2656951"/>
              <a:gd name="connsiteY35" fmla="*/ 2729748 h 3114079"/>
              <a:gd name="connsiteX36" fmla="*/ 10424 w 2656951"/>
              <a:gd name="connsiteY36" fmla="*/ 2725334 h 3114079"/>
              <a:gd name="connsiteX37" fmla="*/ 11179 w 2656951"/>
              <a:gd name="connsiteY37" fmla="*/ 2722442 h 3114079"/>
              <a:gd name="connsiteX38" fmla="*/ 37615 w 2656951"/>
              <a:gd name="connsiteY38" fmla="*/ 2656679 h 3114079"/>
              <a:gd name="connsiteX39" fmla="*/ 89733 w 2656951"/>
              <a:gd name="connsiteY39" fmla="*/ 2586503 h 3114079"/>
              <a:gd name="connsiteX40" fmla="*/ 474348 w 2656951"/>
              <a:gd name="connsiteY40" fmla="*/ 2199083 h 3114079"/>
              <a:gd name="connsiteX41" fmla="*/ 582965 w 2656951"/>
              <a:gd name="connsiteY41" fmla="*/ 2089631 h 3114079"/>
              <a:gd name="connsiteX42" fmla="*/ 603812 w 2656951"/>
              <a:gd name="connsiteY42" fmla="*/ 2068471 h 3114079"/>
              <a:gd name="connsiteX43" fmla="*/ 614387 w 2656951"/>
              <a:gd name="connsiteY43" fmla="*/ 2057815 h 3114079"/>
              <a:gd name="connsiteX44" fmla="*/ 620429 w 2656951"/>
              <a:gd name="connsiteY44" fmla="*/ 2051878 h 3114079"/>
              <a:gd name="connsiteX45" fmla="*/ 625566 w 2656951"/>
              <a:gd name="connsiteY45" fmla="*/ 2046550 h 3114079"/>
              <a:gd name="connsiteX46" fmla="*/ 626472 w 2656951"/>
              <a:gd name="connsiteY46" fmla="*/ 2045789 h 3114079"/>
              <a:gd name="connsiteX47" fmla="*/ 634478 w 2656951"/>
              <a:gd name="connsiteY47" fmla="*/ 2037569 h 3114079"/>
              <a:gd name="connsiteX48" fmla="*/ 643542 w 2656951"/>
              <a:gd name="connsiteY48" fmla="*/ 2028435 h 3114079"/>
              <a:gd name="connsiteX49" fmla="*/ 644449 w 2656951"/>
              <a:gd name="connsiteY49" fmla="*/ 2027674 h 3114079"/>
              <a:gd name="connsiteX50" fmla="*/ 647319 w 2656951"/>
              <a:gd name="connsiteY50" fmla="*/ 2024782 h 3114079"/>
              <a:gd name="connsiteX51" fmla="*/ 649433 w 2656951"/>
              <a:gd name="connsiteY51" fmla="*/ 2022651 h 3114079"/>
              <a:gd name="connsiteX52" fmla="*/ 651700 w 2656951"/>
              <a:gd name="connsiteY52" fmla="*/ 2020367 h 3114079"/>
              <a:gd name="connsiteX53" fmla="*/ 685841 w 2656951"/>
              <a:gd name="connsiteY53" fmla="*/ 1985964 h 3114079"/>
              <a:gd name="connsiteX54" fmla="*/ 696416 w 2656951"/>
              <a:gd name="connsiteY54" fmla="*/ 1975155 h 3114079"/>
              <a:gd name="connsiteX55" fmla="*/ 698681 w 2656951"/>
              <a:gd name="connsiteY55" fmla="*/ 1972872 h 3114079"/>
              <a:gd name="connsiteX56" fmla="*/ 708803 w 2656951"/>
              <a:gd name="connsiteY56" fmla="*/ 1962825 h 3114079"/>
              <a:gd name="connsiteX57" fmla="*/ 708953 w 2656951"/>
              <a:gd name="connsiteY57" fmla="*/ 1962825 h 3114079"/>
              <a:gd name="connsiteX58" fmla="*/ 714845 w 2656951"/>
              <a:gd name="connsiteY58" fmla="*/ 1956736 h 3114079"/>
              <a:gd name="connsiteX59" fmla="*/ 719528 w 2656951"/>
              <a:gd name="connsiteY59" fmla="*/ 1951865 h 3114079"/>
              <a:gd name="connsiteX60" fmla="*/ 744001 w 2656951"/>
              <a:gd name="connsiteY60" fmla="*/ 1927356 h 3114079"/>
              <a:gd name="connsiteX61" fmla="*/ 758050 w 2656951"/>
              <a:gd name="connsiteY61" fmla="*/ 1913046 h 3114079"/>
              <a:gd name="connsiteX62" fmla="*/ 771797 w 2656951"/>
              <a:gd name="connsiteY62" fmla="*/ 1899194 h 3114079"/>
              <a:gd name="connsiteX63" fmla="*/ 782674 w 2656951"/>
              <a:gd name="connsiteY63" fmla="*/ 1888386 h 3114079"/>
              <a:gd name="connsiteX64" fmla="*/ 788566 w 2656951"/>
              <a:gd name="connsiteY64" fmla="*/ 1882297 h 3114079"/>
              <a:gd name="connsiteX65" fmla="*/ 794759 w 2656951"/>
              <a:gd name="connsiteY65" fmla="*/ 1876207 h 3114079"/>
              <a:gd name="connsiteX66" fmla="*/ 803672 w 2656951"/>
              <a:gd name="connsiteY66" fmla="*/ 1867226 h 3114079"/>
              <a:gd name="connsiteX67" fmla="*/ 814700 w 2656951"/>
              <a:gd name="connsiteY67" fmla="*/ 1856113 h 3114079"/>
              <a:gd name="connsiteX68" fmla="*/ 1587555 w 2656951"/>
              <a:gd name="connsiteY68" fmla="*/ 1077468 h 3114079"/>
              <a:gd name="connsiteX69" fmla="*/ 2656649 w 2656951"/>
              <a:gd name="connsiteY69" fmla="*/ 304 h 3114079"/>
              <a:gd name="connsiteX70" fmla="*/ 2656952 w 2656951"/>
              <a:gd name="connsiteY70" fmla="*/ 0 h 311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656951" h="3114079">
                <a:moveTo>
                  <a:pt x="2656952" y="0"/>
                </a:moveTo>
                <a:lnTo>
                  <a:pt x="2656952" y="874092"/>
                </a:lnTo>
                <a:lnTo>
                  <a:pt x="2656649" y="874396"/>
                </a:lnTo>
                <a:lnTo>
                  <a:pt x="1587555" y="1951712"/>
                </a:lnTo>
                <a:lnTo>
                  <a:pt x="1244634" y="2297270"/>
                </a:lnTo>
                <a:lnTo>
                  <a:pt x="1225449" y="2316603"/>
                </a:lnTo>
                <a:lnTo>
                  <a:pt x="1207019" y="2335174"/>
                </a:lnTo>
                <a:lnTo>
                  <a:pt x="1186776" y="2355573"/>
                </a:lnTo>
                <a:lnTo>
                  <a:pt x="1168799" y="2373688"/>
                </a:lnTo>
                <a:lnTo>
                  <a:pt x="1154146" y="2388454"/>
                </a:lnTo>
                <a:lnTo>
                  <a:pt x="1139946" y="2402764"/>
                </a:lnTo>
                <a:lnTo>
                  <a:pt x="1134809" y="2407939"/>
                </a:lnTo>
                <a:lnTo>
                  <a:pt x="1132090" y="2410679"/>
                </a:lnTo>
                <a:lnTo>
                  <a:pt x="1130881" y="2411897"/>
                </a:lnTo>
                <a:lnTo>
                  <a:pt x="1128767" y="2414028"/>
                </a:lnTo>
                <a:lnTo>
                  <a:pt x="1119702" y="2423162"/>
                </a:lnTo>
                <a:lnTo>
                  <a:pt x="1117134" y="2425750"/>
                </a:lnTo>
                <a:lnTo>
                  <a:pt x="1105352" y="2437624"/>
                </a:lnTo>
                <a:lnTo>
                  <a:pt x="1085712" y="2457413"/>
                </a:lnTo>
                <a:lnTo>
                  <a:pt x="1054140" y="2489229"/>
                </a:lnTo>
                <a:lnTo>
                  <a:pt x="908210" y="2636281"/>
                </a:lnTo>
                <a:lnTo>
                  <a:pt x="523747" y="3023701"/>
                </a:lnTo>
                <a:cubicBezTo>
                  <a:pt x="492929" y="3054603"/>
                  <a:pt x="457429" y="3077589"/>
                  <a:pt x="419360" y="3092660"/>
                </a:cubicBezTo>
                <a:cubicBezTo>
                  <a:pt x="345488" y="3121887"/>
                  <a:pt x="262704" y="3121278"/>
                  <a:pt x="189135" y="3090376"/>
                </a:cubicBezTo>
                <a:cubicBezTo>
                  <a:pt x="188833" y="3090376"/>
                  <a:pt x="188380" y="3090224"/>
                  <a:pt x="188078" y="3089919"/>
                </a:cubicBezTo>
                <a:cubicBezTo>
                  <a:pt x="163605" y="3079720"/>
                  <a:pt x="140039" y="3065868"/>
                  <a:pt x="118436" y="3048818"/>
                </a:cubicBezTo>
                <a:cubicBezTo>
                  <a:pt x="118285" y="3048818"/>
                  <a:pt x="118134" y="3048514"/>
                  <a:pt x="118134" y="3048514"/>
                </a:cubicBezTo>
                <a:cubicBezTo>
                  <a:pt x="117983" y="3048362"/>
                  <a:pt x="117681" y="3048209"/>
                  <a:pt x="117530" y="3048057"/>
                </a:cubicBezTo>
                <a:cubicBezTo>
                  <a:pt x="107861" y="3040598"/>
                  <a:pt x="98647" y="3032377"/>
                  <a:pt x="89733" y="3023396"/>
                </a:cubicBezTo>
                <a:cubicBezTo>
                  <a:pt x="45169" y="2978489"/>
                  <a:pt x="17222" y="2923078"/>
                  <a:pt x="5892" y="2864927"/>
                </a:cubicBezTo>
                <a:lnTo>
                  <a:pt x="5892" y="2864318"/>
                </a:lnTo>
                <a:cubicBezTo>
                  <a:pt x="1964" y="2844833"/>
                  <a:pt x="0" y="2824739"/>
                  <a:pt x="0" y="2804949"/>
                </a:cubicBezTo>
                <a:lnTo>
                  <a:pt x="0" y="2804949"/>
                </a:lnTo>
                <a:cubicBezTo>
                  <a:pt x="0" y="2786073"/>
                  <a:pt x="1662" y="2767349"/>
                  <a:pt x="5137" y="2748929"/>
                </a:cubicBezTo>
                <a:cubicBezTo>
                  <a:pt x="5892" y="2744515"/>
                  <a:pt x="6647" y="2740405"/>
                  <a:pt x="7705" y="2736142"/>
                </a:cubicBezTo>
                <a:cubicBezTo>
                  <a:pt x="8158" y="2734011"/>
                  <a:pt x="8611" y="2731880"/>
                  <a:pt x="9215" y="2729748"/>
                </a:cubicBezTo>
                <a:cubicBezTo>
                  <a:pt x="9517" y="2728227"/>
                  <a:pt x="9971" y="2726857"/>
                  <a:pt x="10424" y="2725334"/>
                </a:cubicBezTo>
                <a:cubicBezTo>
                  <a:pt x="10575" y="2724421"/>
                  <a:pt x="10877" y="2723355"/>
                  <a:pt x="11179" y="2722442"/>
                </a:cubicBezTo>
                <a:cubicBezTo>
                  <a:pt x="17222" y="2699760"/>
                  <a:pt x="26135" y="2677687"/>
                  <a:pt x="37615" y="2656679"/>
                </a:cubicBezTo>
                <a:cubicBezTo>
                  <a:pt x="51212" y="2631409"/>
                  <a:pt x="68585" y="2607814"/>
                  <a:pt x="89733" y="2586503"/>
                </a:cubicBezTo>
                <a:lnTo>
                  <a:pt x="474348" y="2199083"/>
                </a:lnTo>
                <a:lnTo>
                  <a:pt x="582965" y="2089631"/>
                </a:lnTo>
                <a:lnTo>
                  <a:pt x="603812" y="2068471"/>
                </a:lnTo>
                <a:lnTo>
                  <a:pt x="614387" y="2057815"/>
                </a:lnTo>
                <a:lnTo>
                  <a:pt x="620429" y="2051878"/>
                </a:lnTo>
                <a:lnTo>
                  <a:pt x="625566" y="2046550"/>
                </a:lnTo>
                <a:lnTo>
                  <a:pt x="626472" y="2045789"/>
                </a:lnTo>
                <a:lnTo>
                  <a:pt x="634478" y="2037569"/>
                </a:lnTo>
                <a:lnTo>
                  <a:pt x="643542" y="2028435"/>
                </a:lnTo>
                <a:lnTo>
                  <a:pt x="644449" y="2027674"/>
                </a:lnTo>
                <a:lnTo>
                  <a:pt x="647319" y="2024782"/>
                </a:lnTo>
                <a:lnTo>
                  <a:pt x="649433" y="2022651"/>
                </a:lnTo>
                <a:lnTo>
                  <a:pt x="651700" y="2020367"/>
                </a:lnTo>
                <a:lnTo>
                  <a:pt x="685841" y="1985964"/>
                </a:lnTo>
                <a:lnTo>
                  <a:pt x="696416" y="1975155"/>
                </a:lnTo>
                <a:lnTo>
                  <a:pt x="698681" y="1972872"/>
                </a:lnTo>
                <a:lnTo>
                  <a:pt x="708803" y="1962825"/>
                </a:lnTo>
                <a:cubicBezTo>
                  <a:pt x="708803" y="1962825"/>
                  <a:pt x="708953" y="1962825"/>
                  <a:pt x="708953" y="1962825"/>
                </a:cubicBezTo>
                <a:lnTo>
                  <a:pt x="714845" y="1956736"/>
                </a:lnTo>
                <a:lnTo>
                  <a:pt x="719528" y="1951865"/>
                </a:lnTo>
                <a:lnTo>
                  <a:pt x="744001" y="1927356"/>
                </a:lnTo>
                <a:lnTo>
                  <a:pt x="758050" y="1913046"/>
                </a:lnTo>
                <a:lnTo>
                  <a:pt x="771797" y="1899194"/>
                </a:lnTo>
                <a:lnTo>
                  <a:pt x="782674" y="1888386"/>
                </a:lnTo>
                <a:lnTo>
                  <a:pt x="788566" y="1882297"/>
                </a:lnTo>
                <a:lnTo>
                  <a:pt x="794759" y="1876207"/>
                </a:lnTo>
                <a:lnTo>
                  <a:pt x="803672" y="1867226"/>
                </a:lnTo>
                <a:lnTo>
                  <a:pt x="814700" y="1856113"/>
                </a:lnTo>
                <a:lnTo>
                  <a:pt x="1587555" y="1077468"/>
                </a:lnTo>
                <a:lnTo>
                  <a:pt x="2656649" y="304"/>
                </a:lnTo>
                <a:lnTo>
                  <a:pt x="2656952" y="0"/>
                </a:lnTo>
                <a:close/>
              </a:path>
            </a:pathLst>
          </a:custGeom>
          <a:solidFill>
            <a:schemeClr val="bg2"/>
          </a:solidFill>
          <a:ln w="14405" cap="flat">
            <a:noFill/>
            <a:prstDash val="solid"/>
            <a:miter/>
          </a:ln>
        </p:spPr>
        <p:txBody>
          <a:bodyPr rtlCol="0" anchor="ctr"/>
          <a:lstStyle/>
          <a:p>
            <a:endParaRPr lang="en-IN"/>
          </a:p>
        </p:txBody>
      </p:sp>
      <p:sp>
        <p:nvSpPr>
          <p:cNvPr id="51" name="Freeform: Shape 50">
            <a:extLst>
              <a:ext uri="{FF2B5EF4-FFF2-40B4-BE49-F238E27FC236}">
                <a16:creationId xmlns:a16="http://schemas.microsoft.com/office/drawing/2014/main" id="{886F003C-E566-6201-7E7E-5D8E3A4944EA}"/>
              </a:ext>
            </a:extLst>
          </p:cNvPr>
          <p:cNvSpPr/>
          <p:nvPr userDrawn="1"/>
        </p:nvSpPr>
        <p:spPr>
          <a:xfrm rot="5400000" flipV="1">
            <a:off x="6273961" y="4611326"/>
            <a:ext cx="2068713" cy="2424635"/>
          </a:xfrm>
          <a:custGeom>
            <a:avLst/>
            <a:gdLst>
              <a:gd name="connsiteX0" fmla="*/ 2656952 w 2656951"/>
              <a:gd name="connsiteY0" fmla="*/ 0 h 3114079"/>
              <a:gd name="connsiteX1" fmla="*/ 2656952 w 2656951"/>
              <a:gd name="connsiteY1" fmla="*/ 874092 h 3114079"/>
              <a:gd name="connsiteX2" fmla="*/ 2656649 w 2656951"/>
              <a:gd name="connsiteY2" fmla="*/ 874396 h 3114079"/>
              <a:gd name="connsiteX3" fmla="*/ 1587555 w 2656951"/>
              <a:gd name="connsiteY3" fmla="*/ 1951712 h 3114079"/>
              <a:gd name="connsiteX4" fmla="*/ 1244634 w 2656951"/>
              <a:gd name="connsiteY4" fmla="*/ 2297270 h 3114079"/>
              <a:gd name="connsiteX5" fmla="*/ 1225449 w 2656951"/>
              <a:gd name="connsiteY5" fmla="*/ 2316603 h 3114079"/>
              <a:gd name="connsiteX6" fmla="*/ 1207019 w 2656951"/>
              <a:gd name="connsiteY6" fmla="*/ 2335174 h 3114079"/>
              <a:gd name="connsiteX7" fmla="*/ 1186776 w 2656951"/>
              <a:gd name="connsiteY7" fmla="*/ 2355573 h 3114079"/>
              <a:gd name="connsiteX8" fmla="*/ 1168799 w 2656951"/>
              <a:gd name="connsiteY8" fmla="*/ 2373688 h 3114079"/>
              <a:gd name="connsiteX9" fmla="*/ 1154146 w 2656951"/>
              <a:gd name="connsiteY9" fmla="*/ 2388454 h 3114079"/>
              <a:gd name="connsiteX10" fmla="*/ 1139946 w 2656951"/>
              <a:gd name="connsiteY10" fmla="*/ 2402764 h 3114079"/>
              <a:gd name="connsiteX11" fmla="*/ 1134809 w 2656951"/>
              <a:gd name="connsiteY11" fmla="*/ 2407939 h 3114079"/>
              <a:gd name="connsiteX12" fmla="*/ 1132090 w 2656951"/>
              <a:gd name="connsiteY12" fmla="*/ 2410679 h 3114079"/>
              <a:gd name="connsiteX13" fmla="*/ 1130881 w 2656951"/>
              <a:gd name="connsiteY13" fmla="*/ 2411897 h 3114079"/>
              <a:gd name="connsiteX14" fmla="*/ 1128767 w 2656951"/>
              <a:gd name="connsiteY14" fmla="*/ 2414028 h 3114079"/>
              <a:gd name="connsiteX15" fmla="*/ 1119702 w 2656951"/>
              <a:gd name="connsiteY15" fmla="*/ 2423162 h 3114079"/>
              <a:gd name="connsiteX16" fmla="*/ 1117134 w 2656951"/>
              <a:gd name="connsiteY16" fmla="*/ 2425750 h 3114079"/>
              <a:gd name="connsiteX17" fmla="*/ 1105352 w 2656951"/>
              <a:gd name="connsiteY17" fmla="*/ 2437624 h 3114079"/>
              <a:gd name="connsiteX18" fmla="*/ 1085712 w 2656951"/>
              <a:gd name="connsiteY18" fmla="*/ 2457413 h 3114079"/>
              <a:gd name="connsiteX19" fmla="*/ 1054140 w 2656951"/>
              <a:gd name="connsiteY19" fmla="*/ 2489229 h 3114079"/>
              <a:gd name="connsiteX20" fmla="*/ 908210 w 2656951"/>
              <a:gd name="connsiteY20" fmla="*/ 2636281 h 3114079"/>
              <a:gd name="connsiteX21" fmla="*/ 523747 w 2656951"/>
              <a:gd name="connsiteY21" fmla="*/ 3023701 h 3114079"/>
              <a:gd name="connsiteX22" fmla="*/ 419360 w 2656951"/>
              <a:gd name="connsiteY22" fmla="*/ 3092660 h 3114079"/>
              <a:gd name="connsiteX23" fmla="*/ 189135 w 2656951"/>
              <a:gd name="connsiteY23" fmla="*/ 3090376 h 3114079"/>
              <a:gd name="connsiteX24" fmla="*/ 188078 w 2656951"/>
              <a:gd name="connsiteY24" fmla="*/ 3089919 h 3114079"/>
              <a:gd name="connsiteX25" fmla="*/ 118436 w 2656951"/>
              <a:gd name="connsiteY25" fmla="*/ 3048818 h 3114079"/>
              <a:gd name="connsiteX26" fmla="*/ 118134 w 2656951"/>
              <a:gd name="connsiteY26" fmla="*/ 3048514 h 3114079"/>
              <a:gd name="connsiteX27" fmla="*/ 117530 w 2656951"/>
              <a:gd name="connsiteY27" fmla="*/ 3048057 h 3114079"/>
              <a:gd name="connsiteX28" fmla="*/ 89733 w 2656951"/>
              <a:gd name="connsiteY28" fmla="*/ 3023396 h 3114079"/>
              <a:gd name="connsiteX29" fmla="*/ 5892 w 2656951"/>
              <a:gd name="connsiteY29" fmla="*/ 2864927 h 3114079"/>
              <a:gd name="connsiteX30" fmla="*/ 5892 w 2656951"/>
              <a:gd name="connsiteY30" fmla="*/ 2864318 h 3114079"/>
              <a:gd name="connsiteX31" fmla="*/ 0 w 2656951"/>
              <a:gd name="connsiteY31" fmla="*/ 2804949 h 3114079"/>
              <a:gd name="connsiteX32" fmla="*/ 0 w 2656951"/>
              <a:gd name="connsiteY32" fmla="*/ 2804949 h 3114079"/>
              <a:gd name="connsiteX33" fmla="*/ 5137 w 2656951"/>
              <a:gd name="connsiteY33" fmla="*/ 2748929 h 3114079"/>
              <a:gd name="connsiteX34" fmla="*/ 7705 w 2656951"/>
              <a:gd name="connsiteY34" fmla="*/ 2736142 h 3114079"/>
              <a:gd name="connsiteX35" fmla="*/ 9215 w 2656951"/>
              <a:gd name="connsiteY35" fmla="*/ 2729748 h 3114079"/>
              <a:gd name="connsiteX36" fmla="*/ 10424 w 2656951"/>
              <a:gd name="connsiteY36" fmla="*/ 2725334 h 3114079"/>
              <a:gd name="connsiteX37" fmla="*/ 11179 w 2656951"/>
              <a:gd name="connsiteY37" fmla="*/ 2722442 h 3114079"/>
              <a:gd name="connsiteX38" fmla="*/ 37615 w 2656951"/>
              <a:gd name="connsiteY38" fmla="*/ 2656679 h 3114079"/>
              <a:gd name="connsiteX39" fmla="*/ 89733 w 2656951"/>
              <a:gd name="connsiteY39" fmla="*/ 2586503 h 3114079"/>
              <a:gd name="connsiteX40" fmla="*/ 474348 w 2656951"/>
              <a:gd name="connsiteY40" fmla="*/ 2199083 h 3114079"/>
              <a:gd name="connsiteX41" fmla="*/ 582965 w 2656951"/>
              <a:gd name="connsiteY41" fmla="*/ 2089631 h 3114079"/>
              <a:gd name="connsiteX42" fmla="*/ 603812 w 2656951"/>
              <a:gd name="connsiteY42" fmla="*/ 2068471 h 3114079"/>
              <a:gd name="connsiteX43" fmla="*/ 614387 w 2656951"/>
              <a:gd name="connsiteY43" fmla="*/ 2057815 h 3114079"/>
              <a:gd name="connsiteX44" fmla="*/ 620429 w 2656951"/>
              <a:gd name="connsiteY44" fmla="*/ 2051878 h 3114079"/>
              <a:gd name="connsiteX45" fmla="*/ 625566 w 2656951"/>
              <a:gd name="connsiteY45" fmla="*/ 2046550 h 3114079"/>
              <a:gd name="connsiteX46" fmla="*/ 626472 w 2656951"/>
              <a:gd name="connsiteY46" fmla="*/ 2045789 h 3114079"/>
              <a:gd name="connsiteX47" fmla="*/ 634478 w 2656951"/>
              <a:gd name="connsiteY47" fmla="*/ 2037569 h 3114079"/>
              <a:gd name="connsiteX48" fmla="*/ 643542 w 2656951"/>
              <a:gd name="connsiteY48" fmla="*/ 2028435 h 3114079"/>
              <a:gd name="connsiteX49" fmla="*/ 644449 w 2656951"/>
              <a:gd name="connsiteY49" fmla="*/ 2027674 h 3114079"/>
              <a:gd name="connsiteX50" fmla="*/ 647319 w 2656951"/>
              <a:gd name="connsiteY50" fmla="*/ 2024782 h 3114079"/>
              <a:gd name="connsiteX51" fmla="*/ 649433 w 2656951"/>
              <a:gd name="connsiteY51" fmla="*/ 2022651 h 3114079"/>
              <a:gd name="connsiteX52" fmla="*/ 651700 w 2656951"/>
              <a:gd name="connsiteY52" fmla="*/ 2020367 h 3114079"/>
              <a:gd name="connsiteX53" fmla="*/ 685841 w 2656951"/>
              <a:gd name="connsiteY53" fmla="*/ 1985964 h 3114079"/>
              <a:gd name="connsiteX54" fmla="*/ 696416 w 2656951"/>
              <a:gd name="connsiteY54" fmla="*/ 1975155 h 3114079"/>
              <a:gd name="connsiteX55" fmla="*/ 698681 w 2656951"/>
              <a:gd name="connsiteY55" fmla="*/ 1972872 h 3114079"/>
              <a:gd name="connsiteX56" fmla="*/ 708803 w 2656951"/>
              <a:gd name="connsiteY56" fmla="*/ 1962825 h 3114079"/>
              <a:gd name="connsiteX57" fmla="*/ 708953 w 2656951"/>
              <a:gd name="connsiteY57" fmla="*/ 1962825 h 3114079"/>
              <a:gd name="connsiteX58" fmla="*/ 714845 w 2656951"/>
              <a:gd name="connsiteY58" fmla="*/ 1956736 h 3114079"/>
              <a:gd name="connsiteX59" fmla="*/ 719528 w 2656951"/>
              <a:gd name="connsiteY59" fmla="*/ 1951865 h 3114079"/>
              <a:gd name="connsiteX60" fmla="*/ 744001 w 2656951"/>
              <a:gd name="connsiteY60" fmla="*/ 1927356 h 3114079"/>
              <a:gd name="connsiteX61" fmla="*/ 758050 w 2656951"/>
              <a:gd name="connsiteY61" fmla="*/ 1913046 h 3114079"/>
              <a:gd name="connsiteX62" fmla="*/ 771797 w 2656951"/>
              <a:gd name="connsiteY62" fmla="*/ 1899194 h 3114079"/>
              <a:gd name="connsiteX63" fmla="*/ 782674 w 2656951"/>
              <a:gd name="connsiteY63" fmla="*/ 1888386 h 3114079"/>
              <a:gd name="connsiteX64" fmla="*/ 788566 w 2656951"/>
              <a:gd name="connsiteY64" fmla="*/ 1882297 h 3114079"/>
              <a:gd name="connsiteX65" fmla="*/ 794759 w 2656951"/>
              <a:gd name="connsiteY65" fmla="*/ 1876207 h 3114079"/>
              <a:gd name="connsiteX66" fmla="*/ 803672 w 2656951"/>
              <a:gd name="connsiteY66" fmla="*/ 1867226 h 3114079"/>
              <a:gd name="connsiteX67" fmla="*/ 814700 w 2656951"/>
              <a:gd name="connsiteY67" fmla="*/ 1856113 h 3114079"/>
              <a:gd name="connsiteX68" fmla="*/ 1587555 w 2656951"/>
              <a:gd name="connsiteY68" fmla="*/ 1077468 h 3114079"/>
              <a:gd name="connsiteX69" fmla="*/ 2656649 w 2656951"/>
              <a:gd name="connsiteY69" fmla="*/ 304 h 3114079"/>
              <a:gd name="connsiteX70" fmla="*/ 2656952 w 2656951"/>
              <a:gd name="connsiteY70" fmla="*/ 0 h 311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656951" h="3114079">
                <a:moveTo>
                  <a:pt x="2656952" y="0"/>
                </a:moveTo>
                <a:lnTo>
                  <a:pt x="2656952" y="874092"/>
                </a:lnTo>
                <a:lnTo>
                  <a:pt x="2656649" y="874396"/>
                </a:lnTo>
                <a:lnTo>
                  <a:pt x="1587555" y="1951712"/>
                </a:lnTo>
                <a:lnTo>
                  <a:pt x="1244634" y="2297270"/>
                </a:lnTo>
                <a:lnTo>
                  <a:pt x="1225449" y="2316603"/>
                </a:lnTo>
                <a:lnTo>
                  <a:pt x="1207019" y="2335174"/>
                </a:lnTo>
                <a:lnTo>
                  <a:pt x="1186776" y="2355573"/>
                </a:lnTo>
                <a:lnTo>
                  <a:pt x="1168799" y="2373688"/>
                </a:lnTo>
                <a:lnTo>
                  <a:pt x="1154146" y="2388454"/>
                </a:lnTo>
                <a:lnTo>
                  <a:pt x="1139946" y="2402764"/>
                </a:lnTo>
                <a:lnTo>
                  <a:pt x="1134809" y="2407939"/>
                </a:lnTo>
                <a:lnTo>
                  <a:pt x="1132090" y="2410679"/>
                </a:lnTo>
                <a:lnTo>
                  <a:pt x="1130881" y="2411897"/>
                </a:lnTo>
                <a:lnTo>
                  <a:pt x="1128767" y="2414028"/>
                </a:lnTo>
                <a:lnTo>
                  <a:pt x="1119702" y="2423162"/>
                </a:lnTo>
                <a:lnTo>
                  <a:pt x="1117134" y="2425750"/>
                </a:lnTo>
                <a:lnTo>
                  <a:pt x="1105352" y="2437624"/>
                </a:lnTo>
                <a:lnTo>
                  <a:pt x="1085712" y="2457413"/>
                </a:lnTo>
                <a:lnTo>
                  <a:pt x="1054140" y="2489229"/>
                </a:lnTo>
                <a:lnTo>
                  <a:pt x="908210" y="2636281"/>
                </a:lnTo>
                <a:lnTo>
                  <a:pt x="523747" y="3023701"/>
                </a:lnTo>
                <a:cubicBezTo>
                  <a:pt x="492929" y="3054603"/>
                  <a:pt x="457429" y="3077589"/>
                  <a:pt x="419360" y="3092660"/>
                </a:cubicBezTo>
                <a:cubicBezTo>
                  <a:pt x="345488" y="3121887"/>
                  <a:pt x="262704" y="3121278"/>
                  <a:pt x="189135" y="3090376"/>
                </a:cubicBezTo>
                <a:cubicBezTo>
                  <a:pt x="188833" y="3090376"/>
                  <a:pt x="188380" y="3090224"/>
                  <a:pt x="188078" y="3089919"/>
                </a:cubicBezTo>
                <a:cubicBezTo>
                  <a:pt x="163605" y="3079720"/>
                  <a:pt x="140039" y="3065868"/>
                  <a:pt x="118436" y="3048818"/>
                </a:cubicBezTo>
                <a:cubicBezTo>
                  <a:pt x="118285" y="3048818"/>
                  <a:pt x="118134" y="3048514"/>
                  <a:pt x="118134" y="3048514"/>
                </a:cubicBezTo>
                <a:cubicBezTo>
                  <a:pt x="117983" y="3048362"/>
                  <a:pt x="117681" y="3048209"/>
                  <a:pt x="117530" y="3048057"/>
                </a:cubicBezTo>
                <a:cubicBezTo>
                  <a:pt x="107861" y="3040598"/>
                  <a:pt x="98647" y="3032377"/>
                  <a:pt x="89733" y="3023396"/>
                </a:cubicBezTo>
                <a:cubicBezTo>
                  <a:pt x="45169" y="2978489"/>
                  <a:pt x="17222" y="2923078"/>
                  <a:pt x="5892" y="2864927"/>
                </a:cubicBezTo>
                <a:lnTo>
                  <a:pt x="5892" y="2864318"/>
                </a:lnTo>
                <a:cubicBezTo>
                  <a:pt x="1964" y="2844833"/>
                  <a:pt x="0" y="2824739"/>
                  <a:pt x="0" y="2804949"/>
                </a:cubicBezTo>
                <a:lnTo>
                  <a:pt x="0" y="2804949"/>
                </a:lnTo>
                <a:cubicBezTo>
                  <a:pt x="0" y="2786073"/>
                  <a:pt x="1662" y="2767349"/>
                  <a:pt x="5137" y="2748929"/>
                </a:cubicBezTo>
                <a:cubicBezTo>
                  <a:pt x="5892" y="2744515"/>
                  <a:pt x="6647" y="2740405"/>
                  <a:pt x="7705" y="2736142"/>
                </a:cubicBezTo>
                <a:cubicBezTo>
                  <a:pt x="8158" y="2734011"/>
                  <a:pt x="8611" y="2731880"/>
                  <a:pt x="9215" y="2729748"/>
                </a:cubicBezTo>
                <a:cubicBezTo>
                  <a:pt x="9517" y="2728227"/>
                  <a:pt x="9971" y="2726857"/>
                  <a:pt x="10424" y="2725334"/>
                </a:cubicBezTo>
                <a:cubicBezTo>
                  <a:pt x="10575" y="2724421"/>
                  <a:pt x="10877" y="2723355"/>
                  <a:pt x="11179" y="2722442"/>
                </a:cubicBezTo>
                <a:cubicBezTo>
                  <a:pt x="17222" y="2699760"/>
                  <a:pt x="26135" y="2677687"/>
                  <a:pt x="37615" y="2656679"/>
                </a:cubicBezTo>
                <a:cubicBezTo>
                  <a:pt x="51212" y="2631409"/>
                  <a:pt x="68585" y="2607814"/>
                  <a:pt x="89733" y="2586503"/>
                </a:cubicBezTo>
                <a:lnTo>
                  <a:pt x="474348" y="2199083"/>
                </a:lnTo>
                <a:lnTo>
                  <a:pt x="582965" y="2089631"/>
                </a:lnTo>
                <a:lnTo>
                  <a:pt x="603812" y="2068471"/>
                </a:lnTo>
                <a:lnTo>
                  <a:pt x="614387" y="2057815"/>
                </a:lnTo>
                <a:lnTo>
                  <a:pt x="620429" y="2051878"/>
                </a:lnTo>
                <a:lnTo>
                  <a:pt x="625566" y="2046550"/>
                </a:lnTo>
                <a:lnTo>
                  <a:pt x="626472" y="2045789"/>
                </a:lnTo>
                <a:lnTo>
                  <a:pt x="634478" y="2037569"/>
                </a:lnTo>
                <a:lnTo>
                  <a:pt x="643542" y="2028435"/>
                </a:lnTo>
                <a:lnTo>
                  <a:pt x="644449" y="2027674"/>
                </a:lnTo>
                <a:lnTo>
                  <a:pt x="647319" y="2024782"/>
                </a:lnTo>
                <a:lnTo>
                  <a:pt x="649433" y="2022651"/>
                </a:lnTo>
                <a:lnTo>
                  <a:pt x="651700" y="2020367"/>
                </a:lnTo>
                <a:lnTo>
                  <a:pt x="685841" y="1985964"/>
                </a:lnTo>
                <a:lnTo>
                  <a:pt x="696416" y="1975155"/>
                </a:lnTo>
                <a:lnTo>
                  <a:pt x="698681" y="1972872"/>
                </a:lnTo>
                <a:lnTo>
                  <a:pt x="708803" y="1962825"/>
                </a:lnTo>
                <a:cubicBezTo>
                  <a:pt x="708803" y="1962825"/>
                  <a:pt x="708953" y="1962825"/>
                  <a:pt x="708953" y="1962825"/>
                </a:cubicBezTo>
                <a:lnTo>
                  <a:pt x="714845" y="1956736"/>
                </a:lnTo>
                <a:lnTo>
                  <a:pt x="719528" y="1951865"/>
                </a:lnTo>
                <a:lnTo>
                  <a:pt x="744001" y="1927356"/>
                </a:lnTo>
                <a:lnTo>
                  <a:pt x="758050" y="1913046"/>
                </a:lnTo>
                <a:lnTo>
                  <a:pt x="771797" y="1899194"/>
                </a:lnTo>
                <a:lnTo>
                  <a:pt x="782674" y="1888386"/>
                </a:lnTo>
                <a:lnTo>
                  <a:pt x="788566" y="1882297"/>
                </a:lnTo>
                <a:lnTo>
                  <a:pt x="794759" y="1876207"/>
                </a:lnTo>
                <a:lnTo>
                  <a:pt x="803672" y="1867226"/>
                </a:lnTo>
                <a:lnTo>
                  <a:pt x="814700" y="1856113"/>
                </a:lnTo>
                <a:lnTo>
                  <a:pt x="1587555" y="1077468"/>
                </a:lnTo>
                <a:lnTo>
                  <a:pt x="2656649" y="304"/>
                </a:lnTo>
                <a:lnTo>
                  <a:pt x="2656952" y="0"/>
                </a:lnTo>
                <a:close/>
              </a:path>
            </a:pathLst>
          </a:custGeom>
          <a:solidFill>
            <a:schemeClr val="bg2">
              <a:lumMod val="60000"/>
              <a:lumOff val="40000"/>
            </a:schemeClr>
          </a:solidFill>
          <a:ln w="144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N"/>
          </a:p>
        </p:txBody>
      </p:sp>
      <p:sp>
        <p:nvSpPr>
          <p:cNvPr id="52" name="Freeform: Shape 51">
            <a:extLst>
              <a:ext uri="{FF2B5EF4-FFF2-40B4-BE49-F238E27FC236}">
                <a16:creationId xmlns:a16="http://schemas.microsoft.com/office/drawing/2014/main" id="{8ED73014-F8D1-C21C-E092-95F97B3A6C3D}"/>
              </a:ext>
            </a:extLst>
          </p:cNvPr>
          <p:cNvSpPr/>
          <p:nvPr userDrawn="1"/>
        </p:nvSpPr>
        <p:spPr>
          <a:xfrm>
            <a:off x="9825040" y="0"/>
            <a:ext cx="2351068" cy="2068713"/>
          </a:xfrm>
          <a:custGeom>
            <a:avLst/>
            <a:gdLst>
              <a:gd name="connsiteX0" fmla="*/ 3421800 w 3421799"/>
              <a:gd name="connsiteY0" fmla="*/ 0 h 3010853"/>
              <a:gd name="connsiteX1" fmla="*/ 3218616 w 3421799"/>
              <a:gd name="connsiteY1" fmla="*/ 204746 h 3010853"/>
              <a:gd name="connsiteX2" fmla="*/ 1644204 w 3421799"/>
              <a:gd name="connsiteY2" fmla="*/ 1791112 h 3010853"/>
              <a:gd name="connsiteX3" fmla="*/ 1532868 w 3421799"/>
              <a:gd name="connsiteY3" fmla="*/ 1903304 h 3010853"/>
              <a:gd name="connsiteX4" fmla="*/ 1527279 w 3421799"/>
              <a:gd name="connsiteY4" fmla="*/ 1908784 h 3010853"/>
              <a:gd name="connsiteX5" fmla="*/ 1525466 w 3421799"/>
              <a:gd name="connsiteY5" fmla="*/ 1910763 h 3010853"/>
              <a:gd name="connsiteX6" fmla="*/ 1478182 w 3421799"/>
              <a:gd name="connsiteY6" fmla="*/ 1958411 h 3010853"/>
              <a:gd name="connsiteX7" fmla="*/ 1458544 w 3421799"/>
              <a:gd name="connsiteY7" fmla="*/ 1978048 h 3010853"/>
              <a:gd name="connsiteX8" fmla="*/ 1441020 w 3421799"/>
              <a:gd name="connsiteY8" fmla="*/ 1995858 h 3010853"/>
              <a:gd name="connsiteX9" fmla="*/ 1437394 w 3421799"/>
              <a:gd name="connsiteY9" fmla="*/ 1999512 h 3010853"/>
              <a:gd name="connsiteX10" fmla="*/ 1434222 w 3421799"/>
              <a:gd name="connsiteY10" fmla="*/ 2002709 h 3010853"/>
              <a:gd name="connsiteX11" fmla="*/ 1432560 w 3421799"/>
              <a:gd name="connsiteY11" fmla="*/ 2004383 h 3010853"/>
              <a:gd name="connsiteX12" fmla="*/ 1430294 w 3421799"/>
              <a:gd name="connsiteY12" fmla="*/ 2006667 h 3010853"/>
              <a:gd name="connsiteX13" fmla="*/ 1418813 w 3421799"/>
              <a:gd name="connsiteY13" fmla="*/ 2018084 h 3010853"/>
              <a:gd name="connsiteX14" fmla="*/ 1415943 w 3421799"/>
              <a:gd name="connsiteY14" fmla="*/ 2020976 h 3010853"/>
              <a:gd name="connsiteX15" fmla="*/ 1405217 w 3421799"/>
              <a:gd name="connsiteY15" fmla="*/ 2031937 h 3010853"/>
              <a:gd name="connsiteX16" fmla="*/ 1402649 w 3421799"/>
              <a:gd name="connsiteY16" fmla="*/ 2034524 h 3010853"/>
              <a:gd name="connsiteX17" fmla="*/ 1380140 w 3421799"/>
              <a:gd name="connsiteY17" fmla="*/ 2057206 h 3010853"/>
              <a:gd name="connsiteX18" fmla="*/ 1346754 w 3421799"/>
              <a:gd name="connsiteY18" fmla="*/ 2090849 h 3010853"/>
              <a:gd name="connsiteX19" fmla="*/ 1183905 w 3421799"/>
              <a:gd name="connsiteY19" fmla="*/ 2254798 h 3010853"/>
              <a:gd name="connsiteX20" fmla="*/ 523444 w 3421799"/>
              <a:gd name="connsiteY20" fmla="*/ 2920338 h 3010853"/>
              <a:gd name="connsiteX21" fmla="*/ 508791 w 3421799"/>
              <a:gd name="connsiteY21" fmla="*/ 2934038 h 3010853"/>
              <a:gd name="connsiteX22" fmla="*/ 454406 w 3421799"/>
              <a:gd name="connsiteY22" fmla="*/ 2972552 h 3010853"/>
              <a:gd name="connsiteX23" fmla="*/ 391261 w 3421799"/>
              <a:gd name="connsiteY23" fmla="*/ 2998887 h 3010853"/>
              <a:gd name="connsiteX24" fmla="*/ 300168 w 3421799"/>
              <a:gd name="connsiteY24" fmla="*/ 3010761 h 3010853"/>
              <a:gd name="connsiteX25" fmla="*/ 263308 w 3421799"/>
              <a:gd name="connsiteY25" fmla="*/ 3007869 h 3010853"/>
              <a:gd name="connsiteX26" fmla="*/ 229318 w 3421799"/>
              <a:gd name="connsiteY26" fmla="*/ 3000866 h 3010853"/>
              <a:gd name="connsiteX27" fmla="*/ 221010 w 3421799"/>
              <a:gd name="connsiteY27" fmla="*/ 2998583 h 3010853"/>
              <a:gd name="connsiteX28" fmla="*/ 186264 w 3421799"/>
              <a:gd name="connsiteY28" fmla="*/ 2986100 h 3010853"/>
              <a:gd name="connsiteX29" fmla="*/ 148649 w 3421799"/>
              <a:gd name="connsiteY29" fmla="*/ 2966615 h 3010853"/>
              <a:gd name="connsiteX30" fmla="*/ 108617 w 3421799"/>
              <a:gd name="connsiteY30" fmla="*/ 2937540 h 3010853"/>
              <a:gd name="connsiteX31" fmla="*/ 89885 w 3421799"/>
              <a:gd name="connsiteY31" fmla="*/ 2920186 h 3010853"/>
              <a:gd name="connsiteX32" fmla="*/ 54837 w 3421799"/>
              <a:gd name="connsiteY32" fmla="*/ 2877714 h 3010853"/>
              <a:gd name="connsiteX33" fmla="*/ 52420 w 3421799"/>
              <a:gd name="connsiteY33" fmla="*/ 2874213 h 3010853"/>
              <a:gd name="connsiteX34" fmla="*/ 42450 w 3421799"/>
              <a:gd name="connsiteY34" fmla="*/ 2858381 h 3010853"/>
              <a:gd name="connsiteX35" fmla="*/ 27947 w 3421799"/>
              <a:gd name="connsiteY35" fmla="*/ 2830371 h 3010853"/>
              <a:gd name="connsiteX36" fmla="*/ 22811 w 3421799"/>
              <a:gd name="connsiteY36" fmla="*/ 2818650 h 3010853"/>
              <a:gd name="connsiteX37" fmla="*/ 4683 w 3421799"/>
              <a:gd name="connsiteY37" fmla="*/ 2755475 h 3010853"/>
              <a:gd name="connsiteX38" fmla="*/ 0 w 3421799"/>
              <a:gd name="connsiteY38" fmla="*/ 2701739 h 3010853"/>
              <a:gd name="connsiteX39" fmla="*/ 89885 w 3421799"/>
              <a:gd name="connsiteY39" fmla="*/ 2483444 h 3010853"/>
              <a:gd name="connsiteX40" fmla="*/ 2539119 w 3421799"/>
              <a:gd name="connsiteY40" fmla="*/ 15223 h 3010853"/>
              <a:gd name="connsiteX41" fmla="*/ 2539573 w 3421799"/>
              <a:gd name="connsiteY41" fmla="*/ 14766 h 3010853"/>
              <a:gd name="connsiteX42" fmla="*/ 2554226 w 3421799"/>
              <a:gd name="connsiteY42" fmla="*/ 0 h 3010853"/>
              <a:gd name="connsiteX43" fmla="*/ 3421800 w 3421799"/>
              <a:gd name="connsiteY43" fmla="*/ 0 h 301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421799" h="3010853">
                <a:moveTo>
                  <a:pt x="3421800" y="0"/>
                </a:moveTo>
                <a:lnTo>
                  <a:pt x="3218616" y="204746"/>
                </a:lnTo>
                <a:lnTo>
                  <a:pt x="1644204" y="1791112"/>
                </a:lnTo>
                <a:lnTo>
                  <a:pt x="1532868" y="1903304"/>
                </a:lnTo>
                <a:lnTo>
                  <a:pt x="1527279" y="1908784"/>
                </a:lnTo>
                <a:lnTo>
                  <a:pt x="1525466" y="1910763"/>
                </a:lnTo>
                <a:lnTo>
                  <a:pt x="1478182" y="1958411"/>
                </a:lnTo>
                <a:lnTo>
                  <a:pt x="1458544" y="1978048"/>
                </a:lnTo>
                <a:lnTo>
                  <a:pt x="1441020" y="1995858"/>
                </a:lnTo>
                <a:lnTo>
                  <a:pt x="1437394" y="1999512"/>
                </a:lnTo>
                <a:lnTo>
                  <a:pt x="1434222" y="2002709"/>
                </a:lnTo>
                <a:lnTo>
                  <a:pt x="1432560" y="2004383"/>
                </a:lnTo>
                <a:lnTo>
                  <a:pt x="1430294" y="2006667"/>
                </a:lnTo>
                <a:lnTo>
                  <a:pt x="1418813" y="2018084"/>
                </a:lnTo>
                <a:lnTo>
                  <a:pt x="1415943" y="2020976"/>
                </a:lnTo>
                <a:lnTo>
                  <a:pt x="1405217" y="2031937"/>
                </a:lnTo>
                <a:lnTo>
                  <a:pt x="1402649" y="2034524"/>
                </a:lnTo>
                <a:lnTo>
                  <a:pt x="1380140" y="2057206"/>
                </a:lnTo>
                <a:lnTo>
                  <a:pt x="1346754" y="2090849"/>
                </a:lnTo>
                <a:lnTo>
                  <a:pt x="1183905" y="2254798"/>
                </a:lnTo>
                <a:lnTo>
                  <a:pt x="523444" y="2920338"/>
                </a:lnTo>
                <a:cubicBezTo>
                  <a:pt x="518761" y="2925057"/>
                  <a:pt x="513776" y="2929776"/>
                  <a:pt x="508791" y="2934038"/>
                </a:cubicBezTo>
                <a:cubicBezTo>
                  <a:pt x="491871" y="2949109"/>
                  <a:pt x="473592" y="2962048"/>
                  <a:pt x="454406" y="2972552"/>
                </a:cubicBezTo>
                <a:cubicBezTo>
                  <a:pt x="434164" y="2983969"/>
                  <a:pt x="413014" y="2992646"/>
                  <a:pt x="391261" y="2998887"/>
                </a:cubicBezTo>
                <a:cubicBezTo>
                  <a:pt x="361501" y="3007564"/>
                  <a:pt x="330684" y="3011522"/>
                  <a:pt x="300168" y="3010761"/>
                </a:cubicBezTo>
                <a:cubicBezTo>
                  <a:pt x="287781" y="3010609"/>
                  <a:pt x="275545" y="3009543"/>
                  <a:pt x="263308" y="3007869"/>
                </a:cubicBezTo>
                <a:cubicBezTo>
                  <a:pt x="251827" y="3006194"/>
                  <a:pt x="240497" y="3003911"/>
                  <a:pt x="229318" y="3000866"/>
                </a:cubicBezTo>
                <a:cubicBezTo>
                  <a:pt x="226448" y="3000257"/>
                  <a:pt x="223729" y="2999496"/>
                  <a:pt x="221010" y="2998583"/>
                </a:cubicBezTo>
                <a:cubicBezTo>
                  <a:pt x="209226" y="2995234"/>
                  <a:pt x="197594" y="2990972"/>
                  <a:pt x="186264" y="2986100"/>
                </a:cubicBezTo>
                <a:cubicBezTo>
                  <a:pt x="173424" y="2980620"/>
                  <a:pt x="160735" y="2974074"/>
                  <a:pt x="148649" y="2966615"/>
                </a:cubicBezTo>
                <a:cubicBezTo>
                  <a:pt x="134600" y="2958090"/>
                  <a:pt x="121306" y="2948500"/>
                  <a:pt x="108617" y="2937540"/>
                </a:cubicBezTo>
                <a:cubicBezTo>
                  <a:pt x="102121" y="2932059"/>
                  <a:pt x="95927" y="2926275"/>
                  <a:pt x="89885" y="2920186"/>
                </a:cubicBezTo>
                <a:cubicBezTo>
                  <a:pt x="76741" y="2906942"/>
                  <a:pt x="64958" y="2892632"/>
                  <a:pt x="54837" y="2877714"/>
                </a:cubicBezTo>
                <a:cubicBezTo>
                  <a:pt x="53931" y="2876648"/>
                  <a:pt x="53175" y="2875431"/>
                  <a:pt x="52420" y="2874213"/>
                </a:cubicBezTo>
                <a:cubicBezTo>
                  <a:pt x="48794" y="2869037"/>
                  <a:pt x="45471" y="2863709"/>
                  <a:pt x="42450" y="2858381"/>
                </a:cubicBezTo>
                <a:cubicBezTo>
                  <a:pt x="37011" y="2849247"/>
                  <a:pt x="32177" y="2839962"/>
                  <a:pt x="27947" y="2830371"/>
                </a:cubicBezTo>
                <a:cubicBezTo>
                  <a:pt x="26134" y="2826566"/>
                  <a:pt x="24321" y="2822608"/>
                  <a:pt x="22811" y="2818650"/>
                </a:cubicBezTo>
                <a:cubicBezTo>
                  <a:pt x="14502" y="2798099"/>
                  <a:pt x="8460" y="2776939"/>
                  <a:pt x="4683" y="2755475"/>
                </a:cubicBezTo>
                <a:cubicBezTo>
                  <a:pt x="1510" y="2737664"/>
                  <a:pt x="0" y="2719702"/>
                  <a:pt x="0" y="2701739"/>
                </a:cubicBezTo>
                <a:cubicBezTo>
                  <a:pt x="0" y="2622885"/>
                  <a:pt x="30062" y="2543726"/>
                  <a:pt x="89885" y="2483444"/>
                </a:cubicBezTo>
                <a:lnTo>
                  <a:pt x="2539119" y="15223"/>
                </a:lnTo>
                <a:lnTo>
                  <a:pt x="2539573" y="14766"/>
                </a:lnTo>
                <a:lnTo>
                  <a:pt x="2554226" y="0"/>
                </a:lnTo>
                <a:lnTo>
                  <a:pt x="3421800" y="0"/>
                </a:lnTo>
                <a:close/>
              </a:path>
            </a:pathLst>
          </a:custGeom>
          <a:solidFill>
            <a:schemeClr val="bg2">
              <a:lumMod val="75000"/>
            </a:schemeClr>
          </a:solidFill>
          <a:ln w="144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N"/>
          </a:p>
        </p:txBody>
      </p:sp>
      <p:sp>
        <p:nvSpPr>
          <p:cNvPr id="53" name="Freeform: Shape 52">
            <a:extLst>
              <a:ext uri="{FF2B5EF4-FFF2-40B4-BE49-F238E27FC236}">
                <a16:creationId xmlns:a16="http://schemas.microsoft.com/office/drawing/2014/main" id="{B4A5971E-C926-7EB1-96BE-3E0F4935205C}"/>
              </a:ext>
            </a:extLst>
          </p:cNvPr>
          <p:cNvSpPr/>
          <p:nvPr userDrawn="1"/>
        </p:nvSpPr>
        <p:spPr>
          <a:xfrm>
            <a:off x="7866240" y="0"/>
            <a:ext cx="3421799" cy="3010853"/>
          </a:xfrm>
          <a:custGeom>
            <a:avLst/>
            <a:gdLst>
              <a:gd name="connsiteX0" fmla="*/ 3421800 w 3421799"/>
              <a:gd name="connsiteY0" fmla="*/ 0 h 3010853"/>
              <a:gd name="connsiteX1" fmla="*/ 3218616 w 3421799"/>
              <a:gd name="connsiteY1" fmla="*/ 204746 h 3010853"/>
              <a:gd name="connsiteX2" fmla="*/ 1644204 w 3421799"/>
              <a:gd name="connsiteY2" fmla="*/ 1791112 h 3010853"/>
              <a:gd name="connsiteX3" fmla="*/ 1532868 w 3421799"/>
              <a:gd name="connsiteY3" fmla="*/ 1903304 h 3010853"/>
              <a:gd name="connsiteX4" fmla="*/ 1527279 w 3421799"/>
              <a:gd name="connsiteY4" fmla="*/ 1908784 h 3010853"/>
              <a:gd name="connsiteX5" fmla="*/ 1525466 w 3421799"/>
              <a:gd name="connsiteY5" fmla="*/ 1910763 h 3010853"/>
              <a:gd name="connsiteX6" fmla="*/ 1478182 w 3421799"/>
              <a:gd name="connsiteY6" fmla="*/ 1958411 h 3010853"/>
              <a:gd name="connsiteX7" fmla="*/ 1458544 w 3421799"/>
              <a:gd name="connsiteY7" fmla="*/ 1978048 h 3010853"/>
              <a:gd name="connsiteX8" fmla="*/ 1441020 w 3421799"/>
              <a:gd name="connsiteY8" fmla="*/ 1995858 h 3010853"/>
              <a:gd name="connsiteX9" fmla="*/ 1437394 w 3421799"/>
              <a:gd name="connsiteY9" fmla="*/ 1999512 h 3010853"/>
              <a:gd name="connsiteX10" fmla="*/ 1434222 w 3421799"/>
              <a:gd name="connsiteY10" fmla="*/ 2002709 h 3010853"/>
              <a:gd name="connsiteX11" fmla="*/ 1432560 w 3421799"/>
              <a:gd name="connsiteY11" fmla="*/ 2004383 h 3010853"/>
              <a:gd name="connsiteX12" fmla="*/ 1430294 w 3421799"/>
              <a:gd name="connsiteY12" fmla="*/ 2006667 h 3010853"/>
              <a:gd name="connsiteX13" fmla="*/ 1418813 w 3421799"/>
              <a:gd name="connsiteY13" fmla="*/ 2018084 h 3010853"/>
              <a:gd name="connsiteX14" fmla="*/ 1415943 w 3421799"/>
              <a:gd name="connsiteY14" fmla="*/ 2020976 h 3010853"/>
              <a:gd name="connsiteX15" fmla="*/ 1405217 w 3421799"/>
              <a:gd name="connsiteY15" fmla="*/ 2031937 h 3010853"/>
              <a:gd name="connsiteX16" fmla="*/ 1402649 w 3421799"/>
              <a:gd name="connsiteY16" fmla="*/ 2034524 h 3010853"/>
              <a:gd name="connsiteX17" fmla="*/ 1380140 w 3421799"/>
              <a:gd name="connsiteY17" fmla="*/ 2057206 h 3010853"/>
              <a:gd name="connsiteX18" fmla="*/ 1346754 w 3421799"/>
              <a:gd name="connsiteY18" fmla="*/ 2090849 h 3010853"/>
              <a:gd name="connsiteX19" fmla="*/ 1183905 w 3421799"/>
              <a:gd name="connsiteY19" fmla="*/ 2254798 h 3010853"/>
              <a:gd name="connsiteX20" fmla="*/ 523444 w 3421799"/>
              <a:gd name="connsiteY20" fmla="*/ 2920338 h 3010853"/>
              <a:gd name="connsiteX21" fmla="*/ 508791 w 3421799"/>
              <a:gd name="connsiteY21" fmla="*/ 2934038 h 3010853"/>
              <a:gd name="connsiteX22" fmla="*/ 454406 w 3421799"/>
              <a:gd name="connsiteY22" fmla="*/ 2972552 h 3010853"/>
              <a:gd name="connsiteX23" fmla="*/ 391261 w 3421799"/>
              <a:gd name="connsiteY23" fmla="*/ 2998887 h 3010853"/>
              <a:gd name="connsiteX24" fmla="*/ 300168 w 3421799"/>
              <a:gd name="connsiteY24" fmla="*/ 3010761 h 3010853"/>
              <a:gd name="connsiteX25" fmla="*/ 263308 w 3421799"/>
              <a:gd name="connsiteY25" fmla="*/ 3007869 h 3010853"/>
              <a:gd name="connsiteX26" fmla="*/ 229318 w 3421799"/>
              <a:gd name="connsiteY26" fmla="*/ 3000866 h 3010853"/>
              <a:gd name="connsiteX27" fmla="*/ 221010 w 3421799"/>
              <a:gd name="connsiteY27" fmla="*/ 2998583 h 3010853"/>
              <a:gd name="connsiteX28" fmla="*/ 186264 w 3421799"/>
              <a:gd name="connsiteY28" fmla="*/ 2986100 h 3010853"/>
              <a:gd name="connsiteX29" fmla="*/ 148649 w 3421799"/>
              <a:gd name="connsiteY29" fmla="*/ 2966615 h 3010853"/>
              <a:gd name="connsiteX30" fmla="*/ 108617 w 3421799"/>
              <a:gd name="connsiteY30" fmla="*/ 2937540 h 3010853"/>
              <a:gd name="connsiteX31" fmla="*/ 89885 w 3421799"/>
              <a:gd name="connsiteY31" fmla="*/ 2920186 h 3010853"/>
              <a:gd name="connsiteX32" fmla="*/ 54837 w 3421799"/>
              <a:gd name="connsiteY32" fmla="*/ 2877714 h 3010853"/>
              <a:gd name="connsiteX33" fmla="*/ 52420 w 3421799"/>
              <a:gd name="connsiteY33" fmla="*/ 2874213 h 3010853"/>
              <a:gd name="connsiteX34" fmla="*/ 42450 w 3421799"/>
              <a:gd name="connsiteY34" fmla="*/ 2858381 h 3010853"/>
              <a:gd name="connsiteX35" fmla="*/ 27947 w 3421799"/>
              <a:gd name="connsiteY35" fmla="*/ 2830371 h 3010853"/>
              <a:gd name="connsiteX36" fmla="*/ 22811 w 3421799"/>
              <a:gd name="connsiteY36" fmla="*/ 2818650 h 3010853"/>
              <a:gd name="connsiteX37" fmla="*/ 4683 w 3421799"/>
              <a:gd name="connsiteY37" fmla="*/ 2755475 h 3010853"/>
              <a:gd name="connsiteX38" fmla="*/ 0 w 3421799"/>
              <a:gd name="connsiteY38" fmla="*/ 2701739 h 3010853"/>
              <a:gd name="connsiteX39" fmla="*/ 89885 w 3421799"/>
              <a:gd name="connsiteY39" fmla="*/ 2483444 h 3010853"/>
              <a:gd name="connsiteX40" fmla="*/ 2539119 w 3421799"/>
              <a:gd name="connsiteY40" fmla="*/ 15223 h 3010853"/>
              <a:gd name="connsiteX41" fmla="*/ 2539573 w 3421799"/>
              <a:gd name="connsiteY41" fmla="*/ 14766 h 3010853"/>
              <a:gd name="connsiteX42" fmla="*/ 2554226 w 3421799"/>
              <a:gd name="connsiteY42" fmla="*/ 0 h 3010853"/>
              <a:gd name="connsiteX43" fmla="*/ 3421800 w 3421799"/>
              <a:gd name="connsiteY43" fmla="*/ 0 h 301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421799" h="3010853">
                <a:moveTo>
                  <a:pt x="3421800" y="0"/>
                </a:moveTo>
                <a:lnTo>
                  <a:pt x="3218616" y="204746"/>
                </a:lnTo>
                <a:lnTo>
                  <a:pt x="1644204" y="1791112"/>
                </a:lnTo>
                <a:lnTo>
                  <a:pt x="1532868" y="1903304"/>
                </a:lnTo>
                <a:lnTo>
                  <a:pt x="1527279" y="1908784"/>
                </a:lnTo>
                <a:lnTo>
                  <a:pt x="1525466" y="1910763"/>
                </a:lnTo>
                <a:lnTo>
                  <a:pt x="1478182" y="1958411"/>
                </a:lnTo>
                <a:lnTo>
                  <a:pt x="1458544" y="1978048"/>
                </a:lnTo>
                <a:lnTo>
                  <a:pt x="1441020" y="1995858"/>
                </a:lnTo>
                <a:lnTo>
                  <a:pt x="1437394" y="1999512"/>
                </a:lnTo>
                <a:lnTo>
                  <a:pt x="1434222" y="2002709"/>
                </a:lnTo>
                <a:lnTo>
                  <a:pt x="1432560" y="2004383"/>
                </a:lnTo>
                <a:lnTo>
                  <a:pt x="1430294" y="2006667"/>
                </a:lnTo>
                <a:lnTo>
                  <a:pt x="1418813" y="2018084"/>
                </a:lnTo>
                <a:lnTo>
                  <a:pt x="1415943" y="2020976"/>
                </a:lnTo>
                <a:lnTo>
                  <a:pt x="1405217" y="2031937"/>
                </a:lnTo>
                <a:lnTo>
                  <a:pt x="1402649" y="2034524"/>
                </a:lnTo>
                <a:lnTo>
                  <a:pt x="1380140" y="2057206"/>
                </a:lnTo>
                <a:lnTo>
                  <a:pt x="1346754" y="2090849"/>
                </a:lnTo>
                <a:lnTo>
                  <a:pt x="1183905" y="2254798"/>
                </a:lnTo>
                <a:lnTo>
                  <a:pt x="523444" y="2920338"/>
                </a:lnTo>
                <a:cubicBezTo>
                  <a:pt x="518761" y="2925057"/>
                  <a:pt x="513776" y="2929776"/>
                  <a:pt x="508791" y="2934038"/>
                </a:cubicBezTo>
                <a:cubicBezTo>
                  <a:pt x="491871" y="2949109"/>
                  <a:pt x="473592" y="2962048"/>
                  <a:pt x="454406" y="2972552"/>
                </a:cubicBezTo>
                <a:cubicBezTo>
                  <a:pt x="434164" y="2983969"/>
                  <a:pt x="413014" y="2992646"/>
                  <a:pt x="391261" y="2998887"/>
                </a:cubicBezTo>
                <a:cubicBezTo>
                  <a:pt x="361501" y="3007564"/>
                  <a:pt x="330684" y="3011522"/>
                  <a:pt x="300168" y="3010761"/>
                </a:cubicBezTo>
                <a:cubicBezTo>
                  <a:pt x="287781" y="3010609"/>
                  <a:pt x="275545" y="3009543"/>
                  <a:pt x="263308" y="3007869"/>
                </a:cubicBezTo>
                <a:cubicBezTo>
                  <a:pt x="251827" y="3006194"/>
                  <a:pt x="240497" y="3003911"/>
                  <a:pt x="229318" y="3000866"/>
                </a:cubicBezTo>
                <a:cubicBezTo>
                  <a:pt x="226448" y="3000257"/>
                  <a:pt x="223729" y="2999496"/>
                  <a:pt x="221010" y="2998583"/>
                </a:cubicBezTo>
                <a:cubicBezTo>
                  <a:pt x="209226" y="2995234"/>
                  <a:pt x="197594" y="2990972"/>
                  <a:pt x="186264" y="2986100"/>
                </a:cubicBezTo>
                <a:cubicBezTo>
                  <a:pt x="173424" y="2980620"/>
                  <a:pt x="160735" y="2974074"/>
                  <a:pt x="148649" y="2966615"/>
                </a:cubicBezTo>
                <a:cubicBezTo>
                  <a:pt x="134600" y="2958090"/>
                  <a:pt x="121306" y="2948500"/>
                  <a:pt x="108617" y="2937540"/>
                </a:cubicBezTo>
                <a:cubicBezTo>
                  <a:pt x="102121" y="2932059"/>
                  <a:pt x="95927" y="2926275"/>
                  <a:pt x="89885" y="2920186"/>
                </a:cubicBezTo>
                <a:cubicBezTo>
                  <a:pt x="76741" y="2906942"/>
                  <a:pt x="64958" y="2892632"/>
                  <a:pt x="54837" y="2877714"/>
                </a:cubicBezTo>
                <a:cubicBezTo>
                  <a:pt x="53931" y="2876648"/>
                  <a:pt x="53175" y="2875431"/>
                  <a:pt x="52420" y="2874213"/>
                </a:cubicBezTo>
                <a:cubicBezTo>
                  <a:pt x="48794" y="2869037"/>
                  <a:pt x="45471" y="2863709"/>
                  <a:pt x="42450" y="2858381"/>
                </a:cubicBezTo>
                <a:cubicBezTo>
                  <a:pt x="37011" y="2849247"/>
                  <a:pt x="32177" y="2839962"/>
                  <a:pt x="27947" y="2830371"/>
                </a:cubicBezTo>
                <a:cubicBezTo>
                  <a:pt x="26134" y="2826566"/>
                  <a:pt x="24321" y="2822608"/>
                  <a:pt x="22811" y="2818650"/>
                </a:cubicBezTo>
                <a:cubicBezTo>
                  <a:pt x="14502" y="2798099"/>
                  <a:pt x="8460" y="2776939"/>
                  <a:pt x="4683" y="2755475"/>
                </a:cubicBezTo>
                <a:cubicBezTo>
                  <a:pt x="1510" y="2737664"/>
                  <a:pt x="0" y="2719702"/>
                  <a:pt x="0" y="2701739"/>
                </a:cubicBezTo>
                <a:cubicBezTo>
                  <a:pt x="0" y="2622885"/>
                  <a:pt x="30062" y="2543726"/>
                  <a:pt x="89885" y="2483444"/>
                </a:cubicBezTo>
                <a:lnTo>
                  <a:pt x="2539119" y="15223"/>
                </a:lnTo>
                <a:lnTo>
                  <a:pt x="2539573" y="14766"/>
                </a:lnTo>
                <a:lnTo>
                  <a:pt x="2554226" y="0"/>
                </a:lnTo>
                <a:lnTo>
                  <a:pt x="3421800" y="0"/>
                </a:lnTo>
                <a:close/>
              </a:path>
            </a:pathLst>
          </a:custGeom>
          <a:solidFill>
            <a:schemeClr val="bg2">
              <a:lumMod val="40000"/>
              <a:lumOff val="60000"/>
            </a:schemeClr>
          </a:solidFill>
          <a:ln w="144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N"/>
          </a:p>
        </p:txBody>
      </p:sp>
      <p:sp>
        <p:nvSpPr>
          <p:cNvPr id="54" name="Freeform: Shape 53">
            <a:extLst>
              <a:ext uri="{FF2B5EF4-FFF2-40B4-BE49-F238E27FC236}">
                <a16:creationId xmlns:a16="http://schemas.microsoft.com/office/drawing/2014/main" id="{CF0010AD-8BCC-BAB1-B675-432AAAC03DE9}"/>
              </a:ext>
            </a:extLst>
          </p:cNvPr>
          <p:cNvSpPr/>
          <p:nvPr userDrawn="1"/>
        </p:nvSpPr>
        <p:spPr bwMode="auto">
          <a:xfrm>
            <a:off x="10037674" y="5143264"/>
            <a:ext cx="2154324" cy="1714738"/>
          </a:xfrm>
          <a:custGeom>
            <a:avLst/>
            <a:gdLst>
              <a:gd name="connsiteX0" fmla="*/ 2888852 w 3415294"/>
              <a:gd name="connsiteY0" fmla="*/ 300 h 2718409"/>
              <a:gd name="connsiteX1" fmla="*/ 3304412 w 3415294"/>
              <a:gd name="connsiteY1" fmla="*/ 36934 h 2718409"/>
              <a:gd name="connsiteX2" fmla="*/ 3415294 w 3415294"/>
              <a:gd name="connsiteY2" fmla="*/ 59097 h 2718409"/>
              <a:gd name="connsiteX3" fmla="*/ 3415294 w 3415294"/>
              <a:gd name="connsiteY3" fmla="*/ 2718408 h 2718409"/>
              <a:gd name="connsiteX4" fmla="*/ 0 w 3415294"/>
              <a:gd name="connsiteY4" fmla="*/ 2718409 h 2718409"/>
              <a:gd name="connsiteX5" fmla="*/ 8722 w 3415294"/>
              <a:gd name="connsiteY5" fmla="*/ 2567144 h 2718409"/>
              <a:gd name="connsiteX6" fmla="*/ 1769804 w 3415294"/>
              <a:gd name="connsiteY6" fmla="*/ 212769 h 2718409"/>
              <a:gd name="connsiteX7" fmla="*/ 2888852 w 3415294"/>
              <a:gd name="connsiteY7" fmla="*/ 300 h 271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5294" h="2718409">
                <a:moveTo>
                  <a:pt x="2888852" y="300"/>
                </a:moveTo>
                <a:cubicBezTo>
                  <a:pt x="3028685" y="2337"/>
                  <a:pt x="3167559" y="14697"/>
                  <a:pt x="3304412" y="36934"/>
                </a:cubicBezTo>
                <a:lnTo>
                  <a:pt x="3415294" y="59097"/>
                </a:lnTo>
                <a:lnTo>
                  <a:pt x="3415294" y="2718408"/>
                </a:lnTo>
                <a:lnTo>
                  <a:pt x="0" y="2718409"/>
                </a:lnTo>
                <a:lnTo>
                  <a:pt x="8722" y="2567144"/>
                </a:lnTo>
                <a:cubicBezTo>
                  <a:pt x="117078" y="1549592"/>
                  <a:pt x="762084" y="625039"/>
                  <a:pt x="1769804" y="212769"/>
                </a:cubicBezTo>
                <a:cubicBezTo>
                  <a:pt x="2136248" y="62853"/>
                  <a:pt x="2515962" y="-5131"/>
                  <a:pt x="2888852" y="300"/>
                </a:cubicBezTo>
                <a:close/>
              </a:path>
            </a:pathLst>
          </a:custGeom>
          <a:gradFill>
            <a:gsLst>
              <a:gs pos="0">
                <a:schemeClr val="bg2"/>
              </a:gs>
              <a:gs pos="44000">
                <a:schemeClr val="bg2">
                  <a:lumMod val="75000"/>
                </a:schemeClr>
              </a:gs>
              <a:gs pos="100000">
                <a:schemeClr val="bg2">
                  <a:lumMod val="50000"/>
                </a:schemeClr>
              </a:gs>
            </a:gsLst>
            <a:lin ang="9497293" scaled="1"/>
          </a:gradFill>
          <a:ln w="14405" cap="flat">
            <a:noFill/>
            <a:prstDash val="solid"/>
            <a:miter/>
          </a:ln>
        </p:spPr>
        <p:txBody>
          <a:bodyPr rtlCol="0" anchor="ctr"/>
          <a:lstStyle/>
          <a:p>
            <a:pPr lvl="0"/>
            <a:endParaRPr lang="en-IN" err="1"/>
          </a:p>
        </p:txBody>
      </p:sp>
      <p:sp>
        <p:nvSpPr>
          <p:cNvPr id="55" name="Freeform: Shape 54">
            <a:extLst>
              <a:ext uri="{FF2B5EF4-FFF2-40B4-BE49-F238E27FC236}">
                <a16:creationId xmlns:a16="http://schemas.microsoft.com/office/drawing/2014/main" id="{2350FA3A-9418-169D-0B4E-5633D8D2FF61}"/>
              </a:ext>
            </a:extLst>
          </p:cNvPr>
          <p:cNvSpPr/>
          <p:nvPr userDrawn="1"/>
        </p:nvSpPr>
        <p:spPr bwMode="auto">
          <a:xfrm>
            <a:off x="7772400" y="3429000"/>
            <a:ext cx="3390900" cy="3390900"/>
          </a:xfrm>
          <a:custGeom>
            <a:avLst/>
            <a:gdLst>
              <a:gd name="connsiteX0" fmla="*/ 0 w 3390900"/>
              <a:gd name="connsiteY0" fmla="*/ 3390900 h 3390900"/>
              <a:gd name="connsiteX1" fmla="*/ 3390900 w 3390900"/>
              <a:gd name="connsiteY1" fmla="*/ 0 h 3390900"/>
            </a:gdLst>
            <a:ahLst/>
            <a:cxnLst>
              <a:cxn ang="0">
                <a:pos x="connsiteX0" y="connsiteY0"/>
              </a:cxn>
              <a:cxn ang="0">
                <a:pos x="connsiteX1" y="connsiteY1"/>
              </a:cxn>
            </a:cxnLst>
            <a:rect l="l" t="t" r="r" b="b"/>
            <a:pathLst>
              <a:path w="3390900" h="3390900">
                <a:moveTo>
                  <a:pt x="0" y="3390900"/>
                </a:moveTo>
                <a:lnTo>
                  <a:pt x="3390900" y="0"/>
                </a:lnTo>
              </a:path>
            </a:pathLst>
          </a:custGeom>
          <a:noFill/>
          <a:ln>
            <a:solidFill>
              <a:schemeClr val="bg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IN"/>
          </a:p>
        </p:txBody>
      </p:sp>
      <p:sp>
        <p:nvSpPr>
          <p:cNvPr id="56" name="Freeform: Shape 55">
            <a:extLst>
              <a:ext uri="{FF2B5EF4-FFF2-40B4-BE49-F238E27FC236}">
                <a16:creationId xmlns:a16="http://schemas.microsoft.com/office/drawing/2014/main" id="{8D3EBD54-B077-7697-1C73-DC5A7814BD80}"/>
              </a:ext>
            </a:extLst>
          </p:cNvPr>
          <p:cNvSpPr/>
          <p:nvPr userDrawn="1"/>
        </p:nvSpPr>
        <p:spPr bwMode="auto">
          <a:xfrm>
            <a:off x="8756162" y="5136060"/>
            <a:ext cx="1683840" cy="1683840"/>
          </a:xfrm>
          <a:custGeom>
            <a:avLst/>
            <a:gdLst>
              <a:gd name="connsiteX0" fmla="*/ 0 w 3390900"/>
              <a:gd name="connsiteY0" fmla="*/ 3390900 h 3390900"/>
              <a:gd name="connsiteX1" fmla="*/ 3390900 w 3390900"/>
              <a:gd name="connsiteY1" fmla="*/ 0 h 3390900"/>
            </a:gdLst>
            <a:ahLst/>
            <a:cxnLst>
              <a:cxn ang="0">
                <a:pos x="connsiteX0" y="connsiteY0"/>
              </a:cxn>
              <a:cxn ang="0">
                <a:pos x="connsiteX1" y="connsiteY1"/>
              </a:cxn>
            </a:cxnLst>
            <a:rect l="l" t="t" r="r" b="b"/>
            <a:pathLst>
              <a:path w="3390900" h="3390900">
                <a:moveTo>
                  <a:pt x="0" y="3390900"/>
                </a:moveTo>
                <a:lnTo>
                  <a:pt x="3390900" y="0"/>
                </a:lnTo>
              </a:path>
            </a:pathLst>
          </a:custGeom>
          <a:noFill/>
          <a:ln>
            <a:solidFill>
              <a:schemeClr val="bg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IN"/>
          </a:p>
        </p:txBody>
      </p:sp>
      <p:sp>
        <p:nvSpPr>
          <p:cNvPr id="57" name="Oval 56">
            <a:extLst>
              <a:ext uri="{FF2B5EF4-FFF2-40B4-BE49-F238E27FC236}">
                <a16:creationId xmlns:a16="http://schemas.microsoft.com/office/drawing/2014/main" id="{6EB1E19F-1239-4B84-69E3-2D99E76737AE}"/>
              </a:ext>
            </a:extLst>
          </p:cNvPr>
          <p:cNvSpPr/>
          <p:nvPr userDrawn="1"/>
        </p:nvSpPr>
        <p:spPr bwMode="auto">
          <a:xfrm>
            <a:off x="11103277" y="3140361"/>
            <a:ext cx="326173" cy="326173"/>
          </a:xfrm>
          <a:prstGeom prst="ellipse">
            <a:avLst/>
          </a:prstGeom>
          <a:noFill/>
          <a:ln>
            <a:solidFill>
              <a:schemeClr val="bg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IN" err="1">
              <a:solidFill>
                <a:schemeClr val="lt1"/>
              </a:solidFill>
            </a:endParaRPr>
          </a:p>
        </p:txBody>
      </p:sp>
      <p:sp>
        <p:nvSpPr>
          <p:cNvPr id="58" name="Oval 57">
            <a:extLst>
              <a:ext uri="{FF2B5EF4-FFF2-40B4-BE49-F238E27FC236}">
                <a16:creationId xmlns:a16="http://schemas.microsoft.com/office/drawing/2014/main" id="{E3A21227-43B0-7C8C-1E41-A556180B5BEC}"/>
              </a:ext>
            </a:extLst>
          </p:cNvPr>
          <p:cNvSpPr/>
          <p:nvPr userDrawn="1"/>
        </p:nvSpPr>
        <p:spPr bwMode="auto">
          <a:xfrm>
            <a:off x="10382330" y="4846845"/>
            <a:ext cx="326173" cy="326173"/>
          </a:xfrm>
          <a:prstGeom prst="ellipse">
            <a:avLst/>
          </a:prstGeom>
          <a:noFill/>
          <a:ln>
            <a:solidFill>
              <a:schemeClr val="bg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IN" err="1">
              <a:solidFill>
                <a:schemeClr val="lt1"/>
              </a:solidFill>
            </a:endParaRPr>
          </a:p>
        </p:txBody>
      </p:sp>
      <p:sp>
        <p:nvSpPr>
          <p:cNvPr id="35" name="Text Placeholder 4">
            <a:extLst>
              <a:ext uri="{FF2B5EF4-FFF2-40B4-BE49-F238E27FC236}">
                <a16:creationId xmlns:a16="http://schemas.microsoft.com/office/drawing/2014/main" id="{41F9749A-12AA-8DF6-7DAA-A7BEDE155123}"/>
              </a:ext>
            </a:extLst>
          </p:cNvPr>
          <p:cNvSpPr>
            <a:spLocks noGrp="1"/>
          </p:cNvSpPr>
          <p:nvPr>
            <p:ph type="body" sz="quarter" idx="12" hasCustomPrompt="1"/>
          </p:nvPr>
        </p:nvSpPr>
        <p:spPr>
          <a:xfrm>
            <a:off x="588263" y="3732514"/>
            <a:ext cx="3602737" cy="307777"/>
          </a:xfrm>
          <a:noFill/>
        </p:spPr>
        <p:txBody>
          <a:bodyPr wrap="square" lIns="0" tIns="0" rIns="0" bIns="0">
            <a:spAutoFit/>
          </a:bodyPr>
          <a:lstStyle>
            <a:lvl1pPr marL="0" indent="0">
              <a:spcBef>
                <a:spcPts val="0"/>
              </a:spcBef>
              <a:spcAft>
                <a:spcPts val="0"/>
              </a:spcAft>
              <a:buFont typeface="Arial" panose="020B0604020202020204" pitchFamily="34" charset="0"/>
              <a:buNone/>
              <a:defRPr sz="2000" spc="0" baseline="0">
                <a:solidFill>
                  <a:schemeClr val="bg1"/>
                </a:solidFill>
                <a:latin typeface="+mj-lt"/>
              </a:defRPr>
            </a:lvl1pPr>
          </a:lstStyle>
          <a:p>
            <a:pPr lvl="0"/>
            <a:r>
              <a:rPr lang="en-US"/>
              <a:t>Speaker name</a:t>
            </a:r>
          </a:p>
        </p:txBody>
      </p:sp>
      <p:sp>
        <p:nvSpPr>
          <p:cNvPr id="36" name="Text Placeholder 3">
            <a:extLst>
              <a:ext uri="{FF2B5EF4-FFF2-40B4-BE49-F238E27FC236}">
                <a16:creationId xmlns:a16="http://schemas.microsoft.com/office/drawing/2014/main" id="{8E21DBA0-E9FF-7475-E991-A3FF045FEEB0}"/>
              </a:ext>
            </a:extLst>
          </p:cNvPr>
          <p:cNvSpPr>
            <a:spLocks noGrp="1"/>
          </p:cNvSpPr>
          <p:nvPr>
            <p:ph type="body" sz="quarter" idx="13" hasCustomPrompt="1"/>
          </p:nvPr>
        </p:nvSpPr>
        <p:spPr>
          <a:xfrm>
            <a:off x="588263" y="4151724"/>
            <a:ext cx="3602737" cy="246221"/>
          </a:xfrm>
        </p:spPr>
        <p:txBody>
          <a:bodyPr/>
          <a:lstStyle>
            <a:lvl1pPr marL="0" indent="0">
              <a:buNone/>
              <a:defRPr sz="1600">
                <a:solidFill>
                  <a:schemeClr val="bg1"/>
                </a:solidFill>
              </a:defRPr>
            </a:lvl1pPr>
          </a:lstStyle>
          <a:p>
            <a:pPr lvl="0"/>
            <a:r>
              <a:rPr lang="en-US"/>
              <a:t>Contact information</a:t>
            </a:r>
          </a:p>
        </p:txBody>
      </p:sp>
      <p:sp>
        <p:nvSpPr>
          <p:cNvPr id="61" name="Title 1">
            <a:extLst>
              <a:ext uri="{FF2B5EF4-FFF2-40B4-BE49-F238E27FC236}">
                <a16:creationId xmlns:a16="http://schemas.microsoft.com/office/drawing/2014/main" id="{17482A62-8B42-5028-7BBC-B1DFC42E4F61}"/>
              </a:ext>
            </a:extLst>
          </p:cNvPr>
          <p:cNvSpPr>
            <a:spLocks noGrp="1"/>
          </p:cNvSpPr>
          <p:nvPr>
            <p:ph type="title" hasCustomPrompt="1"/>
          </p:nvPr>
        </p:nvSpPr>
        <p:spPr>
          <a:xfrm>
            <a:off x="588263" y="2386823"/>
            <a:ext cx="6784994" cy="738664"/>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kumimoji="0" lang="en-GB" sz="4800" b="0" i="0" u="none" strike="noStrike" kern="1200" cap="none" spc="0" normalizeH="0" baseline="0" dirty="0" smtClean="0">
                <a:ln>
                  <a:noFill/>
                </a:ln>
                <a:solidFill>
                  <a:srgbClr val="FFFFFF"/>
                </a:solidFill>
                <a:effectLst/>
                <a:uLnTx/>
                <a:uFillTx/>
                <a:latin typeface="Segoe UI Semibold"/>
                <a:ea typeface="+mn-ea"/>
                <a:cs typeface="Segoe UI" panose="020B0502040204020203" pitchFamily="34" charset="0"/>
              </a:defRPr>
            </a:lvl1pPr>
          </a:lstStyle>
          <a:p>
            <a:r>
              <a:rPr lang="en-GB"/>
              <a:t>Thank you!</a:t>
            </a:r>
          </a:p>
        </p:txBody>
      </p:sp>
      <p:sp>
        <p:nvSpPr>
          <p:cNvPr id="62" name="Text Box 3" descr="This is a copyright notice that should be included on the final slide.">
            <a:extLst>
              <a:ext uri="{FF2B5EF4-FFF2-40B4-BE49-F238E27FC236}">
                <a16:creationId xmlns:a16="http://schemas.microsoft.com/office/drawing/2014/main" id="{8D9D1768-1022-E1A1-5B3A-9A615D69BFB3}"/>
              </a:ext>
            </a:extLst>
          </p:cNvPr>
          <p:cNvSpPr txBox="1">
            <a:spLocks noChangeArrowheads="1"/>
          </p:cNvSpPr>
          <p:nvPr userDrawn="1"/>
        </p:nvSpPr>
        <p:spPr bwMode="blackWhite">
          <a:xfrm>
            <a:off x="604894" y="6462131"/>
            <a:ext cx="5676844" cy="138499"/>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marL="0" marR="0" lvl="0" indent="0" defTabSz="932290" rtl="0" eaLnBrk="0" fontAlgn="auto" latinLnBrk="0" hangingPunct="0">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a:ea typeface="+mn-ea"/>
                <a:cs typeface="Segoe UI" pitchFamily="34" charset="0"/>
              </a:rPr>
              <a:t>© Copyright Microsoft Corporation. All rights reserved. </a:t>
            </a:r>
          </a:p>
        </p:txBody>
      </p:sp>
    </p:spTree>
    <p:extLst>
      <p:ext uri="{BB962C8B-B14F-4D97-AF65-F5344CB8AC3E}">
        <p14:creationId xmlns:p14="http://schemas.microsoft.com/office/powerpoint/2010/main" val="103443523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ank you 4">
    <p:spTree>
      <p:nvGrpSpPr>
        <p:cNvPr id="1" name=""/>
        <p:cNvGrpSpPr/>
        <p:nvPr/>
      </p:nvGrpSpPr>
      <p:grpSpPr>
        <a:xfrm>
          <a:off x="0" y="0"/>
          <a:ext cx="0" cy="0"/>
          <a:chOff x="0" y="0"/>
          <a:chExt cx="0" cy="0"/>
        </a:xfrm>
      </p:grpSpPr>
      <p:sp>
        <p:nvSpPr>
          <p:cNvPr id="24" name="Freeform: Shape 7">
            <a:extLst>
              <a:ext uri="{FF2B5EF4-FFF2-40B4-BE49-F238E27FC236}">
                <a16:creationId xmlns:a16="http://schemas.microsoft.com/office/drawing/2014/main" id="{90DE383E-86C6-7313-3688-F727E45EB54E}"/>
              </a:ext>
            </a:extLst>
          </p:cNvPr>
          <p:cNvSpPr/>
          <p:nvPr userDrawn="1"/>
        </p:nvSpPr>
        <p:spPr>
          <a:xfrm flipH="1">
            <a:off x="0" y="-3432"/>
            <a:ext cx="12192000" cy="6864864"/>
          </a:xfrm>
          <a:custGeom>
            <a:avLst/>
            <a:gdLst>
              <a:gd name="connsiteX0" fmla="*/ 0 w 12192000"/>
              <a:gd name="connsiteY0" fmla="*/ 0 h 6864864"/>
              <a:gd name="connsiteX1" fmla="*/ 12192000 w 12192000"/>
              <a:gd name="connsiteY1" fmla="*/ 0 h 6864864"/>
              <a:gd name="connsiteX2" fmla="*/ 12192000 w 12192000"/>
              <a:gd name="connsiteY2" fmla="*/ 6864864 h 6864864"/>
              <a:gd name="connsiteX3" fmla="*/ 0 w 12192000"/>
              <a:gd name="connsiteY3" fmla="*/ 6864864 h 6864864"/>
            </a:gdLst>
            <a:ahLst/>
            <a:cxnLst>
              <a:cxn ang="0">
                <a:pos x="connsiteX0" y="connsiteY0"/>
              </a:cxn>
              <a:cxn ang="0">
                <a:pos x="connsiteX1" y="connsiteY1"/>
              </a:cxn>
              <a:cxn ang="0">
                <a:pos x="connsiteX2" y="connsiteY2"/>
              </a:cxn>
              <a:cxn ang="0">
                <a:pos x="connsiteX3" y="connsiteY3"/>
              </a:cxn>
            </a:cxnLst>
            <a:rect l="l" t="t" r="r" b="b"/>
            <a:pathLst>
              <a:path w="12192000" h="6864864">
                <a:moveTo>
                  <a:pt x="0" y="0"/>
                </a:moveTo>
                <a:lnTo>
                  <a:pt x="12192000" y="0"/>
                </a:lnTo>
                <a:lnTo>
                  <a:pt x="12192000" y="6864864"/>
                </a:lnTo>
                <a:lnTo>
                  <a:pt x="0" y="6864864"/>
                </a:lnTo>
                <a:close/>
              </a:path>
            </a:pathLst>
          </a:custGeom>
          <a:solidFill>
            <a:schemeClr val="bg2">
              <a:lumMod val="50000"/>
            </a:schemeClr>
          </a:solidFill>
          <a:ln w="137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25" name="Freeform: Shape 24">
            <a:extLst>
              <a:ext uri="{FF2B5EF4-FFF2-40B4-BE49-F238E27FC236}">
                <a16:creationId xmlns:a16="http://schemas.microsoft.com/office/drawing/2014/main" id="{08DD4794-BB97-1F13-17FF-B07C100D9341}"/>
              </a:ext>
            </a:extLst>
          </p:cNvPr>
          <p:cNvSpPr/>
          <p:nvPr userDrawn="1"/>
        </p:nvSpPr>
        <p:spPr>
          <a:xfrm>
            <a:off x="558231" y="1036503"/>
            <a:ext cx="6329078" cy="5821497"/>
          </a:xfrm>
          <a:custGeom>
            <a:avLst/>
            <a:gdLst>
              <a:gd name="connsiteX0" fmla="*/ 4425471 w 4425470"/>
              <a:gd name="connsiteY0" fmla="*/ 4104417 h 4104416"/>
              <a:gd name="connsiteX1" fmla="*/ 3783256 w 4425470"/>
              <a:gd name="connsiteY1" fmla="*/ 4104417 h 4104416"/>
              <a:gd name="connsiteX2" fmla="*/ 1842581 w 4425470"/>
              <a:gd name="connsiteY2" fmla="*/ 2163921 h 4104416"/>
              <a:gd name="connsiteX3" fmla="*/ 938264 w 4425470"/>
              <a:gd name="connsiteY3" fmla="*/ 1259604 h 4104416"/>
              <a:gd name="connsiteX4" fmla="*/ 300726 w 4425470"/>
              <a:gd name="connsiteY4" fmla="*/ 622067 h 4104416"/>
              <a:gd name="connsiteX5" fmla="*/ 66327 w 4425470"/>
              <a:gd name="connsiteY5" fmla="*/ 387667 h 4104416"/>
              <a:gd name="connsiteX6" fmla="*/ 15597 w 4425470"/>
              <a:gd name="connsiteY6" fmla="*/ 144093 h 4104416"/>
              <a:gd name="connsiteX7" fmla="*/ 26571 w 4425470"/>
              <a:gd name="connsiteY7" fmla="*/ 120528 h 4104416"/>
              <a:gd name="connsiteX8" fmla="*/ 48338 w 4425470"/>
              <a:gd name="connsiteY8" fmla="*/ 87247 h 4104416"/>
              <a:gd name="connsiteX9" fmla="*/ 66327 w 4425470"/>
              <a:gd name="connsiteY9" fmla="*/ 66560 h 4104416"/>
              <a:gd name="connsiteX10" fmla="*/ 226971 w 4425470"/>
              <a:gd name="connsiteY10" fmla="*/ 0 h 4104416"/>
              <a:gd name="connsiteX11" fmla="*/ 387434 w 4425470"/>
              <a:gd name="connsiteY11" fmla="*/ 66560 h 4104416"/>
              <a:gd name="connsiteX12" fmla="*/ 920994 w 4425470"/>
              <a:gd name="connsiteY12" fmla="*/ 600120 h 4104416"/>
              <a:gd name="connsiteX13" fmla="*/ 2047298 w 4425470"/>
              <a:gd name="connsiteY13" fmla="*/ 1726244 h 4104416"/>
              <a:gd name="connsiteX14" fmla="*/ 4425471 w 4425470"/>
              <a:gd name="connsiteY14" fmla="*/ 4104417 h 41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25470" h="4104416">
                <a:moveTo>
                  <a:pt x="4425471" y="4104417"/>
                </a:moveTo>
                <a:lnTo>
                  <a:pt x="3783256" y="4104417"/>
                </a:lnTo>
                <a:lnTo>
                  <a:pt x="1842581" y="2163921"/>
                </a:lnTo>
                <a:lnTo>
                  <a:pt x="938264" y="1259604"/>
                </a:lnTo>
                <a:lnTo>
                  <a:pt x="300726" y="622067"/>
                </a:lnTo>
                <a:lnTo>
                  <a:pt x="66327" y="387667"/>
                </a:lnTo>
                <a:cubicBezTo>
                  <a:pt x="666" y="321827"/>
                  <a:pt x="-16244" y="225584"/>
                  <a:pt x="15597" y="144093"/>
                </a:cubicBezTo>
                <a:cubicBezTo>
                  <a:pt x="18835" y="135998"/>
                  <a:pt x="22433" y="128083"/>
                  <a:pt x="26571" y="120528"/>
                </a:cubicBezTo>
                <a:cubicBezTo>
                  <a:pt x="32507" y="109015"/>
                  <a:pt x="39703" y="97861"/>
                  <a:pt x="48338" y="87247"/>
                </a:cubicBezTo>
                <a:cubicBezTo>
                  <a:pt x="53734" y="80052"/>
                  <a:pt x="59671" y="73216"/>
                  <a:pt x="66327" y="66560"/>
                </a:cubicBezTo>
                <a:cubicBezTo>
                  <a:pt x="110760" y="22127"/>
                  <a:pt x="168685" y="0"/>
                  <a:pt x="226971" y="0"/>
                </a:cubicBezTo>
                <a:cubicBezTo>
                  <a:pt x="285256" y="0"/>
                  <a:pt x="343181" y="22127"/>
                  <a:pt x="387434" y="66560"/>
                </a:cubicBezTo>
                <a:lnTo>
                  <a:pt x="920994" y="600120"/>
                </a:lnTo>
                <a:lnTo>
                  <a:pt x="2047298" y="1726244"/>
                </a:lnTo>
                <a:lnTo>
                  <a:pt x="4425471" y="4104417"/>
                </a:lnTo>
                <a:close/>
              </a:path>
            </a:pathLst>
          </a:custGeom>
          <a:gradFill>
            <a:gsLst>
              <a:gs pos="0">
                <a:schemeClr val="bg2"/>
              </a:gs>
              <a:gs pos="50000">
                <a:schemeClr val="bg2">
                  <a:lumMod val="40000"/>
                  <a:lumOff val="60000"/>
                </a:schemeClr>
              </a:gs>
              <a:gs pos="100000">
                <a:schemeClr val="bg2">
                  <a:lumMod val="75000"/>
                </a:schemeClr>
              </a:gs>
            </a:gsLst>
            <a:lin ang="18900000" scaled="1"/>
          </a:gradFill>
          <a:ln w="17980" cap="flat">
            <a:noFill/>
            <a:prstDash val="solid"/>
            <a:miter/>
          </a:ln>
        </p:spPr>
        <p:txBody>
          <a:bodyPr wrap="square" rtlCol="0" anchor="ctr">
            <a:noAutofit/>
          </a:bodyPr>
          <a:lstStyle/>
          <a:p>
            <a:pPr lvl="0"/>
            <a:endParaRPr lang="en-IN" noProof="0">
              <a:solidFill>
                <a:srgbClr val="000000"/>
              </a:solidFill>
              <a:latin typeface="Segoe UI"/>
            </a:endParaRPr>
          </a:p>
        </p:txBody>
      </p:sp>
      <p:sp>
        <p:nvSpPr>
          <p:cNvPr id="30" name="Freeform: Shape 25">
            <a:extLst>
              <a:ext uri="{FF2B5EF4-FFF2-40B4-BE49-F238E27FC236}">
                <a16:creationId xmlns:a16="http://schemas.microsoft.com/office/drawing/2014/main" id="{37028EF9-46F2-7F9A-5FC9-1296915A9616}"/>
              </a:ext>
            </a:extLst>
          </p:cNvPr>
          <p:cNvSpPr/>
          <p:nvPr userDrawn="1"/>
        </p:nvSpPr>
        <p:spPr>
          <a:xfrm>
            <a:off x="2093105" y="4667028"/>
            <a:ext cx="2280910" cy="2190970"/>
          </a:xfrm>
          <a:custGeom>
            <a:avLst/>
            <a:gdLst>
              <a:gd name="connsiteX0" fmla="*/ 1594878 w 1594877"/>
              <a:gd name="connsiteY0" fmla="*/ 1544733 h 1544732"/>
              <a:gd name="connsiteX1" fmla="*/ 1494678 w 1594877"/>
              <a:gd name="connsiteY1" fmla="*/ 1544733 h 1544732"/>
              <a:gd name="connsiteX2" fmla="*/ 10389 w 1594877"/>
              <a:gd name="connsiteY2" fmla="*/ 60444 h 1544732"/>
              <a:gd name="connsiteX3" fmla="*/ 10389 w 1594877"/>
              <a:gd name="connsiteY3" fmla="*/ 10433 h 1544732"/>
              <a:gd name="connsiteX4" fmla="*/ 35394 w 1594877"/>
              <a:gd name="connsiteY4" fmla="*/ 0 h 1544732"/>
              <a:gd name="connsiteX5" fmla="*/ 60399 w 1594877"/>
              <a:gd name="connsiteY5" fmla="*/ 10433 h 1544732"/>
              <a:gd name="connsiteX6" fmla="*/ 358120 w 1594877"/>
              <a:gd name="connsiteY6" fmla="*/ 308155 h 1544732"/>
              <a:gd name="connsiteX7" fmla="*/ 1594878 w 1594877"/>
              <a:gd name="connsiteY7" fmla="*/ 1544733 h 154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877" h="1544732">
                <a:moveTo>
                  <a:pt x="1594878" y="1544733"/>
                </a:moveTo>
                <a:lnTo>
                  <a:pt x="1494678" y="1544733"/>
                </a:lnTo>
                <a:lnTo>
                  <a:pt x="10389" y="60444"/>
                </a:lnTo>
                <a:cubicBezTo>
                  <a:pt x="-3463" y="46592"/>
                  <a:pt x="-3463" y="24286"/>
                  <a:pt x="10389" y="10433"/>
                </a:cubicBezTo>
                <a:cubicBezTo>
                  <a:pt x="17225" y="3598"/>
                  <a:pt x="26399" y="0"/>
                  <a:pt x="35394" y="0"/>
                </a:cubicBezTo>
                <a:cubicBezTo>
                  <a:pt x="44388" y="0"/>
                  <a:pt x="53563" y="3598"/>
                  <a:pt x="60399" y="10433"/>
                </a:cubicBezTo>
                <a:lnTo>
                  <a:pt x="358120" y="308155"/>
                </a:lnTo>
                <a:lnTo>
                  <a:pt x="1594878" y="1544733"/>
                </a:lnTo>
                <a:close/>
              </a:path>
            </a:pathLst>
          </a:custGeom>
          <a:solidFill>
            <a:srgbClr val="FFFFFF"/>
          </a:solidFill>
          <a:ln w="179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31" name="Freeform: Shape 29">
            <a:extLst>
              <a:ext uri="{FF2B5EF4-FFF2-40B4-BE49-F238E27FC236}">
                <a16:creationId xmlns:a16="http://schemas.microsoft.com/office/drawing/2014/main" id="{45C5CFDC-58FD-7A81-3E72-2682868C5F27}"/>
              </a:ext>
            </a:extLst>
          </p:cNvPr>
          <p:cNvSpPr/>
          <p:nvPr userDrawn="1"/>
        </p:nvSpPr>
        <p:spPr>
          <a:xfrm>
            <a:off x="4999575" y="4109909"/>
            <a:ext cx="1241337" cy="1231098"/>
          </a:xfrm>
          <a:custGeom>
            <a:avLst/>
            <a:gdLst>
              <a:gd name="connsiteX0" fmla="*/ 855836 w 867978"/>
              <a:gd name="connsiteY0" fmla="*/ 855836 h 867979"/>
              <a:gd name="connsiteX1" fmla="*/ 855836 w 867978"/>
              <a:gd name="connsiteY1" fmla="*/ 855836 h 867979"/>
              <a:gd name="connsiteX2" fmla="*/ 797551 w 867978"/>
              <a:gd name="connsiteY2" fmla="*/ 855836 h 867979"/>
              <a:gd name="connsiteX3" fmla="*/ 12143 w 867978"/>
              <a:gd name="connsiteY3" fmla="*/ 70427 h 867979"/>
              <a:gd name="connsiteX4" fmla="*/ 12143 w 867978"/>
              <a:gd name="connsiteY4" fmla="*/ 12143 h 867979"/>
              <a:gd name="connsiteX5" fmla="*/ 12143 w 867978"/>
              <a:gd name="connsiteY5" fmla="*/ 12143 h 867979"/>
              <a:gd name="connsiteX6" fmla="*/ 70427 w 867978"/>
              <a:gd name="connsiteY6" fmla="*/ 12143 h 867979"/>
              <a:gd name="connsiteX7" fmla="*/ 855836 w 867978"/>
              <a:gd name="connsiteY7" fmla="*/ 797551 h 867979"/>
              <a:gd name="connsiteX8" fmla="*/ 855836 w 867978"/>
              <a:gd name="connsiteY8" fmla="*/ 855836 h 86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978" h="867979">
                <a:moveTo>
                  <a:pt x="855836" y="855836"/>
                </a:moveTo>
                <a:lnTo>
                  <a:pt x="855836" y="855836"/>
                </a:lnTo>
                <a:cubicBezTo>
                  <a:pt x="839646" y="872027"/>
                  <a:pt x="813561" y="872027"/>
                  <a:pt x="797551" y="855836"/>
                </a:cubicBezTo>
                <a:lnTo>
                  <a:pt x="12143" y="70427"/>
                </a:lnTo>
                <a:cubicBezTo>
                  <a:pt x="-4048" y="54237"/>
                  <a:pt x="-4048" y="28153"/>
                  <a:pt x="12143" y="12143"/>
                </a:cubicBezTo>
                <a:lnTo>
                  <a:pt x="12143" y="12143"/>
                </a:lnTo>
                <a:cubicBezTo>
                  <a:pt x="28333" y="-4048"/>
                  <a:pt x="54417" y="-4048"/>
                  <a:pt x="70427" y="12143"/>
                </a:cubicBezTo>
                <a:lnTo>
                  <a:pt x="855836" y="797551"/>
                </a:lnTo>
                <a:cubicBezTo>
                  <a:pt x="872026" y="813742"/>
                  <a:pt x="872026" y="839826"/>
                  <a:pt x="855836" y="855836"/>
                </a:cubicBezTo>
                <a:close/>
              </a:path>
            </a:pathLst>
          </a:custGeom>
          <a:gradFill>
            <a:gsLst>
              <a:gs pos="0">
                <a:schemeClr val="bg2">
                  <a:alpha val="69000"/>
                </a:schemeClr>
              </a:gs>
              <a:gs pos="100000">
                <a:schemeClr val="bg2">
                  <a:lumMod val="60000"/>
                  <a:lumOff val="40000"/>
                  <a:alpha val="45000"/>
                </a:schemeClr>
              </a:gs>
            </a:gsLst>
            <a:lin ang="13500000" scaled="1"/>
          </a:gradFill>
          <a:ln w="179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32" name="Freeform: Shape 32">
            <a:extLst>
              <a:ext uri="{FF2B5EF4-FFF2-40B4-BE49-F238E27FC236}">
                <a16:creationId xmlns:a16="http://schemas.microsoft.com/office/drawing/2014/main" id="{031359A5-F014-7A8F-761D-F603E5AB6876}"/>
              </a:ext>
            </a:extLst>
          </p:cNvPr>
          <p:cNvSpPr/>
          <p:nvPr userDrawn="1"/>
        </p:nvSpPr>
        <p:spPr>
          <a:xfrm>
            <a:off x="258476" y="4522104"/>
            <a:ext cx="2664781" cy="2335896"/>
          </a:xfrm>
          <a:custGeom>
            <a:avLst/>
            <a:gdLst>
              <a:gd name="connsiteX0" fmla="*/ 1863291 w 1863290"/>
              <a:gd name="connsiteY0" fmla="*/ 1646911 h 1646911"/>
              <a:gd name="connsiteX1" fmla="*/ 1430291 w 1863290"/>
              <a:gd name="connsiteY1" fmla="*/ 1646911 h 1646911"/>
              <a:gd name="connsiteX2" fmla="*/ 44942 w 1863290"/>
              <a:gd name="connsiteY2" fmla="*/ 261563 h 1646911"/>
              <a:gd name="connsiteX3" fmla="*/ 28932 w 1863290"/>
              <a:gd name="connsiteY3" fmla="*/ 63861 h 1646911"/>
              <a:gd name="connsiteX4" fmla="*/ 44942 w 1863290"/>
              <a:gd name="connsiteY4" fmla="*/ 44973 h 1646911"/>
              <a:gd name="connsiteX5" fmla="*/ 153058 w 1863290"/>
              <a:gd name="connsiteY5" fmla="*/ 0 h 1646911"/>
              <a:gd name="connsiteX6" fmla="*/ 261352 w 1863290"/>
              <a:gd name="connsiteY6" fmla="*/ 44973 h 1646911"/>
              <a:gd name="connsiteX7" fmla="*/ 1209563 w 1863290"/>
              <a:gd name="connsiteY7" fmla="*/ 993184 h 1646911"/>
              <a:gd name="connsiteX8" fmla="*/ 1863291 w 1863290"/>
              <a:gd name="connsiteY8" fmla="*/ 1646911 h 164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290" h="1646911">
                <a:moveTo>
                  <a:pt x="1863291" y="1646911"/>
                </a:moveTo>
                <a:lnTo>
                  <a:pt x="1430291" y="1646911"/>
                </a:lnTo>
                <a:lnTo>
                  <a:pt x="44942" y="261563"/>
                </a:lnTo>
                <a:cubicBezTo>
                  <a:pt x="-9025" y="207596"/>
                  <a:pt x="-14422" y="123586"/>
                  <a:pt x="28932" y="63861"/>
                </a:cubicBezTo>
                <a:cubicBezTo>
                  <a:pt x="33609" y="57206"/>
                  <a:pt x="39006" y="50909"/>
                  <a:pt x="44942" y="44973"/>
                </a:cubicBezTo>
                <a:cubicBezTo>
                  <a:pt x="74804" y="15111"/>
                  <a:pt x="114021" y="0"/>
                  <a:pt x="153058" y="0"/>
                </a:cubicBezTo>
                <a:cubicBezTo>
                  <a:pt x="192094" y="0"/>
                  <a:pt x="231490" y="15111"/>
                  <a:pt x="261352" y="44973"/>
                </a:cubicBezTo>
                <a:lnTo>
                  <a:pt x="1209563" y="993184"/>
                </a:lnTo>
                <a:lnTo>
                  <a:pt x="1863291" y="1646911"/>
                </a:lnTo>
                <a:close/>
              </a:path>
            </a:pathLst>
          </a:custGeom>
          <a:gradFill>
            <a:gsLst>
              <a:gs pos="0">
                <a:schemeClr val="bg2"/>
              </a:gs>
              <a:gs pos="50000">
                <a:schemeClr val="bg2">
                  <a:lumMod val="40000"/>
                  <a:lumOff val="60000"/>
                </a:schemeClr>
              </a:gs>
              <a:gs pos="100000">
                <a:schemeClr val="bg2">
                  <a:lumMod val="75000"/>
                </a:schemeClr>
              </a:gs>
            </a:gsLst>
            <a:lin ang="18900000" scaled="1"/>
          </a:gradFill>
          <a:ln w="17980" cap="flat">
            <a:noFill/>
            <a:prstDash val="solid"/>
            <a:miter/>
          </a:ln>
        </p:spPr>
        <p:txBody>
          <a:bodyPr wrap="square" rtlCol="0" anchor="ctr">
            <a:noAutofit/>
          </a:bodyPr>
          <a:lstStyle/>
          <a:p>
            <a:pPr lvl="0"/>
            <a:endParaRPr lang="en-IN" noProof="0">
              <a:solidFill>
                <a:srgbClr val="000000"/>
              </a:solidFill>
              <a:latin typeface="Segoe UI"/>
            </a:endParaRPr>
          </a:p>
        </p:txBody>
      </p:sp>
      <p:sp>
        <p:nvSpPr>
          <p:cNvPr id="33" name="Free-form: Shape 32">
            <a:extLst>
              <a:ext uri="{FF2B5EF4-FFF2-40B4-BE49-F238E27FC236}">
                <a16:creationId xmlns:a16="http://schemas.microsoft.com/office/drawing/2014/main" id="{837F3A17-9072-2F68-16DC-A4BAB9F87BCD}"/>
              </a:ext>
            </a:extLst>
          </p:cNvPr>
          <p:cNvSpPr/>
          <p:nvPr userDrawn="1"/>
        </p:nvSpPr>
        <p:spPr>
          <a:xfrm>
            <a:off x="1548813" y="-3432"/>
            <a:ext cx="774390" cy="550142"/>
          </a:xfrm>
          <a:custGeom>
            <a:avLst/>
            <a:gdLst>
              <a:gd name="connsiteX0" fmla="*/ 39552 w 774390"/>
              <a:gd name="connsiteY0" fmla="*/ 0 h 550142"/>
              <a:gd name="connsiteX1" fmla="*/ 734839 w 774390"/>
              <a:gd name="connsiteY1" fmla="*/ 0 h 550142"/>
              <a:gd name="connsiteX2" fmla="*/ 743963 w 774390"/>
              <a:gd name="connsiteY2" fmla="*/ 16671 h 550142"/>
              <a:gd name="connsiteX3" fmla="*/ 774390 w 774390"/>
              <a:gd name="connsiteY3" fmla="*/ 166141 h 550142"/>
              <a:gd name="connsiteX4" fmla="*/ 387196 w 774390"/>
              <a:gd name="connsiteY4" fmla="*/ 550142 h 550142"/>
              <a:gd name="connsiteX5" fmla="*/ 0 w 774390"/>
              <a:gd name="connsiteY5" fmla="*/ 166141 h 550142"/>
              <a:gd name="connsiteX6" fmla="*/ 30428 w 774390"/>
              <a:gd name="connsiteY6" fmla="*/ 16671 h 5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390" h="550142">
                <a:moveTo>
                  <a:pt x="39552" y="0"/>
                </a:moveTo>
                <a:lnTo>
                  <a:pt x="734839" y="0"/>
                </a:lnTo>
                <a:lnTo>
                  <a:pt x="743963" y="16671"/>
                </a:lnTo>
                <a:cubicBezTo>
                  <a:pt x="763556" y="62612"/>
                  <a:pt x="774390" y="113122"/>
                  <a:pt x="774390" y="166141"/>
                </a:cubicBezTo>
                <a:cubicBezTo>
                  <a:pt x="774390" y="378220"/>
                  <a:pt x="601038" y="550142"/>
                  <a:pt x="387196" y="550142"/>
                </a:cubicBezTo>
                <a:cubicBezTo>
                  <a:pt x="173353" y="550142"/>
                  <a:pt x="0" y="378220"/>
                  <a:pt x="0" y="166141"/>
                </a:cubicBezTo>
                <a:cubicBezTo>
                  <a:pt x="0" y="113122"/>
                  <a:pt x="10835" y="62612"/>
                  <a:pt x="30428" y="16671"/>
                </a:cubicBezTo>
                <a:close/>
              </a:path>
            </a:pathLst>
          </a:custGeom>
          <a:gradFill>
            <a:gsLst>
              <a:gs pos="0">
                <a:schemeClr val="bg2"/>
              </a:gs>
              <a:gs pos="50000">
                <a:schemeClr val="bg2">
                  <a:lumMod val="40000"/>
                  <a:lumOff val="60000"/>
                </a:schemeClr>
              </a:gs>
              <a:gs pos="100000">
                <a:schemeClr val="bg2">
                  <a:lumMod val="75000"/>
                </a:schemeClr>
              </a:gs>
            </a:gsLst>
            <a:lin ang="18900000" scaled="1"/>
          </a:gradFill>
          <a:ln w="17980" cap="flat">
            <a:noFill/>
            <a:prstDash val="solid"/>
            <a:miter/>
          </a:ln>
        </p:spPr>
        <p:txBody>
          <a:bodyPr wrap="square" rtlCol="0" anchor="ctr">
            <a:noAutofit/>
          </a:bodyPr>
          <a:lstStyle/>
          <a:p>
            <a:pPr lvl="0"/>
            <a:endParaRPr lang="en-IN" noProof="0">
              <a:solidFill>
                <a:srgbClr val="000000"/>
              </a:solidFill>
              <a:latin typeface="Segoe UI"/>
            </a:endParaRPr>
          </a:p>
        </p:txBody>
      </p:sp>
      <p:sp>
        <p:nvSpPr>
          <p:cNvPr id="34" name="Free-form: Shape 33">
            <a:extLst>
              <a:ext uri="{FF2B5EF4-FFF2-40B4-BE49-F238E27FC236}">
                <a16:creationId xmlns:a16="http://schemas.microsoft.com/office/drawing/2014/main" id="{FBF413E7-F95B-647F-1309-5743984F7D21}"/>
              </a:ext>
            </a:extLst>
          </p:cNvPr>
          <p:cNvSpPr/>
          <p:nvPr userDrawn="1"/>
        </p:nvSpPr>
        <p:spPr>
          <a:xfrm>
            <a:off x="0" y="1853345"/>
            <a:ext cx="480458" cy="2267991"/>
          </a:xfrm>
          <a:custGeom>
            <a:avLst/>
            <a:gdLst>
              <a:gd name="connsiteX0" fmla="*/ 0 w 480458"/>
              <a:gd name="connsiteY0" fmla="*/ 0 h 2267991"/>
              <a:gd name="connsiteX1" fmla="*/ 10390 w 480458"/>
              <a:gd name="connsiteY1" fmla="*/ 9365 h 2267991"/>
              <a:gd name="connsiteX2" fmla="*/ 480458 w 480458"/>
              <a:gd name="connsiteY2" fmla="*/ 1134798 h 2267991"/>
              <a:gd name="connsiteX3" fmla="*/ 479173 w 480458"/>
              <a:gd name="connsiteY3" fmla="*/ 1199352 h 2267991"/>
              <a:gd name="connsiteX4" fmla="*/ 304742 w 480458"/>
              <a:gd name="connsiteY4" fmla="*/ 1860190 h 2267991"/>
              <a:gd name="connsiteX5" fmla="*/ 32547 w 480458"/>
              <a:gd name="connsiteY5" fmla="*/ 2238067 h 2267991"/>
              <a:gd name="connsiteX6" fmla="*/ 0 w 480458"/>
              <a:gd name="connsiteY6" fmla="*/ 2267991 h 2267991"/>
              <a:gd name="connsiteX7" fmla="*/ 0 w 480458"/>
              <a:gd name="connsiteY7" fmla="*/ 2071959 h 2267991"/>
              <a:gd name="connsiteX8" fmla="*/ 81011 w 480458"/>
              <a:gd name="connsiteY8" fmla="*/ 1976123 h 2267991"/>
              <a:gd name="connsiteX9" fmla="*/ 206721 w 480458"/>
              <a:gd name="connsiteY9" fmla="*/ 1763232 h 2267991"/>
              <a:gd name="connsiteX10" fmla="*/ 349507 w 480458"/>
              <a:gd name="connsiteY10" fmla="*/ 1134798 h 2267991"/>
              <a:gd name="connsiteX11" fmla="*/ 347963 w 480458"/>
              <a:gd name="connsiteY11" fmla="*/ 1069480 h 2267991"/>
              <a:gd name="connsiteX12" fmla="*/ 7922 w 480458"/>
              <a:gd name="connsiteY12" fmla="*/ 198795 h 2267991"/>
              <a:gd name="connsiteX13" fmla="*/ 0 w 480458"/>
              <a:gd name="connsiteY13" fmla="*/ 190196 h 226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0458" h="2267991">
                <a:moveTo>
                  <a:pt x="0" y="0"/>
                </a:moveTo>
                <a:lnTo>
                  <a:pt x="10390" y="9365"/>
                </a:lnTo>
                <a:cubicBezTo>
                  <a:pt x="300818" y="297397"/>
                  <a:pt x="480458" y="695303"/>
                  <a:pt x="480458" y="1134798"/>
                </a:cubicBezTo>
                <a:cubicBezTo>
                  <a:pt x="480458" y="1156486"/>
                  <a:pt x="479944" y="1177919"/>
                  <a:pt x="479173" y="1199352"/>
                </a:cubicBezTo>
                <a:cubicBezTo>
                  <a:pt x="469654" y="1436641"/>
                  <a:pt x="407651" y="1660663"/>
                  <a:pt x="304742" y="1860190"/>
                </a:cubicBezTo>
                <a:cubicBezTo>
                  <a:pt x="232705" y="1999245"/>
                  <a:pt x="140602" y="2126567"/>
                  <a:pt x="32547" y="2238067"/>
                </a:cubicBezTo>
                <a:lnTo>
                  <a:pt x="0" y="2267991"/>
                </a:lnTo>
                <a:lnTo>
                  <a:pt x="0" y="2071959"/>
                </a:lnTo>
                <a:lnTo>
                  <a:pt x="81011" y="1976123"/>
                </a:lnTo>
                <a:cubicBezTo>
                  <a:pt x="128703" y="1909050"/>
                  <a:pt x="170831" y="1837864"/>
                  <a:pt x="206721" y="1763232"/>
                </a:cubicBezTo>
                <a:cubicBezTo>
                  <a:pt x="298310" y="1572891"/>
                  <a:pt x="349507" y="1359841"/>
                  <a:pt x="349507" y="1134798"/>
                </a:cubicBezTo>
                <a:cubicBezTo>
                  <a:pt x="349507" y="1113112"/>
                  <a:pt x="348992" y="1091424"/>
                  <a:pt x="347963" y="1069480"/>
                </a:cubicBezTo>
                <a:cubicBezTo>
                  <a:pt x="333331" y="738838"/>
                  <a:pt x="208048" y="436765"/>
                  <a:pt x="7922" y="198795"/>
                </a:cubicBezTo>
                <a:lnTo>
                  <a:pt x="0" y="190196"/>
                </a:lnTo>
                <a:close/>
              </a:path>
            </a:pathLst>
          </a:custGeom>
          <a:gradFill>
            <a:gsLst>
              <a:gs pos="0">
                <a:schemeClr val="bg2">
                  <a:alpha val="69000"/>
                </a:schemeClr>
              </a:gs>
              <a:gs pos="100000">
                <a:schemeClr val="bg2">
                  <a:lumMod val="60000"/>
                  <a:lumOff val="40000"/>
                  <a:alpha val="45000"/>
                </a:schemeClr>
              </a:gs>
            </a:gsLst>
            <a:lin ang="13500000" scaled="1"/>
          </a:gradFill>
          <a:ln w="179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37" name="Free-form: Shape 36">
            <a:extLst>
              <a:ext uri="{FF2B5EF4-FFF2-40B4-BE49-F238E27FC236}">
                <a16:creationId xmlns:a16="http://schemas.microsoft.com/office/drawing/2014/main" id="{36483A95-9C55-D921-4342-7FD3A8EE9522}"/>
              </a:ext>
            </a:extLst>
          </p:cNvPr>
          <p:cNvSpPr/>
          <p:nvPr userDrawn="1"/>
        </p:nvSpPr>
        <p:spPr>
          <a:xfrm>
            <a:off x="0" y="2540096"/>
            <a:ext cx="89147" cy="899117"/>
          </a:xfrm>
          <a:custGeom>
            <a:avLst/>
            <a:gdLst>
              <a:gd name="connsiteX0" fmla="*/ 0 w 89147"/>
              <a:gd name="connsiteY0" fmla="*/ 0 h 899117"/>
              <a:gd name="connsiteX1" fmla="*/ 25859 w 89147"/>
              <a:gd name="connsiteY1" fmla="*/ 63536 h 899117"/>
              <a:gd name="connsiteX2" fmla="*/ 89147 w 89147"/>
              <a:gd name="connsiteY2" fmla="*/ 448048 h 899117"/>
              <a:gd name="connsiteX3" fmla="*/ 8621 w 89147"/>
              <a:gd name="connsiteY3" fmla="*/ 880016 h 899117"/>
              <a:gd name="connsiteX4" fmla="*/ 0 w 89147"/>
              <a:gd name="connsiteY4" fmla="*/ 899117 h 899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47" h="899117">
                <a:moveTo>
                  <a:pt x="0" y="0"/>
                </a:moveTo>
                <a:lnTo>
                  <a:pt x="25859" y="63536"/>
                </a:lnTo>
                <a:cubicBezTo>
                  <a:pt x="66765" y="184222"/>
                  <a:pt x="89147" y="313584"/>
                  <a:pt x="89147" y="448048"/>
                </a:cubicBezTo>
                <a:cubicBezTo>
                  <a:pt x="89147" y="600116"/>
                  <a:pt x="60590" y="745807"/>
                  <a:pt x="8621" y="880016"/>
                </a:cubicBezTo>
                <a:lnTo>
                  <a:pt x="0" y="899117"/>
                </a:lnTo>
                <a:close/>
              </a:path>
            </a:pathLst>
          </a:custGeom>
          <a:gradFill>
            <a:gsLst>
              <a:gs pos="0">
                <a:schemeClr val="bg2">
                  <a:alpha val="69000"/>
                </a:schemeClr>
              </a:gs>
              <a:gs pos="100000">
                <a:schemeClr val="bg2">
                  <a:lumMod val="60000"/>
                  <a:lumOff val="40000"/>
                  <a:alpha val="45000"/>
                </a:schemeClr>
              </a:gs>
            </a:gsLst>
            <a:lin ang="13500000" scaled="1"/>
          </a:gradFill>
          <a:ln w="179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38" name="Free-form: Shape 37">
            <a:extLst>
              <a:ext uri="{FF2B5EF4-FFF2-40B4-BE49-F238E27FC236}">
                <a16:creationId xmlns:a16="http://schemas.microsoft.com/office/drawing/2014/main" id="{EA695DCE-F153-C7D1-3282-69AF5C4B1B45}"/>
              </a:ext>
            </a:extLst>
          </p:cNvPr>
          <p:cNvSpPr/>
          <p:nvPr userDrawn="1"/>
        </p:nvSpPr>
        <p:spPr>
          <a:xfrm>
            <a:off x="0" y="-3431"/>
            <a:ext cx="674888" cy="329279"/>
          </a:xfrm>
          <a:custGeom>
            <a:avLst/>
            <a:gdLst>
              <a:gd name="connsiteX0" fmla="*/ 560104 w 674888"/>
              <a:gd name="connsiteY0" fmla="*/ 0 h 329279"/>
              <a:gd name="connsiteX1" fmla="*/ 674888 w 674888"/>
              <a:gd name="connsiteY1" fmla="*/ 0 h 329279"/>
              <a:gd name="connsiteX2" fmla="*/ 645724 w 674888"/>
              <a:gd name="connsiteY2" fmla="*/ 35314 h 329279"/>
              <a:gd name="connsiteX3" fmla="*/ 36593 w 674888"/>
              <a:gd name="connsiteY3" fmla="*/ 327139 h 329279"/>
              <a:gd name="connsiteX4" fmla="*/ 0 w 674888"/>
              <a:gd name="connsiteY4" fmla="*/ 329279 h 329279"/>
              <a:gd name="connsiteX5" fmla="*/ 0 w 674888"/>
              <a:gd name="connsiteY5" fmla="*/ 247484 h 329279"/>
              <a:gd name="connsiteX6" fmla="*/ 19894 w 674888"/>
              <a:gd name="connsiteY6" fmla="*/ 246487 h 329279"/>
              <a:gd name="connsiteX7" fmla="*/ 446198 w 674888"/>
              <a:gd name="connsiteY7" fmla="*/ 93208 h 32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4888" h="329279">
                <a:moveTo>
                  <a:pt x="560104" y="0"/>
                </a:moveTo>
                <a:lnTo>
                  <a:pt x="674888" y="0"/>
                </a:lnTo>
                <a:lnTo>
                  <a:pt x="645724" y="35314"/>
                </a:lnTo>
                <a:cubicBezTo>
                  <a:pt x="486428" y="194579"/>
                  <a:pt x="273826" y="301320"/>
                  <a:pt x="36593" y="327139"/>
                </a:cubicBezTo>
                <a:lnTo>
                  <a:pt x="0" y="329279"/>
                </a:lnTo>
                <a:lnTo>
                  <a:pt x="0" y="247484"/>
                </a:lnTo>
                <a:lnTo>
                  <a:pt x="19894" y="246487"/>
                </a:lnTo>
                <a:cubicBezTo>
                  <a:pt x="176731" y="230689"/>
                  <a:pt x="322090" y="176364"/>
                  <a:pt x="446198" y="93208"/>
                </a:cubicBezTo>
                <a:close/>
              </a:path>
            </a:pathLst>
          </a:custGeom>
          <a:gradFill>
            <a:gsLst>
              <a:gs pos="0">
                <a:schemeClr val="bg2"/>
              </a:gs>
              <a:gs pos="50000">
                <a:schemeClr val="bg2">
                  <a:lumMod val="40000"/>
                  <a:lumOff val="60000"/>
                </a:schemeClr>
              </a:gs>
              <a:gs pos="100000">
                <a:schemeClr val="bg2">
                  <a:lumMod val="75000"/>
                </a:schemeClr>
              </a:gs>
            </a:gsLst>
            <a:lin ang="18900000" scaled="1"/>
          </a:gradFill>
          <a:ln w="17980" cap="flat">
            <a:noFill/>
            <a:prstDash val="solid"/>
            <a:miter/>
          </a:ln>
        </p:spPr>
        <p:txBody>
          <a:bodyPr wrap="square" rtlCol="0" anchor="ctr">
            <a:noAutofit/>
          </a:bodyPr>
          <a:lstStyle/>
          <a:p>
            <a:pPr lvl="0"/>
            <a:endParaRPr lang="en-IN" noProof="0">
              <a:solidFill>
                <a:srgbClr val="000000"/>
              </a:solidFill>
              <a:latin typeface="Segoe UI"/>
            </a:endParaRPr>
          </a:p>
        </p:txBody>
      </p:sp>
      <p:sp>
        <p:nvSpPr>
          <p:cNvPr id="39" name="Free-form: Shape 38">
            <a:extLst>
              <a:ext uri="{FF2B5EF4-FFF2-40B4-BE49-F238E27FC236}">
                <a16:creationId xmlns:a16="http://schemas.microsoft.com/office/drawing/2014/main" id="{FF94C6C6-C5A3-BEE2-769E-B8EC62DAF56B}"/>
              </a:ext>
            </a:extLst>
          </p:cNvPr>
          <p:cNvSpPr/>
          <p:nvPr userDrawn="1"/>
        </p:nvSpPr>
        <p:spPr>
          <a:xfrm>
            <a:off x="0" y="-3431"/>
            <a:ext cx="274958" cy="83919"/>
          </a:xfrm>
          <a:custGeom>
            <a:avLst/>
            <a:gdLst>
              <a:gd name="connsiteX0" fmla="*/ 0 w 274958"/>
              <a:gd name="connsiteY0" fmla="*/ 0 h 83919"/>
              <a:gd name="connsiteX1" fmla="*/ 274958 w 274958"/>
              <a:gd name="connsiteY1" fmla="*/ 0 h 83919"/>
              <a:gd name="connsiteX2" fmla="*/ 223247 w 274958"/>
              <a:gd name="connsiteY2" fmla="*/ 27838 h 83919"/>
              <a:gd name="connsiteX3" fmla="*/ 2776 w 274958"/>
              <a:gd name="connsiteY3" fmla="*/ 83780 h 83919"/>
              <a:gd name="connsiteX4" fmla="*/ 0 w 274958"/>
              <a:gd name="connsiteY4" fmla="*/ 83919 h 83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958" h="83919">
                <a:moveTo>
                  <a:pt x="0" y="0"/>
                </a:moveTo>
                <a:lnTo>
                  <a:pt x="274958" y="0"/>
                </a:lnTo>
                <a:lnTo>
                  <a:pt x="223247" y="27838"/>
                </a:lnTo>
                <a:cubicBezTo>
                  <a:pt x="154317" y="56754"/>
                  <a:pt x="80248" y="75977"/>
                  <a:pt x="2776" y="83780"/>
                </a:cubicBezTo>
                <a:lnTo>
                  <a:pt x="0" y="83919"/>
                </a:lnTo>
                <a:close/>
              </a:path>
            </a:pathLst>
          </a:custGeom>
          <a:gradFill>
            <a:gsLst>
              <a:gs pos="0">
                <a:schemeClr val="bg2"/>
              </a:gs>
              <a:gs pos="50000">
                <a:schemeClr val="bg2">
                  <a:lumMod val="40000"/>
                  <a:lumOff val="60000"/>
                </a:schemeClr>
              </a:gs>
              <a:gs pos="100000">
                <a:schemeClr val="bg2">
                  <a:lumMod val="75000"/>
                </a:schemeClr>
              </a:gs>
            </a:gsLst>
            <a:lin ang="18900000" scaled="1"/>
          </a:gradFill>
          <a:ln w="17980" cap="flat">
            <a:noFill/>
            <a:prstDash val="solid"/>
            <a:miter/>
          </a:ln>
        </p:spPr>
        <p:txBody>
          <a:bodyPr wrap="square" rtlCol="0" anchor="ctr">
            <a:noAutofit/>
          </a:bodyPr>
          <a:lstStyle/>
          <a:p>
            <a:pPr lvl="0"/>
            <a:endParaRPr lang="en-IN" noProof="0">
              <a:solidFill>
                <a:srgbClr val="000000"/>
              </a:solidFill>
              <a:latin typeface="Segoe UI"/>
            </a:endParaRPr>
          </a:p>
        </p:txBody>
      </p:sp>
      <p:sp>
        <p:nvSpPr>
          <p:cNvPr id="40" name="Free-form: Shape 39">
            <a:extLst>
              <a:ext uri="{FF2B5EF4-FFF2-40B4-BE49-F238E27FC236}">
                <a16:creationId xmlns:a16="http://schemas.microsoft.com/office/drawing/2014/main" id="{153C05F8-B8FE-9C11-811F-40D420CD5B8F}"/>
              </a:ext>
            </a:extLst>
          </p:cNvPr>
          <p:cNvSpPr/>
          <p:nvPr userDrawn="1"/>
        </p:nvSpPr>
        <p:spPr>
          <a:xfrm>
            <a:off x="0" y="5870221"/>
            <a:ext cx="239138" cy="987779"/>
          </a:xfrm>
          <a:custGeom>
            <a:avLst/>
            <a:gdLst>
              <a:gd name="connsiteX0" fmla="*/ 0 w 239138"/>
              <a:gd name="connsiteY0" fmla="*/ 0 h 987779"/>
              <a:gd name="connsiteX1" fmla="*/ 57149 w 239138"/>
              <a:gd name="connsiteY1" fmla="*/ 93294 h 987779"/>
              <a:gd name="connsiteX2" fmla="*/ 239138 w 239138"/>
              <a:gd name="connsiteY2" fmla="*/ 806112 h 987779"/>
              <a:gd name="connsiteX3" fmla="*/ 228074 w 239138"/>
              <a:gd name="connsiteY3" fmla="*/ 987779 h 987779"/>
              <a:gd name="connsiteX4" fmla="*/ 0 w 239138"/>
              <a:gd name="connsiteY4" fmla="*/ 987779 h 98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38" h="987779">
                <a:moveTo>
                  <a:pt x="0" y="0"/>
                </a:moveTo>
                <a:lnTo>
                  <a:pt x="57149" y="93294"/>
                </a:lnTo>
                <a:cubicBezTo>
                  <a:pt x="173212" y="305187"/>
                  <a:pt x="239138" y="548012"/>
                  <a:pt x="239138" y="806112"/>
                </a:cubicBezTo>
                <a:cubicBezTo>
                  <a:pt x="239138" y="867603"/>
                  <a:pt x="235278" y="928328"/>
                  <a:pt x="228074" y="987779"/>
                </a:cubicBezTo>
                <a:lnTo>
                  <a:pt x="0" y="987779"/>
                </a:lnTo>
                <a:close/>
              </a:path>
            </a:pathLst>
          </a:custGeom>
          <a:gradFill>
            <a:gsLst>
              <a:gs pos="0">
                <a:schemeClr val="bg2">
                  <a:alpha val="69000"/>
                </a:schemeClr>
              </a:gs>
              <a:gs pos="100000">
                <a:schemeClr val="bg2">
                  <a:lumMod val="60000"/>
                  <a:lumOff val="40000"/>
                  <a:alpha val="45000"/>
                </a:schemeClr>
              </a:gs>
            </a:gsLst>
            <a:lin ang="13500000" scaled="1"/>
          </a:gradFill>
          <a:ln w="179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41" name="Freeform: Shape 58">
            <a:extLst>
              <a:ext uri="{FF2B5EF4-FFF2-40B4-BE49-F238E27FC236}">
                <a16:creationId xmlns:a16="http://schemas.microsoft.com/office/drawing/2014/main" id="{3EE978CE-8350-091C-F0B2-A6D946FE82D7}"/>
              </a:ext>
            </a:extLst>
          </p:cNvPr>
          <p:cNvSpPr/>
          <p:nvPr userDrawn="1"/>
        </p:nvSpPr>
        <p:spPr>
          <a:xfrm>
            <a:off x="3295274" y="1702188"/>
            <a:ext cx="687688" cy="682015"/>
          </a:xfrm>
          <a:custGeom>
            <a:avLst/>
            <a:gdLst>
              <a:gd name="connsiteX0" fmla="*/ 480492 w 480851"/>
              <a:gd name="connsiteY0" fmla="*/ 228103 h 480851"/>
              <a:gd name="connsiteX1" fmla="*/ 480492 w 480851"/>
              <a:gd name="connsiteY1" fmla="*/ 228103 h 480851"/>
              <a:gd name="connsiteX2" fmla="*/ 240336 w 480851"/>
              <a:gd name="connsiteY2" fmla="*/ 0 h 480851"/>
              <a:gd name="connsiteX3" fmla="*/ 105057 w 480851"/>
              <a:gd name="connsiteY3" fmla="*/ 41735 h 480851"/>
              <a:gd name="connsiteX4" fmla="*/ 103258 w 480851"/>
              <a:gd name="connsiteY4" fmla="*/ 42994 h 480851"/>
              <a:gd name="connsiteX5" fmla="*/ 0 w 480851"/>
              <a:gd name="connsiteY5" fmla="*/ 240516 h 480851"/>
              <a:gd name="connsiteX6" fmla="*/ 240336 w 480851"/>
              <a:gd name="connsiteY6" fmla="*/ 480851 h 480851"/>
              <a:gd name="connsiteX7" fmla="*/ 437857 w 480851"/>
              <a:gd name="connsiteY7" fmla="*/ 377593 h 480851"/>
              <a:gd name="connsiteX8" fmla="*/ 442715 w 480851"/>
              <a:gd name="connsiteY8" fmla="*/ 370038 h 480851"/>
              <a:gd name="connsiteX9" fmla="*/ 471677 w 480851"/>
              <a:gd name="connsiteY9" fmla="*/ 306176 h 480851"/>
              <a:gd name="connsiteX10" fmla="*/ 480852 w 480851"/>
              <a:gd name="connsiteY10" fmla="*/ 240516 h 480851"/>
              <a:gd name="connsiteX11" fmla="*/ 480492 w 480851"/>
              <a:gd name="connsiteY11" fmla="*/ 228103 h 480851"/>
              <a:gd name="connsiteX12" fmla="*/ 240336 w 480851"/>
              <a:gd name="connsiteY12" fmla="*/ 340356 h 480851"/>
              <a:gd name="connsiteX13" fmla="*/ 140496 w 480851"/>
              <a:gd name="connsiteY13" fmla="*/ 240516 h 480851"/>
              <a:gd name="connsiteX14" fmla="*/ 206696 w 480851"/>
              <a:gd name="connsiteY14" fmla="*/ 146432 h 480851"/>
              <a:gd name="connsiteX15" fmla="*/ 240336 w 480851"/>
              <a:gd name="connsiteY15" fmla="*/ 140496 h 480851"/>
              <a:gd name="connsiteX16" fmla="*/ 246093 w 480851"/>
              <a:gd name="connsiteY16" fmla="*/ 140856 h 480851"/>
              <a:gd name="connsiteX17" fmla="*/ 333160 w 480851"/>
              <a:gd name="connsiteY17" fmla="*/ 203638 h 480851"/>
              <a:gd name="connsiteX18" fmla="*/ 333160 w 480851"/>
              <a:gd name="connsiteY18" fmla="*/ 203638 h 480851"/>
              <a:gd name="connsiteX19" fmla="*/ 340356 w 480851"/>
              <a:gd name="connsiteY19" fmla="*/ 240516 h 480851"/>
              <a:gd name="connsiteX20" fmla="*/ 334419 w 480851"/>
              <a:gd name="connsiteY20" fmla="*/ 274156 h 480851"/>
              <a:gd name="connsiteX21" fmla="*/ 240336 w 480851"/>
              <a:gd name="connsiteY21" fmla="*/ 340356 h 48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0851" h="480851">
                <a:moveTo>
                  <a:pt x="480492" y="228103"/>
                </a:moveTo>
                <a:lnTo>
                  <a:pt x="480492" y="228103"/>
                </a:lnTo>
                <a:cubicBezTo>
                  <a:pt x="474016" y="100919"/>
                  <a:pt x="368959" y="0"/>
                  <a:pt x="240336" y="0"/>
                </a:cubicBezTo>
                <a:cubicBezTo>
                  <a:pt x="190146" y="0"/>
                  <a:pt x="143554" y="15471"/>
                  <a:pt x="105057" y="41735"/>
                </a:cubicBezTo>
                <a:cubicBezTo>
                  <a:pt x="104338" y="42095"/>
                  <a:pt x="103798" y="42455"/>
                  <a:pt x="103258" y="42994"/>
                </a:cubicBezTo>
                <a:cubicBezTo>
                  <a:pt x="40836" y="86348"/>
                  <a:pt x="0" y="158665"/>
                  <a:pt x="0" y="240516"/>
                </a:cubicBezTo>
                <a:cubicBezTo>
                  <a:pt x="0" y="373276"/>
                  <a:pt x="107576" y="480851"/>
                  <a:pt x="240336" y="480851"/>
                </a:cubicBezTo>
                <a:cubicBezTo>
                  <a:pt x="322187" y="480851"/>
                  <a:pt x="394504" y="440016"/>
                  <a:pt x="437857" y="377593"/>
                </a:cubicBezTo>
                <a:cubicBezTo>
                  <a:pt x="439656" y="375075"/>
                  <a:pt x="441275" y="372556"/>
                  <a:pt x="442715" y="370038"/>
                </a:cubicBezTo>
                <a:cubicBezTo>
                  <a:pt x="455487" y="350610"/>
                  <a:pt x="465201" y="329022"/>
                  <a:pt x="471677" y="306176"/>
                </a:cubicBezTo>
                <a:cubicBezTo>
                  <a:pt x="477614" y="285309"/>
                  <a:pt x="480852" y="263362"/>
                  <a:pt x="480852" y="240516"/>
                </a:cubicBezTo>
                <a:cubicBezTo>
                  <a:pt x="480852" y="236378"/>
                  <a:pt x="480852" y="232241"/>
                  <a:pt x="480492" y="228103"/>
                </a:cubicBezTo>
                <a:close/>
                <a:moveTo>
                  <a:pt x="240336" y="340356"/>
                </a:moveTo>
                <a:cubicBezTo>
                  <a:pt x="185289" y="340356"/>
                  <a:pt x="140496" y="295562"/>
                  <a:pt x="140496" y="240516"/>
                </a:cubicBezTo>
                <a:cubicBezTo>
                  <a:pt x="140496" y="197162"/>
                  <a:pt x="168199" y="160104"/>
                  <a:pt x="206696" y="146432"/>
                </a:cubicBezTo>
                <a:cubicBezTo>
                  <a:pt x="217130" y="142474"/>
                  <a:pt x="228463" y="140496"/>
                  <a:pt x="240336" y="140496"/>
                </a:cubicBezTo>
                <a:cubicBezTo>
                  <a:pt x="242315" y="140496"/>
                  <a:pt x="244114" y="140496"/>
                  <a:pt x="246093" y="140856"/>
                </a:cubicBezTo>
                <a:cubicBezTo>
                  <a:pt x="285849" y="143014"/>
                  <a:pt x="319308" y="168379"/>
                  <a:pt x="333160" y="203638"/>
                </a:cubicBezTo>
                <a:lnTo>
                  <a:pt x="333160" y="203638"/>
                </a:lnTo>
                <a:cubicBezTo>
                  <a:pt x="337837" y="215151"/>
                  <a:pt x="340356" y="227563"/>
                  <a:pt x="340356" y="240516"/>
                </a:cubicBezTo>
                <a:cubicBezTo>
                  <a:pt x="340356" y="252389"/>
                  <a:pt x="338377" y="263722"/>
                  <a:pt x="334419" y="274156"/>
                </a:cubicBezTo>
                <a:cubicBezTo>
                  <a:pt x="320748" y="312652"/>
                  <a:pt x="283690" y="340356"/>
                  <a:pt x="240336" y="340356"/>
                </a:cubicBezTo>
                <a:close/>
              </a:path>
            </a:pathLst>
          </a:custGeom>
          <a:gradFill>
            <a:gsLst>
              <a:gs pos="0">
                <a:schemeClr val="bg2"/>
              </a:gs>
              <a:gs pos="50000">
                <a:schemeClr val="bg2">
                  <a:lumMod val="40000"/>
                  <a:lumOff val="60000"/>
                </a:schemeClr>
              </a:gs>
              <a:gs pos="100000">
                <a:schemeClr val="bg2">
                  <a:lumMod val="75000"/>
                </a:schemeClr>
              </a:gs>
            </a:gsLst>
            <a:lin ang="18900000" scaled="1"/>
          </a:gradFill>
          <a:ln w="17980" cap="flat">
            <a:noFill/>
            <a:prstDash val="solid"/>
            <a:miter/>
          </a:ln>
        </p:spPr>
        <p:txBody>
          <a:bodyPr wrap="square" rtlCol="0" anchor="ctr">
            <a:noAutofit/>
          </a:bodyPr>
          <a:lstStyle/>
          <a:p>
            <a:pPr lvl="0"/>
            <a:endParaRPr lang="en-IN" noProof="0">
              <a:solidFill>
                <a:srgbClr val="000000"/>
              </a:solidFill>
              <a:latin typeface="Segoe UI"/>
            </a:endParaRPr>
          </a:p>
        </p:txBody>
      </p:sp>
      <p:sp>
        <p:nvSpPr>
          <p:cNvPr id="42" name="Free-form: Shape 41">
            <a:extLst>
              <a:ext uri="{FF2B5EF4-FFF2-40B4-BE49-F238E27FC236}">
                <a16:creationId xmlns:a16="http://schemas.microsoft.com/office/drawing/2014/main" id="{9675EEC3-C564-9D4F-C006-D4539A4DB7BD}"/>
              </a:ext>
            </a:extLst>
          </p:cNvPr>
          <p:cNvSpPr/>
          <p:nvPr userDrawn="1"/>
        </p:nvSpPr>
        <p:spPr bwMode="auto">
          <a:xfrm flipV="1">
            <a:off x="6807200" y="0"/>
            <a:ext cx="5384801" cy="2132922"/>
          </a:xfrm>
          <a:custGeom>
            <a:avLst/>
            <a:gdLst>
              <a:gd name="connsiteX0" fmla="*/ 1744161 w 2463781"/>
              <a:gd name="connsiteY0" fmla="*/ 0 h 975905"/>
              <a:gd name="connsiteX1" fmla="*/ 2354022 w 2463781"/>
              <a:gd name="connsiteY1" fmla="*/ 92203 h 975905"/>
              <a:gd name="connsiteX2" fmla="*/ 2463781 w 2463781"/>
              <a:gd name="connsiteY2" fmla="*/ 132375 h 975905"/>
              <a:gd name="connsiteX3" fmla="*/ 2463781 w 2463781"/>
              <a:gd name="connsiteY3" fmla="*/ 557015 h 975905"/>
              <a:gd name="connsiteX4" fmla="*/ 2390197 w 2463781"/>
              <a:gd name="connsiteY4" fmla="*/ 521568 h 975905"/>
              <a:gd name="connsiteX5" fmla="*/ 1744161 w 2463781"/>
              <a:gd name="connsiteY5" fmla="*/ 391139 h 975905"/>
              <a:gd name="connsiteX6" fmla="*/ 570565 w 2463781"/>
              <a:gd name="connsiteY6" fmla="*/ 877259 h 975905"/>
              <a:gd name="connsiteX7" fmla="*/ 480909 w 2463781"/>
              <a:gd name="connsiteY7" fmla="*/ 975905 h 975905"/>
              <a:gd name="connsiteX8" fmla="*/ 0 w 2463781"/>
              <a:gd name="connsiteY8" fmla="*/ 975905 h 975905"/>
              <a:gd name="connsiteX9" fmla="*/ 43561 w 2463781"/>
              <a:gd name="connsiteY9" fmla="*/ 904202 h 975905"/>
              <a:gd name="connsiteX10" fmla="*/ 1744161 w 2463781"/>
              <a:gd name="connsiteY10" fmla="*/ 0 h 9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3781" h="975905">
                <a:moveTo>
                  <a:pt x="1744161" y="0"/>
                </a:moveTo>
                <a:cubicBezTo>
                  <a:pt x="1956534" y="0"/>
                  <a:pt x="2161367" y="32281"/>
                  <a:pt x="2354022" y="92203"/>
                </a:cubicBezTo>
                <a:lnTo>
                  <a:pt x="2463781" y="132375"/>
                </a:lnTo>
                <a:lnTo>
                  <a:pt x="2463781" y="557015"/>
                </a:lnTo>
                <a:lnTo>
                  <a:pt x="2390197" y="521568"/>
                </a:lnTo>
                <a:cubicBezTo>
                  <a:pt x="2191631" y="437582"/>
                  <a:pt x="1973320" y="391139"/>
                  <a:pt x="1744161" y="391139"/>
                </a:cubicBezTo>
                <a:cubicBezTo>
                  <a:pt x="1285843" y="391139"/>
                  <a:pt x="870915" y="576909"/>
                  <a:pt x="570565" y="877259"/>
                </a:cubicBezTo>
                <a:lnTo>
                  <a:pt x="480909" y="975905"/>
                </a:lnTo>
                <a:lnTo>
                  <a:pt x="0" y="975905"/>
                </a:lnTo>
                <a:lnTo>
                  <a:pt x="43561" y="904202"/>
                </a:lnTo>
                <a:cubicBezTo>
                  <a:pt x="412114" y="358672"/>
                  <a:pt x="1036252" y="0"/>
                  <a:pt x="1744161" y="0"/>
                </a:cubicBezTo>
                <a:close/>
              </a:path>
            </a:pathLst>
          </a:custGeom>
          <a:gradFill>
            <a:gsLst>
              <a:gs pos="0">
                <a:schemeClr val="bg2"/>
              </a:gs>
              <a:gs pos="50000">
                <a:schemeClr val="bg2">
                  <a:lumMod val="40000"/>
                  <a:lumOff val="60000"/>
                </a:schemeClr>
              </a:gs>
              <a:gs pos="100000">
                <a:schemeClr val="bg2">
                  <a:lumMod val="75000"/>
                </a:schemeClr>
              </a:gs>
            </a:gsLst>
            <a:lin ang="18900000" scaled="1"/>
          </a:gradFill>
          <a:ln w="17980" cap="flat">
            <a:noFill/>
            <a:prstDash val="solid"/>
            <a:miter/>
          </a:ln>
        </p:spPr>
        <p:txBody>
          <a:bodyPr wrap="square" rtlCol="0" anchor="ctr">
            <a:noAutofit/>
          </a:bodyPr>
          <a:lstStyle/>
          <a:p>
            <a:endParaRPr lang="en-US" err="1">
              <a:solidFill>
                <a:srgbClr val="000000"/>
              </a:solidFill>
              <a:latin typeface="Segoe UI"/>
            </a:endParaRPr>
          </a:p>
        </p:txBody>
      </p:sp>
      <p:sp>
        <p:nvSpPr>
          <p:cNvPr id="43" name="Freeform: Shape 61">
            <a:extLst>
              <a:ext uri="{FF2B5EF4-FFF2-40B4-BE49-F238E27FC236}">
                <a16:creationId xmlns:a16="http://schemas.microsoft.com/office/drawing/2014/main" id="{E8857B4E-9358-73A2-BBF5-19294FD6BA8F}"/>
              </a:ext>
            </a:extLst>
          </p:cNvPr>
          <p:cNvSpPr/>
          <p:nvPr userDrawn="1"/>
        </p:nvSpPr>
        <p:spPr>
          <a:xfrm flipH="1" flipV="1">
            <a:off x="0" y="-3432"/>
            <a:ext cx="12192000" cy="6864864"/>
          </a:xfrm>
          <a:custGeom>
            <a:avLst/>
            <a:gdLst>
              <a:gd name="connsiteX0" fmla="*/ 0 w 12192000"/>
              <a:gd name="connsiteY0" fmla="*/ 0 h 6864864"/>
              <a:gd name="connsiteX1" fmla="*/ 12192000 w 12192000"/>
              <a:gd name="connsiteY1" fmla="*/ 0 h 6864864"/>
              <a:gd name="connsiteX2" fmla="*/ 12192000 w 12192000"/>
              <a:gd name="connsiteY2" fmla="*/ 6864864 h 6864864"/>
              <a:gd name="connsiteX3" fmla="*/ 0 w 12192000"/>
              <a:gd name="connsiteY3" fmla="*/ 6864864 h 6864864"/>
            </a:gdLst>
            <a:ahLst/>
            <a:cxnLst>
              <a:cxn ang="0">
                <a:pos x="connsiteX0" y="connsiteY0"/>
              </a:cxn>
              <a:cxn ang="0">
                <a:pos x="connsiteX1" y="connsiteY1"/>
              </a:cxn>
              <a:cxn ang="0">
                <a:pos x="connsiteX2" y="connsiteY2"/>
              </a:cxn>
              <a:cxn ang="0">
                <a:pos x="connsiteX3" y="connsiteY3"/>
              </a:cxn>
            </a:cxnLst>
            <a:rect l="l" t="t" r="r" b="b"/>
            <a:pathLst>
              <a:path w="12192000" h="6864864">
                <a:moveTo>
                  <a:pt x="0" y="0"/>
                </a:moveTo>
                <a:lnTo>
                  <a:pt x="12192000" y="0"/>
                </a:lnTo>
                <a:lnTo>
                  <a:pt x="12192000" y="6864864"/>
                </a:lnTo>
                <a:lnTo>
                  <a:pt x="0" y="6864864"/>
                </a:lnTo>
                <a:close/>
              </a:path>
            </a:pathLst>
          </a:custGeom>
          <a:solidFill>
            <a:schemeClr val="bg2">
              <a:lumMod val="50000"/>
              <a:alpha val="74000"/>
            </a:schemeClr>
          </a:solidFill>
          <a:ln w="137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46" name="Text Box 3" descr="This is a copyright notice that should be included on the final slide.">
            <a:extLst>
              <a:ext uri="{FF2B5EF4-FFF2-40B4-BE49-F238E27FC236}">
                <a16:creationId xmlns:a16="http://schemas.microsoft.com/office/drawing/2014/main" id="{BA56B6B7-5F8B-DC5B-132E-53D20154A0EB}"/>
              </a:ext>
            </a:extLst>
          </p:cNvPr>
          <p:cNvSpPr txBox="1">
            <a:spLocks noChangeArrowheads="1"/>
          </p:cNvSpPr>
          <p:nvPr userDrawn="1"/>
        </p:nvSpPr>
        <p:spPr bwMode="blackWhite">
          <a:xfrm>
            <a:off x="604894" y="6462131"/>
            <a:ext cx="5676844" cy="138499"/>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marL="0" marR="0" lvl="0" indent="0" defTabSz="932290" rtl="0" eaLnBrk="0" fontAlgn="auto" latinLnBrk="0" hangingPunct="0">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a:ea typeface="+mn-ea"/>
                <a:cs typeface="Segoe UI" pitchFamily="34" charset="0"/>
              </a:rPr>
              <a:t>© Copyright Microsoft Corporation. All rights reserved. </a:t>
            </a:r>
          </a:p>
        </p:txBody>
      </p:sp>
      <p:grpSp>
        <p:nvGrpSpPr>
          <p:cNvPr id="26" name="Group 25">
            <a:extLst>
              <a:ext uri="{FF2B5EF4-FFF2-40B4-BE49-F238E27FC236}">
                <a16:creationId xmlns:a16="http://schemas.microsoft.com/office/drawing/2014/main" id="{81B5CE95-BEC8-78FF-66C0-B2E0D8807281}"/>
              </a:ext>
            </a:extLst>
          </p:cNvPr>
          <p:cNvGrpSpPr/>
          <p:nvPr userDrawn="1"/>
        </p:nvGrpSpPr>
        <p:grpSpPr>
          <a:xfrm>
            <a:off x="604894" y="597820"/>
            <a:ext cx="3084456" cy="292608"/>
            <a:chOff x="604894" y="597820"/>
            <a:chExt cx="3084456" cy="292608"/>
          </a:xfrm>
        </p:grpSpPr>
        <p:pic>
          <p:nvPicPr>
            <p:cNvPr id="27" name="Graphic 26" descr="Microsoft Power Platform logo">
              <a:extLst>
                <a:ext uri="{FF2B5EF4-FFF2-40B4-BE49-F238E27FC236}">
                  <a16:creationId xmlns:a16="http://schemas.microsoft.com/office/drawing/2014/main" id="{120ADA71-126C-9752-3940-1CEAF3C7672E}"/>
                </a:ext>
                <a:ext uri="{C183D7F6-B498-43B3-948B-1728B52AA6E4}">
                  <adec:decorative xmlns:adec="http://schemas.microsoft.com/office/drawing/2017/decorative" val="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89499"/>
            <a:stretch/>
          </p:blipFill>
          <p:spPr>
            <a:xfrm>
              <a:off x="604894" y="597820"/>
              <a:ext cx="322206" cy="292608"/>
            </a:xfrm>
            <a:prstGeom prst="rect">
              <a:avLst/>
            </a:prstGeom>
          </p:spPr>
        </p:pic>
        <p:pic>
          <p:nvPicPr>
            <p:cNvPr id="28" name="Graphic 27" descr="Microsoft Power Platform logo">
              <a:extLst>
                <a:ext uri="{FF2B5EF4-FFF2-40B4-BE49-F238E27FC236}">
                  <a16:creationId xmlns:a16="http://schemas.microsoft.com/office/drawing/2014/main" id="{1DC06F3F-EF47-D8B4-9C2E-3901B12D65BF}"/>
                </a:ext>
                <a:ext uri="{C183D7F6-B498-43B3-948B-1728B52AA6E4}">
                  <adec:decorative xmlns:adec="http://schemas.microsoft.com/office/drawing/2017/decorative" val="0"/>
                </a:ext>
              </a:extLst>
            </p:cNvPr>
            <p:cNvPicPr>
              <a:picLocks noChangeAspect="1"/>
            </p:cNvPicPr>
            <p:nvPr/>
          </p:nvPicPr>
          <p:blipFill rotWithShape="1">
            <a:blip r:embed="rId2">
              <a:lum bright="100000"/>
              <a:extLst>
                <a:ext uri="{96DAC541-7B7A-43D3-8B79-37D633B846F1}">
                  <asvg:svgBlip xmlns:asvg="http://schemas.microsoft.com/office/drawing/2016/SVG/main" r:embed="rId3"/>
                </a:ext>
              </a:extLst>
            </a:blip>
            <a:srcRect l="11123" r="-527"/>
            <a:stretch/>
          </p:blipFill>
          <p:spPr>
            <a:xfrm>
              <a:off x="946150" y="597820"/>
              <a:ext cx="2743200" cy="292608"/>
            </a:xfrm>
            <a:prstGeom prst="rect">
              <a:avLst/>
            </a:prstGeom>
          </p:spPr>
        </p:pic>
      </p:grpSp>
      <p:sp>
        <p:nvSpPr>
          <p:cNvPr id="35" name="Text Placeholder 4">
            <a:extLst>
              <a:ext uri="{FF2B5EF4-FFF2-40B4-BE49-F238E27FC236}">
                <a16:creationId xmlns:a16="http://schemas.microsoft.com/office/drawing/2014/main" id="{41F9749A-12AA-8DF6-7DAA-A7BEDE155123}"/>
              </a:ext>
            </a:extLst>
          </p:cNvPr>
          <p:cNvSpPr>
            <a:spLocks noGrp="1"/>
          </p:cNvSpPr>
          <p:nvPr>
            <p:ph type="body" sz="quarter" idx="12" hasCustomPrompt="1"/>
          </p:nvPr>
        </p:nvSpPr>
        <p:spPr>
          <a:xfrm>
            <a:off x="6629398" y="5097719"/>
            <a:ext cx="4985307" cy="307777"/>
          </a:xfrm>
          <a:noFill/>
        </p:spPr>
        <p:txBody>
          <a:bodyPr wrap="square" lIns="0" tIns="0" rIns="0" bIns="0">
            <a:spAutoFit/>
          </a:bodyPr>
          <a:lstStyle>
            <a:lvl1pPr marL="0" indent="0" algn="r">
              <a:spcBef>
                <a:spcPts val="0"/>
              </a:spcBef>
              <a:spcAft>
                <a:spcPts val="0"/>
              </a:spcAft>
              <a:buFont typeface="Arial" panose="020B0604020202020204" pitchFamily="34" charset="0"/>
              <a:buNone/>
              <a:defRPr sz="2000" spc="0" baseline="0">
                <a:solidFill>
                  <a:schemeClr val="bg1"/>
                </a:solidFill>
                <a:latin typeface="+mj-lt"/>
              </a:defRPr>
            </a:lvl1pPr>
          </a:lstStyle>
          <a:p>
            <a:pPr lvl="0"/>
            <a:r>
              <a:rPr lang="en-US"/>
              <a:t>Speaker name</a:t>
            </a:r>
          </a:p>
        </p:txBody>
      </p:sp>
      <p:sp>
        <p:nvSpPr>
          <p:cNvPr id="36" name="Text Placeholder 3">
            <a:extLst>
              <a:ext uri="{FF2B5EF4-FFF2-40B4-BE49-F238E27FC236}">
                <a16:creationId xmlns:a16="http://schemas.microsoft.com/office/drawing/2014/main" id="{8E21DBA0-E9FF-7475-E991-A3FF045FEEB0}"/>
              </a:ext>
            </a:extLst>
          </p:cNvPr>
          <p:cNvSpPr>
            <a:spLocks noGrp="1"/>
          </p:cNvSpPr>
          <p:nvPr>
            <p:ph type="body" sz="quarter" idx="13" hasCustomPrompt="1"/>
          </p:nvPr>
        </p:nvSpPr>
        <p:spPr>
          <a:xfrm>
            <a:off x="6629398" y="5540203"/>
            <a:ext cx="4985307" cy="246221"/>
          </a:xfrm>
        </p:spPr>
        <p:txBody>
          <a:bodyPr/>
          <a:lstStyle>
            <a:lvl1pPr marL="0" indent="0" algn="r">
              <a:buNone/>
              <a:defRPr sz="1600">
                <a:solidFill>
                  <a:schemeClr val="bg1"/>
                </a:solidFill>
              </a:defRPr>
            </a:lvl1pPr>
          </a:lstStyle>
          <a:p>
            <a:pPr lvl="0"/>
            <a:r>
              <a:rPr lang="en-US"/>
              <a:t>Contact information</a:t>
            </a:r>
          </a:p>
        </p:txBody>
      </p:sp>
      <p:sp>
        <p:nvSpPr>
          <p:cNvPr id="3" name="Title 1">
            <a:extLst>
              <a:ext uri="{FF2B5EF4-FFF2-40B4-BE49-F238E27FC236}">
                <a16:creationId xmlns:a16="http://schemas.microsoft.com/office/drawing/2014/main" id="{A5992092-48A3-FE62-A527-89F3519B62B8}"/>
              </a:ext>
            </a:extLst>
          </p:cNvPr>
          <p:cNvSpPr>
            <a:spLocks noGrp="1"/>
          </p:cNvSpPr>
          <p:nvPr>
            <p:ph type="title" hasCustomPrompt="1"/>
          </p:nvPr>
        </p:nvSpPr>
        <p:spPr>
          <a:xfrm>
            <a:off x="5448301" y="3450552"/>
            <a:ext cx="6166404" cy="1107996"/>
          </a:xfrm>
        </p:spPr>
        <p:txBody>
          <a:bodyPr/>
          <a:lstStyle>
            <a:lvl1pPr marL="0" marR="0" indent="0" algn="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kumimoji="0" lang="en-GB" sz="7200" b="0" i="0" u="none" strike="noStrike" kern="1200" cap="none" spc="0" normalizeH="0" baseline="0" noProof="0" dirty="0" smtClean="0">
                <a:ln>
                  <a:noFill/>
                </a:ln>
                <a:solidFill>
                  <a:srgbClr val="FFFFFF"/>
                </a:solidFill>
                <a:effectLst/>
                <a:uLnTx/>
                <a:uFillTx/>
                <a:latin typeface="Segoe UI Semibold"/>
                <a:ea typeface="+mn-ea"/>
                <a:cs typeface="Segoe UI" panose="020B0502040204020203" pitchFamily="34" charset="0"/>
              </a:defRPr>
            </a:lvl1pPr>
          </a:lstStyle>
          <a:p>
            <a:r>
              <a:rPr lang="en-GB"/>
              <a:t>Thank you!</a:t>
            </a:r>
          </a:p>
        </p:txBody>
      </p:sp>
    </p:spTree>
    <p:extLst>
      <p:ext uri="{BB962C8B-B14F-4D97-AF65-F5344CB8AC3E}">
        <p14:creationId xmlns:p14="http://schemas.microsoft.com/office/powerpoint/2010/main" val="25566912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hank you 5">
    <p:spTree>
      <p:nvGrpSpPr>
        <p:cNvPr id="1" name=""/>
        <p:cNvGrpSpPr/>
        <p:nvPr/>
      </p:nvGrpSpPr>
      <p:grpSpPr>
        <a:xfrm>
          <a:off x="0" y="0"/>
          <a:ext cx="0" cy="0"/>
          <a:chOff x="0" y="0"/>
          <a:chExt cx="0" cy="0"/>
        </a:xfrm>
      </p:grpSpPr>
      <p:sp>
        <p:nvSpPr>
          <p:cNvPr id="3" name="Freeform: Shape 7">
            <a:extLst>
              <a:ext uri="{FF2B5EF4-FFF2-40B4-BE49-F238E27FC236}">
                <a16:creationId xmlns:a16="http://schemas.microsoft.com/office/drawing/2014/main" id="{F3A4735C-012E-BDA5-D95E-FF00C296B188}"/>
              </a:ext>
            </a:extLst>
          </p:cNvPr>
          <p:cNvSpPr/>
          <p:nvPr userDrawn="1"/>
        </p:nvSpPr>
        <p:spPr>
          <a:xfrm flipH="1">
            <a:off x="0" y="-3432"/>
            <a:ext cx="12192000" cy="6864864"/>
          </a:xfrm>
          <a:custGeom>
            <a:avLst/>
            <a:gdLst>
              <a:gd name="connsiteX0" fmla="*/ 0 w 12192000"/>
              <a:gd name="connsiteY0" fmla="*/ 0 h 6864864"/>
              <a:gd name="connsiteX1" fmla="*/ 12192000 w 12192000"/>
              <a:gd name="connsiteY1" fmla="*/ 0 h 6864864"/>
              <a:gd name="connsiteX2" fmla="*/ 12192000 w 12192000"/>
              <a:gd name="connsiteY2" fmla="*/ 6864864 h 6864864"/>
              <a:gd name="connsiteX3" fmla="*/ 0 w 12192000"/>
              <a:gd name="connsiteY3" fmla="*/ 6864864 h 6864864"/>
            </a:gdLst>
            <a:ahLst/>
            <a:cxnLst>
              <a:cxn ang="0">
                <a:pos x="connsiteX0" y="connsiteY0"/>
              </a:cxn>
              <a:cxn ang="0">
                <a:pos x="connsiteX1" y="connsiteY1"/>
              </a:cxn>
              <a:cxn ang="0">
                <a:pos x="connsiteX2" y="connsiteY2"/>
              </a:cxn>
              <a:cxn ang="0">
                <a:pos x="connsiteX3" y="connsiteY3"/>
              </a:cxn>
            </a:cxnLst>
            <a:rect l="l" t="t" r="r" b="b"/>
            <a:pathLst>
              <a:path w="12192000" h="6864864">
                <a:moveTo>
                  <a:pt x="0" y="0"/>
                </a:moveTo>
                <a:lnTo>
                  <a:pt x="12192000" y="0"/>
                </a:lnTo>
                <a:lnTo>
                  <a:pt x="12192000" y="6864864"/>
                </a:lnTo>
                <a:lnTo>
                  <a:pt x="0" y="6864864"/>
                </a:lnTo>
                <a:close/>
              </a:path>
            </a:pathLst>
          </a:custGeom>
          <a:gradFill flip="none" rotWithShape="1">
            <a:gsLst>
              <a:gs pos="2000">
                <a:schemeClr val="bg2"/>
              </a:gs>
              <a:gs pos="88000">
                <a:schemeClr val="bg2">
                  <a:lumMod val="50000"/>
                </a:schemeClr>
              </a:gs>
            </a:gsLst>
            <a:lin ang="13500000" scaled="1"/>
            <a:tileRect/>
          </a:gradFill>
          <a:ln w="137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4" name="Free-form: Shape 3">
            <a:extLst>
              <a:ext uri="{FF2B5EF4-FFF2-40B4-BE49-F238E27FC236}">
                <a16:creationId xmlns:a16="http://schemas.microsoft.com/office/drawing/2014/main" id="{C79244A2-3EB5-D67C-42FB-0C5616A55260}"/>
              </a:ext>
            </a:extLst>
          </p:cNvPr>
          <p:cNvSpPr/>
          <p:nvPr userDrawn="1"/>
        </p:nvSpPr>
        <p:spPr bwMode="auto">
          <a:xfrm>
            <a:off x="0" y="-3432"/>
            <a:ext cx="878684" cy="736960"/>
          </a:xfrm>
          <a:custGeom>
            <a:avLst/>
            <a:gdLst>
              <a:gd name="connsiteX0" fmla="*/ 0 w 878684"/>
              <a:gd name="connsiteY0" fmla="*/ 0 h 736960"/>
              <a:gd name="connsiteX1" fmla="*/ 878684 w 878684"/>
              <a:gd name="connsiteY1" fmla="*/ 0 h 736960"/>
              <a:gd name="connsiteX2" fmla="*/ 141724 w 878684"/>
              <a:gd name="connsiteY2" fmla="*/ 736960 h 736960"/>
              <a:gd name="connsiteX3" fmla="*/ 0 w 878684"/>
              <a:gd name="connsiteY3" fmla="*/ 595236 h 736960"/>
            </a:gdLst>
            <a:ahLst/>
            <a:cxnLst>
              <a:cxn ang="0">
                <a:pos x="connsiteX0" y="connsiteY0"/>
              </a:cxn>
              <a:cxn ang="0">
                <a:pos x="connsiteX1" y="connsiteY1"/>
              </a:cxn>
              <a:cxn ang="0">
                <a:pos x="connsiteX2" y="connsiteY2"/>
              </a:cxn>
              <a:cxn ang="0">
                <a:pos x="connsiteX3" y="connsiteY3"/>
              </a:cxn>
            </a:cxnLst>
            <a:rect l="l" t="t" r="r" b="b"/>
            <a:pathLst>
              <a:path w="878684" h="736960">
                <a:moveTo>
                  <a:pt x="0" y="0"/>
                </a:moveTo>
                <a:lnTo>
                  <a:pt x="878684" y="0"/>
                </a:lnTo>
                <a:lnTo>
                  <a:pt x="141724" y="736960"/>
                </a:lnTo>
                <a:lnTo>
                  <a:pt x="0" y="595236"/>
                </a:lnTo>
                <a:close/>
              </a:path>
            </a:pathLst>
          </a:cu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 name="Free-form: Shape 4">
            <a:extLst>
              <a:ext uri="{FF2B5EF4-FFF2-40B4-BE49-F238E27FC236}">
                <a16:creationId xmlns:a16="http://schemas.microsoft.com/office/drawing/2014/main" id="{2AA46FF8-578B-AF69-F89A-419E22E0A56F}"/>
              </a:ext>
            </a:extLst>
          </p:cNvPr>
          <p:cNvSpPr/>
          <p:nvPr userDrawn="1"/>
        </p:nvSpPr>
        <p:spPr bwMode="auto">
          <a:xfrm flipH="1">
            <a:off x="2959100" y="3368588"/>
            <a:ext cx="9232900" cy="3213697"/>
          </a:xfrm>
          <a:custGeom>
            <a:avLst/>
            <a:gdLst>
              <a:gd name="connsiteX0" fmla="*/ 10025024 w 10025024"/>
              <a:gd name="connsiteY0" fmla="*/ 0 h 3489412"/>
              <a:gd name="connsiteX1" fmla="*/ 0 w 10025024"/>
              <a:gd name="connsiteY1" fmla="*/ 0 h 3489412"/>
              <a:gd name="connsiteX2" fmla="*/ 0 w 10025024"/>
              <a:gd name="connsiteY2" fmla="*/ 3489412 h 3489412"/>
              <a:gd name="connsiteX3" fmla="*/ 6535613 w 10025024"/>
              <a:gd name="connsiteY3" fmla="*/ 3489412 h 3489412"/>
            </a:gdLst>
            <a:ahLst/>
            <a:cxnLst>
              <a:cxn ang="0">
                <a:pos x="connsiteX0" y="connsiteY0"/>
              </a:cxn>
              <a:cxn ang="0">
                <a:pos x="connsiteX1" y="connsiteY1"/>
              </a:cxn>
              <a:cxn ang="0">
                <a:pos x="connsiteX2" y="connsiteY2"/>
              </a:cxn>
              <a:cxn ang="0">
                <a:pos x="connsiteX3" y="connsiteY3"/>
              </a:cxn>
            </a:cxnLst>
            <a:rect l="l" t="t" r="r" b="b"/>
            <a:pathLst>
              <a:path w="10025024" h="3489412">
                <a:moveTo>
                  <a:pt x="10025024" y="0"/>
                </a:moveTo>
                <a:lnTo>
                  <a:pt x="0" y="0"/>
                </a:lnTo>
                <a:lnTo>
                  <a:pt x="0" y="3489412"/>
                </a:lnTo>
                <a:lnTo>
                  <a:pt x="6535613" y="3489412"/>
                </a:lnTo>
                <a:close/>
              </a:path>
            </a:pathLst>
          </a:custGeom>
          <a:gradFill flip="none" rotWithShape="1">
            <a:gsLst>
              <a:gs pos="9000">
                <a:schemeClr val="bg2">
                  <a:lumMod val="75000"/>
                </a:schemeClr>
              </a:gs>
              <a:gs pos="81000">
                <a:schemeClr val="bg2">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 name="Free-form: Shape 5">
            <a:extLst>
              <a:ext uri="{FF2B5EF4-FFF2-40B4-BE49-F238E27FC236}">
                <a16:creationId xmlns:a16="http://schemas.microsoft.com/office/drawing/2014/main" id="{9FA48372-5CEB-DD13-B777-5D251ED667EB}"/>
              </a:ext>
            </a:extLst>
          </p:cNvPr>
          <p:cNvSpPr/>
          <p:nvPr userDrawn="1"/>
        </p:nvSpPr>
        <p:spPr bwMode="auto">
          <a:xfrm>
            <a:off x="0" y="3212182"/>
            <a:ext cx="6362700" cy="3649251"/>
          </a:xfrm>
          <a:custGeom>
            <a:avLst/>
            <a:gdLst>
              <a:gd name="connsiteX0" fmla="*/ 2727325 w 6362700"/>
              <a:gd name="connsiteY0" fmla="*/ 0 h 3649251"/>
              <a:gd name="connsiteX1" fmla="*/ 6362700 w 6362700"/>
              <a:gd name="connsiteY1" fmla="*/ 3635375 h 3649251"/>
              <a:gd name="connsiteX2" fmla="*/ 6348824 w 6362700"/>
              <a:gd name="connsiteY2" fmla="*/ 3649251 h 3649251"/>
              <a:gd name="connsiteX3" fmla="*/ 0 w 6362700"/>
              <a:gd name="connsiteY3" fmla="*/ 3649251 h 3649251"/>
              <a:gd name="connsiteX4" fmla="*/ 0 w 6362700"/>
              <a:gd name="connsiteY4" fmla="*/ 2727325 h 3649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700" h="3649251">
                <a:moveTo>
                  <a:pt x="2727325" y="0"/>
                </a:moveTo>
                <a:lnTo>
                  <a:pt x="6362700" y="3635375"/>
                </a:lnTo>
                <a:lnTo>
                  <a:pt x="6348824" y="3649251"/>
                </a:lnTo>
                <a:lnTo>
                  <a:pt x="0" y="3649251"/>
                </a:lnTo>
                <a:lnTo>
                  <a:pt x="0" y="2727325"/>
                </a:lnTo>
                <a:close/>
              </a:path>
            </a:pathLst>
          </a:custGeom>
          <a:solidFill>
            <a:schemeClr val="bg2">
              <a:lumMod val="75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err="1">
              <a:solidFill>
                <a:srgbClr val="FFFFFF"/>
              </a:solidFill>
              <a:latin typeface="Segoe UI"/>
              <a:cs typeface="Segoe UI" pitchFamily="34" charset="0"/>
            </a:endParaRPr>
          </a:p>
        </p:txBody>
      </p:sp>
      <p:sp>
        <p:nvSpPr>
          <p:cNvPr id="7" name="Free-form: Shape 6">
            <a:extLst>
              <a:ext uri="{FF2B5EF4-FFF2-40B4-BE49-F238E27FC236}">
                <a16:creationId xmlns:a16="http://schemas.microsoft.com/office/drawing/2014/main" id="{F2097435-28DD-FAE7-DCAF-A85E9BEBB4AB}"/>
              </a:ext>
            </a:extLst>
          </p:cNvPr>
          <p:cNvSpPr/>
          <p:nvPr userDrawn="1"/>
        </p:nvSpPr>
        <p:spPr bwMode="auto">
          <a:xfrm flipV="1">
            <a:off x="1" y="385939"/>
            <a:ext cx="2429343" cy="4847279"/>
          </a:xfrm>
          <a:custGeom>
            <a:avLst/>
            <a:gdLst>
              <a:gd name="connsiteX0" fmla="*/ 0 w 2429343"/>
              <a:gd name="connsiteY0" fmla="*/ 4847279 h 4847279"/>
              <a:gd name="connsiteX1" fmla="*/ 2429343 w 2429343"/>
              <a:gd name="connsiteY1" fmla="*/ 2423640 h 4847279"/>
              <a:gd name="connsiteX2" fmla="*/ 0 w 2429343"/>
              <a:gd name="connsiteY2" fmla="*/ 0 h 4847279"/>
              <a:gd name="connsiteX3" fmla="*/ 0 w 2429343"/>
              <a:gd name="connsiteY3" fmla="*/ 931447 h 4847279"/>
              <a:gd name="connsiteX4" fmla="*/ 1495704 w 2429343"/>
              <a:gd name="connsiteY4" fmla="*/ 2423640 h 4847279"/>
              <a:gd name="connsiteX5" fmla="*/ 0 w 2429343"/>
              <a:gd name="connsiteY5" fmla="*/ 3915831 h 484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9343" h="4847279">
                <a:moveTo>
                  <a:pt x="0" y="4847279"/>
                </a:moveTo>
                <a:lnTo>
                  <a:pt x="2429343" y="2423640"/>
                </a:lnTo>
                <a:lnTo>
                  <a:pt x="0" y="0"/>
                </a:lnTo>
                <a:lnTo>
                  <a:pt x="0" y="931447"/>
                </a:lnTo>
                <a:lnTo>
                  <a:pt x="1495704" y="2423640"/>
                </a:lnTo>
                <a:lnTo>
                  <a:pt x="0" y="3915831"/>
                </a:lnTo>
                <a:close/>
              </a:path>
            </a:pathLst>
          </a:custGeom>
          <a:gradFill flip="none" rotWithShape="1">
            <a:gsLst>
              <a:gs pos="58000">
                <a:schemeClr val="bg2">
                  <a:lumMod val="50000"/>
                  <a:alpha val="50000"/>
                </a:schemeClr>
              </a:gs>
              <a:gs pos="100000">
                <a:schemeClr val="bg2">
                  <a:alpha val="60000"/>
                </a:scheme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err="1">
              <a:solidFill>
                <a:srgbClr val="FFFFFF"/>
              </a:solidFill>
              <a:latin typeface="Segoe UI"/>
              <a:cs typeface="Segoe UI" pitchFamily="34" charset="0"/>
            </a:endParaRPr>
          </a:p>
        </p:txBody>
      </p:sp>
      <p:sp>
        <p:nvSpPr>
          <p:cNvPr id="8" name="Free-form: Shape 7">
            <a:extLst>
              <a:ext uri="{FF2B5EF4-FFF2-40B4-BE49-F238E27FC236}">
                <a16:creationId xmlns:a16="http://schemas.microsoft.com/office/drawing/2014/main" id="{CFD7FD53-A250-6253-4A0A-8A8E89F17753}"/>
              </a:ext>
            </a:extLst>
          </p:cNvPr>
          <p:cNvSpPr/>
          <p:nvPr userDrawn="1"/>
        </p:nvSpPr>
        <p:spPr bwMode="auto">
          <a:xfrm>
            <a:off x="0" y="1659802"/>
            <a:ext cx="2497605" cy="5201630"/>
          </a:xfrm>
          <a:custGeom>
            <a:avLst/>
            <a:gdLst>
              <a:gd name="connsiteX0" fmla="*/ 1803826 w 2497605"/>
              <a:gd name="connsiteY0" fmla="*/ 3471071 h 5201630"/>
              <a:gd name="connsiteX1" fmla="*/ 2497605 w 2497605"/>
              <a:gd name="connsiteY1" fmla="*/ 4164850 h 5201630"/>
              <a:gd name="connsiteX2" fmla="*/ 1457762 w 2497605"/>
              <a:gd name="connsiteY2" fmla="*/ 5201630 h 5201630"/>
              <a:gd name="connsiteX3" fmla="*/ 68154 w 2497605"/>
              <a:gd name="connsiteY3" fmla="*/ 5201630 h 5201630"/>
              <a:gd name="connsiteX4" fmla="*/ 0 w 2497605"/>
              <a:gd name="connsiteY4" fmla="*/ 0 h 5201630"/>
              <a:gd name="connsiteX5" fmla="*/ 2497605 w 2497605"/>
              <a:gd name="connsiteY5" fmla="*/ 2490248 h 5201630"/>
              <a:gd name="connsiteX6" fmla="*/ 1803826 w 2497605"/>
              <a:gd name="connsiteY6" fmla="*/ 3184028 h 5201630"/>
              <a:gd name="connsiteX7" fmla="*/ 0 w 2497605"/>
              <a:gd name="connsiteY7" fmla="*/ 1385515 h 520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7605" h="5201630">
                <a:moveTo>
                  <a:pt x="1803826" y="3471071"/>
                </a:moveTo>
                <a:lnTo>
                  <a:pt x="2497605" y="4164850"/>
                </a:lnTo>
                <a:lnTo>
                  <a:pt x="1457762" y="5201630"/>
                </a:lnTo>
                <a:lnTo>
                  <a:pt x="68154" y="5201630"/>
                </a:lnTo>
                <a:close/>
                <a:moveTo>
                  <a:pt x="0" y="0"/>
                </a:moveTo>
                <a:lnTo>
                  <a:pt x="2497605" y="2490248"/>
                </a:lnTo>
                <a:lnTo>
                  <a:pt x="1803826" y="3184028"/>
                </a:lnTo>
                <a:lnTo>
                  <a:pt x="0" y="1385515"/>
                </a:lnTo>
                <a:close/>
              </a:path>
            </a:pathLst>
          </a:custGeom>
          <a:gradFill flip="none" rotWithShape="1">
            <a:gsLst>
              <a:gs pos="0">
                <a:schemeClr val="bg2">
                  <a:lumMod val="50000"/>
                </a:schemeClr>
              </a:gs>
              <a:gs pos="100000">
                <a:schemeClr val="bg2">
                  <a:lumMod val="50000"/>
                  <a:alpha val="0"/>
                </a:scheme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err="1">
              <a:solidFill>
                <a:srgbClr val="FFFFFF"/>
              </a:solidFill>
              <a:latin typeface="Segoe UI"/>
              <a:cs typeface="Segoe UI" pitchFamily="34" charset="0"/>
            </a:endParaRPr>
          </a:p>
        </p:txBody>
      </p:sp>
      <p:sp>
        <p:nvSpPr>
          <p:cNvPr id="9" name="Diamond 8">
            <a:extLst>
              <a:ext uri="{FF2B5EF4-FFF2-40B4-BE49-F238E27FC236}">
                <a16:creationId xmlns:a16="http://schemas.microsoft.com/office/drawing/2014/main" id="{36372CCE-EAB8-0696-5A72-5F4432073A80}"/>
              </a:ext>
            </a:extLst>
          </p:cNvPr>
          <p:cNvSpPr>
            <a:spLocks noChangeAspect="1"/>
          </p:cNvSpPr>
          <p:nvPr userDrawn="1"/>
        </p:nvSpPr>
        <p:spPr bwMode="auto">
          <a:xfrm>
            <a:off x="771082" y="5173434"/>
            <a:ext cx="998766" cy="998766"/>
          </a:xfrm>
          <a:prstGeom prst="diamond">
            <a:avLst/>
          </a:prstGeom>
          <a:solidFill>
            <a:schemeClr val="bg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err="1">
              <a:solidFill>
                <a:srgbClr val="FFFFFF"/>
              </a:solidFill>
              <a:latin typeface="Segoe UI"/>
              <a:cs typeface="Segoe UI" pitchFamily="34" charset="0"/>
            </a:endParaRPr>
          </a:p>
        </p:txBody>
      </p:sp>
      <p:sp>
        <p:nvSpPr>
          <p:cNvPr id="10" name="Diamond 9">
            <a:extLst>
              <a:ext uri="{FF2B5EF4-FFF2-40B4-BE49-F238E27FC236}">
                <a16:creationId xmlns:a16="http://schemas.microsoft.com/office/drawing/2014/main" id="{5DA1E256-DC97-52F8-B02B-F3742B71FDFB}"/>
              </a:ext>
            </a:extLst>
          </p:cNvPr>
          <p:cNvSpPr/>
          <p:nvPr userDrawn="1"/>
        </p:nvSpPr>
        <p:spPr bwMode="auto">
          <a:xfrm>
            <a:off x="1660303" y="4038491"/>
            <a:ext cx="1897720" cy="1897720"/>
          </a:xfrm>
          <a:prstGeom prst="diamond">
            <a:avLst/>
          </a:prstGeom>
          <a:noFill/>
          <a:ln w="127000">
            <a:solidFill>
              <a:schemeClr val="bg2">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err="1">
              <a:solidFill>
                <a:srgbClr val="FFFFFF"/>
              </a:solidFill>
              <a:latin typeface="Segoe UI"/>
              <a:cs typeface="Segoe UI" pitchFamily="34" charset="0"/>
            </a:endParaRPr>
          </a:p>
        </p:txBody>
      </p:sp>
      <p:sp>
        <p:nvSpPr>
          <p:cNvPr id="14" name="Text Box 3" descr="This is a copyright notice that should be included on the final slide.">
            <a:extLst>
              <a:ext uri="{FF2B5EF4-FFF2-40B4-BE49-F238E27FC236}">
                <a16:creationId xmlns:a16="http://schemas.microsoft.com/office/drawing/2014/main" id="{6587B843-F298-B5A0-D69D-B06F03252C47}"/>
              </a:ext>
            </a:extLst>
          </p:cNvPr>
          <p:cNvSpPr txBox="1">
            <a:spLocks noChangeArrowheads="1"/>
          </p:cNvSpPr>
          <p:nvPr userDrawn="1"/>
        </p:nvSpPr>
        <p:spPr bwMode="blackWhite">
          <a:xfrm>
            <a:off x="604894" y="6462131"/>
            <a:ext cx="4482124" cy="138499"/>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marL="0" marR="0" lvl="0" indent="0" defTabSz="932290" rtl="0" eaLnBrk="0" fontAlgn="auto" latinLnBrk="0" hangingPunct="0">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a:ea typeface="+mn-ea"/>
                <a:cs typeface="Segoe UI" pitchFamily="34" charset="0"/>
              </a:rPr>
              <a:t>© Copyright Microsoft Corporation. All rights reserved. </a:t>
            </a:r>
          </a:p>
        </p:txBody>
      </p:sp>
      <p:sp>
        <p:nvSpPr>
          <p:cNvPr id="15" name="Free-form: Shape 14">
            <a:extLst>
              <a:ext uri="{FF2B5EF4-FFF2-40B4-BE49-F238E27FC236}">
                <a16:creationId xmlns:a16="http://schemas.microsoft.com/office/drawing/2014/main" id="{72BBAA61-68F1-1FBA-E03B-CED1F4E0AE15}"/>
              </a:ext>
            </a:extLst>
          </p:cNvPr>
          <p:cNvSpPr/>
          <p:nvPr userDrawn="1"/>
        </p:nvSpPr>
        <p:spPr bwMode="auto">
          <a:xfrm flipV="1">
            <a:off x="1" y="3557538"/>
            <a:ext cx="2143125" cy="1208603"/>
          </a:xfrm>
          <a:custGeom>
            <a:avLst/>
            <a:gdLst>
              <a:gd name="connsiteX0" fmla="*/ 1208604 w 2143125"/>
              <a:gd name="connsiteY0" fmla="*/ 3303895 h 3303895"/>
              <a:gd name="connsiteX1" fmla="*/ 2143125 w 2143125"/>
              <a:gd name="connsiteY1" fmla="*/ 2369374 h 3303895"/>
              <a:gd name="connsiteX2" fmla="*/ 358258 w 2143125"/>
              <a:gd name="connsiteY2" fmla="*/ 0 h 3303895"/>
              <a:gd name="connsiteX3" fmla="*/ 0 w 2143125"/>
              <a:gd name="connsiteY3" fmla="*/ 0 h 3303895"/>
              <a:gd name="connsiteX4" fmla="*/ 0 w 2143125"/>
              <a:gd name="connsiteY4" fmla="*/ 2095292 h 3303895"/>
              <a:gd name="connsiteX0" fmla="*/ 358258 w 2143125"/>
              <a:gd name="connsiteY0" fmla="*/ 0 h 3303895"/>
              <a:gd name="connsiteX1" fmla="*/ 0 w 2143125"/>
              <a:gd name="connsiteY1" fmla="*/ 0 h 3303895"/>
              <a:gd name="connsiteX2" fmla="*/ 0 w 2143125"/>
              <a:gd name="connsiteY2" fmla="*/ 2095292 h 3303895"/>
              <a:gd name="connsiteX3" fmla="*/ 1208604 w 2143125"/>
              <a:gd name="connsiteY3" fmla="*/ 3303895 h 3303895"/>
              <a:gd name="connsiteX4" fmla="*/ 2143125 w 2143125"/>
              <a:gd name="connsiteY4" fmla="*/ 2369374 h 3303895"/>
              <a:gd name="connsiteX5" fmla="*/ 449698 w 2143125"/>
              <a:gd name="connsiteY5" fmla="*/ 91440 h 3303895"/>
              <a:gd name="connsiteX0" fmla="*/ 358258 w 2143125"/>
              <a:gd name="connsiteY0" fmla="*/ 0 h 3303895"/>
              <a:gd name="connsiteX1" fmla="*/ 0 w 2143125"/>
              <a:gd name="connsiteY1" fmla="*/ 0 h 3303895"/>
              <a:gd name="connsiteX2" fmla="*/ 0 w 2143125"/>
              <a:gd name="connsiteY2" fmla="*/ 2095292 h 3303895"/>
              <a:gd name="connsiteX3" fmla="*/ 1208604 w 2143125"/>
              <a:gd name="connsiteY3" fmla="*/ 3303895 h 3303895"/>
              <a:gd name="connsiteX4" fmla="*/ 2143125 w 2143125"/>
              <a:gd name="connsiteY4" fmla="*/ 2369374 h 3303895"/>
              <a:gd name="connsiteX0" fmla="*/ 0 w 2143125"/>
              <a:gd name="connsiteY0" fmla="*/ 0 h 3303895"/>
              <a:gd name="connsiteX1" fmla="*/ 0 w 2143125"/>
              <a:gd name="connsiteY1" fmla="*/ 2095292 h 3303895"/>
              <a:gd name="connsiteX2" fmla="*/ 1208604 w 2143125"/>
              <a:gd name="connsiteY2" fmla="*/ 3303895 h 3303895"/>
              <a:gd name="connsiteX3" fmla="*/ 2143125 w 2143125"/>
              <a:gd name="connsiteY3" fmla="*/ 2369374 h 3303895"/>
              <a:gd name="connsiteX0" fmla="*/ 0 w 2143125"/>
              <a:gd name="connsiteY0" fmla="*/ 0 h 1208603"/>
              <a:gd name="connsiteX1" fmla="*/ 1208604 w 2143125"/>
              <a:gd name="connsiteY1" fmla="*/ 1208603 h 1208603"/>
              <a:gd name="connsiteX2" fmla="*/ 2143125 w 2143125"/>
              <a:gd name="connsiteY2" fmla="*/ 274082 h 1208603"/>
            </a:gdLst>
            <a:ahLst/>
            <a:cxnLst>
              <a:cxn ang="0">
                <a:pos x="connsiteX0" y="connsiteY0"/>
              </a:cxn>
              <a:cxn ang="0">
                <a:pos x="connsiteX1" y="connsiteY1"/>
              </a:cxn>
              <a:cxn ang="0">
                <a:pos x="connsiteX2" y="connsiteY2"/>
              </a:cxn>
            </a:cxnLst>
            <a:rect l="l" t="t" r="r" b="b"/>
            <a:pathLst>
              <a:path w="2143125" h="1208603">
                <a:moveTo>
                  <a:pt x="0" y="0"/>
                </a:moveTo>
                <a:lnTo>
                  <a:pt x="1208604" y="1208603"/>
                </a:lnTo>
                <a:lnTo>
                  <a:pt x="2143125" y="274082"/>
                </a:lnTo>
              </a:path>
            </a:pathLst>
          </a:custGeom>
          <a:noFill/>
          <a:ln w="127000">
            <a:solidFill>
              <a:schemeClr val="bg2">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err="1">
              <a:solidFill>
                <a:srgbClr val="FFFFFF"/>
              </a:solidFill>
              <a:latin typeface="Segoe UI"/>
              <a:cs typeface="Segoe UI" pitchFamily="34" charset="0"/>
            </a:endParaRPr>
          </a:p>
        </p:txBody>
      </p:sp>
      <p:grpSp>
        <p:nvGrpSpPr>
          <p:cNvPr id="26" name="Group 25">
            <a:extLst>
              <a:ext uri="{FF2B5EF4-FFF2-40B4-BE49-F238E27FC236}">
                <a16:creationId xmlns:a16="http://schemas.microsoft.com/office/drawing/2014/main" id="{81B5CE95-BEC8-78FF-66C0-B2E0D8807281}"/>
              </a:ext>
            </a:extLst>
          </p:cNvPr>
          <p:cNvGrpSpPr/>
          <p:nvPr userDrawn="1"/>
        </p:nvGrpSpPr>
        <p:grpSpPr>
          <a:xfrm>
            <a:off x="604894" y="597820"/>
            <a:ext cx="3084456" cy="292608"/>
            <a:chOff x="604894" y="597820"/>
            <a:chExt cx="3084456" cy="292608"/>
          </a:xfrm>
        </p:grpSpPr>
        <p:pic>
          <p:nvPicPr>
            <p:cNvPr id="27" name="Graphic 26" descr="Microsoft Power Platform logo">
              <a:extLst>
                <a:ext uri="{FF2B5EF4-FFF2-40B4-BE49-F238E27FC236}">
                  <a16:creationId xmlns:a16="http://schemas.microsoft.com/office/drawing/2014/main" id="{120ADA71-126C-9752-3940-1CEAF3C7672E}"/>
                </a:ext>
                <a:ext uri="{C183D7F6-B498-43B3-948B-1728B52AA6E4}">
                  <adec:decorative xmlns:adec="http://schemas.microsoft.com/office/drawing/2017/decorative" val="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89499"/>
            <a:stretch/>
          </p:blipFill>
          <p:spPr>
            <a:xfrm>
              <a:off x="604894" y="597820"/>
              <a:ext cx="322206" cy="292608"/>
            </a:xfrm>
            <a:prstGeom prst="rect">
              <a:avLst/>
            </a:prstGeom>
          </p:spPr>
        </p:pic>
        <p:pic>
          <p:nvPicPr>
            <p:cNvPr id="28" name="Graphic 27" descr="Microsoft Power Platform logo">
              <a:extLst>
                <a:ext uri="{FF2B5EF4-FFF2-40B4-BE49-F238E27FC236}">
                  <a16:creationId xmlns:a16="http://schemas.microsoft.com/office/drawing/2014/main" id="{1DC06F3F-EF47-D8B4-9C2E-3901B12D65BF}"/>
                </a:ext>
                <a:ext uri="{C183D7F6-B498-43B3-948B-1728B52AA6E4}">
                  <adec:decorative xmlns:adec="http://schemas.microsoft.com/office/drawing/2017/decorative" val="0"/>
                </a:ext>
              </a:extLst>
            </p:cNvPr>
            <p:cNvPicPr>
              <a:picLocks noChangeAspect="1"/>
            </p:cNvPicPr>
            <p:nvPr/>
          </p:nvPicPr>
          <p:blipFill rotWithShape="1">
            <a:blip r:embed="rId2">
              <a:lum bright="100000"/>
              <a:extLst>
                <a:ext uri="{96DAC541-7B7A-43D3-8B79-37D633B846F1}">
                  <asvg:svgBlip xmlns:asvg="http://schemas.microsoft.com/office/drawing/2016/SVG/main" r:embed="rId3"/>
                </a:ext>
              </a:extLst>
            </a:blip>
            <a:srcRect l="11123" r="-527"/>
            <a:stretch/>
          </p:blipFill>
          <p:spPr>
            <a:xfrm>
              <a:off x="946150" y="597820"/>
              <a:ext cx="2743200" cy="292608"/>
            </a:xfrm>
            <a:prstGeom prst="rect">
              <a:avLst/>
            </a:prstGeom>
          </p:spPr>
        </p:pic>
      </p:grpSp>
      <p:sp>
        <p:nvSpPr>
          <p:cNvPr id="35" name="Text Placeholder 4">
            <a:extLst>
              <a:ext uri="{FF2B5EF4-FFF2-40B4-BE49-F238E27FC236}">
                <a16:creationId xmlns:a16="http://schemas.microsoft.com/office/drawing/2014/main" id="{41F9749A-12AA-8DF6-7DAA-A7BEDE155123}"/>
              </a:ext>
            </a:extLst>
          </p:cNvPr>
          <p:cNvSpPr>
            <a:spLocks noGrp="1"/>
          </p:cNvSpPr>
          <p:nvPr>
            <p:ph type="body" sz="quarter" idx="12" hasCustomPrompt="1"/>
          </p:nvPr>
        </p:nvSpPr>
        <p:spPr>
          <a:xfrm>
            <a:off x="6629398" y="5373944"/>
            <a:ext cx="4985307" cy="307777"/>
          </a:xfrm>
          <a:noFill/>
        </p:spPr>
        <p:txBody>
          <a:bodyPr wrap="square" lIns="0" tIns="0" rIns="0" bIns="0">
            <a:spAutoFit/>
          </a:bodyPr>
          <a:lstStyle>
            <a:lvl1pPr marL="0" indent="0" algn="r">
              <a:spcBef>
                <a:spcPts val="0"/>
              </a:spcBef>
              <a:spcAft>
                <a:spcPts val="0"/>
              </a:spcAft>
              <a:buFont typeface="Arial" panose="020B0604020202020204" pitchFamily="34" charset="0"/>
              <a:buNone/>
              <a:defRPr sz="2000" spc="0" baseline="0">
                <a:solidFill>
                  <a:schemeClr val="bg1"/>
                </a:solidFill>
                <a:latin typeface="+mj-lt"/>
              </a:defRPr>
            </a:lvl1pPr>
          </a:lstStyle>
          <a:p>
            <a:pPr lvl="0"/>
            <a:r>
              <a:rPr lang="en-US"/>
              <a:t>Speaker name</a:t>
            </a:r>
          </a:p>
        </p:txBody>
      </p:sp>
      <p:sp>
        <p:nvSpPr>
          <p:cNvPr id="36" name="Text Placeholder 3">
            <a:extLst>
              <a:ext uri="{FF2B5EF4-FFF2-40B4-BE49-F238E27FC236}">
                <a16:creationId xmlns:a16="http://schemas.microsoft.com/office/drawing/2014/main" id="{8E21DBA0-E9FF-7475-E991-A3FF045FEEB0}"/>
              </a:ext>
            </a:extLst>
          </p:cNvPr>
          <p:cNvSpPr>
            <a:spLocks noGrp="1"/>
          </p:cNvSpPr>
          <p:nvPr>
            <p:ph type="body" sz="quarter" idx="13" hasCustomPrompt="1"/>
          </p:nvPr>
        </p:nvSpPr>
        <p:spPr>
          <a:xfrm>
            <a:off x="6629398" y="5816428"/>
            <a:ext cx="4985307" cy="246221"/>
          </a:xfrm>
        </p:spPr>
        <p:txBody>
          <a:bodyPr/>
          <a:lstStyle>
            <a:lvl1pPr marL="0" indent="0" algn="r">
              <a:buNone/>
              <a:defRPr sz="1600">
                <a:solidFill>
                  <a:schemeClr val="bg1"/>
                </a:solidFill>
              </a:defRPr>
            </a:lvl1pPr>
          </a:lstStyle>
          <a:p>
            <a:pPr lvl="0"/>
            <a:r>
              <a:rPr lang="en-US"/>
              <a:t>Contact information</a:t>
            </a:r>
          </a:p>
        </p:txBody>
      </p:sp>
      <p:sp>
        <p:nvSpPr>
          <p:cNvPr id="2" name="Title 1">
            <a:extLst>
              <a:ext uri="{FF2B5EF4-FFF2-40B4-BE49-F238E27FC236}">
                <a16:creationId xmlns:a16="http://schemas.microsoft.com/office/drawing/2014/main" id="{6B03C06A-6569-7472-F3FD-DCD47752D09E}"/>
              </a:ext>
            </a:extLst>
          </p:cNvPr>
          <p:cNvSpPr>
            <a:spLocks noGrp="1"/>
          </p:cNvSpPr>
          <p:nvPr>
            <p:ph type="title" hasCustomPrompt="1"/>
          </p:nvPr>
        </p:nvSpPr>
        <p:spPr>
          <a:xfrm>
            <a:off x="6629397" y="3924300"/>
            <a:ext cx="4985307" cy="1015663"/>
          </a:xfrm>
        </p:spPr>
        <p:txBody>
          <a:bodyPr/>
          <a:lstStyle>
            <a:lvl1pPr marL="0" marR="0" indent="0" algn="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GB" sz="6600" b="0" kern="1200" cap="none" spc="0" baseline="0" dirty="0" smtClean="0">
                <a:ln w="3175">
                  <a:noFill/>
                </a:ln>
                <a:solidFill>
                  <a:schemeClr val="bg2">
                    <a:lumMod val="20000"/>
                    <a:lumOff val="80000"/>
                  </a:schemeClr>
                </a:solidFill>
                <a:effectLst/>
                <a:latin typeface="Segoe UI Semibold"/>
                <a:ea typeface="+mn-ea"/>
                <a:cs typeface="Segoe UI" panose="020B0502040204020203" pitchFamily="34" charset="0"/>
              </a:defRPr>
            </a:lvl1pPr>
          </a:lstStyle>
          <a:p>
            <a:r>
              <a:rPr lang="en-GB"/>
              <a:t>Thank you!</a:t>
            </a:r>
          </a:p>
        </p:txBody>
      </p:sp>
    </p:spTree>
    <p:extLst>
      <p:ext uri="{BB962C8B-B14F-4D97-AF65-F5344CB8AC3E}">
        <p14:creationId xmlns:p14="http://schemas.microsoft.com/office/powerpoint/2010/main" val="949750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ank you 2 (Light)">
    <p:spTree>
      <p:nvGrpSpPr>
        <p:cNvPr id="1" name=""/>
        <p:cNvGrpSpPr/>
        <p:nvPr/>
      </p:nvGrpSpPr>
      <p:grpSpPr>
        <a:xfrm>
          <a:off x="0" y="0"/>
          <a:ext cx="0" cy="0"/>
          <a:chOff x="0" y="0"/>
          <a:chExt cx="0" cy="0"/>
        </a:xfrm>
      </p:grpSpPr>
      <p:pic>
        <p:nvPicPr>
          <p:cNvPr id="2" name="Graphic 1" descr="Microsoft Power Platform logo">
            <a:extLst>
              <a:ext uri="{FF2B5EF4-FFF2-40B4-BE49-F238E27FC236}">
                <a16:creationId xmlns:a16="http://schemas.microsoft.com/office/drawing/2014/main" id="{5474156B-520D-0CFF-6121-BFF0C07DD945}"/>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4894" y="597820"/>
            <a:ext cx="3068320" cy="292608"/>
          </a:xfrm>
          <a:prstGeom prst="rect">
            <a:avLst/>
          </a:prstGeom>
        </p:spPr>
      </p:pic>
      <p:sp>
        <p:nvSpPr>
          <p:cNvPr id="11" name="Rectangle 10">
            <a:extLst>
              <a:ext uri="{FF2B5EF4-FFF2-40B4-BE49-F238E27FC236}">
                <a16:creationId xmlns:a16="http://schemas.microsoft.com/office/drawing/2014/main" id="{AE3E642E-DA20-F4F4-71E8-74EDC3C17B9A}"/>
              </a:ext>
            </a:extLst>
          </p:cNvPr>
          <p:cNvSpPr/>
          <p:nvPr userDrawn="1"/>
        </p:nvSpPr>
        <p:spPr bwMode="auto">
          <a:xfrm>
            <a:off x="0" y="2598613"/>
            <a:ext cx="8721814" cy="243122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 name="Freeform: Shape 11">
            <a:extLst>
              <a:ext uri="{FF2B5EF4-FFF2-40B4-BE49-F238E27FC236}">
                <a16:creationId xmlns:a16="http://schemas.microsoft.com/office/drawing/2014/main" id="{AECA1A8A-7695-B932-C36D-D7608CE9FADE}"/>
              </a:ext>
            </a:extLst>
          </p:cNvPr>
          <p:cNvSpPr/>
          <p:nvPr userDrawn="1"/>
        </p:nvSpPr>
        <p:spPr>
          <a:xfrm>
            <a:off x="3206680" y="1"/>
            <a:ext cx="8713776" cy="6858001"/>
          </a:xfrm>
          <a:custGeom>
            <a:avLst/>
            <a:gdLst>
              <a:gd name="connsiteX0" fmla="*/ 6858862 w 8713776"/>
              <a:gd name="connsiteY0" fmla="*/ 0 h 6858001"/>
              <a:gd name="connsiteX1" fmla="*/ 8713776 w 8713776"/>
              <a:gd name="connsiteY1" fmla="*/ 0 h 6858001"/>
              <a:gd name="connsiteX2" fmla="*/ 1854710 w 8713776"/>
              <a:gd name="connsiteY2" fmla="*/ 6858001 h 6858001"/>
              <a:gd name="connsiteX3" fmla="*/ 0 w 8713776"/>
              <a:gd name="connsiteY3" fmla="*/ 6858001 h 6858001"/>
              <a:gd name="connsiteX4" fmla="*/ 6858862 w 8713776"/>
              <a:gd name="connsiteY4" fmla="*/ 0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776" h="6858001">
                <a:moveTo>
                  <a:pt x="6858862" y="0"/>
                </a:moveTo>
                <a:lnTo>
                  <a:pt x="8713776" y="0"/>
                </a:lnTo>
                <a:lnTo>
                  <a:pt x="1854710" y="6858001"/>
                </a:lnTo>
                <a:lnTo>
                  <a:pt x="0" y="6858001"/>
                </a:lnTo>
                <a:lnTo>
                  <a:pt x="6858862" y="0"/>
                </a:lnTo>
                <a:close/>
              </a:path>
            </a:pathLst>
          </a:custGeom>
          <a:solidFill>
            <a:schemeClr val="bg1">
              <a:lumMod val="95000"/>
            </a:schemeClr>
          </a:solid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2000">
              <a:solidFill>
                <a:srgbClr val="FFFFFF"/>
              </a:solidFill>
              <a:latin typeface="Calibri" panose="020F0502020204030204"/>
              <a:cs typeface="Segoe UI" pitchFamily="34" charset="0"/>
            </a:endParaRPr>
          </a:p>
        </p:txBody>
      </p:sp>
      <p:sp>
        <p:nvSpPr>
          <p:cNvPr id="13" name="Freeform: Shape 12">
            <a:extLst>
              <a:ext uri="{FF2B5EF4-FFF2-40B4-BE49-F238E27FC236}">
                <a16:creationId xmlns:a16="http://schemas.microsoft.com/office/drawing/2014/main" id="{2B9CC861-261A-CF51-9293-1F692E56AB86}"/>
              </a:ext>
            </a:extLst>
          </p:cNvPr>
          <p:cNvSpPr/>
          <p:nvPr userDrawn="1"/>
        </p:nvSpPr>
        <p:spPr>
          <a:xfrm>
            <a:off x="4378982" y="542501"/>
            <a:ext cx="7816411" cy="6322756"/>
          </a:xfrm>
          <a:custGeom>
            <a:avLst/>
            <a:gdLst>
              <a:gd name="connsiteX0" fmla="*/ 2720111 w 2720111"/>
              <a:gd name="connsiteY0" fmla="*/ 521894 h 2197793"/>
              <a:gd name="connsiteX1" fmla="*/ 2720111 w 2720111"/>
              <a:gd name="connsiteY1" fmla="*/ 2197794 h 2197793"/>
              <a:gd name="connsiteX2" fmla="*/ 0 w 2720111"/>
              <a:gd name="connsiteY2" fmla="*/ 2197794 h 2197793"/>
              <a:gd name="connsiteX3" fmla="*/ 2198006 w 2720111"/>
              <a:gd name="connsiteY3" fmla="*/ 0 h 2197793"/>
              <a:gd name="connsiteX4" fmla="*/ 2720111 w 2720111"/>
              <a:gd name="connsiteY4" fmla="*/ 521894 h 219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0111" h="2197793">
                <a:moveTo>
                  <a:pt x="2720111" y="521894"/>
                </a:moveTo>
                <a:lnTo>
                  <a:pt x="2720111" y="2197794"/>
                </a:lnTo>
                <a:lnTo>
                  <a:pt x="0" y="2197794"/>
                </a:lnTo>
                <a:lnTo>
                  <a:pt x="2198006" y="0"/>
                </a:lnTo>
                <a:lnTo>
                  <a:pt x="2720111" y="521894"/>
                </a:lnTo>
                <a:close/>
              </a:path>
            </a:pathLst>
          </a:custGeom>
          <a:gradFill>
            <a:gsLst>
              <a:gs pos="0">
                <a:schemeClr val="bg2">
                  <a:lumMod val="50000"/>
                </a:schemeClr>
              </a:gs>
              <a:gs pos="93000">
                <a:schemeClr val="bg2"/>
              </a:gs>
            </a:gsLst>
            <a:lin ang="18939291" scaled="1"/>
          </a:gradFill>
          <a:ln w="1358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fontAlgn="auto">
              <a:lnSpc>
                <a:spcPct val="100000"/>
              </a:lnSpc>
              <a:spcBef>
                <a:spcPts val="0"/>
              </a:spcBef>
              <a:spcAft>
                <a:spcPts val="0"/>
              </a:spcAft>
              <a:buClrTx/>
              <a:buSzTx/>
              <a:buFontTx/>
              <a:buNone/>
              <a:tabLst/>
            </a:pPr>
            <a:endParaRPr kumimoji="0" lang="en-IN" b="0" i="0" u="none" strike="noStrike" cap="none" spc="0" normalizeH="0" baseline="0" noProof="0">
              <a:ln>
                <a:noFill/>
              </a:ln>
              <a:solidFill>
                <a:srgbClr val="000000"/>
              </a:solidFill>
              <a:effectLst/>
              <a:uLnTx/>
              <a:uFillTx/>
              <a:latin typeface="Segoe UI"/>
            </a:endParaRPr>
          </a:p>
        </p:txBody>
      </p:sp>
      <p:sp>
        <p:nvSpPr>
          <p:cNvPr id="17" name="Freeform: Shape 16">
            <a:extLst>
              <a:ext uri="{FF2B5EF4-FFF2-40B4-BE49-F238E27FC236}">
                <a16:creationId xmlns:a16="http://schemas.microsoft.com/office/drawing/2014/main" id="{4B58F365-B512-8DA5-9AC5-6646CD2D51AA}"/>
              </a:ext>
            </a:extLst>
          </p:cNvPr>
          <p:cNvSpPr/>
          <p:nvPr userDrawn="1"/>
        </p:nvSpPr>
        <p:spPr>
          <a:xfrm>
            <a:off x="6192965" y="0"/>
            <a:ext cx="6002431" cy="6628213"/>
          </a:xfrm>
          <a:custGeom>
            <a:avLst/>
            <a:gdLst>
              <a:gd name="connsiteX0" fmla="*/ 625784 w 6002431"/>
              <a:gd name="connsiteY0" fmla="*/ 0 h 6628213"/>
              <a:gd name="connsiteX1" fmla="*/ 3247782 w 6002431"/>
              <a:gd name="connsiteY1" fmla="*/ 0 h 6628213"/>
              <a:gd name="connsiteX2" fmla="*/ 2621885 w 6002431"/>
              <a:gd name="connsiteY2" fmla="*/ 625784 h 6628213"/>
              <a:gd name="connsiteX3" fmla="*/ 6002431 w 6002431"/>
              <a:gd name="connsiteY3" fmla="*/ 4006331 h 6628213"/>
              <a:gd name="connsiteX4" fmla="*/ 6002431 w 6002431"/>
              <a:gd name="connsiteY4" fmla="*/ 6628213 h 6628213"/>
              <a:gd name="connsiteX5" fmla="*/ 0 w 6002431"/>
              <a:gd name="connsiteY5" fmla="*/ 625784 h 6628213"/>
              <a:gd name="connsiteX6" fmla="*/ 625784 w 6002431"/>
              <a:gd name="connsiteY6" fmla="*/ 0 h 662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2431" h="6628213">
                <a:moveTo>
                  <a:pt x="625784" y="0"/>
                </a:moveTo>
                <a:lnTo>
                  <a:pt x="3247782" y="0"/>
                </a:lnTo>
                <a:lnTo>
                  <a:pt x="2621885" y="625784"/>
                </a:lnTo>
                <a:lnTo>
                  <a:pt x="6002431" y="4006331"/>
                </a:lnTo>
                <a:lnTo>
                  <a:pt x="6002431" y="6628213"/>
                </a:lnTo>
                <a:lnTo>
                  <a:pt x="0" y="625784"/>
                </a:lnTo>
                <a:lnTo>
                  <a:pt x="625784" y="0"/>
                </a:lnTo>
                <a:close/>
              </a:path>
            </a:pathLst>
          </a:custGeom>
          <a:gradFill>
            <a:gsLst>
              <a:gs pos="0">
                <a:schemeClr val="bg2">
                  <a:lumMod val="50000"/>
                </a:schemeClr>
              </a:gs>
              <a:gs pos="93000">
                <a:schemeClr val="bg2"/>
              </a:gs>
            </a:gsLst>
            <a:lin ang="11400000" scaled="0"/>
          </a:gradFill>
          <a:ln w="1358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8" name="Freeform: Shape 17">
            <a:extLst>
              <a:ext uri="{FF2B5EF4-FFF2-40B4-BE49-F238E27FC236}">
                <a16:creationId xmlns:a16="http://schemas.microsoft.com/office/drawing/2014/main" id="{1CBC7DA8-204A-C18C-D12B-13D0879782D8}"/>
              </a:ext>
            </a:extLst>
          </p:cNvPr>
          <p:cNvSpPr/>
          <p:nvPr userDrawn="1"/>
        </p:nvSpPr>
        <p:spPr>
          <a:xfrm>
            <a:off x="10698131" y="0"/>
            <a:ext cx="1497265" cy="2037335"/>
          </a:xfrm>
          <a:custGeom>
            <a:avLst/>
            <a:gdLst>
              <a:gd name="connsiteX0" fmla="*/ 540070 w 1497265"/>
              <a:gd name="connsiteY0" fmla="*/ 0 h 2037335"/>
              <a:gd name="connsiteX1" fmla="*/ 1497265 w 1497265"/>
              <a:gd name="connsiteY1" fmla="*/ 0 h 2037335"/>
              <a:gd name="connsiteX2" fmla="*/ 1497265 w 1497265"/>
              <a:gd name="connsiteY2" fmla="*/ 2037335 h 2037335"/>
              <a:gd name="connsiteX3" fmla="*/ 0 w 1497265"/>
              <a:gd name="connsiteY3" fmla="*/ 540070 h 2037335"/>
              <a:gd name="connsiteX4" fmla="*/ 540070 w 1497265"/>
              <a:gd name="connsiteY4" fmla="*/ 0 h 2037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265" h="2037335">
                <a:moveTo>
                  <a:pt x="540070" y="0"/>
                </a:moveTo>
                <a:lnTo>
                  <a:pt x="1497265" y="0"/>
                </a:lnTo>
                <a:lnTo>
                  <a:pt x="1497265" y="2037335"/>
                </a:lnTo>
                <a:lnTo>
                  <a:pt x="0" y="540070"/>
                </a:lnTo>
                <a:lnTo>
                  <a:pt x="540070" y="0"/>
                </a:lnTo>
                <a:close/>
              </a:path>
            </a:pathLst>
          </a:custGeom>
          <a:gradFill>
            <a:gsLst>
              <a:gs pos="0">
                <a:schemeClr val="bg2">
                  <a:lumMod val="40000"/>
                  <a:lumOff val="60000"/>
                </a:schemeClr>
              </a:gs>
              <a:gs pos="63000">
                <a:schemeClr val="bg2">
                  <a:lumMod val="75000"/>
                </a:schemeClr>
              </a:gs>
            </a:gsLst>
            <a:lin ang="13500000" scaled="1"/>
          </a:gradFill>
          <a:ln w="1373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19" name="Freeform: Shape 18">
            <a:extLst>
              <a:ext uri="{FF2B5EF4-FFF2-40B4-BE49-F238E27FC236}">
                <a16:creationId xmlns:a16="http://schemas.microsoft.com/office/drawing/2014/main" id="{AACD24BF-DC84-1486-D51A-689CE4E17EB7}"/>
              </a:ext>
            </a:extLst>
          </p:cNvPr>
          <p:cNvSpPr/>
          <p:nvPr userDrawn="1"/>
        </p:nvSpPr>
        <p:spPr>
          <a:xfrm>
            <a:off x="3524272" y="1"/>
            <a:ext cx="8667728" cy="6858001"/>
          </a:xfrm>
          <a:custGeom>
            <a:avLst/>
            <a:gdLst>
              <a:gd name="connsiteX0" fmla="*/ 5068600 w 8667728"/>
              <a:gd name="connsiteY0" fmla="*/ 0 h 6858001"/>
              <a:gd name="connsiteX1" fmla="*/ 8667728 w 8667728"/>
              <a:gd name="connsiteY1" fmla="*/ 0 h 6858001"/>
              <a:gd name="connsiteX2" fmla="*/ 1809728 w 8667728"/>
              <a:gd name="connsiteY2" fmla="*/ 6858001 h 6858001"/>
              <a:gd name="connsiteX3" fmla="*/ 0 w 8667728"/>
              <a:gd name="connsiteY3" fmla="*/ 6858001 h 6858001"/>
              <a:gd name="connsiteX4" fmla="*/ 5963553 w 8667728"/>
              <a:gd name="connsiteY4" fmla="*/ 895285 h 6858001"/>
              <a:gd name="connsiteX5" fmla="*/ 5068600 w 8667728"/>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728" h="6858001">
                <a:moveTo>
                  <a:pt x="5068600" y="0"/>
                </a:moveTo>
                <a:lnTo>
                  <a:pt x="8667728" y="0"/>
                </a:lnTo>
                <a:lnTo>
                  <a:pt x="1809728" y="6858001"/>
                </a:lnTo>
                <a:lnTo>
                  <a:pt x="0" y="6858001"/>
                </a:lnTo>
                <a:lnTo>
                  <a:pt x="5963553" y="895285"/>
                </a:lnTo>
                <a:lnTo>
                  <a:pt x="5068600" y="0"/>
                </a:lnTo>
                <a:close/>
              </a:path>
            </a:pathLst>
          </a:custGeom>
          <a:solidFill>
            <a:schemeClr val="bg2">
              <a:lumMod val="60000"/>
              <a:lumOff val="40000"/>
            </a:schemeClr>
          </a:solidFill>
          <a:ln w="15875">
            <a:noFill/>
            <a:headEnd type="none" w="med" len="med"/>
            <a:tailEnd type="none" w="med" len="med"/>
          </a:ln>
          <a:effectLst>
            <a:outerShdw blurRad="2794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2000">
              <a:solidFill>
                <a:srgbClr val="FFFFFF"/>
              </a:solidFill>
              <a:latin typeface="Calibri" panose="020F0502020204030204"/>
              <a:cs typeface="Segoe UI" pitchFamily="34" charset="0"/>
            </a:endParaRPr>
          </a:p>
        </p:txBody>
      </p:sp>
      <p:sp>
        <p:nvSpPr>
          <p:cNvPr id="22" name="Text Box 3" descr="This is a copyright notice that should be included on the final slide.">
            <a:extLst>
              <a:ext uri="{FF2B5EF4-FFF2-40B4-BE49-F238E27FC236}">
                <a16:creationId xmlns:a16="http://schemas.microsoft.com/office/drawing/2014/main" id="{8F78F77A-D1AE-DC3B-27C3-404F633EAF5A}"/>
              </a:ext>
            </a:extLst>
          </p:cNvPr>
          <p:cNvSpPr txBox="1">
            <a:spLocks noChangeArrowheads="1"/>
          </p:cNvSpPr>
          <p:nvPr userDrawn="1"/>
        </p:nvSpPr>
        <p:spPr bwMode="blackWhite">
          <a:xfrm>
            <a:off x="604894" y="6462131"/>
            <a:ext cx="4482124" cy="138499"/>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marL="0" marR="0" lvl="0" indent="0" defTabSz="932290" rtl="0" eaLnBrk="0" fontAlgn="auto" latinLnBrk="0" hangingPunct="0">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bg1">
                    <a:lumMod val="65000"/>
                  </a:schemeClr>
                </a:solidFill>
                <a:effectLst/>
                <a:uLnTx/>
                <a:uFillTx/>
                <a:latin typeface="Segoe UI"/>
                <a:ea typeface="+mn-ea"/>
                <a:cs typeface="Segoe UI" pitchFamily="34" charset="0"/>
              </a:rPr>
              <a:t>© Copyright Microsoft Corporation. All rights reserved. </a:t>
            </a:r>
          </a:p>
        </p:txBody>
      </p:sp>
      <p:sp>
        <p:nvSpPr>
          <p:cNvPr id="3" name="Title 1">
            <a:extLst>
              <a:ext uri="{FF2B5EF4-FFF2-40B4-BE49-F238E27FC236}">
                <a16:creationId xmlns:a16="http://schemas.microsoft.com/office/drawing/2014/main" id="{EDFEE6E9-8666-CBFD-B1A5-1DAFB51F4B7A}"/>
              </a:ext>
            </a:extLst>
          </p:cNvPr>
          <p:cNvSpPr>
            <a:spLocks noGrp="1"/>
          </p:cNvSpPr>
          <p:nvPr>
            <p:ph type="title" hasCustomPrompt="1"/>
          </p:nvPr>
        </p:nvSpPr>
        <p:spPr>
          <a:xfrm>
            <a:off x="585216" y="3340672"/>
            <a:ext cx="4985307" cy="830997"/>
          </a:xfrm>
        </p:spPr>
        <p:txBody>
          <a:bodyPr anchor="ctr"/>
          <a:lstStyle>
            <a:lvl1pPr marL="0" marR="0" indent="0" algn="l" defTabSz="932742" rtl="0" eaLnBrk="1" fontAlgn="auto" latinLnBrk="0" hangingPunct="1">
              <a:lnSpc>
                <a:spcPct val="100000"/>
              </a:lnSpc>
              <a:spcBef>
                <a:spcPct val="0"/>
              </a:spcBef>
              <a:spcAft>
                <a:spcPts val="0"/>
              </a:spcAft>
              <a:buClrTx/>
              <a:buSzPct val="90000"/>
              <a:buFont typeface="Wingdings" panose="05000000000000000000" pitchFamily="2" charset="2"/>
              <a:buNone/>
              <a:tabLst/>
              <a:defRPr lang="en-GB" sz="5400" b="0" kern="1200" cap="none" spc="-50" baseline="0" dirty="0" smtClean="0">
                <a:ln w="3175">
                  <a:noFill/>
                </a:ln>
                <a:solidFill>
                  <a:schemeClr val="bg2"/>
                </a:solidFill>
                <a:effectLst/>
                <a:latin typeface="+mj-lt"/>
                <a:ea typeface="+mn-ea"/>
                <a:cs typeface="Segoe UI" pitchFamily="34" charset="0"/>
              </a:defRPr>
            </a:lvl1pPr>
          </a:lstStyle>
          <a:p>
            <a:r>
              <a:rPr lang="en-GB"/>
              <a:t>Thank you!</a:t>
            </a:r>
          </a:p>
        </p:txBody>
      </p:sp>
    </p:spTree>
    <p:extLst>
      <p:ext uri="{BB962C8B-B14F-4D97-AF65-F5344CB8AC3E}">
        <p14:creationId xmlns:p14="http://schemas.microsoft.com/office/powerpoint/2010/main" val="800626783"/>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ank you 3 (Light)">
    <p:spTree>
      <p:nvGrpSpPr>
        <p:cNvPr id="1" name=""/>
        <p:cNvGrpSpPr/>
        <p:nvPr/>
      </p:nvGrpSpPr>
      <p:grpSpPr>
        <a:xfrm>
          <a:off x="0" y="0"/>
          <a:ext cx="0" cy="0"/>
          <a:chOff x="0" y="0"/>
          <a:chExt cx="0" cy="0"/>
        </a:xfrm>
      </p:grpSpPr>
      <p:pic>
        <p:nvPicPr>
          <p:cNvPr id="116" name="Graphic 115">
            <a:extLst>
              <a:ext uri="{FF2B5EF4-FFF2-40B4-BE49-F238E27FC236}">
                <a16:creationId xmlns:a16="http://schemas.microsoft.com/office/drawing/2014/main" id="{3A7E59A8-E0B6-CD05-3DBD-8BC20313735E}"/>
              </a:ext>
            </a:extLst>
          </p:cNvPr>
          <p:cNvPicPr>
            <a:picLocks noChangeAspect="1"/>
          </p:cNvPicPr>
          <p:nvPr userDrawn="1"/>
        </p:nvPicPr>
        <p:blipFill>
          <a:blip r:embed="rId2">
            <a:grayscl/>
            <a:alphaModFix amt="4000"/>
            <a:extLst>
              <a:ext uri="{96DAC541-7B7A-43D3-8B79-37D633B846F1}">
                <asvg:svgBlip xmlns:asvg="http://schemas.microsoft.com/office/drawing/2016/SVG/main" r:embed="rId3"/>
              </a:ext>
            </a:extLst>
          </a:blip>
          <a:srcRect l="42275" r="2049"/>
          <a:stretch>
            <a:fillRect/>
          </a:stretch>
        </p:blipFill>
        <p:spPr>
          <a:xfrm rot="18415104" flipV="1">
            <a:off x="-1625119" y="-1206766"/>
            <a:ext cx="12175124" cy="7556328"/>
          </a:xfrm>
          <a:custGeom>
            <a:avLst/>
            <a:gdLst>
              <a:gd name="connsiteX0" fmla="*/ 0 w 12175124"/>
              <a:gd name="connsiteY0" fmla="*/ 4787786 h 7556328"/>
              <a:gd name="connsiteX1" fmla="*/ 3597176 w 12175124"/>
              <a:gd name="connsiteY1" fmla="*/ 0 h 7556328"/>
              <a:gd name="connsiteX2" fmla="*/ 12175124 w 12175124"/>
              <a:gd name="connsiteY2" fmla="*/ 0 h 7556328"/>
              <a:gd name="connsiteX3" fmla="*/ 6497877 w 12175124"/>
              <a:gd name="connsiteY3" fmla="*/ 7556328 h 7556328"/>
              <a:gd name="connsiteX4" fmla="*/ 3684886 w 12175124"/>
              <a:gd name="connsiteY4" fmla="*/ 7556328 h 7556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5124" h="7556328">
                <a:moveTo>
                  <a:pt x="0" y="4787786"/>
                </a:moveTo>
                <a:lnTo>
                  <a:pt x="3597176" y="0"/>
                </a:lnTo>
                <a:lnTo>
                  <a:pt x="12175124" y="0"/>
                </a:lnTo>
                <a:lnTo>
                  <a:pt x="6497877" y="7556328"/>
                </a:lnTo>
                <a:lnTo>
                  <a:pt x="3684886" y="7556328"/>
                </a:lnTo>
                <a:close/>
              </a:path>
            </a:pathLst>
          </a:custGeom>
        </p:spPr>
      </p:pic>
      <p:sp>
        <p:nvSpPr>
          <p:cNvPr id="29" name="Text Placeholder 4">
            <a:extLst>
              <a:ext uri="{FF2B5EF4-FFF2-40B4-BE49-F238E27FC236}">
                <a16:creationId xmlns:a16="http://schemas.microsoft.com/office/drawing/2014/main" id="{ED1427E7-1656-6F99-4DC0-44C3C0980B9B}"/>
              </a:ext>
            </a:extLst>
          </p:cNvPr>
          <p:cNvSpPr>
            <a:spLocks noGrp="1"/>
          </p:cNvSpPr>
          <p:nvPr>
            <p:ph type="body" sz="quarter" idx="12" hasCustomPrompt="1"/>
          </p:nvPr>
        </p:nvSpPr>
        <p:spPr>
          <a:xfrm>
            <a:off x="5007429" y="4442348"/>
            <a:ext cx="6061177" cy="369332"/>
          </a:xfrm>
          <a:noFill/>
        </p:spPr>
        <p:txBody>
          <a:bodyPr wrap="square" lIns="0" tIns="0" rIns="0" bIns="0" anchor="ctr">
            <a:spAutoFit/>
          </a:bodyPr>
          <a:lstStyle>
            <a:lvl1pPr marL="0" indent="0" algn="r">
              <a:spcBef>
                <a:spcPts val="0"/>
              </a:spcBef>
              <a:spcAft>
                <a:spcPts val="0"/>
              </a:spcAft>
              <a:buFont typeface="Arial" panose="020B0604020202020204" pitchFamily="34" charset="0"/>
              <a:buNone/>
              <a:defRPr lang="en-US" sz="2400" kern="1200" spc="0" baseline="0" dirty="0">
                <a:solidFill>
                  <a:srgbClr val="FFFFFF">
                    <a:lumMod val="50000"/>
                  </a:srgbClr>
                </a:solidFill>
                <a:latin typeface="Segoe UI Semibold"/>
                <a:ea typeface="+mn-ea"/>
                <a:cs typeface="Segoe UI" panose="020B0502040204020203" pitchFamily="34" charset="0"/>
              </a:defRPr>
            </a:lvl1pPr>
          </a:lstStyle>
          <a:p>
            <a:pPr marL="0" marR="0" lvl="0" indent="0" algn="r" defTabSz="932742" rtl="0" eaLnBrk="1" fontAlgn="auto" latinLnBrk="0" hangingPunct="1">
              <a:lnSpc>
                <a:spcPct val="100000"/>
              </a:lnSpc>
              <a:spcBef>
                <a:spcPts val="1200"/>
              </a:spcBef>
              <a:spcAft>
                <a:spcPts val="0"/>
              </a:spcAft>
              <a:buClrTx/>
              <a:buSzPct val="90000"/>
              <a:buFont typeface="Wingdings" panose="05000000000000000000" pitchFamily="2" charset="2"/>
              <a:buNone/>
              <a:tabLst/>
              <a:defRPr/>
            </a:pPr>
            <a:r>
              <a:rPr lang="en-US"/>
              <a:t>Speaker name</a:t>
            </a:r>
          </a:p>
        </p:txBody>
      </p:sp>
      <p:sp>
        <p:nvSpPr>
          <p:cNvPr id="30" name="Text Placeholder 3">
            <a:extLst>
              <a:ext uri="{FF2B5EF4-FFF2-40B4-BE49-F238E27FC236}">
                <a16:creationId xmlns:a16="http://schemas.microsoft.com/office/drawing/2014/main" id="{10C2B09A-54BA-8905-D458-3913B0BEA66C}"/>
              </a:ext>
            </a:extLst>
          </p:cNvPr>
          <p:cNvSpPr>
            <a:spLocks noGrp="1"/>
          </p:cNvSpPr>
          <p:nvPr>
            <p:ph type="body" sz="quarter" idx="13" hasCustomPrompt="1"/>
          </p:nvPr>
        </p:nvSpPr>
        <p:spPr>
          <a:xfrm>
            <a:off x="5007429" y="4965568"/>
            <a:ext cx="6061177" cy="307777"/>
          </a:xfrm>
        </p:spPr>
        <p:txBody>
          <a:bodyPr anchor="ctr"/>
          <a:lstStyle>
            <a:lvl1pPr marL="0" indent="0" algn="r">
              <a:buNone/>
              <a:defRPr lang="en-US" sz="2000" kern="1200" spc="0" baseline="0" dirty="0">
                <a:solidFill>
                  <a:srgbClr val="000000"/>
                </a:solidFill>
                <a:latin typeface="+mn-lt"/>
                <a:ea typeface="+mn-ea"/>
                <a:cs typeface="Segoe UI" panose="020B0502040204020203" pitchFamily="34" charset="0"/>
              </a:defRPr>
            </a:lvl1pPr>
          </a:lstStyle>
          <a:p>
            <a:pPr marL="0" marR="0" lvl="0" indent="0" algn="r" defTabSz="932742" rtl="0" eaLnBrk="1" fontAlgn="auto" latinLnBrk="0" hangingPunct="1">
              <a:lnSpc>
                <a:spcPct val="100000"/>
              </a:lnSpc>
              <a:spcBef>
                <a:spcPts val="1200"/>
              </a:spcBef>
              <a:spcAft>
                <a:spcPts val="0"/>
              </a:spcAft>
              <a:buClrTx/>
              <a:buSzPct val="90000"/>
              <a:buFont typeface="Wingdings" panose="05000000000000000000" pitchFamily="2" charset="2"/>
              <a:buNone/>
              <a:tabLst/>
              <a:defRPr/>
            </a:pPr>
            <a:r>
              <a:rPr lang="en-US"/>
              <a:t>Contact information</a:t>
            </a:r>
          </a:p>
        </p:txBody>
      </p:sp>
      <p:sp>
        <p:nvSpPr>
          <p:cNvPr id="2" name="Oval 1">
            <a:extLst>
              <a:ext uri="{FF2B5EF4-FFF2-40B4-BE49-F238E27FC236}">
                <a16:creationId xmlns:a16="http://schemas.microsoft.com/office/drawing/2014/main" id="{328D9C4A-C12F-C5EA-3F38-D34B616769A2}"/>
              </a:ext>
            </a:extLst>
          </p:cNvPr>
          <p:cNvSpPr/>
          <p:nvPr userDrawn="1"/>
        </p:nvSpPr>
        <p:spPr bwMode="auto">
          <a:xfrm>
            <a:off x="5219700" y="2090736"/>
            <a:ext cx="2185566" cy="2185566"/>
          </a:xfrm>
          <a:prstGeom prst="ellipse">
            <a:avLst/>
          </a:prstGeom>
          <a:solidFill>
            <a:schemeClr val="bg1">
              <a:lumMod val="95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11" name="Graphic 10" descr="Microsoft Power Platform logo">
            <a:extLst>
              <a:ext uri="{FF2B5EF4-FFF2-40B4-BE49-F238E27FC236}">
                <a16:creationId xmlns:a16="http://schemas.microsoft.com/office/drawing/2014/main" id="{2B08070D-DA45-9E50-5236-87D907B8A4FA}"/>
              </a:ext>
              <a:ext uri="{C183D7F6-B498-43B3-948B-1728B52AA6E4}">
                <adec:decorative xmlns:adec="http://schemas.microsoft.com/office/drawing/2017/decorative" val="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4894" y="597820"/>
            <a:ext cx="3068320" cy="292608"/>
          </a:xfrm>
          <a:prstGeom prst="rect">
            <a:avLst/>
          </a:prstGeom>
        </p:spPr>
      </p:pic>
      <p:sp>
        <p:nvSpPr>
          <p:cNvPr id="12" name="Free-form: Shape 11">
            <a:extLst>
              <a:ext uri="{FF2B5EF4-FFF2-40B4-BE49-F238E27FC236}">
                <a16:creationId xmlns:a16="http://schemas.microsoft.com/office/drawing/2014/main" id="{0F41B74D-A7EF-3B20-7F0D-D067296E9EC6}"/>
              </a:ext>
            </a:extLst>
          </p:cNvPr>
          <p:cNvSpPr/>
          <p:nvPr userDrawn="1"/>
        </p:nvSpPr>
        <p:spPr bwMode="auto">
          <a:xfrm flipH="1" flipV="1">
            <a:off x="2171700" y="0"/>
            <a:ext cx="9715500" cy="5918200"/>
          </a:xfrm>
          <a:custGeom>
            <a:avLst/>
            <a:gdLst>
              <a:gd name="connsiteX0" fmla="*/ 228600 w 4343400"/>
              <a:gd name="connsiteY0" fmla="*/ 1473200 h 1473200"/>
              <a:gd name="connsiteX1" fmla="*/ 0 w 4343400"/>
              <a:gd name="connsiteY1" fmla="*/ 1473200 h 1473200"/>
              <a:gd name="connsiteX2" fmla="*/ 0 w 4343400"/>
              <a:gd name="connsiteY2" fmla="*/ 0 h 1473200"/>
              <a:gd name="connsiteX3" fmla="*/ 4343400 w 4343400"/>
              <a:gd name="connsiteY3" fmla="*/ 0 h 1473200"/>
              <a:gd name="connsiteX4" fmla="*/ 4343400 w 4343400"/>
              <a:gd name="connsiteY4" fmla="*/ 304800 h 1473200"/>
              <a:gd name="connsiteX0" fmla="*/ 0 w 4343400"/>
              <a:gd name="connsiteY0" fmla="*/ 1473200 h 1473200"/>
              <a:gd name="connsiteX1" fmla="*/ 0 w 4343400"/>
              <a:gd name="connsiteY1" fmla="*/ 0 h 1473200"/>
              <a:gd name="connsiteX2" fmla="*/ 4343400 w 4343400"/>
              <a:gd name="connsiteY2" fmla="*/ 0 h 1473200"/>
              <a:gd name="connsiteX3" fmla="*/ 4343400 w 4343400"/>
              <a:gd name="connsiteY3" fmla="*/ 304800 h 1473200"/>
              <a:gd name="connsiteX0" fmla="*/ 0 w 4343400"/>
              <a:gd name="connsiteY0" fmla="*/ 1473200 h 1473200"/>
              <a:gd name="connsiteX1" fmla="*/ 0 w 4343400"/>
              <a:gd name="connsiteY1" fmla="*/ 0 h 1473200"/>
              <a:gd name="connsiteX2" fmla="*/ 4343400 w 4343400"/>
              <a:gd name="connsiteY2" fmla="*/ 0 h 1473200"/>
            </a:gdLst>
            <a:ahLst/>
            <a:cxnLst>
              <a:cxn ang="0">
                <a:pos x="connsiteX0" y="connsiteY0"/>
              </a:cxn>
              <a:cxn ang="0">
                <a:pos x="connsiteX1" y="connsiteY1"/>
              </a:cxn>
              <a:cxn ang="0">
                <a:pos x="connsiteX2" y="connsiteY2"/>
              </a:cxn>
            </a:cxnLst>
            <a:rect l="l" t="t" r="r" b="b"/>
            <a:pathLst>
              <a:path w="4343400" h="1473200">
                <a:moveTo>
                  <a:pt x="0" y="1473200"/>
                </a:moveTo>
                <a:lnTo>
                  <a:pt x="0" y="0"/>
                </a:lnTo>
                <a:lnTo>
                  <a:pt x="4343400" y="0"/>
                </a:lnTo>
              </a:path>
            </a:pathLst>
          </a:custGeom>
          <a:noFill/>
          <a:ln w="6350" cap="rnd">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nvGrpSpPr>
          <p:cNvPr id="13" name="Group 12">
            <a:extLst>
              <a:ext uri="{FF2B5EF4-FFF2-40B4-BE49-F238E27FC236}">
                <a16:creationId xmlns:a16="http://schemas.microsoft.com/office/drawing/2014/main" id="{987DECF0-2825-F323-1C94-7430D87E00E5}"/>
              </a:ext>
            </a:extLst>
          </p:cNvPr>
          <p:cNvGrpSpPr/>
          <p:nvPr userDrawn="1"/>
        </p:nvGrpSpPr>
        <p:grpSpPr>
          <a:xfrm rot="5400000">
            <a:off x="933017" y="5029200"/>
            <a:ext cx="932403" cy="932403"/>
            <a:chOff x="11016820" y="5720920"/>
            <a:chExt cx="870379" cy="870379"/>
          </a:xfrm>
        </p:grpSpPr>
        <p:sp>
          <p:nvSpPr>
            <p:cNvPr id="17" name="Oval 16">
              <a:extLst>
                <a:ext uri="{FF2B5EF4-FFF2-40B4-BE49-F238E27FC236}">
                  <a16:creationId xmlns:a16="http://schemas.microsoft.com/office/drawing/2014/main" id="{CDAB639E-D164-BC8B-4619-40816048398F}"/>
                </a:ext>
              </a:extLst>
            </p:cNvPr>
            <p:cNvSpPr/>
            <p:nvPr/>
          </p:nvSpPr>
          <p:spPr bwMode="auto">
            <a:xfrm>
              <a:off x="11798515" y="5720920"/>
              <a:ext cx="88684" cy="88684"/>
            </a:xfrm>
            <a:prstGeom prst="ellipse">
              <a:avLst/>
            </a:prstGeom>
            <a:solidFill>
              <a:schemeClr val="bg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chemeClr val="bg2">
                    <a:lumMod val="40000"/>
                    <a:lumOff val="60000"/>
                  </a:schemeClr>
                </a:solidFill>
                <a:effectLst/>
                <a:uLnTx/>
                <a:uFillTx/>
                <a:latin typeface="Segoe UI"/>
                <a:ea typeface="Segoe UI" pitchFamily="34" charset="0"/>
                <a:cs typeface="Segoe UI" pitchFamily="34" charset="0"/>
              </a:endParaRPr>
            </a:p>
          </p:txBody>
        </p:sp>
        <p:sp>
          <p:nvSpPr>
            <p:cNvPr id="18" name="Oval 17">
              <a:extLst>
                <a:ext uri="{FF2B5EF4-FFF2-40B4-BE49-F238E27FC236}">
                  <a16:creationId xmlns:a16="http://schemas.microsoft.com/office/drawing/2014/main" id="{DD002153-809C-34E9-0578-2AA7C15B1C2C}"/>
                </a:ext>
              </a:extLst>
            </p:cNvPr>
            <p:cNvSpPr/>
            <p:nvPr/>
          </p:nvSpPr>
          <p:spPr bwMode="auto">
            <a:xfrm>
              <a:off x="11798515" y="5981484"/>
              <a:ext cx="88684" cy="88684"/>
            </a:xfrm>
            <a:prstGeom prst="ellipse">
              <a:avLst/>
            </a:prstGeom>
            <a:solidFill>
              <a:schemeClr val="bg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chemeClr val="bg2">
                    <a:lumMod val="40000"/>
                    <a:lumOff val="60000"/>
                  </a:schemeClr>
                </a:solidFill>
                <a:effectLst/>
                <a:uLnTx/>
                <a:uFillTx/>
                <a:latin typeface="Segoe UI"/>
                <a:ea typeface="Segoe UI" pitchFamily="34" charset="0"/>
                <a:cs typeface="Segoe UI" pitchFamily="34" charset="0"/>
              </a:endParaRPr>
            </a:p>
          </p:txBody>
        </p:sp>
        <p:sp>
          <p:nvSpPr>
            <p:cNvPr id="19" name="Oval 18">
              <a:extLst>
                <a:ext uri="{FF2B5EF4-FFF2-40B4-BE49-F238E27FC236}">
                  <a16:creationId xmlns:a16="http://schemas.microsoft.com/office/drawing/2014/main" id="{33FEB50E-6B75-3FB6-E975-8BCDE5024C9E}"/>
                </a:ext>
              </a:extLst>
            </p:cNvPr>
            <p:cNvSpPr/>
            <p:nvPr/>
          </p:nvSpPr>
          <p:spPr bwMode="auto">
            <a:xfrm>
              <a:off x="11798515" y="6242050"/>
              <a:ext cx="88684" cy="88684"/>
            </a:xfrm>
            <a:prstGeom prst="ellipse">
              <a:avLst/>
            </a:prstGeom>
            <a:solidFill>
              <a:schemeClr val="bg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chemeClr val="bg2">
                    <a:lumMod val="40000"/>
                    <a:lumOff val="60000"/>
                  </a:schemeClr>
                </a:solidFill>
                <a:effectLst/>
                <a:uLnTx/>
                <a:uFillTx/>
                <a:latin typeface="Segoe UI"/>
                <a:ea typeface="Segoe UI" pitchFamily="34" charset="0"/>
                <a:cs typeface="Segoe UI" pitchFamily="34" charset="0"/>
              </a:endParaRPr>
            </a:p>
          </p:txBody>
        </p:sp>
        <p:sp>
          <p:nvSpPr>
            <p:cNvPr id="23" name="Oval 22">
              <a:extLst>
                <a:ext uri="{FF2B5EF4-FFF2-40B4-BE49-F238E27FC236}">
                  <a16:creationId xmlns:a16="http://schemas.microsoft.com/office/drawing/2014/main" id="{9764DC1F-AABF-35A3-1458-72C9D07C5C2D}"/>
                </a:ext>
              </a:extLst>
            </p:cNvPr>
            <p:cNvSpPr/>
            <p:nvPr/>
          </p:nvSpPr>
          <p:spPr bwMode="auto">
            <a:xfrm>
              <a:off x="11798515" y="6502615"/>
              <a:ext cx="88684" cy="88684"/>
            </a:xfrm>
            <a:prstGeom prst="ellipse">
              <a:avLst/>
            </a:prstGeom>
            <a:solidFill>
              <a:schemeClr val="bg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chemeClr val="bg2">
                    <a:lumMod val="40000"/>
                    <a:lumOff val="60000"/>
                  </a:schemeClr>
                </a:solidFill>
                <a:effectLst/>
                <a:uLnTx/>
                <a:uFillTx/>
                <a:latin typeface="Segoe UI"/>
                <a:ea typeface="Segoe UI" pitchFamily="34" charset="0"/>
                <a:cs typeface="Segoe UI" pitchFamily="34" charset="0"/>
              </a:endParaRPr>
            </a:p>
          </p:txBody>
        </p:sp>
        <p:sp>
          <p:nvSpPr>
            <p:cNvPr id="24" name="Oval 23">
              <a:extLst>
                <a:ext uri="{FF2B5EF4-FFF2-40B4-BE49-F238E27FC236}">
                  <a16:creationId xmlns:a16="http://schemas.microsoft.com/office/drawing/2014/main" id="{EB4321EC-BAC3-DA0F-4630-6E6B57E9FA8F}"/>
                </a:ext>
              </a:extLst>
            </p:cNvPr>
            <p:cNvSpPr/>
            <p:nvPr/>
          </p:nvSpPr>
          <p:spPr bwMode="auto">
            <a:xfrm rot="5400000">
              <a:off x="11537950" y="6502615"/>
              <a:ext cx="88684" cy="88684"/>
            </a:xfrm>
            <a:prstGeom prst="ellipse">
              <a:avLst/>
            </a:prstGeom>
            <a:solidFill>
              <a:schemeClr val="bg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chemeClr val="bg2">
                    <a:lumMod val="40000"/>
                    <a:lumOff val="60000"/>
                  </a:schemeClr>
                </a:solidFill>
                <a:effectLst/>
                <a:uLnTx/>
                <a:uFillTx/>
                <a:latin typeface="Segoe UI"/>
                <a:ea typeface="Segoe UI" pitchFamily="34" charset="0"/>
                <a:cs typeface="Segoe UI" pitchFamily="34" charset="0"/>
              </a:endParaRPr>
            </a:p>
          </p:txBody>
        </p:sp>
        <p:sp>
          <p:nvSpPr>
            <p:cNvPr id="31" name="Oval 30">
              <a:extLst>
                <a:ext uri="{FF2B5EF4-FFF2-40B4-BE49-F238E27FC236}">
                  <a16:creationId xmlns:a16="http://schemas.microsoft.com/office/drawing/2014/main" id="{41A3E2B5-28D3-C2B2-8A09-1BB3097A442D}"/>
                </a:ext>
              </a:extLst>
            </p:cNvPr>
            <p:cNvSpPr/>
            <p:nvPr/>
          </p:nvSpPr>
          <p:spPr bwMode="auto">
            <a:xfrm rot="5400000">
              <a:off x="11277384" y="6502615"/>
              <a:ext cx="88684" cy="88684"/>
            </a:xfrm>
            <a:prstGeom prst="ellipse">
              <a:avLst/>
            </a:prstGeom>
            <a:solidFill>
              <a:schemeClr val="bg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chemeClr val="bg2">
                    <a:lumMod val="40000"/>
                    <a:lumOff val="60000"/>
                  </a:schemeClr>
                </a:solidFill>
                <a:effectLst/>
                <a:uLnTx/>
                <a:uFillTx/>
                <a:latin typeface="Segoe UI"/>
                <a:ea typeface="Segoe UI" pitchFamily="34" charset="0"/>
                <a:cs typeface="Segoe UI" pitchFamily="34" charset="0"/>
              </a:endParaRPr>
            </a:p>
          </p:txBody>
        </p:sp>
        <p:sp>
          <p:nvSpPr>
            <p:cNvPr id="32" name="Oval 31">
              <a:extLst>
                <a:ext uri="{FF2B5EF4-FFF2-40B4-BE49-F238E27FC236}">
                  <a16:creationId xmlns:a16="http://schemas.microsoft.com/office/drawing/2014/main" id="{06C83398-8708-BA02-6FAE-3928DB816762}"/>
                </a:ext>
              </a:extLst>
            </p:cNvPr>
            <p:cNvSpPr/>
            <p:nvPr/>
          </p:nvSpPr>
          <p:spPr bwMode="auto">
            <a:xfrm rot="5400000">
              <a:off x="11016820" y="6502615"/>
              <a:ext cx="88684" cy="88684"/>
            </a:xfrm>
            <a:prstGeom prst="ellipse">
              <a:avLst/>
            </a:prstGeom>
            <a:solidFill>
              <a:schemeClr val="bg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chemeClr val="bg2">
                    <a:lumMod val="40000"/>
                    <a:lumOff val="60000"/>
                  </a:schemeClr>
                </a:solidFill>
                <a:effectLst/>
                <a:uLnTx/>
                <a:uFillTx/>
                <a:latin typeface="Segoe UI"/>
                <a:ea typeface="Segoe UI" pitchFamily="34" charset="0"/>
                <a:cs typeface="Segoe UI" pitchFamily="34" charset="0"/>
              </a:endParaRPr>
            </a:p>
          </p:txBody>
        </p:sp>
        <p:sp>
          <p:nvSpPr>
            <p:cNvPr id="33" name="Oval 32">
              <a:extLst>
                <a:ext uri="{FF2B5EF4-FFF2-40B4-BE49-F238E27FC236}">
                  <a16:creationId xmlns:a16="http://schemas.microsoft.com/office/drawing/2014/main" id="{9DABA7B6-3A8C-9246-13E2-CCA2D76D493E}"/>
                </a:ext>
              </a:extLst>
            </p:cNvPr>
            <p:cNvSpPr/>
            <p:nvPr/>
          </p:nvSpPr>
          <p:spPr bwMode="auto">
            <a:xfrm rot="5400000">
              <a:off x="11537950" y="6242050"/>
              <a:ext cx="88684" cy="88684"/>
            </a:xfrm>
            <a:prstGeom prst="ellipse">
              <a:avLst/>
            </a:prstGeom>
            <a:solidFill>
              <a:schemeClr val="bg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chemeClr val="bg2">
                    <a:lumMod val="40000"/>
                    <a:lumOff val="60000"/>
                  </a:schemeClr>
                </a:solidFill>
                <a:effectLst/>
                <a:uLnTx/>
                <a:uFillTx/>
                <a:latin typeface="Segoe UI"/>
                <a:ea typeface="Segoe UI" pitchFamily="34" charset="0"/>
                <a:cs typeface="Segoe UI" pitchFamily="34" charset="0"/>
              </a:endParaRPr>
            </a:p>
          </p:txBody>
        </p:sp>
        <p:sp>
          <p:nvSpPr>
            <p:cNvPr id="34" name="Oval 33">
              <a:extLst>
                <a:ext uri="{FF2B5EF4-FFF2-40B4-BE49-F238E27FC236}">
                  <a16:creationId xmlns:a16="http://schemas.microsoft.com/office/drawing/2014/main" id="{3BA4D6B5-4B90-7357-1AC2-8146651B29E3}"/>
                </a:ext>
              </a:extLst>
            </p:cNvPr>
            <p:cNvSpPr/>
            <p:nvPr/>
          </p:nvSpPr>
          <p:spPr bwMode="auto">
            <a:xfrm rot="5400000">
              <a:off x="11277384" y="6242050"/>
              <a:ext cx="88684" cy="88684"/>
            </a:xfrm>
            <a:prstGeom prst="ellipse">
              <a:avLst/>
            </a:prstGeom>
            <a:solidFill>
              <a:schemeClr val="bg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chemeClr val="bg2">
                    <a:lumMod val="40000"/>
                    <a:lumOff val="60000"/>
                  </a:schemeClr>
                </a:solidFill>
                <a:effectLst/>
                <a:uLnTx/>
                <a:uFillTx/>
                <a:latin typeface="Segoe UI"/>
                <a:ea typeface="Segoe UI" pitchFamily="34" charset="0"/>
                <a:cs typeface="Segoe UI" pitchFamily="34" charset="0"/>
              </a:endParaRPr>
            </a:p>
          </p:txBody>
        </p:sp>
        <p:sp>
          <p:nvSpPr>
            <p:cNvPr id="35" name="Oval 34">
              <a:extLst>
                <a:ext uri="{FF2B5EF4-FFF2-40B4-BE49-F238E27FC236}">
                  <a16:creationId xmlns:a16="http://schemas.microsoft.com/office/drawing/2014/main" id="{B5F486D6-6932-FA63-AC6B-7D2F304BE77A}"/>
                </a:ext>
              </a:extLst>
            </p:cNvPr>
            <p:cNvSpPr/>
            <p:nvPr/>
          </p:nvSpPr>
          <p:spPr bwMode="auto">
            <a:xfrm rot="5400000">
              <a:off x="11537950" y="5981484"/>
              <a:ext cx="88684" cy="88684"/>
            </a:xfrm>
            <a:prstGeom prst="ellipse">
              <a:avLst/>
            </a:prstGeom>
            <a:solidFill>
              <a:schemeClr val="bg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chemeClr val="bg2">
                    <a:lumMod val="40000"/>
                    <a:lumOff val="60000"/>
                  </a:schemeClr>
                </a:solidFill>
                <a:effectLst/>
                <a:uLnTx/>
                <a:uFillTx/>
                <a:latin typeface="Segoe UI"/>
                <a:ea typeface="Segoe UI" pitchFamily="34" charset="0"/>
                <a:cs typeface="Segoe UI" pitchFamily="34" charset="0"/>
              </a:endParaRPr>
            </a:p>
          </p:txBody>
        </p:sp>
        <p:sp>
          <p:nvSpPr>
            <p:cNvPr id="36" name="Oval 35">
              <a:extLst>
                <a:ext uri="{FF2B5EF4-FFF2-40B4-BE49-F238E27FC236}">
                  <a16:creationId xmlns:a16="http://schemas.microsoft.com/office/drawing/2014/main" id="{049B813A-7A86-ED14-2F6C-5DD6BC1D8C2D}"/>
                </a:ext>
              </a:extLst>
            </p:cNvPr>
            <p:cNvSpPr/>
            <p:nvPr/>
          </p:nvSpPr>
          <p:spPr bwMode="auto">
            <a:xfrm rot="5400000">
              <a:off x="11016820" y="6242050"/>
              <a:ext cx="88684" cy="88684"/>
            </a:xfrm>
            <a:prstGeom prst="ellipse">
              <a:avLst/>
            </a:prstGeom>
            <a:solidFill>
              <a:schemeClr val="bg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chemeClr val="bg2">
                    <a:lumMod val="40000"/>
                    <a:lumOff val="60000"/>
                  </a:schemeClr>
                </a:solidFill>
                <a:effectLst/>
                <a:uLnTx/>
                <a:uFillTx/>
                <a:latin typeface="Segoe UI"/>
                <a:ea typeface="Segoe UI" pitchFamily="34" charset="0"/>
                <a:cs typeface="Segoe UI" pitchFamily="34" charset="0"/>
              </a:endParaRPr>
            </a:p>
          </p:txBody>
        </p:sp>
        <p:sp>
          <p:nvSpPr>
            <p:cNvPr id="37" name="Oval 36">
              <a:extLst>
                <a:ext uri="{FF2B5EF4-FFF2-40B4-BE49-F238E27FC236}">
                  <a16:creationId xmlns:a16="http://schemas.microsoft.com/office/drawing/2014/main" id="{FF4D76DA-8C14-D22D-8350-903159932C33}"/>
                </a:ext>
              </a:extLst>
            </p:cNvPr>
            <p:cNvSpPr/>
            <p:nvPr/>
          </p:nvSpPr>
          <p:spPr bwMode="auto">
            <a:xfrm rot="5400000">
              <a:off x="11537950" y="5720920"/>
              <a:ext cx="88684" cy="88684"/>
            </a:xfrm>
            <a:prstGeom prst="ellipse">
              <a:avLst/>
            </a:prstGeom>
            <a:solidFill>
              <a:schemeClr val="bg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chemeClr val="bg2">
                    <a:lumMod val="40000"/>
                    <a:lumOff val="60000"/>
                  </a:schemeClr>
                </a:solidFill>
                <a:effectLst/>
                <a:uLnTx/>
                <a:uFillTx/>
                <a:latin typeface="Segoe UI"/>
                <a:ea typeface="Segoe UI" pitchFamily="34" charset="0"/>
                <a:cs typeface="Segoe UI" pitchFamily="34" charset="0"/>
              </a:endParaRPr>
            </a:p>
          </p:txBody>
        </p:sp>
      </p:grpSp>
      <p:sp>
        <p:nvSpPr>
          <p:cNvPr id="38" name="Free-form: Shape 37">
            <a:extLst>
              <a:ext uri="{FF2B5EF4-FFF2-40B4-BE49-F238E27FC236}">
                <a16:creationId xmlns:a16="http://schemas.microsoft.com/office/drawing/2014/main" id="{03AE6250-4BAE-A5D3-8E60-0CB02D58C209}"/>
              </a:ext>
            </a:extLst>
          </p:cNvPr>
          <p:cNvSpPr/>
          <p:nvPr userDrawn="1"/>
        </p:nvSpPr>
        <p:spPr bwMode="auto">
          <a:xfrm flipH="1" flipV="1">
            <a:off x="604894" y="2628900"/>
            <a:ext cx="11004494" cy="3613150"/>
          </a:xfrm>
          <a:custGeom>
            <a:avLst/>
            <a:gdLst>
              <a:gd name="connsiteX0" fmla="*/ 228600 w 4343400"/>
              <a:gd name="connsiteY0" fmla="*/ 1473200 h 1473200"/>
              <a:gd name="connsiteX1" fmla="*/ 0 w 4343400"/>
              <a:gd name="connsiteY1" fmla="*/ 1473200 h 1473200"/>
              <a:gd name="connsiteX2" fmla="*/ 0 w 4343400"/>
              <a:gd name="connsiteY2" fmla="*/ 0 h 1473200"/>
              <a:gd name="connsiteX3" fmla="*/ 4343400 w 4343400"/>
              <a:gd name="connsiteY3" fmla="*/ 0 h 1473200"/>
              <a:gd name="connsiteX4" fmla="*/ 4343400 w 4343400"/>
              <a:gd name="connsiteY4" fmla="*/ 304800 h 1473200"/>
              <a:gd name="connsiteX0" fmla="*/ 0 w 4343400"/>
              <a:gd name="connsiteY0" fmla="*/ 1473200 h 1473200"/>
              <a:gd name="connsiteX1" fmla="*/ 0 w 4343400"/>
              <a:gd name="connsiteY1" fmla="*/ 0 h 1473200"/>
              <a:gd name="connsiteX2" fmla="*/ 4343400 w 4343400"/>
              <a:gd name="connsiteY2" fmla="*/ 0 h 1473200"/>
              <a:gd name="connsiteX3" fmla="*/ 4343400 w 4343400"/>
              <a:gd name="connsiteY3" fmla="*/ 304800 h 1473200"/>
            </a:gdLst>
            <a:ahLst/>
            <a:cxnLst>
              <a:cxn ang="0">
                <a:pos x="connsiteX0" y="connsiteY0"/>
              </a:cxn>
              <a:cxn ang="0">
                <a:pos x="connsiteX1" y="connsiteY1"/>
              </a:cxn>
              <a:cxn ang="0">
                <a:pos x="connsiteX2" y="connsiteY2"/>
              </a:cxn>
              <a:cxn ang="0">
                <a:pos x="connsiteX3" y="connsiteY3"/>
              </a:cxn>
            </a:cxnLst>
            <a:rect l="l" t="t" r="r" b="b"/>
            <a:pathLst>
              <a:path w="4343400" h="1473200">
                <a:moveTo>
                  <a:pt x="0" y="1473200"/>
                </a:moveTo>
                <a:lnTo>
                  <a:pt x="0" y="0"/>
                </a:lnTo>
                <a:lnTo>
                  <a:pt x="4343400" y="0"/>
                </a:lnTo>
                <a:lnTo>
                  <a:pt x="4343400" y="304800"/>
                </a:lnTo>
              </a:path>
            </a:pathLst>
          </a:custGeom>
          <a:noFill/>
          <a:ln w="63500" cap="rnd">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39" name="Text Box 3" descr="This is a copyright notice that should be included on the final slide.">
            <a:extLst>
              <a:ext uri="{FF2B5EF4-FFF2-40B4-BE49-F238E27FC236}">
                <a16:creationId xmlns:a16="http://schemas.microsoft.com/office/drawing/2014/main" id="{23A27302-55F2-1DF8-B450-7D1630FFA97D}"/>
              </a:ext>
            </a:extLst>
          </p:cNvPr>
          <p:cNvSpPr txBox="1">
            <a:spLocks noChangeArrowheads="1"/>
          </p:cNvSpPr>
          <p:nvPr userDrawn="1"/>
        </p:nvSpPr>
        <p:spPr bwMode="blackWhite">
          <a:xfrm>
            <a:off x="604894" y="6462131"/>
            <a:ext cx="4482124" cy="138499"/>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marL="0" marR="0" lvl="0" indent="0" defTabSz="932290" rtl="0" eaLnBrk="0" fontAlgn="auto" latinLnBrk="0" hangingPunct="0">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bg1">
                    <a:lumMod val="65000"/>
                  </a:schemeClr>
                </a:solidFill>
                <a:effectLst/>
                <a:uLnTx/>
                <a:uFillTx/>
                <a:ea typeface="+mn-ea"/>
                <a:cs typeface="Segoe UI" pitchFamily="34" charset="0"/>
              </a:rPr>
              <a:t>© Copyright Microsoft Corporation. All rights reserved. </a:t>
            </a:r>
          </a:p>
        </p:txBody>
      </p:sp>
      <p:grpSp>
        <p:nvGrpSpPr>
          <p:cNvPr id="41" name="Group 40">
            <a:extLst>
              <a:ext uri="{FF2B5EF4-FFF2-40B4-BE49-F238E27FC236}">
                <a16:creationId xmlns:a16="http://schemas.microsoft.com/office/drawing/2014/main" id="{3C47CEF5-4E26-434F-C205-C5D59182A20A}"/>
              </a:ext>
            </a:extLst>
          </p:cNvPr>
          <p:cNvGrpSpPr/>
          <p:nvPr userDrawn="1"/>
        </p:nvGrpSpPr>
        <p:grpSpPr>
          <a:xfrm>
            <a:off x="7536264" y="1533901"/>
            <a:ext cx="4636098" cy="950695"/>
            <a:chOff x="2110257" y="-2186187"/>
            <a:chExt cx="6422153" cy="1316951"/>
          </a:xfrm>
        </p:grpSpPr>
        <p:sp>
          <p:nvSpPr>
            <p:cNvPr id="42" name="Oval 41">
              <a:extLst>
                <a:ext uri="{FF2B5EF4-FFF2-40B4-BE49-F238E27FC236}">
                  <a16:creationId xmlns:a16="http://schemas.microsoft.com/office/drawing/2014/main" id="{85F5C0AB-990D-2F9A-9824-12A661B549A4}"/>
                </a:ext>
              </a:extLst>
            </p:cNvPr>
            <p:cNvSpPr/>
            <p:nvPr/>
          </p:nvSpPr>
          <p:spPr bwMode="auto">
            <a:xfrm rot="16200000" flipH="1">
              <a:off x="5445945" y="-218618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3" name="Oval 42">
              <a:extLst>
                <a:ext uri="{FF2B5EF4-FFF2-40B4-BE49-F238E27FC236}">
                  <a16:creationId xmlns:a16="http://schemas.microsoft.com/office/drawing/2014/main" id="{8CC8D0A2-FC3B-DF70-09D0-8B9E76E48C55}"/>
                </a:ext>
              </a:extLst>
            </p:cNvPr>
            <p:cNvSpPr/>
            <p:nvPr/>
          </p:nvSpPr>
          <p:spPr bwMode="auto">
            <a:xfrm rot="16200000" flipH="1">
              <a:off x="5816577" y="-218618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4" name="Oval 43">
              <a:extLst>
                <a:ext uri="{FF2B5EF4-FFF2-40B4-BE49-F238E27FC236}">
                  <a16:creationId xmlns:a16="http://schemas.microsoft.com/office/drawing/2014/main" id="{9A9D49D7-29F9-248B-14A7-BBBBEF6CAAE1}"/>
                </a:ext>
              </a:extLst>
            </p:cNvPr>
            <p:cNvSpPr/>
            <p:nvPr/>
          </p:nvSpPr>
          <p:spPr bwMode="auto">
            <a:xfrm rot="16200000" flipH="1">
              <a:off x="6187209" y="-218618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5" name="Oval 44">
              <a:extLst>
                <a:ext uri="{FF2B5EF4-FFF2-40B4-BE49-F238E27FC236}">
                  <a16:creationId xmlns:a16="http://schemas.microsoft.com/office/drawing/2014/main" id="{B2561DA4-A2CD-FAF3-7040-2E2E3D84BE0C}"/>
                </a:ext>
              </a:extLst>
            </p:cNvPr>
            <p:cNvSpPr/>
            <p:nvPr/>
          </p:nvSpPr>
          <p:spPr bwMode="auto">
            <a:xfrm flipH="1">
              <a:off x="7299105" y="-218618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6" name="Oval 45">
              <a:extLst>
                <a:ext uri="{FF2B5EF4-FFF2-40B4-BE49-F238E27FC236}">
                  <a16:creationId xmlns:a16="http://schemas.microsoft.com/office/drawing/2014/main" id="{9B8C7BF9-CF2E-086F-A931-59D2D6FDE469}"/>
                </a:ext>
              </a:extLst>
            </p:cNvPr>
            <p:cNvSpPr/>
            <p:nvPr/>
          </p:nvSpPr>
          <p:spPr bwMode="auto">
            <a:xfrm rot="16200000" flipH="1">
              <a:off x="7669737" y="-218618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7" name="Oval 46">
              <a:extLst>
                <a:ext uri="{FF2B5EF4-FFF2-40B4-BE49-F238E27FC236}">
                  <a16:creationId xmlns:a16="http://schemas.microsoft.com/office/drawing/2014/main" id="{E674ABA2-9D9F-1574-0667-BB61EC6450D3}"/>
                </a:ext>
              </a:extLst>
            </p:cNvPr>
            <p:cNvSpPr/>
            <p:nvPr/>
          </p:nvSpPr>
          <p:spPr bwMode="auto">
            <a:xfrm rot="16200000" flipH="1">
              <a:off x="8040369" y="-218618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8" name="Oval 47">
              <a:extLst>
                <a:ext uri="{FF2B5EF4-FFF2-40B4-BE49-F238E27FC236}">
                  <a16:creationId xmlns:a16="http://schemas.microsoft.com/office/drawing/2014/main" id="{011D13ED-5B08-1E30-A093-88381E410AFC}"/>
                </a:ext>
              </a:extLst>
            </p:cNvPr>
            <p:cNvSpPr/>
            <p:nvPr/>
          </p:nvSpPr>
          <p:spPr bwMode="auto">
            <a:xfrm rot="16200000" flipH="1">
              <a:off x="8411009" y="-218618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9" name="Oval 48">
              <a:extLst>
                <a:ext uri="{FF2B5EF4-FFF2-40B4-BE49-F238E27FC236}">
                  <a16:creationId xmlns:a16="http://schemas.microsoft.com/office/drawing/2014/main" id="{45994FC4-52D3-CBD4-359A-5C6BC4753B98}"/>
                </a:ext>
              </a:extLst>
            </p:cNvPr>
            <p:cNvSpPr/>
            <p:nvPr/>
          </p:nvSpPr>
          <p:spPr bwMode="auto">
            <a:xfrm flipH="1">
              <a:off x="6928473" y="-218618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0" name="Oval 49">
              <a:extLst>
                <a:ext uri="{FF2B5EF4-FFF2-40B4-BE49-F238E27FC236}">
                  <a16:creationId xmlns:a16="http://schemas.microsoft.com/office/drawing/2014/main" id="{09015457-EA20-56F4-EB5A-4E4A95F4B2F9}"/>
                </a:ext>
              </a:extLst>
            </p:cNvPr>
            <p:cNvSpPr/>
            <p:nvPr/>
          </p:nvSpPr>
          <p:spPr bwMode="auto">
            <a:xfrm flipH="1">
              <a:off x="6557841" y="-218618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1" name="Oval 50">
              <a:extLst>
                <a:ext uri="{FF2B5EF4-FFF2-40B4-BE49-F238E27FC236}">
                  <a16:creationId xmlns:a16="http://schemas.microsoft.com/office/drawing/2014/main" id="{6B18E8D1-4891-B493-559C-C49D4F4749E3}"/>
                </a:ext>
              </a:extLst>
            </p:cNvPr>
            <p:cNvSpPr/>
            <p:nvPr/>
          </p:nvSpPr>
          <p:spPr bwMode="auto">
            <a:xfrm rot="16200000" flipH="1">
              <a:off x="5445945" y="-1787671"/>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2" name="Oval 51">
              <a:extLst>
                <a:ext uri="{FF2B5EF4-FFF2-40B4-BE49-F238E27FC236}">
                  <a16:creationId xmlns:a16="http://schemas.microsoft.com/office/drawing/2014/main" id="{04209FF1-B135-83FD-1F0F-9935EBF19CBA}"/>
                </a:ext>
              </a:extLst>
            </p:cNvPr>
            <p:cNvSpPr/>
            <p:nvPr/>
          </p:nvSpPr>
          <p:spPr bwMode="auto">
            <a:xfrm rot="16200000" flipH="1">
              <a:off x="5816577" y="-1787671"/>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3" name="Oval 52">
              <a:extLst>
                <a:ext uri="{FF2B5EF4-FFF2-40B4-BE49-F238E27FC236}">
                  <a16:creationId xmlns:a16="http://schemas.microsoft.com/office/drawing/2014/main" id="{6D1E3D37-5028-D6E6-BC57-4E0F6530B556}"/>
                </a:ext>
              </a:extLst>
            </p:cNvPr>
            <p:cNvSpPr/>
            <p:nvPr/>
          </p:nvSpPr>
          <p:spPr bwMode="auto">
            <a:xfrm rot="16200000" flipH="1">
              <a:off x="6187209" y="-1787671"/>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4" name="Oval 53">
              <a:extLst>
                <a:ext uri="{FF2B5EF4-FFF2-40B4-BE49-F238E27FC236}">
                  <a16:creationId xmlns:a16="http://schemas.microsoft.com/office/drawing/2014/main" id="{691117A2-350B-A2A8-0C2B-488272516AAC}"/>
                </a:ext>
              </a:extLst>
            </p:cNvPr>
            <p:cNvSpPr/>
            <p:nvPr/>
          </p:nvSpPr>
          <p:spPr bwMode="auto">
            <a:xfrm flipH="1">
              <a:off x="7299105" y="-1787671"/>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5" name="Oval 54">
              <a:extLst>
                <a:ext uri="{FF2B5EF4-FFF2-40B4-BE49-F238E27FC236}">
                  <a16:creationId xmlns:a16="http://schemas.microsoft.com/office/drawing/2014/main" id="{B6B779F3-C5D7-85F4-E094-D311373F3123}"/>
                </a:ext>
              </a:extLst>
            </p:cNvPr>
            <p:cNvSpPr/>
            <p:nvPr/>
          </p:nvSpPr>
          <p:spPr bwMode="auto">
            <a:xfrm rot="16200000" flipH="1">
              <a:off x="7669737" y="-1787671"/>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6" name="Oval 55">
              <a:extLst>
                <a:ext uri="{FF2B5EF4-FFF2-40B4-BE49-F238E27FC236}">
                  <a16:creationId xmlns:a16="http://schemas.microsoft.com/office/drawing/2014/main" id="{5C90D65A-9B8D-6ACD-E374-15C1EEB0516F}"/>
                </a:ext>
              </a:extLst>
            </p:cNvPr>
            <p:cNvSpPr/>
            <p:nvPr/>
          </p:nvSpPr>
          <p:spPr bwMode="auto">
            <a:xfrm rot="16200000" flipH="1">
              <a:off x="8040369" y="-1787671"/>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7" name="Oval 56">
              <a:extLst>
                <a:ext uri="{FF2B5EF4-FFF2-40B4-BE49-F238E27FC236}">
                  <a16:creationId xmlns:a16="http://schemas.microsoft.com/office/drawing/2014/main" id="{16A3F3A3-12F8-4A60-C6DA-E8550EE733F3}"/>
                </a:ext>
              </a:extLst>
            </p:cNvPr>
            <p:cNvSpPr/>
            <p:nvPr/>
          </p:nvSpPr>
          <p:spPr bwMode="auto">
            <a:xfrm rot="16200000" flipH="1">
              <a:off x="8411009" y="-1787671"/>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8" name="Oval 57">
              <a:extLst>
                <a:ext uri="{FF2B5EF4-FFF2-40B4-BE49-F238E27FC236}">
                  <a16:creationId xmlns:a16="http://schemas.microsoft.com/office/drawing/2014/main" id="{3778DA2C-346D-E6C4-AA4B-7107C88BB627}"/>
                </a:ext>
              </a:extLst>
            </p:cNvPr>
            <p:cNvSpPr/>
            <p:nvPr/>
          </p:nvSpPr>
          <p:spPr bwMode="auto">
            <a:xfrm flipH="1">
              <a:off x="6928473" y="-1787671"/>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9" name="Oval 58">
              <a:extLst>
                <a:ext uri="{FF2B5EF4-FFF2-40B4-BE49-F238E27FC236}">
                  <a16:creationId xmlns:a16="http://schemas.microsoft.com/office/drawing/2014/main" id="{A335053E-8EA8-4A66-B89C-BEB5BE1FB6E8}"/>
                </a:ext>
              </a:extLst>
            </p:cNvPr>
            <p:cNvSpPr/>
            <p:nvPr/>
          </p:nvSpPr>
          <p:spPr bwMode="auto">
            <a:xfrm flipH="1">
              <a:off x="6557841" y="-1787671"/>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0" name="Oval 59">
              <a:extLst>
                <a:ext uri="{FF2B5EF4-FFF2-40B4-BE49-F238E27FC236}">
                  <a16:creationId xmlns:a16="http://schemas.microsoft.com/office/drawing/2014/main" id="{E83F58D6-4326-2626-9F49-92570BAC141F}"/>
                </a:ext>
              </a:extLst>
            </p:cNvPr>
            <p:cNvSpPr/>
            <p:nvPr/>
          </p:nvSpPr>
          <p:spPr bwMode="auto">
            <a:xfrm rot="16200000" flipH="1">
              <a:off x="5445945" y="-1389154"/>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1" name="Oval 60">
              <a:extLst>
                <a:ext uri="{FF2B5EF4-FFF2-40B4-BE49-F238E27FC236}">
                  <a16:creationId xmlns:a16="http://schemas.microsoft.com/office/drawing/2014/main" id="{9296434F-0FA2-14AA-6625-45E69FDAB767}"/>
                </a:ext>
              </a:extLst>
            </p:cNvPr>
            <p:cNvSpPr/>
            <p:nvPr/>
          </p:nvSpPr>
          <p:spPr bwMode="auto">
            <a:xfrm rot="16200000" flipH="1">
              <a:off x="5816577" y="-1389154"/>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2" name="Oval 61">
              <a:extLst>
                <a:ext uri="{FF2B5EF4-FFF2-40B4-BE49-F238E27FC236}">
                  <a16:creationId xmlns:a16="http://schemas.microsoft.com/office/drawing/2014/main" id="{C7532114-B426-DA63-7BEE-86777BB54061}"/>
                </a:ext>
              </a:extLst>
            </p:cNvPr>
            <p:cNvSpPr/>
            <p:nvPr/>
          </p:nvSpPr>
          <p:spPr bwMode="auto">
            <a:xfrm rot="16200000" flipH="1">
              <a:off x="6187209" y="-1389154"/>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3" name="Oval 62">
              <a:extLst>
                <a:ext uri="{FF2B5EF4-FFF2-40B4-BE49-F238E27FC236}">
                  <a16:creationId xmlns:a16="http://schemas.microsoft.com/office/drawing/2014/main" id="{C3A7092C-212F-3730-A7A6-8C584BAE4283}"/>
                </a:ext>
              </a:extLst>
            </p:cNvPr>
            <p:cNvSpPr/>
            <p:nvPr/>
          </p:nvSpPr>
          <p:spPr bwMode="auto">
            <a:xfrm flipH="1">
              <a:off x="7299105" y="-1389154"/>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4" name="Oval 63">
              <a:extLst>
                <a:ext uri="{FF2B5EF4-FFF2-40B4-BE49-F238E27FC236}">
                  <a16:creationId xmlns:a16="http://schemas.microsoft.com/office/drawing/2014/main" id="{612ED967-98EA-7F85-0868-E80276A0BAC9}"/>
                </a:ext>
              </a:extLst>
            </p:cNvPr>
            <p:cNvSpPr/>
            <p:nvPr/>
          </p:nvSpPr>
          <p:spPr bwMode="auto">
            <a:xfrm rot="16200000" flipH="1">
              <a:off x="7669737" y="-1389154"/>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5" name="Oval 64">
              <a:extLst>
                <a:ext uri="{FF2B5EF4-FFF2-40B4-BE49-F238E27FC236}">
                  <a16:creationId xmlns:a16="http://schemas.microsoft.com/office/drawing/2014/main" id="{F251AF1B-67A0-6343-D19A-B9BA44690D42}"/>
                </a:ext>
              </a:extLst>
            </p:cNvPr>
            <p:cNvSpPr/>
            <p:nvPr/>
          </p:nvSpPr>
          <p:spPr bwMode="auto">
            <a:xfrm rot="16200000" flipH="1">
              <a:off x="8040369" y="-1389154"/>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6" name="Oval 65">
              <a:extLst>
                <a:ext uri="{FF2B5EF4-FFF2-40B4-BE49-F238E27FC236}">
                  <a16:creationId xmlns:a16="http://schemas.microsoft.com/office/drawing/2014/main" id="{A036B1FA-9118-7392-802E-F7856BBF7515}"/>
                </a:ext>
              </a:extLst>
            </p:cNvPr>
            <p:cNvSpPr/>
            <p:nvPr/>
          </p:nvSpPr>
          <p:spPr bwMode="auto">
            <a:xfrm rot="16200000" flipH="1">
              <a:off x="8411009" y="-1389154"/>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7" name="Oval 66">
              <a:extLst>
                <a:ext uri="{FF2B5EF4-FFF2-40B4-BE49-F238E27FC236}">
                  <a16:creationId xmlns:a16="http://schemas.microsoft.com/office/drawing/2014/main" id="{41073763-3649-CC03-CBC8-723B2E6792E7}"/>
                </a:ext>
              </a:extLst>
            </p:cNvPr>
            <p:cNvSpPr/>
            <p:nvPr/>
          </p:nvSpPr>
          <p:spPr bwMode="auto">
            <a:xfrm flipH="1">
              <a:off x="6928473" y="-1389154"/>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8" name="Oval 67">
              <a:extLst>
                <a:ext uri="{FF2B5EF4-FFF2-40B4-BE49-F238E27FC236}">
                  <a16:creationId xmlns:a16="http://schemas.microsoft.com/office/drawing/2014/main" id="{3A374FDD-BAA4-371C-CC42-BA6EB27DC8D7}"/>
                </a:ext>
              </a:extLst>
            </p:cNvPr>
            <p:cNvSpPr/>
            <p:nvPr/>
          </p:nvSpPr>
          <p:spPr bwMode="auto">
            <a:xfrm flipH="1">
              <a:off x="6557841" y="-1389154"/>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9" name="Oval 68">
              <a:extLst>
                <a:ext uri="{FF2B5EF4-FFF2-40B4-BE49-F238E27FC236}">
                  <a16:creationId xmlns:a16="http://schemas.microsoft.com/office/drawing/2014/main" id="{8FED1891-7910-423A-B412-31C9F6A3F168}"/>
                </a:ext>
              </a:extLst>
            </p:cNvPr>
            <p:cNvSpPr/>
            <p:nvPr/>
          </p:nvSpPr>
          <p:spPr bwMode="auto">
            <a:xfrm rot="16200000" flipH="1">
              <a:off x="5445945" y="-99063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0" name="Oval 69">
              <a:extLst>
                <a:ext uri="{FF2B5EF4-FFF2-40B4-BE49-F238E27FC236}">
                  <a16:creationId xmlns:a16="http://schemas.microsoft.com/office/drawing/2014/main" id="{4E014EFB-467C-ECCB-7962-C767F03D682D}"/>
                </a:ext>
              </a:extLst>
            </p:cNvPr>
            <p:cNvSpPr/>
            <p:nvPr/>
          </p:nvSpPr>
          <p:spPr bwMode="auto">
            <a:xfrm rot="16200000" flipH="1">
              <a:off x="5816577" y="-99063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1" name="Oval 70">
              <a:extLst>
                <a:ext uri="{FF2B5EF4-FFF2-40B4-BE49-F238E27FC236}">
                  <a16:creationId xmlns:a16="http://schemas.microsoft.com/office/drawing/2014/main" id="{C80BB61A-BA3B-0441-BDCE-B312AC39D15F}"/>
                </a:ext>
              </a:extLst>
            </p:cNvPr>
            <p:cNvSpPr/>
            <p:nvPr/>
          </p:nvSpPr>
          <p:spPr bwMode="auto">
            <a:xfrm rot="16200000" flipH="1">
              <a:off x="6187209" y="-99063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2" name="Oval 71">
              <a:extLst>
                <a:ext uri="{FF2B5EF4-FFF2-40B4-BE49-F238E27FC236}">
                  <a16:creationId xmlns:a16="http://schemas.microsoft.com/office/drawing/2014/main" id="{9828A16C-4250-F81A-4756-F0BB5781CB09}"/>
                </a:ext>
              </a:extLst>
            </p:cNvPr>
            <p:cNvSpPr/>
            <p:nvPr/>
          </p:nvSpPr>
          <p:spPr bwMode="auto">
            <a:xfrm flipH="1">
              <a:off x="7299105" y="-99063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3" name="Oval 72">
              <a:extLst>
                <a:ext uri="{FF2B5EF4-FFF2-40B4-BE49-F238E27FC236}">
                  <a16:creationId xmlns:a16="http://schemas.microsoft.com/office/drawing/2014/main" id="{69F02B4D-05F2-907F-FA80-146C2407926B}"/>
                </a:ext>
              </a:extLst>
            </p:cNvPr>
            <p:cNvSpPr/>
            <p:nvPr/>
          </p:nvSpPr>
          <p:spPr bwMode="auto">
            <a:xfrm rot="16200000" flipH="1">
              <a:off x="7669737" y="-99063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4" name="Oval 73">
              <a:extLst>
                <a:ext uri="{FF2B5EF4-FFF2-40B4-BE49-F238E27FC236}">
                  <a16:creationId xmlns:a16="http://schemas.microsoft.com/office/drawing/2014/main" id="{3359AB73-768C-5A56-ADDA-87F0576AB605}"/>
                </a:ext>
              </a:extLst>
            </p:cNvPr>
            <p:cNvSpPr/>
            <p:nvPr/>
          </p:nvSpPr>
          <p:spPr bwMode="auto">
            <a:xfrm rot="16200000" flipH="1">
              <a:off x="8040369" y="-99063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5" name="Oval 74">
              <a:extLst>
                <a:ext uri="{FF2B5EF4-FFF2-40B4-BE49-F238E27FC236}">
                  <a16:creationId xmlns:a16="http://schemas.microsoft.com/office/drawing/2014/main" id="{07682A51-2BAE-D9F2-517F-04C7E0CB82BA}"/>
                </a:ext>
              </a:extLst>
            </p:cNvPr>
            <p:cNvSpPr/>
            <p:nvPr/>
          </p:nvSpPr>
          <p:spPr bwMode="auto">
            <a:xfrm rot="16200000" flipH="1">
              <a:off x="8411009" y="-99063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6" name="Oval 75">
              <a:extLst>
                <a:ext uri="{FF2B5EF4-FFF2-40B4-BE49-F238E27FC236}">
                  <a16:creationId xmlns:a16="http://schemas.microsoft.com/office/drawing/2014/main" id="{4A25FB99-1C34-2689-DE7D-23F96876F28B}"/>
                </a:ext>
              </a:extLst>
            </p:cNvPr>
            <p:cNvSpPr/>
            <p:nvPr/>
          </p:nvSpPr>
          <p:spPr bwMode="auto">
            <a:xfrm flipH="1">
              <a:off x="6928473" y="-99063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7" name="Oval 76">
              <a:extLst>
                <a:ext uri="{FF2B5EF4-FFF2-40B4-BE49-F238E27FC236}">
                  <a16:creationId xmlns:a16="http://schemas.microsoft.com/office/drawing/2014/main" id="{976316FF-8C95-5855-6E47-7A2400E4D2E7}"/>
                </a:ext>
              </a:extLst>
            </p:cNvPr>
            <p:cNvSpPr/>
            <p:nvPr/>
          </p:nvSpPr>
          <p:spPr bwMode="auto">
            <a:xfrm flipH="1">
              <a:off x="6557841" y="-99063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8" name="Oval 77">
              <a:extLst>
                <a:ext uri="{FF2B5EF4-FFF2-40B4-BE49-F238E27FC236}">
                  <a16:creationId xmlns:a16="http://schemas.microsoft.com/office/drawing/2014/main" id="{CD1804F6-8356-8A39-2957-654FFA8EE4EA}"/>
                </a:ext>
              </a:extLst>
            </p:cNvPr>
            <p:cNvSpPr/>
            <p:nvPr/>
          </p:nvSpPr>
          <p:spPr bwMode="auto">
            <a:xfrm rot="16200000" flipH="1">
              <a:off x="2110257" y="-218618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9" name="Oval 78">
              <a:extLst>
                <a:ext uri="{FF2B5EF4-FFF2-40B4-BE49-F238E27FC236}">
                  <a16:creationId xmlns:a16="http://schemas.microsoft.com/office/drawing/2014/main" id="{697BC876-FF0A-5AAC-5C72-BE0B08F6B307}"/>
                </a:ext>
              </a:extLst>
            </p:cNvPr>
            <p:cNvSpPr/>
            <p:nvPr/>
          </p:nvSpPr>
          <p:spPr bwMode="auto">
            <a:xfrm rot="16200000" flipH="1">
              <a:off x="2480889" y="-218618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80" name="Oval 79">
              <a:extLst>
                <a:ext uri="{FF2B5EF4-FFF2-40B4-BE49-F238E27FC236}">
                  <a16:creationId xmlns:a16="http://schemas.microsoft.com/office/drawing/2014/main" id="{71B1C47F-E934-7BF1-A303-81689FCE3BBF}"/>
                </a:ext>
              </a:extLst>
            </p:cNvPr>
            <p:cNvSpPr/>
            <p:nvPr/>
          </p:nvSpPr>
          <p:spPr bwMode="auto">
            <a:xfrm rot="16200000" flipH="1">
              <a:off x="2851521" y="-218618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81" name="Oval 80">
              <a:extLst>
                <a:ext uri="{FF2B5EF4-FFF2-40B4-BE49-F238E27FC236}">
                  <a16:creationId xmlns:a16="http://schemas.microsoft.com/office/drawing/2014/main" id="{686A8F46-B481-C7BB-3082-D8622C53C252}"/>
                </a:ext>
              </a:extLst>
            </p:cNvPr>
            <p:cNvSpPr/>
            <p:nvPr/>
          </p:nvSpPr>
          <p:spPr bwMode="auto">
            <a:xfrm flipH="1">
              <a:off x="3963417" y="-218618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82" name="Oval 81">
              <a:extLst>
                <a:ext uri="{FF2B5EF4-FFF2-40B4-BE49-F238E27FC236}">
                  <a16:creationId xmlns:a16="http://schemas.microsoft.com/office/drawing/2014/main" id="{5BCF7037-DADA-4A96-F7DC-AB443E05FA5C}"/>
                </a:ext>
              </a:extLst>
            </p:cNvPr>
            <p:cNvSpPr/>
            <p:nvPr/>
          </p:nvSpPr>
          <p:spPr bwMode="auto">
            <a:xfrm rot="16200000" flipH="1">
              <a:off x="4334049" y="-218618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83" name="Oval 82">
              <a:extLst>
                <a:ext uri="{FF2B5EF4-FFF2-40B4-BE49-F238E27FC236}">
                  <a16:creationId xmlns:a16="http://schemas.microsoft.com/office/drawing/2014/main" id="{AD6D1AA5-7D71-C1CB-C470-378A60914442}"/>
                </a:ext>
              </a:extLst>
            </p:cNvPr>
            <p:cNvSpPr/>
            <p:nvPr/>
          </p:nvSpPr>
          <p:spPr bwMode="auto">
            <a:xfrm rot="16200000" flipH="1">
              <a:off x="4704681" y="-218618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84" name="Oval 83">
              <a:extLst>
                <a:ext uri="{FF2B5EF4-FFF2-40B4-BE49-F238E27FC236}">
                  <a16:creationId xmlns:a16="http://schemas.microsoft.com/office/drawing/2014/main" id="{77500A5D-B3AA-309C-3D1E-105F945788B7}"/>
                </a:ext>
              </a:extLst>
            </p:cNvPr>
            <p:cNvSpPr/>
            <p:nvPr/>
          </p:nvSpPr>
          <p:spPr bwMode="auto">
            <a:xfrm rot="16200000" flipH="1">
              <a:off x="5075313" y="-218618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85" name="Oval 84">
              <a:extLst>
                <a:ext uri="{FF2B5EF4-FFF2-40B4-BE49-F238E27FC236}">
                  <a16:creationId xmlns:a16="http://schemas.microsoft.com/office/drawing/2014/main" id="{D7997A35-F408-AE73-AA8E-15EF5E248C92}"/>
                </a:ext>
              </a:extLst>
            </p:cNvPr>
            <p:cNvSpPr/>
            <p:nvPr/>
          </p:nvSpPr>
          <p:spPr bwMode="auto">
            <a:xfrm flipH="1">
              <a:off x="3592785" y="-218618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86" name="Oval 85">
              <a:extLst>
                <a:ext uri="{FF2B5EF4-FFF2-40B4-BE49-F238E27FC236}">
                  <a16:creationId xmlns:a16="http://schemas.microsoft.com/office/drawing/2014/main" id="{97B6D733-4487-637F-11CF-C9EA4143B76F}"/>
                </a:ext>
              </a:extLst>
            </p:cNvPr>
            <p:cNvSpPr/>
            <p:nvPr/>
          </p:nvSpPr>
          <p:spPr bwMode="auto">
            <a:xfrm flipH="1">
              <a:off x="3222153" y="-218618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87" name="Oval 86">
              <a:extLst>
                <a:ext uri="{FF2B5EF4-FFF2-40B4-BE49-F238E27FC236}">
                  <a16:creationId xmlns:a16="http://schemas.microsoft.com/office/drawing/2014/main" id="{94CE726B-FFF4-BD97-D30C-5B0898B39919}"/>
                </a:ext>
              </a:extLst>
            </p:cNvPr>
            <p:cNvSpPr/>
            <p:nvPr/>
          </p:nvSpPr>
          <p:spPr bwMode="auto">
            <a:xfrm rot="16200000" flipH="1">
              <a:off x="2110257" y="-1787671"/>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88" name="Oval 87">
              <a:extLst>
                <a:ext uri="{FF2B5EF4-FFF2-40B4-BE49-F238E27FC236}">
                  <a16:creationId xmlns:a16="http://schemas.microsoft.com/office/drawing/2014/main" id="{7D58717A-C73E-4A61-33DB-0D734732426B}"/>
                </a:ext>
              </a:extLst>
            </p:cNvPr>
            <p:cNvSpPr/>
            <p:nvPr/>
          </p:nvSpPr>
          <p:spPr bwMode="auto">
            <a:xfrm rot="16200000" flipH="1">
              <a:off x="2480889" y="-1787671"/>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89" name="Oval 88">
              <a:extLst>
                <a:ext uri="{FF2B5EF4-FFF2-40B4-BE49-F238E27FC236}">
                  <a16:creationId xmlns:a16="http://schemas.microsoft.com/office/drawing/2014/main" id="{1EAFAD89-4A4F-F63D-0ECB-810ED30921EC}"/>
                </a:ext>
              </a:extLst>
            </p:cNvPr>
            <p:cNvSpPr/>
            <p:nvPr/>
          </p:nvSpPr>
          <p:spPr bwMode="auto">
            <a:xfrm rot="16200000" flipH="1">
              <a:off x="2851521" y="-1787671"/>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90" name="Oval 89">
              <a:extLst>
                <a:ext uri="{FF2B5EF4-FFF2-40B4-BE49-F238E27FC236}">
                  <a16:creationId xmlns:a16="http://schemas.microsoft.com/office/drawing/2014/main" id="{31DFDC77-6E9C-4015-060B-10E5C49E35D0}"/>
                </a:ext>
              </a:extLst>
            </p:cNvPr>
            <p:cNvSpPr/>
            <p:nvPr/>
          </p:nvSpPr>
          <p:spPr bwMode="auto">
            <a:xfrm flipH="1">
              <a:off x="3963417" y="-1787671"/>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91" name="Oval 90">
              <a:extLst>
                <a:ext uri="{FF2B5EF4-FFF2-40B4-BE49-F238E27FC236}">
                  <a16:creationId xmlns:a16="http://schemas.microsoft.com/office/drawing/2014/main" id="{CF452185-1B91-EE5D-DC9E-F6E1D4A7A7A9}"/>
                </a:ext>
              </a:extLst>
            </p:cNvPr>
            <p:cNvSpPr/>
            <p:nvPr/>
          </p:nvSpPr>
          <p:spPr bwMode="auto">
            <a:xfrm rot="16200000" flipH="1">
              <a:off x="4334049" y="-1787671"/>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92" name="Oval 91">
              <a:extLst>
                <a:ext uri="{FF2B5EF4-FFF2-40B4-BE49-F238E27FC236}">
                  <a16:creationId xmlns:a16="http://schemas.microsoft.com/office/drawing/2014/main" id="{17748EFE-0A2B-A83A-D005-BC9D09AE4E02}"/>
                </a:ext>
              </a:extLst>
            </p:cNvPr>
            <p:cNvSpPr/>
            <p:nvPr/>
          </p:nvSpPr>
          <p:spPr bwMode="auto">
            <a:xfrm rot="16200000" flipH="1">
              <a:off x="4704681" y="-1787671"/>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93" name="Oval 92">
              <a:extLst>
                <a:ext uri="{FF2B5EF4-FFF2-40B4-BE49-F238E27FC236}">
                  <a16:creationId xmlns:a16="http://schemas.microsoft.com/office/drawing/2014/main" id="{138668CA-F054-E0EA-D6C2-910ADF8B020F}"/>
                </a:ext>
              </a:extLst>
            </p:cNvPr>
            <p:cNvSpPr/>
            <p:nvPr/>
          </p:nvSpPr>
          <p:spPr bwMode="auto">
            <a:xfrm rot="16200000" flipH="1">
              <a:off x="5075313" y="-1787671"/>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94" name="Oval 93">
              <a:extLst>
                <a:ext uri="{FF2B5EF4-FFF2-40B4-BE49-F238E27FC236}">
                  <a16:creationId xmlns:a16="http://schemas.microsoft.com/office/drawing/2014/main" id="{85DB7F3E-FAB7-FCFC-11EB-E2A53EE8EDFD}"/>
                </a:ext>
              </a:extLst>
            </p:cNvPr>
            <p:cNvSpPr/>
            <p:nvPr/>
          </p:nvSpPr>
          <p:spPr bwMode="auto">
            <a:xfrm flipH="1">
              <a:off x="3592785" y="-1787671"/>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95" name="Oval 94">
              <a:extLst>
                <a:ext uri="{FF2B5EF4-FFF2-40B4-BE49-F238E27FC236}">
                  <a16:creationId xmlns:a16="http://schemas.microsoft.com/office/drawing/2014/main" id="{88B7CBBC-283E-38E4-EE8C-E594B7BAAF7E}"/>
                </a:ext>
              </a:extLst>
            </p:cNvPr>
            <p:cNvSpPr/>
            <p:nvPr/>
          </p:nvSpPr>
          <p:spPr bwMode="auto">
            <a:xfrm flipH="1">
              <a:off x="3222153" y="-1787671"/>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96" name="Oval 95">
              <a:extLst>
                <a:ext uri="{FF2B5EF4-FFF2-40B4-BE49-F238E27FC236}">
                  <a16:creationId xmlns:a16="http://schemas.microsoft.com/office/drawing/2014/main" id="{1B2B4742-47FE-AAE8-AB75-F345D93381BB}"/>
                </a:ext>
              </a:extLst>
            </p:cNvPr>
            <p:cNvSpPr/>
            <p:nvPr/>
          </p:nvSpPr>
          <p:spPr bwMode="auto">
            <a:xfrm rot="16200000" flipH="1">
              <a:off x="2110257" y="-1389154"/>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97" name="Oval 96">
              <a:extLst>
                <a:ext uri="{FF2B5EF4-FFF2-40B4-BE49-F238E27FC236}">
                  <a16:creationId xmlns:a16="http://schemas.microsoft.com/office/drawing/2014/main" id="{5E08CE76-1221-787E-AA99-3E2E6AEC20A0}"/>
                </a:ext>
              </a:extLst>
            </p:cNvPr>
            <p:cNvSpPr/>
            <p:nvPr/>
          </p:nvSpPr>
          <p:spPr bwMode="auto">
            <a:xfrm rot="16200000" flipH="1">
              <a:off x="2480889" y="-1389154"/>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98" name="Oval 97">
              <a:extLst>
                <a:ext uri="{FF2B5EF4-FFF2-40B4-BE49-F238E27FC236}">
                  <a16:creationId xmlns:a16="http://schemas.microsoft.com/office/drawing/2014/main" id="{B633EE0B-4B44-00A0-EC81-00D8CE72E24E}"/>
                </a:ext>
              </a:extLst>
            </p:cNvPr>
            <p:cNvSpPr/>
            <p:nvPr/>
          </p:nvSpPr>
          <p:spPr bwMode="auto">
            <a:xfrm rot="16200000" flipH="1">
              <a:off x="2851521" y="-1389154"/>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99" name="Oval 98">
              <a:extLst>
                <a:ext uri="{FF2B5EF4-FFF2-40B4-BE49-F238E27FC236}">
                  <a16:creationId xmlns:a16="http://schemas.microsoft.com/office/drawing/2014/main" id="{B2C4282A-0E57-F3DA-B1B3-E74657C9CF9F}"/>
                </a:ext>
              </a:extLst>
            </p:cNvPr>
            <p:cNvSpPr/>
            <p:nvPr/>
          </p:nvSpPr>
          <p:spPr bwMode="auto">
            <a:xfrm flipH="1">
              <a:off x="3963417" y="-1389154"/>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00" name="Oval 99">
              <a:extLst>
                <a:ext uri="{FF2B5EF4-FFF2-40B4-BE49-F238E27FC236}">
                  <a16:creationId xmlns:a16="http://schemas.microsoft.com/office/drawing/2014/main" id="{A8D7E182-1229-E958-38C9-EC1269F52A0C}"/>
                </a:ext>
              </a:extLst>
            </p:cNvPr>
            <p:cNvSpPr/>
            <p:nvPr/>
          </p:nvSpPr>
          <p:spPr bwMode="auto">
            <a:xfrm rot="16200000" flipH="1">
              <a:off x="4334049" y="-1389154"/>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01" name="Oval 100">
              <a:extLst>
                <a:ext uri="{FF2B5EF4-FFF2-40B4-BE49-F238E27FC236}">
                  <a16:creationId xmlns:a16="http://schemas.microsoft.com/office/drawing/2014/main" id="{D9EED7B3-88D9-E868-F290-F95A30153EB4}"/>
                </a:ext>
              </a:extLst>
            </p:cNvPr>
            <p:cNvSpPr/>
            <p:nvPr/>
          </p:nvSpPr>
          <p:spPr bwMode="auto">
            <a:xfrm rot="16200000" flipH="1">
              <a:off x="4704681" y="-1389154"/>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02" name="Oval 101">
              <a:extLst>
                <a:ext uri="{FF2B5EF4-FFF2-40B4-BE49-F238E27FC236}">
                  <a16:creationId xmlns:a16="http://schemas.microsoft.com/office/drawing/2014/main" id="{A5E49765-F8F1-BC30-FD19-4563677004B7}"/>
                </a:ext>
              </a:extLst>
            </p:cNvPr>
            <p:cNvSpPr/>
            <p:nvPr/>
          </p:nvSpPr>
          <p:spPr bwMode="auto">
            <a:xfrm rot="16200000" flipH="1">
              <a:off x="5075313" y="-1389154"/>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03" name="Oval 102">
              <a:extLst>
                <a:ext uri="{FF2B5EF4-FFF2-40B4-BE49-F238E27FC236}">
                  <a16:creationId xmlns:a16="http://schemas.microsoft.com/office/drawing/2014/main" id="{19555EF8-509A-3BC1-5804-7A421197FD14}"/>
                </a:ext>
              </a:extLst>
            </p:cNvPr>
            <p:cNvSpPr/>
            <p:nvPr/>
          </p:nvSpPr>
          <p:spPr bwMode="auto">
            <a:xfrm flipH="1">
              <a:off x="3592785" y="-1389154"/>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04" name="Oval 103">
              <a:extLst>
                <a:ext uri="{FF2B5EF4-FFF2-40B4-BE49-F238E27FC236}">
                  <a16:creationId xmlns:a16="http://schemas.microsoft.com/office/drawing/2014/main" id="{5F332CD8-B317-D8B1-73C4-69BCE8AC9160}"/>
                </a:ext>
              </a:extLst>
            </p:cNvPr>
            <p:cNvSpPr/>
            <p:nvPr/>
          </p:nvSpPr>
          <p:spPr bwMode="auto">
            <a:xfrm flipH="1">
              <a:off x="3222153" y="-1389154"/>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05" name="Oval 104">
              <a:extLst>
                <a:ext uri="{FF2B5EF4-FFF2-40B4-BE49-F238E27FC236}">
                  <a16:creationId xmlns:a16="http://schemas.microsoft.com/office/drawing/2014/main" id="{E35483CB-DB85-8D97-1410-97D711A1933F}"/>
                </a:ext>
              </a:extLst>
            </p:cNvPr>
            <p:cNvSpPr/>
            <p:nvPr/>
          </p:nvSpPr>
          <p:spPr bwMode="auto">
            <a:xfrm rot="16200000" flipH="1">
              <a:off x="2110257" y="-99063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06" name="Oval 105">
              <a:extLst>
                <a:ext uri="{FF2B5EF4-FFF2-40B4-BE49-F238E27FC236}">
                  <a16:creationId xmlns:a16="http://schemas.microsoft.com/office/drawing/2014/main" id="{83E05CCD-6AB6-1284-5692-FE3075A7EA0C}"/>
                </a:ext>
              </a:extLst>
            </p:cNvPr>
            <p:cNvSpPr/>
            <p:nvPr/>
          </p:nvSpPr>
          <p:spPr bwMode="auto">
            <a:xfrm rot="16200000" flipH="1">
              <a:off x="2480889" y="-99063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07" name="Oval 106">
              <a:extLst>
                <a:ext uri="{FF2B5EF4-FFF2-40B4-BE49-F238E27FC236}">
                  <a16:creationId xmlns:a16="http://schemas.microsoft.com/office/drawing/2014/main" id="{164E278F-A1A5-7C94-CBF9-B070B4F59A85}"/>
                </a:ext>
              </a:extLst>
            </p:cNvPr>
            <p:cNvSpPr/>
            <p:nvPr/>
          </p:nvSpPr>
          <p:spPr bwMode="auto">
            <a:xfrm rot="16200000" flipH="1">
              <a:off x="2851521" y="-99063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08" name="Oval 107">
              <a:extLst>
                <a:ext uri="{FF2B5EF4-FFF2-40B4-BE49-F238E27FC236}">
                  <a16:creationId xmlns:a16="http://schemas.microsoft.com/office/drawing/2014/main" id="{90C9DA85-89FF-8E64-E13D-5FB5C73A6C5D}"/>
                </a:ext>
              </a:extLst>
            </p:cNvPr>
            <p:cNvSpPr/>
            <p:nvPr/>
          </p:nvSpPr>
          <p:spPr bwMode="auto">
            <a:xfrm flipH="1">
              <a:off x="3963417" y="-99063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09" name="Oval 108">
              <a:extLst>
                <a:ext uri="{FF2B5EF4-FFF2-40B4-BE49-F238E27FC236}">
                  <a16:creationId xmlns:a16="http://schemas.microsoft.com/office/drawing/2014/main" id="{BAF7D82C-32D1-C55E-1E83-0B75C464BBFD}"/>
                </a:ext>
              </a:extLst>
            </p:cNvPr>
            <p:cNvSpPr/>
            <p:nvPr/>
          </p:nvSpPr>
          <p:spPr bwMode="auto">
            <a:xfrm rot="16200000" flipH="1">
              <a:off x="4334049" y="-99063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10" name="Oval 109">
              <a:extLst>
                <a:ext uri="{FF2B5EF4-FFF2-40B4-BE49-F238E27FC236}">
                  <a16:creationId xmlns:a16="http://schemas.microsoft.com/office/drawing/2014/main" id="{3A35B21D-43A8-2FA7-EE08-99F8CC443016}"/>
                </a:ext>
              </a:extLst>
            </p:cNvPr>
            <p:cNvSpPr/>
            <p:nvPr/>
          </p:nvSpPr>
          <p:spPr bwMode="auto">
            <a:xfrm rot="16200000" flipH="1">
              <a:off x="4704681" y="-99063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11" name="Oval 110">
              <a:extLst>
                <a:ext uri="{FF2B5EF4-FFF2-40B4-BE49-F238E27FC236}">
                  <a16:creationId xmlns:a16="http://schemas.microsoft.com/office/drawing/2014/main" id="{3EF25148-3009-5BD3-26B2-AD564F818F01}"/>
                </a:ext>
              </a:extLst>
            </p:cNvPr>
            <p:cNvSpPr/>
            <p:nvPr/>
          </p:nvSpPr>
          <p:spPr bwMode="auto">
            <a:xfrm rot="16200000" flipH="1">
              <a:off x="5075313" y="-99063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12" name="Oval 111">
              <a:extLst>
                <a:ext uri="{FF2B5EF4-FFF2-40B4-BE49-F238E27FC236}">
                  <a16:creationId xmlns:a16="http://schemas.microsoft.com/office/drawing/2014/main" id="{9E44A32A-8EFF-9D5A-CC62-CB6E5C07FFA4}"/>
                </a:ext>
              </a:extLst>
            </p:cNvPr>
            <p:cNvSpPr/>
            <p:nvPr/>
          </p:nvSpPr>
          <p:spPr bwMode="auto">
            <a:xfrm flipH="1">
              <a:off x="3592785" y="-99063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13" name="Oval 112">
              <a:extLst>
                <a:ext uri="{FF2B5EF4-FFF2-40B4-BE49-F238E27FC236}">
                  <a16:creationId xmlns:a16="http://schemas.microsoft.com/office/drawing/2014/main" id="{8A237C9E-A97B-17DC-BE74-AE292C924D32}"/>
                </a:ext>
              </a:extLst>
            </p:cNvPr>
            <p:cNvSpPr/>
            <p:nvPr/>
          </p:nvSpPr>
          <p:spPr bwMode="auto">
            <a:xfrm flipH="1">
              <a:off x="3222153" y="-990637"/>
              <a:ext cx="121401" cy="121401"/>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sp>
        <p:nvSpPr>
          <p:cNvPr id="114" name="Free-form: Shape 113">
            <a:extLst>
              <a:ext uri="{FF2B5EF4-FFF2-40B4-BE49-F238E27FC236}">
                <a16:creationId xmlns:a16="http://schemas.microsoft.com/office/drawing/2014/main" id="{2E6C32E4-EB6B-6A10-3124-64148B97C9B2}"/>
              </a:ext>
            </a:extLst>
          </p:cNvPr>
          <p:cNvSpPr/>
          <p:nvPr userDrawn="1"/>
        </p:nvSpPr>
        <p:spPr bwMode="auto">
          <a:xfrm flipH="1" flipV="1">
            <a:off x="9301878" y="0"/>
            <a:ext cx="2890119" cy="1296237"/>
          </a:xfrm>
          <a:custGeom>
            <a:avLst/>
            <a:gdLst>
              <a:gd name="connsiteX0" fmla="*/ 447685 w 3175561"/>
              <a:gd name="connsiteY0" fmla="*/ 0 h 1424260"/>
              <a:gd name="connsiteX1" fmla="*/ 3016378 w 3175561"/>
              <a:gd name="connsiteY1" fmla="*/ 1211388 h 1424260"/>
              <a:gd name="connsiteX2" fmla="*/ 3175561 w 3175561"/>
              <a:gd name="connsiteY2" fmla="*/ 1424260 h 1424260"/>
              <a:gd name="connsiteX3" fmla="*/ 2245404 w 3175561"/>
              <a:gd name="connsiteY3" fmla="*/ 1424260 h 1424260"/>
              <a:gd name="connsiteX4" fmla="*/ 2115220 w 3175561"/>
              <a:gd name="connsiteY4" fmla="*/ 1305941 h 1424260"/>
              <a:gd name="connsiteX5" fmla="*/ 447685 w 3175561"/>
              <a:gd name="connsiteY5" fmla="*/ 707311 h 1424260"/>
              <a:gd name="connsiteX6" fmla="*/ 179649 w 3175561"/>
              <a:gd name="connsiteY6" fmla="*/ 720846 h 1424260"/>
              <a:gd name="connsiteX7" fmla="*/ 0 w 3175561"/>
              <a:gd name="connsiteY7" fmla="*/ 748264 h 1424260"/>
              <a:gd name="connsiteX8" fmla="*/ 0 w 3175561"/>
              <a:gd name="connsiteY8" fmla="*/ 30825 h 1424260"/>
              <a:gd name="connsiteX9" fmla="*/ 107331 w 3175561"/>
              <a:gd name="connsiteY9" fmla="*/ 17187 h 1424260"/>
              <a:gd name="connsiteX10" fmla="*/ 447685 w 3175561"/>
              <a:gd name="connsiteY10" fmla="*/ 0 h 142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5561" h="1424260">
                <a:moveTo>
                  <a:pt x="447685" y="0"/>
                </a:moveTo>
                <a:cubicBezTo>
                  <a:pt x="1481822" y="0"/>
                  <a:pt x="2405820" y="471563"/>
                  <a:pt x="3016378" y="1211388"/>
                </a:cubicBezTo>
                <a:lnTo>
                  <a:pt x="3175561" y="1424260"/>
                </a:lnTo>
                <a:lnTo>
                  <a:pt x="2245404" y="1424260"/>
                </a:lnTo>
                <a:lnTo>
                  <a:pt x="2115220" y="1305941"/>
                </a:lnTo>
                <a:cubicBezTo>
                  <a:pt x="1662065" y="931964"/>
                  <a:pt x="1081110" y="707311"/>
                  <a:pt x="447685" y="707311"/>
                </a:cubicBezTo>
                <a:cubicBezTo>
                  <a:pt x="357196" y="707311"/>
                  <a:pt x="267777" y="711896"/>
                  <a:pt x="179649" y="720846"/>
                </a:cubicBezTo>
                <a:lnTo>
                  <a:pt x="0" y="748264"/>
                </a:lnTo>
                <a:lnTo>
                  <a:pt x="0" y="30825"/>
                </a:lnTo>
                <a:lnTo>
                  <a:pt x="107331" y="17187"/>
                </a:lnTo>
                <a:cubicBezTo>
                  <a:pt x="219237" y="5822"/>
                  <a:pt x="332781" y="0"/>
                  <a:pt x="447685" y="0"/>
                </a:cubicBezTo>
                <a:close/>
              </a:path>
            </a:pathLst>
          </a:custGeom>
          <a:pattFill prst="wdUpDiag">
            <a:fgClr>
              <a:schemeClr val="bg2">
                <a:lumMod val="20000"/>
                <a:lumOff val="80000"/>
              </a:schemeClr>
            </a:fgClr>
            <a:bgClr>
              <a:schemeClr val="bg1"/>
            </a:bgClr>
          </a:patt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17" name="Title 116">
            <a:extLst>
              <a:ext uri="{FF2B5EF4-FFF2-40B4-BE49-F238E27FC236}">
                <a16:creationId xmlns:a16="http://schemas.microsoft.com/office/drawing/2014/main" id="{726A0F59-738A-17C3-7A2E-64FBCC1117B8}"/>
              </a:ext>
            </a:extLst>
          </p:cNvPr>
          <p:cNvSpPr>
            <a:spLocks noGrp="1"/>
          </p:cNvSpPr>
          <p:nvPr>
            <p:ph type="title" hasCustomPrompt="1"/>
          </p:nvPr>
        </p:nvSpPr>
        <p:spPr>
          <a:xfrm>
            <a:off x="5007430" y="2880351"/>
            <a:ext cx="6061176" cy="1231106"/>
          </a:xfrm>
        </p:spPr>
        <p:txBody>
          <a:bodyPr/>
          <a:lstStyle>
            <a:lvl1pPr marL="0" marR="0" indent="0" algn="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8000" kern="1200" spc="0" baseline="0" dirty="0">
                <a:solidFill>
                  <a:schemeClr val="bg2"/>
                </a:solidFill>
                <a:latin typeface="Segoe UI Semibold"/>
                <a:ea typeface="+mn-ea"/>
                <a:cs typeface="Segoe UI" panose="020B0502040204020203" pitchFamily="34" charset="0"/>
              </a:defRPr>
            </a:lvl1pPr>
          </a:lstStyle>
          <a:p>
            <a:r>
              <a:rPr lang="en-GB"/>
              <a:t>Thank You!</a:t>
            </a:r>
            <a:endParaRPr lang="en-US"/>
          </a:p>
        </p:txBody>
      </p:sp>
    </p:spTree>
    <p:extLst>
      <p:ext uri="{BB962C8B-B14F-4D97-AF65-F5344CB8AC3E}">
        <p14:creationId xmlns:p14="http://schemas.microsoft.com/office/powerpoint/2010/main" val="503313202"/>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19ED415A-0F13-B170-8CE3-7A84437552B0}"/>
              </a:ext>
            </a:extLst>
          </p:cNvPr>
          <p:cNvSpPr/>
          <p:nvPr userDrawn="1"/>
        </p:nvSpPr>
        <p:spPr>
          <a:xfrm>
            <a:off x="1636709" y="284130"/>
            <a:ext cx="10152933" cy="1657560"/>
          </a:xfrm>
          <a:custGeom>
            <a:avLst/>
            <a:gdLst>
              <a:gd name="connsiteX0" fmla="*/ 0 w 8926960"/>
              <a:gd name="connsiteY0" fmla="*/ 0 h 1457409"/>
              <a:gd name="connsiteX1" fmla="*/ 8926960 w 8926960"/>
              <a:gd name="connsiteY1" fmla="*/ 0 h 1457409"/>
              <a:gd name="connsiteX2" fmla="*/ 8871079 w 8926960"/>
              <a:gd name="connsiteY2" fmla="*/ 55881 h 1457409"/>
              <a:gd name="connsiteX3" fmla="*/ 8861020 w 8926960"/>
              <a:gd name="connsiteY3" fmla="*/ 64097 h 1457409"/>
              <a:gd name="connsiteX4" fmla="*/ 8861017 w 8926960"/>
              <a:gd name="connsiteY4" fmla="*/ 64101 h 1457409"/>
              <a:gd name="connsiteX5" fmla="*/ 8861011 w 8926960"/>
              <a:gd name="connsiteY5" fmla="*/ 64106 h 1457409"/>
              <a:gd name="connsiteX6" fmla="*/ 7606805 w 8926960"/>
              <a:gd name="connsiteY6" fmla="*/ 1322753 h 1457409"/>
              <a:gd name="connsiteX7" fmla="*/ 7282414 w 8926960"/>
              <a:gd name="connsiteY7" fmla="*/ 1457409 h 1457409"/>
              <a:gd name="connsiteX8" fmla="*/ 166131 w 8926960"/>
              <a:gd name="connsiteY8" fmla="*/ 1457409 h 1457409"/>
              <a:gd name="connsiteX9" fmla="*/ 0 w 8926960"/>
              <a:gd name="connsiteY9" fmla="*/ 1457408 h 1457409"/>
              <a:gd name="connsiteX0" fmla="*/ 0 w 8926960"/>
              <a:gd name="connsiteY0" fmla="*/ 0 h 1457409"/>
              <a:gd name="connsiteX1" fmla="*/ 8926960 w 8926960"/>
              <a:gd name="connsiteY1" fmla="*/ 0 h 1457409"/>
              <a:gd name="connsiteX2" fmla="*/ 8871079 w 8926960"/>
              <a:gd name="connsiteY2" fmla="*/ 55881 h 1457409"/>
              <a:gd name="connsiteX3" fmla="*/ 8861020 w 8926960"/>
              <a:gd name="connsiteY3" fmla="*/ 64097 h 1457409"/>
              <a:gd name="connsiteX4" fmla="*/ 8861017 w 8926960"/>
              <a:gd name="connsiteY4" fmla="*/ 64101 h 1457409"/>
              <a:gd name="connsiteX5" fmla="*/ 8861011 w 8926960"/>
              <a:gd name="connsiteY5" fmla="*/ 64106 h 1457409"/>
              <a:gd name="connsiteX6" fmla="*/ 7606805 w 8926960"/>
              <a:gd name="connsiteY6" fmla="*/ 1322753 h 1457409"/>
              <a:gd name="connsiteX7" fmla="*/ 7282414 w 8926960"/>
              <a:gd name="connsiteY7" fmla="*/ 1457409 h 1457409"/>
              <a:gd name="connsiteX8" fmla="*/ 166131 w 8926960"/>
              <a:gd name="connsiteY8" fmla="*/ 1457409 h 1457409"/>
              <a:gd name="connsiteX9" fmla="*/ 0 w 8926960"/>
              <a:gd name="connsiteY9" fmla="*/ 1457408 h 1457409"/>
              <a:gd name="connsiteX10" fmla="*/ 91440 w 8926960"/>
              <a:gd name="connsiteY10" fmla="*/ 91440 h 1457409"/>
              <a:gd name="connsiteX0" fmla="*/ 0 w 8926960"/>
              <a:gd name="connsiteY0" fmla="*/ 0 h 1457409"/>
              <a:gd name="connsiteX1" fmla="*/ 8926960 w 8926960"/>
              <a:gd name="connsiteY1" fmla="*/ 0 h 1457409"/>
              <a:gd name="connsiteX2" fmla="*/ 8871079 w 8926960"/>
              <a:gd name="connsiteY2" fmla="*/ 55881 h 1457409"/>
              <a:gd name="connsiteX3" fmla="*/ 8861020 w 8926960"/>
              <a:gd name="connsiteY3" fmla="*/ 64097 h 1457409"/>
              <a:gd name="connsiteX4" fmla="*/ 8861017 w 8926960"/>
              <a:gd name="connsiteY4" fmla="*/ 64101 h 1457409"/>
              <a:gd name="connsiteX5" fmla="*/ 8861011 w 8926960"/>
              <a:gd name="connsiteY5" fmla="*/ 64106 h 1457409"/>
              <a:gd name="connsiteX6" fmla="*/ 7606805 w 8926960"/>
              <a:gd name="connsiteY6" fmla="*/ 1322753 h 1457409"/>
              <a:gd name="connsiteX7" fmla="*/ 7282414 w 8926960"/>
              <a:gd name="connsiteY7" fmla="*/ 1457409 h 1457409"/>
              <a:gd name="connsiteX8" fmla="*/ 166131 w 8926960"/>
              <a:gd name="connsiteY8" fmla="*/ 1457409 h 1457409"/>
              <a:gd name="connsiteX9" fmla="*/ 0 w 8926960"/>
              <a:gd name="connsiteY9" fmla="*/ 1457408 h 1457409"/>
              <a:gd name="connsiteX0" fmla="*/ 8926960 w 8926960"/>
              <a:gd name="connsiteY0" fmla="*/ 0 h 1457409"/>
              <a:gd name="connsiteX1" fmla="*/ 8871079 w 8926960"/>
              <a:gd name="connsiteY1" fmla="*/ 55881 h 1457409"/>
              <a:gd name="connsiteX2" fmla="*/ 8861020 w 8926960"/>
              <a:gd name="connsiteY2" fmla="*/ 64097 h 1457409"/>
              <a:gd name="connsiteX3" fmla="*/ 8861017 w 8926960"/>
              <a:gd name="connsiteY3" fmla="*/ 64101 h 1457409"/>
              <a:gd name="connsiteX4" fmla="*/ 8861011 w 8926960"/>
              <a:gd name="connsiteY4" fmla="*/ 64106 h 1457409"/>
              <a:gd name="connsiteX5" fmla="*/ 7606805 w 8926960"/>
              <a:gd name="connsiteY5" fmla="*/ 1322753 h 1457409"/>
              <a:gd name="connsiteX6" fmla="*/ 7282414 w 8926960"/>
              <a:gd name="connsiteY6" fmla="*/ 1457409 h 1457409"/>
              <a:gd name="connsiteX7" fmla="*/ 166131 w 8926960"/>
              <a:gd name="connsiteY7" fmla="*/ 1457409 h 1457409"/>
              <a:gd name="connsiteX8" fmla="*/ 0 w 8926960"/>
              <a:gd name="connsiteY8" fmla="*/ 1457408 h 145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960" h="1457409">
                <a:moveTo>
                  <a:pt x="8926960" y="0"/>
                </a:moveTo>
                <a:lnTo>
                  <a:pt x="8871079" y="55881"/>
                </a:lnTo>
                <a:lnTo>
                  <a:pt x="8861020" y="64097"/>
                </a:lnTo>
                <a:cubicBezTo>
                  <a:pt x="8861019" y="64098"/>
                  <a:pt x="8861018" y="64100"/>
                  <a:pt x="8861017" y="64101"/>
                </a:cubicBezTo>
                <a:cubicBezTo>
                  <a:pt x="8861015" y="64103"/>
                  <a:pt x="8861013" y="64104"/>
                  <a:pt x="8861011" y="64106"/>
                </a:cubicBezTo>
                <a:lnTo>
                  <a:pt x="7606805" y="1322753"/>
                </a:lnTo>
                <a:cubicBezTo>
                  <a:pt x="7520822" y="1408954"/>
                  <a:pt x="7404158" y="1457409"/>
                  <a:pt x="7282414" y="1457409"/>
                </a:cubicBezTo>
                <a:lnTo>
                  <a:pt x="166131" y="1457409"/>
                </a:lnTo>
                <a:lnTo>
                  <a:pt x="0" y="1457408"/>
                </a:lnTo>
              </a:path>
            </a:pathLst>
          </a:custGeom>
          <a:noFill/>
          <a:ln w="12700" cap="flat">
            <a:solidFill>
              <a:schemeClr val="bg1">
                <a:lumMod val="85000"/>
                <a:alpha val="56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Freeform: Shape 2">
            <a:extLst>
              <a:ext uri="{FF2B5EF4-FFF2-40B4-BE49-F238E27FC236}">
                <a16:creationId xmlns:a16="http://schemas.microsoft.com/office/drawing/2014/main" id="{C9FEE20C-CE67-FD07-FE27-F6069242082F}"/>
              </a:ext>
            </a:extLst>
          </p:cNvPr>
          <p:cNvSpPr/>
          <p:nvPr userDrawn="1"/>
        </p:nvSpPr>
        <p:spPr>
          <a:xfrm>
            <a:off x="0" y="2051500"/>
            <a:ext cx="10226842" cy="2551523"/>
          </a:xfrm>
          <a:custGeom>
            <a:avLst/>
            <a:gdLst>
              <a:gd name="connsiteX0" fmla="*/ 0 w 10226842"/>
              <a:gd name="connsiteY0" fmla="*/ 0 h 2551523"/>
              <a:gd name="connsiteX1" fmla="*/ 8595290 w 10226842"/>
              <a:gd name="connsiteY1" fmla="*/ 0 h 2551523"/>
              <a:gd name="connsiteX2" fmla="*/ 8584175 w 10226842"/>
              <a:gd name="connsiteY2" fmla="*/ 11116 h 2551523"/>
              <a:gd name="connsiteX3" fmla="*/ 8518838 w 10226842"/>
              <a:gd name="connsiteY3" fmla="*/ 168854 h 2551523"/>
              <a:gd name="connsiteX4" fmla="*/ 8518838 w 10226842"/>
              <a:gd name="connsiteY4" fmla="*/ 168855 h 2551523"/>
              <a:gd name="connsiteX5" fmla="*/ 8535173 w 10226842"/>
              <a:gd name="connsiteY5" fmla="*/ 84913 h 2551523"/>
              <a:gd name="connsiteX6" fmla="*/ 8584175 w 10226842"/>
              <a:gd name="connsiteY6" fmla="*/ 11117 h 2551523"/>
              <a:gd name="connsiteX7" fmla="*/ 8595292 w 10226842"/>
              <a:gd name="connsiteY7" fmla="*/ 0 h 2551523"/>
              <a:gd name="connsiteX8" fmla="*/ 9661814 w 10226842"/>
              <a:gd name="connsiteY8" fmla="*/ 0 h 2551523"/>
              <a:gd name="connsiteX9" fmla="*/ 9661814 w 10226842"/>
              <a:gd name="connsiteY9" fmla="*/ 823679 h 2551523"/>
              <a:gd name="connsiteX10" fmla="*/ 9661815 w 10226842"/>
              <a:gd name="connsiteY10" fmla="*/ 823679 h 2551523"/>
              <a:gd name="connsiteX11" fmla="*/ 9661815 w 10226842"/>
              <a:gd name="connsiteY11" fmla="*/ 1 h 2551523"/>
              <a:gd name="connsiteX12" fmla="*/ 10150390 w 10226842"/>
              <a:gd name="connsiteY12" fmla="*/ 1 h 2551523"/>
              <a:gd name="connsiteX13" fmla="*/ 10161505 w 10226842"/>
              <a:gd name="connsiteY13" fmla="*/ 11116 h 2551523"/>
              <a:gd name="connsiteX14" fmla="*/ 10161505 w 10226842"/>
              <a:gd name="connsiteY14" fmla="*/ 326590 h 2551523"/>
              <a:gd name="connsiteX15" fmla="*/ 9530578 w 10226842"/>
              <a:gd name="connsiteY15" fmla="*/ 957518 h 2551523"/>
              <a:gd name="connsiteX16" fmla="*/ 9519137 w 10226842"/>
              <a:gd name="connsiteY16" fmla="*/ 966863 h 2551523"/>
              <a:gd name="connsiteX17" fmla="*/ 9519133 w 10226842"/>
              <a:gd name="connsiteY17" fmla="*/ 966867 h 2551523"/>
              <a:gd name="connsiteX18" fmla="*/ 9519127 w 10226842"/>
              <a:gd name="connsiteY18" fmla="*/ 966873 h 2551523"/>
              <a:gd name="connsiteX19" fmla="*/ 8092676 w 10226842"/>
              <a:gd name="connsiteY19" fmla="*/ 2398374 h 2551523"/>
              <a:gd name="connsiteX20" fmla="*/ 7723735 w 10226842"/>
              <a:gd name="connsiteY20" fmla="*/ 2551523 h 2551523"/>
              <a:gd name="connsiteX21" fmla="*/ 0 w 10226842"/>
              <a:gd name="connsiteY21" fmla="*/ 2551523 h 255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26842" h="2551523">
                <a:moveTo>
                  <a:pt x="0" y="0"/>
                </a:moveTo>
                <a:lnTo>
                  <a:pt x="8595290" y="0"/>
                </a:lnTo>
                <a:lnTo>
                  <a:pt x="8584175" y="11116"/>
                </a:lnTo>
                <a:cubicBezTo>
                  <a:pt x="8540617" y="54675"/>
                  <a:pt x="8518838" y="111764"/>
                  <a:pt x="8518838" y="168854"/>
                </a:cubicBezTo>
                <a:lnTo>
                  <a:pt x="8518838" y="168855"/>
                </a:lnTo>
                <a:lnTo>
                  <a:pt x="8535173" y="84913"/>
                </a:lnTo>
                <a:cubicBezTo>
                  <a:pt x="8546061" y="58059"/>
                  <a:pt x="8562396" y="32897"/>
                  <a:pt x="8584175" y="11117"/>
                </a:cubicBezTo>
                <a:lnTo>
                  <a:pt x="8595292" y="0"/>
                </a:lnTo>
                <a:lnTo>
                  <a:pt x="9661814" y="0"/>
                </a:lnTo>
                <a:lnTo>
                  <a:pt x="9661814" y="823679"/>
                </a:lnTo>
                <a:lnTo>
                  <a:pt x="9661815" y="823679"/>
                </a:lnTo>
                <a:lnTo>
                  <a:pt x="9661815" y="1"/>
                </a:lnTo>
                <a:lnTo>
                  <a:pt x="10150390" y="1"/>
                </a:lnTo>
                <a:lnTo>
                  <a:pt x="10161505" y="11116"/>
                </a:lnTo>
                <a:cubicBezTo>
                  <a:pt x="10248621" y="98233"/>
                  <a:pt x="10248621" y="239475"/>
                  <a:pt x="10161505" y="326590"/>
                </a:cubicBezTo>
                <a:lnTo>
                  <a:pt x="9530578" y="957518"/>
                </a:lnTo>
                <a:lnTo>
                  <a:pt x="9519137" y="966863"/>
                </a:lnTo>
                <a:lnTo>
                  <a:pt x="9519133" y="966867"/>
                </a:lnTo>
                <a:lnTo>
                  <a:pt x="9519127" y="966873"/>
                </a:lnTo>
                <a:lnTo>
                  <a:pt x="8092676" y="2398374"/>
                </a:lnTo>
                <a:cubicBezTo>
                  <a:pt x="7994885" y="2496414"/>
                  <a:pt x="7862198" y="2551523"/>
                  <a:pt x="7723735" y="2551523"/>
                </a:cubicBezTo>
                <a:lnTo>
                  <a:pt x="0" y="2551523"/>
                </a:lnTo>
                <a:close/>
              </a:path>
            </a:pathLst>
          </a:custGeom>
          <a:solidFill>
            <a:schemeClr val="bg1">
              <a:lumMod val="95000"/>
            </a:schemeClr>
          </a:solidFill>
          <a:ln w="144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Freeform: Shape 3">
            <a:extLst>
              <a:ext uri="{FF2B5EF4-FFF2-40B4-BE49-F238E27FC236}">
                <a16:creationId xmlns:a16="http://schemas.microsoft.com/office/drawing/2014/main" id="{ABA7B226-859A-B5D0-26FA-12317FECE31B}"/>
              </a:ext>
            </a:extLst>
          </p:cNvPr>
          <p:cNvSpPr/>
          <p:nvPr userDrawn="1"/>
        </p:nvSpPr>
        <p:spPr>
          <a:xfrm flipV="1">
            <a:off x="1" y="1011574"/>
            <a:ext cx="1491689" cy="1753621"/>
          </a:xfrm>
          <a:custGeom>
            <a:avLst/>
            <a:gdLst>
              <a:gd name="connsiteX0" fmla="*/ 0 w 1491689"/>
              <a:gd name="connsiteY0" fmla="*/ 1753621 h 1753621"/>
              <a:gd name="connsiteX1" fmla="*/ 783973 w 1491689"/>
              <a:gd name="connsiteY1" fmla="*/ 966872 h 1753621"/>
              <a:gd name="connsiteX2" fmla="*/ 783980 w 1491689"/>
              <a:gd name="connsiteY2" fmla="*/ 966866 h 1753621"/>
              <a:gd name="connsiteX3" fmla="*/ 783983 w 1491689"/>
              <a:gd name="connsiteY3" fmla="*/ 966862 h 1753621"/>
              <a:gd name="connsiteX4" fmla="*/ 795424 w 1491689"/>
              <a:gd name="connsiteY4" fmla="*/ 957518 h 1753621"/>
              <a:gd name="connsiteX5" fmla="*/ 1426352 w 1491689"/>
              <a:gd name="connsiteY5" fmla="*/ 326590 h 1753621"/>
              <a:gd name="connsiteX6" fmla="*/ 1426352 w 1491689"/>
              <a:gd name="connsiteY6" fmla="*/ 11116 h 1753621"/>
              <a:gd name="connsiteX7" fmla="*/ 1415236 w 1491689"/>
              <a:gd name="connsiteY7" fmla="*/ 1 h 1753621"/>
              <a:gd name="connsiteX8" fmla="*/ 926662 w 1491689"/>
              <a:gd name="connsiteY8" fmla="*/ 1 h 1753621"/>
              <a:gd name="connsiteX9" fmla="*/ 926662 w 1491689"/>
              <a:gd name="connsiteY9" fmla="*/ 823679 h 1753621"/>
              <a:gd name="connsiteX10" fmla="*/ 926661 w 1491689"/>
              <a:gd name="connsiteY10" fmla="*/ 823679 h 1753621"/>
              <a:gd name="connsiteX11" fmla="*/ 926661 w 1491689"/>
              <a:gd name="connsiteY11" fmla="*/ 0 h 1753621"/>
              <a:gd name="connsiteX12" fmla="*/ 0 w 1491689"/>
              <a:gd name="connsiteY12" fmla="*/ 0 h 175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1689" h="1753621">
                <a:moveTo>
                  <a:pt x="0" y="1753621"/>
                </a:moveTo>
                <a:lnTo>
                  <a:pt x="783973" y="966872"/>
                </a:lnTo>
                <a:lnTo>
                  <a:pt x="783980" y="966866"/>
                </a:lnTo>
                <a:lnTo>
                  <a:pt x="783983" y="966862"/>
                </a:lnTo>
                <a:lnTo>
                  <a:pt x="795424" y="957518"/>
                </a:lnTo>
                <a:lnTo>
                  <a:pt x="1426352" y="326590"/>
                </a:lnTo>
                <a:cubicBezTo>
                  <a:pt x="1513468" y="239475"/>
                  <a:pt x="1513468" y="98233"/>
                  <a:pt x="1426352" y="11116"/>
                </a:cubicBezTo>
                <a:lnTo>
                  <a:pt x="1415236" y="1"/>
                </a:lnTo>
                <a:lnTo>
                  <a:pt x="926662" y="1"/>
                </a:lnTo>
                <a:lnTo>
                  <a:pt x="926662" y="823679"/>
                </a:lnTo>
                <a:lnTo>
                  <a:pt x="926661" y="823679"/>
                </a:lnTo>
                <a:lnTo>
                  <a:pt x="926661" y="0"/>
                </a:lnTo>
                <a:lnTo>
                  <a:pt x="0" y="0"/>
                </a:lnTo>
                <a:close/>
              </a:path>
            </a:pathLst>
          </a:custGeom>
          <a:solidFill>
            <a:schemeClr val="bg1">
              <a:lumMod val="95000"/>
            </a:schemeClr>
          </a:solidFill>
          <a:ln w="144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Freeform: Shape 4">
            <a:extLst>
              <a:ext uri="{FF2B5EF4-FFF2-40B4-BE49-F238E27FC236}">
                <a16:creationId xmlns:a16="http://schemas.microsoft.com/office/drawing/2014/main" id="{06F7DFA6-0B70-4C03-085F-7B283F4A8371}"/>
              </a:ext>
            </a:extLst>
          </p:cNvPr>
          <p:cNvSpPr/>
          <p:nvPr userDrawn="1"/>
        </p:nvSpPr>
        <p:spPr bwMode="auto">
          <a:xfrm>
            <a:off x="868461" y="1874625"/>
            <a:ext cx="392583" cy="176875"/>
          </a:xfrm>
          <a:custGeom>
            <a:avLst/>
            <a:gdLst>
              <a:gd name="connsiteX0" fmla="*/ 0 w 345178"/>
              <a:gd name="connsiteY0" fmla="*/ 0 h 155517"/>
              <a:gd name="connsiteX1" fmla="*/ 20787 w 345178"/>
              <a:gd name="connsiteY1" fmla="*/ 20861 h 155517"/>
              <a:gd name="connsiteX2" fmla="*/ 345178 w 345178"/>
              <a:gd name="connsiteY2" fmla="*/ 155517 h 155517"/>
              <a:gd name="connsiteX3" fmla="*/ 0 w 345178"/>
              <a:gd name="connsiteY3" fmla="*/ 155517 h 155517"/>
            </a:gdLst>
            <a:ahLst/>
            <a:cxnLst>
              <a:cxn ang="0">
                <a:pos x="connsiteX0" y="connsiteY0"/>
              </a:cxn>
              <a:cxn ang="0">
                <a:pos x="connsiteX1" y="connsiteY1"/>
              </a:cxn>
              <a:cxn ang="0">
                <a:pos x="connsiteX2" y="connsiteY2"/>
              </a:cxn>
              <a:cxn ang="0">
                <a:pos x="connsiteX3" y="connsiteY3"/>
              </a:cxn>
            </a:cxnLst>
            <a:rect l="l" t="t" r="r" b="b"/>
            <a:pathLst>
              <a:path w="345178" h="155517">
                <a:moveTo>
                  <a:pt x="0" y="0"/>
                </a:moveTo>
                <a:lnTo>
                  <a:pt x="20787" y="20861"/>
                </a:lnTo>
                <a:cubicBezTo>
                  <a:pt x="106770" y="107062"/>
                  <a:pt x="223434" y="155517"/>
                  <a:pt x="345178" y="155517"/>
                </a:cubicBezTo>
                <a:lnTo>
                  <a:pt x="0" y="155517"/>
                </a:lnTo>
                <a:close/>
              </a:path>
            </a:pathLst>
          </a:custGeom>
          <a:solidFill>
            <a:schemeClr val="bg1">
              <a:lumMod val="95000"/>
            </a:schemeClr>
          </a:solidFill>
          <a:ln w="144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N" err="1">
              <a:solidFill>
                <a:schemeClr val="tx1"/>
              </a:solidFill>
            </a:endParaRPr>
          </a:p>
        </p:txBody>
      </p:sp>
      <p:sp>
        <p:nvSpPr>
          <p:cNvPr id="6" name="Freeform: Shape 5">
            <a:extLst>
              <a:ext uri="{FF2B5EF4-FFF2-40B4-BE49-F238E27FC236}">
                <a16:creationId xmlns:a16="http://schemas.microsoft.com/office/drawing/2014/main" id="{D749440E-B90F-58F8-851A-79623A9A2E81}"/>
              </a:ext>
            </a:extLst>
          </p:cNvPr>
          <p:cNvSpPr/>
          <p:nvPr userDrawn="1"/>
        </p:nvSpPr>
        <p:spPr>
          <a:xfrm flipH="1">
            <a:off x="0" y="835299"/>
            <a:ext cx="9601355" cy="1106391"/>
          </a:xfrm>
          <a:custGeom>
            <a:avLst/>
            <a:gdLst>
              <a:gd name="connsiteX0" fmla="*/ 9601355 w 9601355"/>
              <a:gd name="connsiteY0" fmla="*/ 0 h 1567510"/>
              <a:gd name="connsiteX1" fmla="*/ 0 w 9601355"/>
              <a:gd name="connsiteY1" fmla="*/ 1567509 h 1567510"/>
              <a:gd name="connsiteX2" fmla="*/ 188946 w 9601355"/>
              <a:gd name="connsiteY2" fmla="*/ 1567510 h 1567510"/>
              <a:gd name="connsiteX3" fmla="*/ 8282535 w 9601355"/>
              <a:gd name="connsiteY3" fmla="*/ 1567510 h 1567510"/>
              <a:gd name="connsiteX4" fmla="*/ 8651476 w 9601355"/>
              <a:gd name="connsiteY4" fmla="*/ 1414361 h 1567510"/>
              <a:gd name="connsiteX5" fmla="*/ 9601355 w 9601355"/>
              <a:gd name="connsiteY5" fmla="*/ 461119 h 1567510"/>
              <a:gd name="connsiteX0" fmla="*/ 0 w 9601355"/>
              <a:gd name="connsiteY0" fmla="*/ 1567509 h 1658949"/>
              <a:gd name="connsiteX1" fmla="*/ 188946 w 9601355"/>
              <a:gd name="connsiteY1" fmla="*/ 1567510 h 1658949"/>
              <a:gd name="connsiteX2" fmla="*/ 8282535 w 9601355"/>
              <a:gd name="connsiteY2" fmla="*/ 1567510 h 1658949"/>
              <a:gd name="connsiteX3" fmla="*/ 8651476 w 9601355"/>
              <a:gd name="connsiteY3" fmla="*/ 1414361 h 1658949"/>
              <a:gd name="connsiteX4" fmla="*/ 9601355 w 9601355"/>
              <a:gd name="connsiteY4" fmla="*/ 461119 h 1658949"/>
              <a:gd name="connsiteX5" fmla="*/ 9601355 w 9601355"/>
              <a:gd name="connsiteY5" fmla="*/ 0 h 1658949"/>
              <a:gd name="connsiteX6" fmla="*/ 91440 w 9601355"/>
              <a:gd name="connsiteY6" fmla="*/ 1658949 h 1658949"/>
              <a:gd name="connsiteX0" fmla="*/ 0 w 9601355"/>
              <a:gd name="connsiteY0" fmla="*/ 1567509 h 1567510"/>
              <a:gd name="connsiteX1" fmla="*/ 188946 w 9601355"/>
              <a:gd name="connsiteY1" fmla="*/ 1567510 h 1567510"/>
              <a:gd name="connsiteX2" fmla="*/ 8282535 w 9601355"/>
              <a:gd name="connsiteY2" fmla="*/ 1567510 h 1567510"/>
              <a:gd name="connsiteX3" fmla="*/ 8651476 w 9601355"/>
              <a:gd name="connsiteY3" fmla="*/ 1414361 h 1567510"/>
              <a:gd name="connsiteX4" fmla="*/ 9601355 w 9601355"/>
              <a:gd name="connsiteY4" fmla="*/ 461119 h 1567510"/>
              <a:gd name="connsiteX5" fmla="*/ 9601355 w 9601355"/>
              <a:gd name="connsiteY5" fmla="*/ 0 h 1567510"/>
              <a:gd name="connsiteX0" fmla="*/ 0 w 9601355"/>
              <a:gd name="connsiteY0" fmla="*/ 1106390 h 1106391"/>
              <a:gd name="connsiteX1" fmla="*/ 188946 w 9601355"/>
              <a:gd name="connsiteY1" fmla="*/ 1106391 h 1106391"/>
              <a:gd name="connsiteX2" fmla="*/ 8282535 w 9601355"/>
              <a:gd name="connsiteY2" fmla="*/ 1106391 h 1106391"/>
              <a:gd name="connsiteX3" fmla="*/ 8651476 w 9601355"/>
              <a:gd name="connsiteY3" fmla="*/ 953242 h 1106391"/>
              <a:gd name="connsiteX4" fmla="*/ 9601355 w 9601355"/>
              <a:gd name="connsiteY4" fmla="*/ 0 h 1106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1355" h="1106391">
                <a:moveTo>
                  <a:pt x="0" y="1106390"/>
                </a:moveTo>
                <a:lnTo>
                  <a:pt x="188946" y="1106391"/>
                </a:lnTo>
                <a:lnTo>
                  <a:pt x="8282535" y="1106391"/>
                </a:lnTo>
                <a:cubicBezTo>
                  <a:pt x="8420999" y="1106391"/>
                  <a:pt x="8553685" y="1051282"/>
                  <a:pt x="8651476" y="953242"/>
                </a:cubicBezTo>
                <a:lnTo>
                  <a:pt x="9601355" y="0"/>
                </a:lnTo>
              </a:path>
            </a:pathLst>
          </a:custGeom>
          <a:noFill/>
          <a:ln w="12700" cap="flat">
            <a:solidFill>
              <a:schemeClr val="bg1">
                <a:lumMod val="85000"/>
                <a:alpha val="56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 name="Straight Connector 6">
            <a:extLst>
              <a:ext uri="{FF2B5EF4-FFF2-40B4-BE49-F238E27FC236}">
                <a16:creationId xmlns:a16="http://schemas.microsoft.com/office/drawing/2014/main" id="{C36115D9-59E6-38E9-B8A9-C37A18584DE4}"/>
              </a:ext>
            </a:extLst>
          </p:cNvPr>
          <p:cNvCxnSpPr>
            <a:cxnSpLocks/>
          </p:cNvCxnSpPr>
          <p:nvPr userDrawn="1"/>
        </p:nvCxnSpPr>
        <p:spPr>
          <a:xfrm>
            <a:off x="9888438" y="5220956"/>
            <a:ext cx="1612682" cy="1612682"/>
          </a:xfrm>
          <a:prstGeom prst="line">
            <a:avLst/>
          </a:prstGeom>
          <a:noFill/>
          <a:ln w="12700" cap="flat">
            <a:solidFill>
              <a:schemeClr val="bg1">
                <a:lumMod val="85000"/>
                <a:alpha val="56000"/>
              </a:schemeClr>
            </a:solidFill>
            <a:prstDash val="solid"/>
            <a:miter/>
          </a:ln>
        </p:spPr>
      </p:cxnSp>
      <p:cxnSp>
        <p:nvCxnSpPr>
          <p:cNvPr id="8" name="Straight Connector 7">
            <a:extLst>
              <a:ext uri="{FF2B5EF4-FFF2-40B4-BE49-F238E27FC236}">
                <a16:creationId xmlns:a16="http://schemas.microsoft.com/office/drawing/2014/main" id="{F3080A07-B6DF-CC30-DAB8-02B79CB1CB8F}"/>
              </a:ext>
            </a:extLst>
          </p:cNvPr>
          <p:cNvCxnSpPr>
            <a:cxnSpLocks/>
          </p:cNvCxnSpPr>
          <p:nvPr userDrawn="1"/>
        </p:nvCxnSpPr>
        <p:spPr>
          <a:xfrm>
            <a:off x="9963150" y="5810601"/>
            <a:ext cx="1019810" cy="1019810"/>
          </a:xfrm>
          <a:prstGeom prst="line">
            <a:avLst/>
          </a:prstGeom>
          <a:noFill/>
          <a:ln w="12700" cap="flat">
            <a:solidFill>
              <a:schemeClr val="bg1">
                <a:lumMod val="85000"/>
                <a:alpha val="56000"/>
              </a:schemeClr>
            </a:solidFill>
            <a:prstDash val="solid"/>
            <a:miter/>
          </a:ln>
        </p:spPr>
      </p:cxnSp>
      <p:cxnSp>
        <p:nvCxnSpPr>
          <p:cNvPr id="9" name="Straight Connector 8">
            <a:extLst>
              <a:ext uri="{FF2B5EF4-FFF2-40B4-BE49-F238E27FC236}">
                <a16:creationId xmlns:a16="http://schemas.microsoft.com/office/drawing/2014/main" id="{8994F862-2AD2-11F3-981E-1A1EC5B68DE3}"/>
              </a:ext>
            </a:extLst>
          </p:cNvPr>
          <p:cNvCxnSpPr>
            <a:cxnSpLocks/>
          </p:cNvCxnSpPr>
          <p:nvPr userDrawn="1"/>
        </p:nvCxnSpPr>
        <p:spPr>
          <a:xfrm>
            <a:off x="8858571" y="5220956"/>
            <a:ext cx="1626884" cy="1626884"/>
          </a:xfrm>
          <a:prstGeom prst="line">
            <a:avLst/>
          </a:prstGeom>
          <a:noFill/>
          <a:ln w="12700" cap="flat">
            <a:solidFill>
              <a:schemeClr val="bg1">
                <a:lumMod val="85000"/>
                <a:alpha val="56000"/>
              </a:schemeClr>
            </a:solidFill>
            <a:prstDash val="solid"/>
            <a:miter/>
          </a:ln>
        </p:spPr>
      </p:cxnSp>
      <p:cxnSp>
        <p:nvCxnSpPr>
          <p:cNvPr id="10" name="Straight Connector 9">
            <a:extLst>
              <a:ext uri="{FF2B5EF4-FFF2-40B4-BE49-F238E27FC236}">
                <a16:creationId xmlns:a16="http://schemas.microsoft.com/office/drawing/2014/main" id="{7F8A7C64-0D0F-0E5D-83BD-9BDF5B18A354}"/>
              </a:ext>
            </a:extLst>
          </p:cNvPr>
          <p:cNvCxnSpPr>
            <a:cxnSpLocks/>
          </p:cNvCxnSpPr>
          <p:nvPr userDrawn="1"/>
        </p:nvCxnSpPr>
        <p:spPr>
          <a:xfrm>
            <a:off x="8820150" y="5697468"/>
            <a:ext cx="1146810" cy="1146810"/>
          </a:xfrm>
          <a:prstGeom prst="line">
            <a:avLst/>
          </a:prstGeom>
          <a:noFill/>
          <a:ln w="12700" cap="flat">
            <a:solidFill>
              <a:schemeClr val="bg1">
                <a:lumMod val="85000"/>
                <a:alpha val="56000"/>
              </a:schemeClr>
            </a:solidFill>
            <a:prstDash val="solid"/>
            <a:miter/>
          </a:ln>
        </p:spPr>
      </p:cxnSp>
      <p:cxnSp>
        <p:nvCxnSpPr>
          <p:cNvPr id="11" name="Straight Connector 10">
            <a:extLst>
              <a:ext uri="{FF2B5EF4-FFF2-40B4-BE49-F238E27FC236}">
                <a16:creationId xmlns:a16="http://schemas.microsoft.com/office/drawing/2014/main" id="{227AF044-0A07-29CE-5E34-2C587CCC7BB4}"/>
              </a:ext>
            </a:extLst>
          </p:cNvPr>
          <p:cNvCxnSpPr>
            <a:cxnSpLocks/>
          </p:cNvCxnSpPr>
          <p:nvPr userDrawn="1"/>
        </p:nvCxnSpPr>
        <p:spPr>
          <a:xfrm>
            <a:off x="7828704" y="5220956"/>
            <a:ext cx="1667524" cy="1667524"/>
          </a:xfrm>
          <a:prstGeom prst="line">
            <a:avLst/>
          </a:prstGeom>
          <a:noFill/>
          <a:ln w="12700" cap="flat">
            <a:solidFill>
              <a:schemeClr val="bg1">
                <a:lumMod val="85000"/>
                <a:alpha val="56000"/>
              </a:schemeClr>
            </a:solidFill>
            <a:prstDash val="solid"/>
            <a:miter/>
          </a:ln>
        </p:spPr>
      </p:cxnSp>
      <p:sp>
        <p:nvSpPr>
          <p:cNvPr id="12" name="Oval 11">
            <a:extLst>
              <a:ext uri="{FF2B5EF4-FFF2-40B4-BE49-F238E27FC236}">
                <a16:creationId xmlns:a16="http://schemas.microsoft.com/office/drawing/2014/main" id="{4DEBED41-6AF7-9E36-B2B9-6704B7C82E93}"/>
              </a:ext>
            </a:extLst>
          </p:cNvPr>
          <p:cNvSpPr/>
          <p:nvPr userDrawn="1"/>
        </p:nvSpPr>
        <p:spPr bwMode="auto">
          <a:xfrm>
            <a:off x="11745278" y="6510602"/>
            <a:ext cx="236265" cy="236265"/>
          </a:xfrm>
          <a:prstGeom prst="ellipse">
            <a:avLst/>
          </a:prstGeom>
          <a:noFill/>
          <a:ln w="12700" cap="flat">
            <a:solidFill>
              <a:schemeClr val="bg1">
                <a:lumMod val="85000"/>
                <a:alpha val="56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N" err="1">
              <a:solidFill>
                <a:schemeClr val="tx1"/>
              </a:solidFill>
            </a:endParaRPr>
          </a:p>
        </p:txBody>
      </p:sp>
      <p:sp>
        <p:nvSpPr>
          <p:cNvPr id="13" name="Freeform: Shape 12">
            <a:extLst>
              <a:ext uri="{FF2B5EF4-FFF2-40B4-BE49-F238E27FC236}">
                <a16:creationId xmlns:a16="http://schemas.microsoft.com/office/drawing/2014/main" id="{4CFD9077-CD02-5D79-1B60-E4359EC0B787}"/>
              </a:ext>
            </a:extLst>
          </p:cNvPr>
          <p:cNvSpPr/>
          <p:nvPr userDrawn="1"/>
        </p:nvSpPr>
        <p:spPr>
          <a:xfrm flipV="1">
            <a:off x="1636709" y="4873238"/>
            <a:ext cx="10152933" cy="1657560"/>
          </a:xfrm>
          <a:custGeom>
            <a:avLst/>
            <a:gdLst>
              <a:gd name="connsiteX0" fmla="*/ 0 w 8926960"/>
              <a:gd name="connsiteY0" fmla="*/ 0 h 1457409"/>
              <a:gd name="connsiteX1" fmla="*/ 8926960 w 8926960"/>
              <a:gd name="connsiteY1" fmla="*/ 0 h 1457409"/>
              <a:gd name="connsiteX2" fmla="*/ 8871079 w 8926960"/>
              <a:gd name="connsiteY2" fmla="*/ 55881 h 1457409"/>
              <a:gd name="connsiteX3" fmla="*/ 8861020 w 8926960"/>
              <a:gd name="connsiteY3" fmla="*/ 64097 h 1457409"/>
              <a:gd name="connsiteX4" fmla="*/ 8861017 w 8926960"/>
              <a:gd name="connsiteY4" fmla="*/ 64101 h 1457409"/>
              <a:gd name="connsiteX5" fmla="*/ 8861011 w 8926960"/>
              <a:gd name="connsiteY5" fmla="*/ 64106 h 1457409"/>
              <a:gd name="connsiteX6" fmla="*/ 7606805 w 8926960"/>
              <a:gd name="connsiteY6" fmla="*/ 1322753 h 1457409"/>
              <a:gd name="connsiteX7" fmla="*/ 7282414 w 8926960"/>
              <a:gd name="connsiteY7" fmla="*/ 1457409 h 1457409"/>
              <a:gd name="connsiteX8" fmla="*/ 166131 w 8926960"/>
              <a:gd name="connsiteY8" fmla="*/ 1457409 h 1457409"/>
              <a:gd name="connsiteX9" fmla="*/ 0 w 8926960"/>
              <a:gd name="connsiteY9" fmla="*/ 1457408 h 1457409"/>
              <a:gd name="connsiteX0" fmla="*/ 0 w 8926960"/>
              <a:gd name="connsiteY0" fmla="*/ 0 h 1457409"/>
              <a:gd name="connsiteX1" fmla="*/ 8926960 w 8926960"/>
              <a:gd name="connsiteY1" fmla="*/ 0 h 1457409"/>
              <a:gd name="connsiteX2" fmla="*/ 8871079 w 8926960"/>
              <a:gd name="connsiteY2" fmla="*/ 55881 h 1457409"/>
              <a:gd name="connsiteX3" fmla="*/ 8861020 w 8926960"/>
              <a:gd name="connsiteY3" fmla="*/ 64097 h 1457409"/>
              <a:gd name="connsiteX4" fmla="*/ 8861017 w 8926960"/>
              <a:gd name="connsiteY4" fmla="*/ 64101 h 1457409"/>
              <a:gd name="connsiteX5" fmla="*/ 8861011 w 8926960"/>
              <a:gd name="connsiteY5" fmla="*/ 64106 h 1457409"/>
              <a:gd name="connsiteX6" fmla="*/ 7606805 w 8926960"/>
              <a:gd name="connsiteY6" fmla="*/ 1322753 h 1457409"/>
              <a:gd name="connsiteX7" fmla="*/ 7282414 w 8926960"/>
              <a:gd name="connsiteY7" fmla="*/ 1457409 h 1457409"/>
              <a:gd name="connsiteX8" fmla="*/ 166131 w 8926960"/>
              <a:gd name="connsiteY8" fmla="*/ 1457409 h 1457409"/>
              <a:gd name="connsiteX9" fmla="*/ 0 w 8926960"/>
              <a:gd name="connsiteY9" fmla="*/ 1457408 h 1457409"/>
              <a:gd name="connsiteX10" fmla="*/ 91440 w 8926960"/>
              <a:gd name="connsiteY10" fmla="*/ 91440 h 1457409"/>
              <a:gd name="connsiteX0" fmla="*/ 0 w 8926960"/>
              <a:gd name="connsiteY0" fmla="*/ 0 h 1457409"/>
              <a:gd name="connsiteX1" fmla="*/ 8926960 w 8926960"/>
              <a:gd name="connsiteY1" fmla="*/ 0 h 1457409"/>
              <a:gd name="connsiteX2" fmla="*/ 8871079 w 8926960"/>
              <a:gd name="connsiteY2" fmla="*/ 55881 h 1457409"/>
              <a:gd name="connsiteX3" fmla="*/ 8861020 w 8926960"/>
              <a:gd name="connsiteY3" fmla="*/ 64097 h 1457409"/>
              <a:gd name="connsiteX4" fmla="*/ 8861017 w 8926960"/>
              <a:gd name="connsiteY4" fmla="*/ 64101 h 1457409"/>
              <a:gd name="connsiteX5" fmla="*/ 8861011 w 8926960"/>
              <a:gd name="connsiteY5" fmla="*/ 64106 h 1457409"/>
              <a:gd name="connsiteX6" fmla="*/ 7606805 w 8926960"/>
              <a:gd name="connsiteY6" fmla="*/ 1322753 h 1457409"/>
              <a:gd name="connsiteX7" fmla="*/ 7282414 w 8926960"/>
              <a:gd name="connsiteY7" fmla="*/ 1457409 h 1457409"/>
              <a:gd name="connsiteX8" fmla="*/ 166131 w 8926960"/>
              <a:gd name="connsiteY8" fmla="*/ 1457409 h 1457409"/>
              <a:gd name="connsiteX9" fmla="*/ 0 w 8926960"/>
              <a:gd name="connsiteY9" fmla="*/ 1457408 h 1457409"/>
              <a:gd name="connsiteX0" fmla="*/ 8926960 w 8926960"/>
              <a:gd name="connsiteY0" fmla="*/ 0 h 1457409"/>
              <a:gd name="connsiteX1" fmla="*/ 8871079 w 8926960"/>
              <a:gd name="connsiteY1" fmla="*/ 55881 h 1457409"/>
              <a:gd name="connsiteX2" fmla="*/ 8861020 w 8926960"/>
              <a:gd name="connsiteY2" fmla="*/ 64097 h 1457409"/>
              <a:gd name="connsiteX3" fmla="*/ 8861017 w 8926960"/>
              <a:gd name="connsiteY3" fmla="*/ 64101 h 1457409"/>
              <a:gd name="connsiteX4" fmla="*/ 8861011 w 8926960"/>
              <a:gd name="connsiteY4" fmla="*/ 64106 h 1457409"/>
              <a:gd name="connsiteX5" fmla="*/ 7606805 w 8926960"/>
              <a:gd name="connsiteY5" fmla="*/ 1322753 h 1457409"/>
              <a:gd name="connsiteX6" fmla="*/ 7282414 w 8926960"/>
              <a:gd name="connsiteY6" fmla="*/ 1457409 h 1457409"/>
              <a:gd name="connsiteX7" fmla="*/ 166131 w 8926960"/>
              <a:gd name="connsiteY7" fmla="*/ 1457409 h 1457409"/>
              <a:gd name="connsiteX8" fmla="*/ 0 w 8926960"/>
              <a:gd name="connsiteY8" fmla="*/ 1457408 h 145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960" h="1457409">
                <a:moveTo>
                  <a:pt x="8926960" y="0"/>
                </a:moveTo>
                <a:lnTo>
                  <a:pt x="8871079" y="55881"/>
                </a:lnTo>
                <a:lnTo>
                  <a:pt x="8861020" y="64097"/>
                </a:lnTo>
                <a:cubicBezTo>
                  <a:pt x="8861019" y="64098"/>
                  <a:pt x="8861018" y="64100"/>
                  <a:pt x="8861017" y="64101"/>
                </a:cubicBezTo>
                <a:cubicBezTo>
                  <a:pt x="8861015" y="64103"/>
                  <a:pt x="8861013" y="64104"/>
                  <a:pt x="8861011" y="64106"/>
                </a:cubicBezTo>
                <a:lnTo>
                  <a:pt x="7606805" y="1322753"/>
                </a:lnTo>
                <a:cubicBezTo>
                  <a:pt x="7520822" y="1408954"/>
                  <a:pt x="7404158" y="1457409"/>
                  <a:pt x="7282414" y="1457409"/>
                </a:cubicBezTo>
                <a:lnTo>
                  <a:pt x="166131" y="1457409"/>
                </a:lnTo>
                <a:lnTo>
                  <a:pt x="0" y="1457408"/>
                </a:lnTo>
              </a:path>
            </a:pathLst>
          </a:custGeom>
          <a:noFill/>
          <a:ln w="12700" cap="flat">
            <a:solidFill>
              <a:schemeClr val="bg1">
                <a:lumMod val="85000"/>
                <a:alpha val="56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Shape 13">
            <a:extLst>
              <a:ext uri="{FF2B5EF4-FFF2-40B4-BE49-F238E27FC236}">
                <a16:creationId xmlns:a16="http://schemas.microsoft.com/office/drawing/2014/main" id="{837EBCD1-3314-6FA8-F5B8-10063F250ED6}"/>
              </a:ext>
            </a:extLst>
          </p:cNvPr>
          <p:cNvSpPr/>
          <p:nvPr userDrawn="1"/>
        </p:nvSpPr>
        <p:spPr>
          <a:xfrm>
            <a:off x="1" y="4791552"/>
            <a:ext cx="3774440" cy="1025100"/>
          </a:xfrm>
          <a:custGeom>
            <a:avLst/>
            <a:gdLst>
              <a:gd name="connsiteX0" fmla="*/ 0 w 3774440"/>
              <a:gd name="connsiteY0" fmla="*/ 0 h 1025100"/>
              <a:gd name="connsiteX1" fmla="*/ 3118947 w 3774440"/>
              <a:gd name="connsiteY1" fmla="*/ 0 h 1025100"/>
              <a:gd name="connsiteX2" fmla="*/ 3114482 w 3774440"/>
              <a:gd name="connsiteY2" fmla="*/ 4466 h 1025100"/>
              <a:gd name="connsiteX3" fmla="*/ 3088232 w 3774440"/>
              <a:gd name="connsiteY3" fmla="*/ 67839 h 1025100"/>
              <a:gd name="connsiteX4" fmla="*/ 3094794 w 3774440"/>
              <a:gd name="connsiteY4" fmla="*/ 34115 h 1025100"/>
              <a:gd name="connsiteX5" fmla="*/ 3114482 w 3774440"/>
              <a:gd name="connsiteY5" fmla="*/ 4467 h 1025100"/>
              <a:gd name="connsiteX6" fmla="*/ 3118948 w 3774440"/>
              <a:gd name="connsiteY6" fmla="*/ 0 h 1025100"/>
              <a:gd name="connsiteX7" fmla="*/ 3547434 w 3774440"/>
              <a:gd name="connsiteY7" fmla="*/ 0 h 1025100"/>
              <a:gd name="connsiteX8" fmla="*/ 3547434 w 3774440"/>
              <a:gd name="connsiteY8" fmla="*/ 330922 h 1025100"/>
              <a:gd name="connsiteX9" fmla="*/ 3547435 w 3774440"/>
              <a:gd name="connsiteY9" fmla="*/ 330922 h 1025100"/>
              <a:gd name="connsiteX10" fmla="*/ 3547435 w 3774440"/>
              <a:gd name="connsiteY10" fmla="*/ 1 h 1025100"/>
              <a:gd name="connsiteX11" fmla="*/ 3743725 w 3774440"/>
              <a:gd name="connsiteY11" fmla="*/ 1 h 1025100"/>
              <a:gd name="connsiteX12" fmla="*/ 3748190 w 3774440"/>
              <a:gd name="connsiteY12" fmla="*/ 4466 h 1025100"/>
              <a:gd name="connsiteX13" fmla="*/ 3748190 w 3774440"/>
              <a:gd name="connsiteY13" fmla="*/ 131211 h 1025100"/>
              <a:gd name="connsiteX14" fmla="*/ 3494709 w 3774440"/>
              <a:gd name="connsiteY14" fmla="*/ 384693 h 1025100"/>
              <a:gd name="connsiteX15" fmla="*/ 3490112 w 3774440"/>
              <a:gd name="connsiteY15" fmla="*/ 388447 h 1025100"/>
              <a:gd name="connsiteX16" fmla="*/ 3490111 w 3774440"/>
              <a:gd name="connsiteY16" fmla="*/ 388449 h 1025100"/>
              <a:gd name="connsiteX17" fmla="*/ 3490108 w 3774440"/>
              <a:gd name="connsiteY17" fmla="*/ 388451 h 1025100"/>
              <a:gd name="connsiteX18" fmla="*/ 2917017 w 3774440"/>
              <a:gd name="connsiteY18" fmla="*/ 963571 h 1025100"/>
              <a:gd name="connsiteX19" fmla="*/ 2768791 w 3774440"/>
              <a:gd name="connsiteY19" fmla="*/ 1025100 h 1025100"/>
              <a:gd name="connsiteX20" fmla="*/ 0 w 3774440"/>
              <a:gd name="connsiteY20" fmla="*/ 1025100 h 102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4440" h="1025100">
                <a:moveTo>
                  <a:pt x="0" y="0"/>
                </a:moveTo>
                <a:lnTo>
                  <a:pt x="3118947" y="0"/>
                </a:lnTo>
                <a:lnTo>
                  <a:pt x="3114482" y="4466"/>
                </a:lnTo>
                <a:cubicBezTo>
                  <a:pt x="3096982" y="21966"/>
                  <a:pt x="3088232" y="44902"/>
                  <a:pt x="3088232" y="67839"/>
                </a:cubicBezTo>
                <a:lnTo>
                  <a:pt x="3094794" y="34115"/>
                </a:lnTo>
                <a:cubicBezTo>
                  <a:pt x="3099169" y="23326"/>
                  <a:pt x="3105732" y="13217"/>
                  <a:pt x="3114482" y="4467"/>
                </a:cubicBezTo>
                <a:lnTo>
                  <a:pt x="3118948" y="0"/>
                </a:lnTo>
                <a:lnTo>
                  <a:pt x="3547434" y="0"/>
                </a:lnTo>
                <a:lnTo>
                  <a:pt x="3547434" y="330922"/>
                </a:lnTo>
                <a:lnTo>
                  <a:pt x="3547435" y="330922"/>
                </a:lnTo>
                <a:lnTo>
                  <a:pt x="3547435" y="1"/>
                </a:lnTo>
                <a:lnTo>
                  <a:pt x="3743725" y="1"/>
                </a:lnTo>
                <a:lnTo>
                  <a:pt x="3748190" y="4466"/>
                </a:lnTo>
                <a:cubicBezTo>
                  <a:pt x="3783190" y="39466"/>
                  <a:pt x="3783190" y="96211"/>
                  <a:pt x="3748190" y="131211"/>
                </a:cubicBezTo>
                <a:lnTo>
                  <a:pt x="3494709" y="384693"/>
                </a:lnTo>
                <a:lnTo>
                  <a:pt x="3490112" y="388447"/>
                </a:lnTo>
                <a:lnTo>
                  <a:pt x="3490111" y="388449"/>
                </a:lnTo>
                <a:lnTo>
                  <a:pt x="3490108" y="388451"/>
                </a:lnTo>
                <a:lnTo>
                  <a:pt x="2917017" y="963571"/>
                </a:lnTo>
                <a:cubicBezTo>
                  <a:pt x="2877728" y="1002959"/>
                  <a:pt x="2824420" y="1025100"/>
                  <a:pt x="2768791" y="1025100"/>
                </a:cubicBezTo>
                <a:lnTo>
                  <a:pt x="0" y="1025100"/>
                </a:lnTo>
                <a:close/>
              </a:path>
            </a:pathLst>
          </a:custGeom>
          <a:solidFill>
            <a:srgbClr val="E6E5F6"/>
          </a:solidFill>
          <a:ln w="14405"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D67F0AA9-CABA-93B4-EF67-07BF8234CC42}"/>
              </a:ext>
            </a:extLst>
          </p:cNvPr>
          <p:cNvSpPr/>
          <p:nvPr userDrawn="1"/>
        </p:nvSpPr>
        <p:spPr>
          <a:xfrm flipH="1">
            <a:off x="8514793" y="2131933"/>
            <a:ext cx="2986327" cy="2746829"/>
          </a:xfrm>
          <a:custGeom>
            <a:avLst/>
            <a:gdLst>
              <a:gd name="connsiteX0" fmla="*/ 4425471 w 4425470"/>
              <a:gd name="connsiteY0" fmla="*/ 4104417 h 4104416"/>
              <a:gd name="connsiteX1" fmla="*/ 3783256 w 4425470"/>
              <a:gd name="connsiteY1" fmla="*/ 4104417 h 4104416"/>
              <a:gd name="connsiteX2" fmla="*/ 1842581 w 4425470"/>
              <a:gd name="connsiteY2" fmla="*/ 2163921 h 4104416"/>
              <a:gd name="connsiteX3" fmla="*/ 938264 w 4425470"/>
              <a:gd name="connsiteY3" fmla="*/ 1259604 h 4104416"/>
              <a:gd name="connsiteX4" fmla="*/ 300726 w 4425470"/>
              <a:gd name="connsiteY4" fmla="*/ 622067 h 4104416"/>
              <a:gd name="connsiteX5" fmla="*/ 66327 w 4425470"/>
              <a:gd name="connsiteY5" fmla="*/ 387667 h 4104416"/>
              <a:gd name="connsiteX6" fmla="*/ 15597 w 4425470"/>
              <a:gd name="connsiteY6" fmla="*/ 144093 h 4104416"/>
              <a:gd name="connsiteX7" fmla="*/ 26571 w 4425470"/>
              <a:gd name="connsiteY7" fmla="*/ 120528 h 4104416"/>
              <a:gd name="connsiteX8" fmla="*/ 48338 w 4425470"/>
              <a:gd name="connsiteY8" fmla="*/ 87247 h 4104416"/>
              <a:gd name="connsiteX9" fmla="*/ 66327 w 4425470"/>
              <a:gd name="connsiteY9" fmla="*/ 66560 h 4104416"/>
              <a:gd name="connsiteX10" fmla="*/ 226971 w 4425470"/>
              <a:gd name="connsiteY10" fmla="*/ 0 h 4104416"/>
              <a:gd name="connsiteX11" fmla="*/ 387434 w 4425470"/>
              <a:gd name="connsiteY11" fmla="*/ 66560 h 4104416"/>
              <a:gd name="connsiteX12" fmla="*/ 920994 w 4425470"/>
              <a:gd name="connsiteY12" fmla="*/ 600120 h 4104416"/>
              <a:gd name="connsiteX13" fmla="*/ 2047298 w 4425470"/>
              <a:gd name="connsiteY13" fmla="*/ 1726244 h 4104416"/>
              <a:gd name="connsiteX14" fmla="*/ 4425471 w 4425470"/>
              <a:gd name="connsiteY14" fmla="*/ 4104417 h 41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25470" h="4104416">
                <a:moveTo>
                  <a:pt x="4425471" y="4104417"/>
                </a:moveTo>
                <a:lnTo>
                  <a:pt x="3783256" y="4104417"/>
                </a:lnTo>
                <a:lnTo>
                  <a:pt x="1842581" y="2163921"/>
                </a:lnTo>
                <a:lnTo>
                  <a:pt x="938264" y="1259604"/>
                </a:lnTo>
                <a:lnTo>
                  <a:pt x="300726" y="622067"/>
                </a:lnTo>
                <a:lnTo>
                  <a:pt x="66327" y="387667"/>
                </a:lnTo>
                <a:cubicBezTo>
                  <a:pt x="666" y="321827"/>
                  <a:pt x="-16244" y="225584"/>
                  <a:pt x="15597" y="144093"/>
                </a:cubicBezTo>
                <a:cubicBezTo>
                  <a:pt x="18835" y="135998"/>
                  <a:pt x="22433" y="128083"/>
                  <a:pt x="26571" y="120528"/>
                </a:cubicBezTo>
                <a:cubicBezTo>
                  <a:pt x="32507" y="109015"/>
                  <a:pt x="39703" y="97861"/>
                  <a:pt x="48338" y="87247"/>
                </a:cubicBezTo>
                <a:cubicBezTo>
                  <a:pt x="53734" y="80052"/>
                  <a:pt x="59671" y="73216"/>
                  <a:pt x="66327" y="66560"/>
                </a:cubicBezTo>
                <a:cubicBezTo>
                  <a:pt x="110760" y="22127"/>
                  <a:pt x="168685" y="0"/>
                  <a:pt x="226971" y="0"/>
                </a:cubicBezTo>
                <a:cubicBezTo>
                  <a:pt x="285256" y="0"/>
                  <a:pt x="343181" y="22127"/>
                  <a:pt x="387434" y="66560"/>
                </a:cubicBezTo>
                <a:lnTo>
                  <a:pt x="920994" y="600120"/>
                </a:lnTo>
                <a:lnTo>
                  <a:pt x="2047298" y="1726244"/>
                </a:lnTo>
                <a:lnTo>
                  <a:pt x="4425471" y="4104417"/>
                </a:lnTo>
                <a:close/>
              </a:path>
            </a:pathLst>
          </a:custGeom>
          <a:solidFill>
            <a:srgbClr val="E6E5F6"/>
          </a:solidFill>
          <a:ln w="14405" cap="flat">
            <a:noFill/>
            <a:prstDash val="solid"/>
            <a:miter/>
          </a:ln>
        </p:spPr>
        <p:txBody>
          <a:bodyPr rtlCol="0" anchor="ctr"/>
          <a:lstStyle/>
          <a:p>
            <a:endParaRPr lang="en-IN"/>
          </a:p>
        </p:txBody>
      </p:sp>
      <p:sp>
        <p:nvSpPr>
          <p:cNvPr id="16" name="Freeform: Shape 29">
            <a:extLst>
              <a:ext uri="{FF2B5EF4-FFF2-40B4-BE49-F238E27FC236}">
                <a16:creationId xmlns:a16="http://schemas.microsoft.com/office/drawing/2014/main" id="{7B1463BB-5C80-6D43-3794-DA4BAAC36160}"/>
              </a:ext>
            </a:extLst>
          </p:cNvPr>
          <p:cNvSpPr/>
          <p:nvPr userDrawn="1"/>
        </p:nvSpPr>
        <p:spPr>
          <a:xfrm flipH="1">
            <a:off x="8819791" y="3582096"/>
            <a:ext cx="585715" cy="580884"/>
          </a:xfrm>
          <a:custGeom>
            <a:avLst/>
            <a:gdLst>
              <a:gd name="connsiteX0" fmla="*/ 855836 w 867978"/>
              <a:gd name="connsiteY0" fmla="*/ 855836 h 867979"/>
              <a:gd name="connsiteX1" fmla="*/ 855836 w 867978"/>
              <a:gd name="connsiteY1" fmla="*/ 855836 h 867979"/>
              <a:gd name="connsiteX2" fmla="*/ 797551 w 867978"/>
              <a:gd name="connsiteY2" fmla="*/ 855836 h 867979"/>
              <a:gd name="connsiteX3" fmla="*/ 12143 w 867978"/>
              <a:gd name="connsiteY3" fmla="*/ 70427 h 867979"/>
              <a:gd name="connsiteX4" fmla="*/ 12143 w 867978"/>
              <a:gd name="connsiteY4" fmla="*/ 12143 h 867979"/>
              <a:gd name="connsiteX5" fmla="*/ 12143 w 867978"/>
              <a:gd name="connsiteY5" fmla="*/ 12143 h 867979"/>
              <a:gd name="connsiteX6" fmla="*/ 70427 w 867978"/>
              <a:gd name="connsiteY6" fmla="*/ 12143 h 867979"/>
              <a:gd name="connsiteX7" fmla="*/ 855836 w 867978"/>
              <a:gd name="connsiteY7" fmla="*/ 797551 h 867979"/>
              <a:gd name="connsiteX8" fmla="*/ 855836 w 867978"/>
              <a:gd name="connsiteY8" fmla="*/ 855836 h 86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978" h="867979">
                <a:moveTo>
                  <a:pt x="855836" y="855836"/>
                </a:moveTo>
                <a:lnTo>
                  <a:pt x="855836" y="855836"/>
                </a:lnTo>
                <a:cubicBezTo>
                  <a:pt x="839646" y="872027"/>
                  <a:pt x="813561" y="872027"/>
                  <a:pt x="797551" y="855836"/>
                </a:cubicBezTo>
                <a:lnTo>
                  <a:pt x="12143" y="70427"/>
                </a:lnTo>
                <a:cubicBezTo>
                  <a:pt x="-4048" y="54237"/>
                  <a:pt x="-4048" y="28153"/>
                  <a:pt x="12143" y="12143"/>
                </a:cubicBezTo>
                <a:lnTo>
                  <a:pt x="12143" y="12143"/>
                </a:lnTo>
                <a:cubicBezTo>
                  <a:pt x="28333" y="-4048"/>
                  <a:pt x="54417" y="-4048"/>
                  <a:pt x="70427" y="12143"/>
                </a:cubicBezTo>
                <a:lnTo>
                  <a:pt x="855836" y="797551"/>
                </a:lnTo>
                <a:cubicBezTo>
                  <a:pt x="872026" y="813742"/>
                  <a:pt x="872026" y="839826"/>
                  <a:pt x="855836" y="855836"/>
                </a:cubicBezTo>
                <a:close/>
              </a:path>
            </a:pathLst>
          </a:custGeom>
          <a:solidFill>
            <a:srgbClr val="E6E5F6"/>
          </a:solidFill>
          <a:ln w="14405" cap="flat">
            <a:noFill/>
            <a:prstDash val="solid"/>
            <a:miter/>
          </a:ln>
        </p:spPr>
        <p:txBody>
          <a:bodyPr rtlCol="0" anchor="ctr"/>
          <a:lstStyle/>
          <a:p>
            <a:endParaRPr lang="en-IN"/>
          </a:p>
        </p:txBody>
      </p:sp>
      <p:sp>
        <p:nvSpPr>
          <p:cNvPr id="17" name="Freeform: Shape 32">
            <a:extLst>
              <a:ext uri="{FF2B5EF4-FFF2-40B4-BE49-F238E27FC236}">
                <a16:creationId xmlns:a16="http://schemas.microsoft.com/office/drawing/2014/main" id="{6E6CFF04-2F6E-247B-B1AA-C0CE015B52C7}"/>
              </a:ext>
            </a:extLst>
          </p:cNvPr>
          <p:cNvSpPr/>
          <p:nvPr userDrawn="1"/>
        </p:nvSpPr>
        <p:spPr>
          <a:xfrm flipH="1">
            <a:off x="9606848" y="3776587"/>
            <a:ext cx="1257358" cy="1102175"/>
          </a:xfrm>
          <a:custGeom>
            <a:avLst/>
            <a:gdLst>
              <a:gd name="connsiteX0" fmla="*/ 1863291 w 1863290"/>
              <a:gd name="connsiteY0" fmla="*/ 1646911 h 1646911"/>
              <a:gd name="connsiteX1" fmla="*/ 1430291 w 1863290"/>
              <a:gd name="connsiteY1" fmla="*/ 1646911 h 1646911"/>
              <a:gd name="connsiteX2" fmla="*/ 44942 w 1863290"/>
              <a:gd name="connsiteY2" fmla="*/ 261563 h 1646911"/>
              <a:gd name="connsiteX3" fmla="*/ 28932 w 1863290"/>
              <a:gd name="connsiteY3" fmla="*/ 63861 h 1646911"/>
              <a:gd name="connsiteX4" fmla="*/ 44942 w 1863290"/>
              <a:gd name="connsiteY4" fmla="*/ 44973 h 1646911"/>
              <a:gd name="connsiteX5" fmla="*/ 153058 w 1863290"/>
              <a:gd name="connsiteY5" fmla="*/ 0 h 1646911"/>
              <a:gd name="connsiteX6" fmla="*/ 261352 w 1863290"/>
              <a:gd name="connsiteY6" fmla="*/ 44973 h 1646911"/>
              <a:gd name="connsiteX7" fmla="*/ 1209563 w 1863290"/>
              <a:gd name="connsiteY7" fmla="*/ 993184 h 1646911"/>
              <a:gd name="connsiteX8" fmla="*/ 1863291 w 1863290"/>
              <a:gd name="connsiteY8" fmla="*/ 1646911 h 164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290" h="1646911">
                <a:moveTo>
                  <a:pt x="1863291" y="1646911"/>
                </a:moveTo>
                <a:lnTo>
                  <a:pt x="1430291" y="1646911"/>
                </a:lnTo>
                <a:lnTo>
                  <a:pt x="44942" y="261563"/>
                </a:lnTo>
                <a:cubicBezTo>
                  <a:pt x="-9025" y="207596"/>
                  <a:pt x="-14422" y="123586"/>
                  <a:pt x="28932" y="63861"/>
                </a:cubicBezTo>
                <a:cubicBezTo>
                  <a:pt x="33609" y="57206"/>
                  <a:pt x="39006" y="50909"/>
                  <a:pt x="44942" y="44973"/>
                </a:cubicBezTo>
                <a:cubicBezTo>
                  <a:pt x="74804" y="15111"/>
                  <a:pt x="114021" y="0"/>
                  <a:pt x="153058" y="0"/>
                </a:cubicBezTo>
                <a:cubicBezTo>
                  <a:pt x="192094" y="0"/>
                  <a:pt x="231490" y="15111"/>
                  <a:pt x="261352" y="44973"/>
                </a:cubicBezTo>
                <a:lnTo>
                  <a:pt x="1209563" y="993184"/>
                </a:lnTo>
                <a:lnTo>
                  <a:pt x="1863291" y="1646911"/>
                </a:lnTo>
                <a:close/>
              </a:path>
            </a:pathLst>
          </a:custGeom>
          <a:solidFill>
            <a:srgbClr val="E6E5F6"/>
          </a:solidFill>
          <a:ln w="14405" cap="flat">
            <a:noFill/>
            <a:prstDash val="solid"/>
            <a:miter/>
          </a:ln>
        </p:spPr>
        <p:txBody>
          <a:bodyPr rtlCol="0" anchor="ctr"/>
          <a:lstStyle/>
          <a:p>
            <a:endParaRPr lang="en-IN"/>
          </a:p>
        </p:txBody>
      </p:sp>
      <p:sp>
        <p:nvSpPr>
          <p:cNvPr id="18" name="Freeform: Shape 58">
            <a:extLst>
              <a:ext uri="{FF2B5EF4-FFF2-40B4-BE49-F238E27FC236}">
                <a16:creationId xmlns:a16="http://schemas.microsoft.com/office/drawing/2014/main" id="{4FB1880C-268B-8F83-AAB3-AF73EAC81C12}"/>
              </a:ext>
            </a:extLst>
          </p:cNvPr>
          <p:cNvSpPr/>
          <p:nvPr userDrawn="1"/>
        </p:nvSpPr>
        <p:spPr>
          <a:xfrm flipH="1">
            <a:off x="10687824" y="4660911"/>
            <a:ext cx="324481" cy="321804"/>
          </a:xfrm>
          <a:custGeom>
            <a:avLst/>
            <a:gdLst>
              <a:gd name="connsiteX0" fmla="*/ 480492 w 480851"/>
              <a:gd name="connsiteY0" fmla="*/ 228103 h 480851"/>
              <a:gd name="connsiteX1" fmla="*/ 480492 w 480851"/>
              <a:gd name="connsiteY1" fmla="*/ 228103 h 480851"/>
              <a:gd name="connsiteX2" fmla="*/ 240336 w 480851"/>
              <a:gd name="connsiteY2" fmla="*/ 0 h 480851"/>
              <a:gd name="connsiteX3" fmla="*/ 105057 w 480851"/>
              <a:gd name="connsiteY3" fmla="*/ 41735 h 480851"/>
              <a:gd name="connsiteX4" fmla="*/ 103258 w 480851"/>
              <a:gd name="connsiteY4" fmla="*/ 42994 h 480851"/>
              <a:gd name="connsiteX5" fmla="*/ 0 w 480851"/>
              <a:gd name="connsiteY5" fmla="*/ 240516 h 480851"/>
              <a:gd name="connsiteX6" fmla="*/ 240336 w 480851"/>
              <a:gd name="connsiteY6" fmla="*/ 480851 h 480851"/>
              <a:gd name="connsiteX7" fmla="*/ 437857 w 480851"/>
              <a:gd name="connsiteY7" fmla="*/ 377593 h 480851"/>
              <a:gd name="connsiteX8" fmla="*/ 442715 w 480851"/>
              <a:gd name="connsiteY8" fmla="*/ 370038 h 480851"/>
              <a:gd name="connsiteX9" fmla="*/ 471677 w 480851"/>
              <a:gd name="connsiteY9" fmla="*/ 306176 h 480851"/>
              <a:gd name="connsiteX10" fmla="*/ 480852 w 480851"/>
              <a:gd name="connsiteY10" fmla="*/ 240516 h 480851"/>
              <a:gd name="connsiteX11" fmla="*/ 480492 w 480851"/>
              <a:gd name="connsiteY11" fmla="*/ 228103 h 480851"/>
              <a:gd name="connsiteX12" fmla="*/ 240336 w 480851"/>
              <a:gd name="connsiteY12" fmla="*/ 340356 h 480851"/>
              <a:gd name="connsiteX13" fmla="*/ 140496 w 480851"/>
              <a:gd name="connsiteY13" fmla="*/ 240516 h 480851"/>
              <a:gd name="connsiteX14" fmla="*/ 206696 w 480851"/>
              <a:gd name="connsiteY14" fmla="*/ 146432 h 480851"/>
              <a:gd name="connsiteX15" fmla="*/ 240336 w 480851"/>
              <a:gd name="connsiteY15" fmla="*/ 140496 h 480851"/>
              <a:gd name="connsiteX16" fmla="*/ 246093 w 480851"/>
              <a:gd name="connsiteY16" fmla="*/ 140856 h 480851"/>
              <a:gd name="connsiteX17" fmla="*/ 333160 w 480851"/>
              <a:gd name="connsiteY17" fmla="*/ 203638 h 480851"/>
              <a:gd name="connsiteX18" fmla="*/ 333160 w 480851"/>
              <a:gd name="connsiteY18" fmla="*/ 203638 h 480851"/>
              <a:gd name="connsiteX19" fmla="*/ 340356 w 480851"/>
              <a:gd name="connsiteY19" fmla="*/ 240516 h 480851"/>
              <a:gd name="connsiteX20" fmla="*/ 334419 w 480851"/>
              <a:gd name="connsiteY20" fmla="*/ 274156 h 480851"/>
              <a:gd name="connsiteX21" fmla="*/ 240336 w 480851"/>
              <a:gd name="connsiteY21" fmla="*/ 340356 h 48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0851" h="480851">
                <a:moveTo>
                  <a:pt x="480492" y="228103"/>
                </a:moveTo>
                <a:lnTo>
                  <a:pt x="480492" y="228103"/>
                </a:lnTo>
                <a:cubicBezTo>
                  <a:pt x="474016" y="100919"/>
                  <a:pt x="368959" y="0"/>
                  <a:pt x="240336" y="0"/>
                </a:cubicBezTo>
                <a:cubicBezTo>
                  <a:pt x="190146" y="0"/>
                  <a:pt x="143554" y="15471"/>
                  <a:pt x="105057" y="41735"/>
                </a:cubicBezTo>
                <a:cubicBezTo>
                  <a:pt x="104338" y="42095"/>
                  <a:pt x="103798" y="42455"/>
                  <a:pt x="103258" y="42994"/>
                </a:cubicBezTo>
                <a:cubicBezTo>
                  <a:pt x="40836" y="86348"/>
                  <a:pt x="0" y="158665"/>
                  <a:pt x="0" y="240516"/>
                </a:cubicBezTo>
                <a:cubicBezTo>
                  <a:pt x="0" y="373276"/>
                  <a:pt x="107576" y="480851"/>
                  <a:pt x="240336" y="480851"/>
                </a:cubicBezTo>
                <a:cubicBezTo>
                  <a:pt x="322187" y="480851"/>
                  <a:pt x="394504" y="440016"/>
                  <a:pt x="437857" y="377593"/>
                </a:cubicBezTo>
                <a:cubicBezTo>
                  <a:pt x="439656" y="375075"/>
                  <a:pt x="441275" y="372556"/>
                  <a:pt x="442715" y="370038"/>
                </a:cubicBezTo>
                <a:cubicBezTo>
                  <a:pt x="455487" y="350610"/>
                  <a:pt x="465201" y="329022"/>
                  <a:pt x="471677" y="306176"/>
                </a:cubicBezTo>
                <a:cubicBezTo>
                  <a:pt x="477614" y="285309"/>
                  <a:pt x="480852" y="263362"/>
                  <a:pt x="480852" y="240516"/>
                </a:cubicBezTo>
                <a:cubicBezTo>
                  <a:pt x="480852" y="236378"/>
                  <a:pt x="480852" y="232241"/>
                  <a:pt x="480492" y="228103"/>
                </a:cubicBezTo>
                <a:close/>
                <a:moveTo>
                  <a:pt x="240336" y="340356"/>
                </a:moveTo>
                <a:cubicBezTo>
                  <a:pt x="185289" y="340356"/>
                  <a:pt x="140496" y="295562"/>
                  <a:pt x="140496" y="240516"/>
                </a:cubicBezTo>
                <a:cubicBezTo>
                  <a:pt x="140496" y="197162"/>
                  <a:pt x="168199" y="160104"/>
                  <a:pt x="206696" y="146432"/>
                </a:cubicBezTo>
                <a:cubicBezTo>
                  <a:pt x="217130" y="142474"/>
                  <a:pt x="228463" y="140496"/>
                  <a:pt x="240336" y="140496"/>
                </a:cubicBezTo>
                <a:cubicBezTo>
                  <a:pt x="242315" y="140496"/>
                  <a:pt x="244114" y="140496"/>
                  <a:pt x="246093" y="140856"/>
                </a:cubicBezTo>
                <a:cubicBezTo>
                  <a:pt x="285849" y="143014"/>
                  <a:pt x="319308" y="168379"/>
                  <a:pt x="333160" y="203638"/>
                </a:cubicBezTo>
                <a:lnTo>
                  <a:pt x="333160" y="203638"/>
                </a:lnTo>
                <a:cubicBezTo>
                  <a:pt x="337837" y="215151"/>
                  <a:pt x="340356" y="227563"/>
                  <a:pt x="340356" y="240516"/>
                </a:cubicBezTo>
                <a:cubicBezTo>
                  <a:pt x="340356" y="252389"/>
                  <a:pt x="338377" y="263722"/>
                  <a:pt x="334419" y="274156"/>
                </a:cubicBezTo>
                <a:cubicBezTo>
                  <a:pt x="320748" y="312652"/>
                  <a:pt x="283690" y="340356"/>
                  <a:pt x="240336" y="340356"/>
                </a:cubicBezTo>
                <a:close/>
              </a:path>
            </a:pathLst>
          </a:custGeom>
          <a:solidFill>
            <a:srgbClr val="E6E5F6"/>
          </a:solidFill>
          <a:ln w="14405" cap="flat">
            <a:noFill/>
            <a:prstDash val="solid"/>
            <a:miter/>
          </a:ln>
        </p:spPr>
        <p:txBody>
          <a:bodyPr rtlCol="0" anchor="ctr"/>
          <a:lstStyle/>
          <a:p>
            <a:endParaRPr lang="en-IN"/>
          </a:p>
        </p:txBody>
      </p:sp>
      <p:sp>
        <p:nvSpPr>
          <p:cNvPr id="19" name="Freeform: Shape 25">
            <a:extLst>
              <a:ext uri="{FF2B5EF4-FFF2-40B4-BE49-F238E27FC236}">
                <a16:creationId xmlns:a16="http://schemas.microsoft.com/office/drawing/2014/main" id="{A57D1F63-4EB7-00EF-8A71-5CCD158EC0CA}"/>
              </a:ext>
            </a:extLst>
          </p:cNvPr>
          <p:cNvSpPr/>
          <p:nvPr userDrawn="1"/>
        </p:nvSpPr>
        <p:spPr>
          <a:xfrm flipH="1">
            <a:off x="9199444" y="3844969"/>
            <a:ext cx="1076230" cy="1033793"/>
          </a:xfrm>
          <a:custGeom>
            <a:avLst/>
            <a:gdLst>
              <a:gd name="connsiteX0" fmla="*/ 1594878 w 1594877"/>
              <a:gd name="connsiteY0" fmla="*/ 1544733 h 1544732"/>
              <a:gd name="connsiteX1" fmla="*/ 1494678 w 1594877"/>
              <a:gd name="connsiteY1" fmla="*/ 1544733 h 1544732"/>
              <a:gd name="connsiteX2" fmla="*/ 10389 w 1594877"/>
              <a:gd name="connsiteY2" fmla="*/ 60444 h 1544732"/>
              <a:gd name="connsiteX3" fmla="*/ 10389 w 1594877"/>
              <a:gd name="connsiteY3" fmla="*/ 10433 h 1544732"/>
              <a:gd name="connsiteX4" fmla="*/ 35394 w 1594877"/>
              <a:gd name="connsiteY4" fmla="*/ 0 h 1544732"/>
              <a:gd name="connsiteX5" fmla="*/ 60399 w 1594877"/>
              <a:gd name="connsiteY5" fmla="*/ 10433 h 1544732"/>
              <a:gd name="connsiteX6" fmla="*/ 358120 w 1594877"/>
              <a:gd name="connsiteY6" fmla="*/ 308155 h 1544732"/>
              <a:gd name="connsiteX7" fmla="*/ 1594878 w 1594877"/>
              <a:gd name="connsiteY7" fmla="*/ 1544733 h 154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877" h="1544732">
                <a:moveTo>
                  <a:pt x="1594878" y="1544733"/>
                </a:moveTo>
                <a:lnTo>
                  <a:pt x="1494678" y="1544733"/>
                </a:lnTo>
                <a:lnTo>
                  <a:pt x="10389" y="60444"/>
                </a:lnTo>
                <a:cubicBezTo>
                  <a:pt x="-3463" y="46592"/>
                  <a:pt x="-3463" y="24286"/>
                  <a:pt x="10389" y="10433"/>
                </a:cubicBezTo>
                <a:cubicBezTo>
                  <a:pt x="17225" y="3598"/>
                  <a:pt x="26399" y="0"/>
                  <a:pt x="35394" y="0"/>
                </a:cubicBezTo>
                <a:cubicBezTo>
                  <a:pt x="44388" y="0"/>
                  <a:pt x="53563" y="3598"/>
                  <a:pt x="60399" y="10433"/>
                </a:cubicBezTo>
                <a:lnTo>
                  <a:pt x="358120" y="308155"/>
                </a:lnTo>
                <a:lnTo>
                  <a:pt x="1594878" y="1544733"/>
                </a:lnTo>
                <a:close/>
              </a:path>
            </a:pathLst>
          </a:custGeom>
          <a:solidFill>
            <a:srgbClr val="E6E5F6"/>
          </a:solidFill>
          <a:ln w="14405" cap="flat">
            <a:noFill/>
            <a:prstDash val="solid"/>
            <a:miter/>
          </a:ln>
        </p:spPr>
        <p:txBody>
          <a:bodyPr rtlCol="0" anchor="ctr"/>
          <a:lstStyle/>
          <a:p>
            <a:endParaRPr lang="en-IN"/>
          </a:p>
        </p:txBody>
      </p:sp>
      <p:sp>
        <p:nvSpPr>
          <p:cNvPr id="23" name="Text Placeholder 22">
            <a:extLst>
              <a:ext uri="{FF2B5EF4-FFF2-40B4-BE49-F238E27FC236}">
                <a16:creationId xmlns:a16="http://schemas.microsoft.com/office/drawing/2014/main" id="{97D4A078-612E-34A3-505C-8B035741265F}"/>
              </a:ext>
            </a:extLst>
          </p:cNvPr>
          <p:cNvSpPr>
            <a:spLocks noGrp="1"/>
          </p:cNvSpPr>
          <p:nvPr>
            <p:ph type="body" sz="quarter" idx="10" hasCustomPrompt="1"/>
          </p:nvPr>
        </p:nvSpPr>
        <p:spPr>
          <a:xfrm>
            <a:off x="604894" y="2496265"/>
            <a:ext cx="8374006" cy="1661993"/>
          </a:xfrm>
        </p:spPr>
        <p:txBody>
          <a:bodyPr anchor="ctr"/>
          <a:lstStyle>
            <a:lvl1pPr marL="0" indent="0" algn="l" defTabSz="932742" rtl="0" eaLnBrk="1" latinLnBrk="0" hangingPunct="1">
              <a:lnSpc>
                <a:spcPct val="100000"/>
              </a:lnSpc>
              <a:spcBef>
                <a:spcPct val="20000"/>
              </a:spcBef>
              <a:buSzPct val="90000"/>
              <a:buNone/>
              <a:defRPr lang="en-US" sz="5400" b="0" kern="1200" cap="none" spc="-50" baseline="0" dirty="0" smtClean="0">
                <a:ln w="3175">
                  <a:noFill/>
                </a:ln>
                <a:solidFill>
                  <a:srgbClr val="4B44C0"/>
                </a:solidFill>
                <a:effectLst/>
                <a:latin typeface="+mj-lt"/>
                <a:ea typeface="+mn-ea"/>
                <a:cs typeface="Segoe UI" pitchFamily="34" charset="0"/>
              </a:defRPr>
            </a:lvl1pPr>
            <a:lvl2pPr marL="228600" indent="0" algn="l" defTabSz="932742" rtl="0" eaLnBrk="1" latinLnBrk="0" hangingPunct="1">
              <a:lnSpc>
                <a:spcPct val="100000"/>
              </a:lnSpc>
              <a:spcBef>
                <a:spcPct val="20000"/>
              </a:spcBef>
              <a:buSzPct val="90000"/>
              <a:buNone/>
              <a:defRPr lang="en-US" sz="5400" b="0" kern="1200" cap="none" spc="-50" baseline="0" dirty="0" smtClean="0">
                <a:ln w="3175">
                  <a:noFill/>
                </a:ln>
                <a:solidFill>
                  <a:srgbClr val="222043"/>
                </a:solidFill>
                <a:effectLst/>
                <a:latin typeface="+mj-lt"/>
                <a:ea typeface="+mn-ea"/>
                <a:cs typeface="Segoe UI" pitchFamily="34" charset="0"/>
              </a:defRPr>
            </a:lvl2pPr>
            <a:lvl3pPr marL="457200" indent="0" algn="l" defTabSz="932742" rtl="0" eaLnBrk="1" latinLnBrk="0" hangingPunct="1">
              <a:lnSpc>
                <a:spcPct val="100000"/>
              </a:lnSpc>
              <a:spcBef>
                <a:spcPct val="20000"/>
              </a:spcBef>
              <a:buSzPct val="90000"/>
              <a:buNone/>
              <a:defRPr lang="en-US" sz="5400" b="0" kern="1200" cap="none" spc="-50" baseline="0" dirty="0" smtClean="0">
                <a:ln w="3175">
                  <a:noFill/>
                </a:ln>
                <a:solidFill>
                  <a:srgbClr val="222043"/>
                </a:solidFill>
                <a:effectLst/>
                <a:latin typeface="+mj-lt"/>
                <a:ea typeface="+mn-ea"/>
                <a:cs typeface="Segoe UI" pitchFamily="34" charset="0"/>
              </a:defRPr>
            </a:lvl3pPr>
            <a:lvl4pPr marL="661988" indent="0" algn="l" defTabSz="932742" rtl="0" eaLnBrk="1" latinLnBrk="0" hangingPunct="1">
              <a:lnSpc>
                <a:spcPct val="100000"/>
              </a:lnSpc>
              <a:spcBef>
                <a:spcPct val="20000"/>
              </a:spcBef>
              <a:buSzPct val="90000"/>
              <a:buNone/>
              <a:defRPr lang="en-US" sz="5400" b="0" kern="1200" cap="none" spc="-50" baseline="0" dirty="0" smtClean="0">
                <a:ln w="3175">
                  <a:noFill/>
                </a:ln>
                <a:solidFill>
                  <a:srgbClr val="222043"/>
                </a:solidFill>
                <a:effectLst/>
                <a:latin typeface="+mj-lt"/>
                <a:ea typeface="+mn-ea"/>
                <a:cs typeface="Segoe UI" pitchFamily="34" charset="0"/>
              </a:defRPr>
            </a:lvl4pPr>
            <a:lvl5pPr marL="855663" indent="0" algn="l" defTabSz="932742" rtl="0" eaLnBrk="1" latinLnBrk="0" hangingPunct="1">
              <a:lnSpc>
                <a:spcPct val="100000"/>
              </a:lnSpc>
              <a:spcBef>
                <a:spcPct val="20000"/>
              </a:spcBef>
              <a:buSzPct val="90000"/>
              <a:buNone/>
              <a:defRPr lang="en-IN" sz="5400" b="0" kern="1200" cap="none" spc="-50" baseline="0" dirty="0" smtClean="0">
                <a:ln w="3175">
                  <a:noFill/>
                </a:ln>
                <a:solidFill>
                  <a:srgbClr val="222043"/>
                </a:solidFill>
                <a:effectLst/>
                <a:latin typeface="+mj-lt"/>
                <a:ea typeface="+mn-ea"/>
                <a:cs typeface="Segoe UI" pitchFamily="34" charset="0"/>
              </a:defRPr>
            </a:lvl5pPr>
          </a:lstStyle>
          <a:p>
            <a:pPr lvl="0"/>
            <a:r>
              <a:rPr lang="en-US"/>
              <a:t>Event name or presentation title </a:t>
            </a:r>
          </a:p>
        </p:txBody>
      </p:sp>
      <p:sp>
        <p:nvSpPr>
          <p:cNvPr id="21" name="Freeform: Shape 20">
            <a:extLst>
              <a:ext uri="{FF2B5EF4-FFF2-40B4-BE49-F238E27FC236}">
                <a16:creationId xmlns:a16="http://schemas.microsoft.com/office/drawing/2014/main" id="{7D145FCF-A9E3-C04A-782E-8DBD966D3892}"/>
              </a:ext>
            </a:extLst>
          </p:cNvPr>
          <p:cNvSpPr/>
          <p:nvPr userDrawn="1"/>
        </p:nvSpPr>
        <p:spPr bwMode="auto">
          <a:xfrm flipH="1" flipV="1">
            <a:off x="5670958" y="0"/>
            <a:ext cx="6521042" cy="1475908"/>
          </a:xfrm>
          <a:custGeom>
            <a:avLst/>
            <a:gdLst>
              <a:gd name="connsiteX0" fmla="*/ 0 w 6521042"/>
              <a:gd name="connsiteY0" fmla="*/ 1475908 h 1475908"/>
              <a:gd name="connsiteX1" fmla="*/ 6521042 w 6521042"/>
              <a:gd name="connsiteY1" fmla="*/ 1475908 h 1475908"/>
              <a:gd name="connsiteX2" fmla="*/ 6511585 w 6521042"/>
              <a:gd name="connsiteY2" fmla="*/ 1456276 h 1475908"/>
              <a:gd name="connsiteX3" fmla="*/ 4064782 w 6521042"/>
              <a:gd name="connsiteY3" fmla="*/ 0 h 1475908"/>
              <a:gd name="connsiteX4" fmla="*/ 0 w 6521042"/>
              <a:gd name="connsiteY4" fmla="*/ 0 h 1475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1042" h="1475908">
                <a:moveTo>
                  <a:pt x="0" y="1475908"/>
                </a:moveTo>
                <a:lnTo>
                  <a:pt x="6521042" y="1475908"/>
                </a:lnTo>
                <a:lnTo>
                  <a:pt x="6511585" y="1456276"/>
                </a:lnTo>
                <a:cubicBezTo>
                  <a:pt x="6040372" y="588853"/>
                  <a:pt x="5121343" y="0"/>
                  <a:pt x="4064782" y="0"/>
                </a:cubicBezTo>
                <a:lnTo>
                  <a:pt x="0" y="0"/>
                </a:lnTo>
                <a:close/>
              </a:path>
            </a:pathLst>
          </a:custGeom>
          <a:solidFill>
            <a:srgbClr val="E6E5F6"/>
          </a:solidFill>
          <a:ln w="14405" cap="flat">
            <a:noFill/>
            <a:prstDash val="solid"/>
            <a:miter/>
          </a:ln>
        </p:spPr>
        <p:txBody>
          <a:bodyPr rtlCol="0" anchor="ctr"/>
          <a:lstStyle/>
          <a:p>
            <a:endParaRPr lang="en-IN" err="1"/>
          </a:p>
        </p:txBody>
      </p:sp>
    </p:spTree>
    <p:extLst>
      <p:ext uri="{BB962C8B-B14F-4D97-AF65-F5344CB8AC3E}">
        <p14:creationId xmlns:p14="http://schemas.microsoft.com/office/powerpoint/2010/main" val="3974885527"/>
      </p:ext>
    </p:extLst>
  </p:cSld>
  <p:clrMapOvr>
    <a:masterClrMapping/>
  </p:clrMapOvr>
  <p:transition>
    <p:fade/>
  </p:transition>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9AF23-EDC9-46B4-D087-2CFFF31663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953E2C-7140-6266-D9A4-420B8B9768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27A33E-9A52-E9AA-FFE7-B04C09A64310}"/>
              </a:ext>
            </a:extLst>
          </p:cNvPr>
          <p:cNvSpPr>
            <a:spLocks noGrp="1"/>
          </p:cNvSpPr>
          <p:nvPr>
            <p:ph type="dt" sz="half" idx="10"/>
          </p:nvPr>
        </p:nvSpPr>
        <p:spPr/>
        <p:txBody>
          <a:bodyPr/>
          <a:lstStyle/>
          <a:p>
            <a:fld id="{7A11D4F9-CF3E-49B7-AC16-0EC8CE606B05}" type="datetimeFigureOut">
              <a:rPr lang="en-US" smtClean="0"/>
              <a:t>5/21/2025</a:t>
            </a:fld>
            <a:endParaRPr lang="en-US"/>
          </a:p>
        </p:txBody>
      </p:sp>
      <p:sp>
        <p:nvSpPr>
          <p:cNvPr id="5" name="Footer Placeholder 4">
            <a:extLst>
              <a:ext uri="{FF2B5EF4-FFF2-40B4-BE49-F238E27FC236}">
                <a16:creationId xmlns:a16="http://schemas.microsoft.com/office/drawing/2014/main" id="{141031FA-6DDE-BC8D-FF02-4A7A5F8DC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3D5AE-AD85-B5DE-3DF7-00FF21391758}"/>
              </a:ext>
            </a:extLst>
          </p:cNvPr>
          <p:cNvSpPr>
            <a:spLocks noGrp="1"/>
          </p:cNvSpPr>
          <p:nvPr>
            <p:ph type="sldNum" sz="quarter" idx="12"/>
          </p:nvPr>
        </p:nvSpPr>
        <p:spPr/>
        <p:txBody>
          <a:bodyPr/>
          <a:lstStyle/>
          <a:p>
            <a:fld id="{A3B459F0-9DC1-4CF9-862A-503203DC93E3}" type="slidenum">
              <a:rPr lang="en-US" smtClean="0"/>
              <a:t>‹#›</a:t>
            </a:fld>
            <a:endParaRPr lang="en-US"/>
          </a:p>
        </p:txBody>
      </p:sp>
    </p:spTree>
    <p:extLst>
      <p:ext uri="{BB962C8B-B14F-4D97-AF65-F5344CB8AC3E}">
        <p14:creationId xmlns:p14="http://schemas.microsoft.com/office/powerpoint/2010/main" val="36109462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927396"/>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C9B72-4885-B00C-B190-895D38AC14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F2112FF-2C3E-91E4-C1BE-9F117F26BE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70368DA-D318-4321-BBF3-34497B69C2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B5F409-45E6-F33D-DA10-5FC416ECA075}"/>
              </a:ext>
            </a:extLst>
          </p:cNvPr>
          <p:cNvSpPr>
            <a:spLocks noGrp="1"/>
          </p:cNvSpPr>
          <p:nvPr>
            <p:ph type="dt" sz="half" idx="10"/>
          </p:nvPr>
        </p:nvSpPr>
        <p:spPr/>
        <p:txBody>
          <a:bodyPr/>
          <a:lstStyle/>
          <a:p>
            <a:fld id="{A0902A29-29AE-4513-9904-33CF1C9261FD}" type="datetimeFigureOut">
              <a:rPr lang="en-IN" smtClean="0"/>
              <a:t>21-05-2025</a:t>
            </a:fld>
            <a:endParaRPr lang="en-IN"/>
          </a:p>
        </p:txBody>
      </p:sp>
      <p:sp>
        <p:nvSpPr>
          <p:cNvPr id="6" name="Footer Placeholder 5">
            <a:extLst>
              <a:ext uri="{FF2B5EF4-FFF2-40B4-BE49-F238E27FC236}">
                <a16:creationId xmlns:a16="http://schemas.microsoft.com/office/drawing/2014/main" id="{F6A5811C-5B97-9AE7-5694-5237253B0B7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A1EEA01-1A22-5080-7C1B-0C9CC1AA8C6A}"/>
              </a:ext>
            </a:extLst>
          </p:cNvPr>
          <p:cNvSpPr>
            <a:spLocks noGrp="1"/>
          </p:cNvSpPr>
          <p:nvPr>
            <p:ph type="sldNum" sz="quarter" idx="12"/>
          </p:nvPr>
        </p:nvSpPr>
        <p:spPr/>
        <p:txBody>
          <a:bodyPr/>
          <a:lstStyle/>
          <a:p>
            <a:fld id="{F0EFF630-11EC-475C-96FA-A064CADB2E06}" type="slidenum">
              <a:rPr lang="en-IN" smtClean="0"/>
              <a:t>‹#›</a:t>
            </a:fld>
            <a:endParaRPr lang="en-IN"/>
          </a:p>
        </p:txBody>
      </p:sp>
    </p:spTree>
    <p:extLst>
      <p:ext uri="{BB962C8B-B14F-4D97-AF65-F5344CB8AC3E}">
        <p14:creationId xmlns:p14="http://schemas.microsoft.com/office/powerpoint/2010/main" val="20978775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Blank-BAP">
    <p:bg>
      <p:bgPr>
        <a:solidFill>
          <a:schemeClr val="bg2"/>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4A5DDC46-131E-1932-E5FF-2DB33DAECB56}"/>
              </a:ext>
            </a:extLst>
          </p:cNvPr>
          <p:cNvSpPr>
            <a:spLocks noGrp="1"/>
          </p:cNvSpPr>
          <p:nvPr>
            <p:ph type="body" sz="quarter" idx="11" hasCustomPrompt="1"/>
          </p:nvPr>
        </p:nvSpPr>
        <p:spPr>
          <a:xfrm>
            <a:off x="10121900" y="-558800"/>
            <a:ext cx="2070100" cy="330200"/>
          </a:xfrm>
          <a:prstGeom prst="rect">
            <a:avLst/>
          </a:prstGeom>
          <a:solidFill>
            <a:schemeClr val="bg1">
              <a:lumMod val="95000"/>
            </a:schemeClr>
          </a:solidFill>
          <a:ln>
            <a:solidFill>
              <a:schemeClr val="bg1">
                <a:lumMod val="50000"/>
              </a:schemeClr>
            </a:solidFill>
            <a:prstDash val="sysDot"/>
          </a:ln>
        </p:spPr>
        <p:txBody>
          <a:bodyPr anchor="ctr"/>
          <a:lstStyle>
            <a:lvl1pPr marL="0" indent="0" algn="r">
              <a:buNone/>
              <a:defRPr sz="1400" b="0" i="0">
                <a:solidFill>
                  <a:schemeClr val="bg1">
                    <a:lumMod val="50000"/>
                  </a:schemeClr>
                </a:solidFill>
                <a:latin typeface="Segoe UI" panose="020B0502040204020203" pitchFamily="34" charset="0"/>
                <a:cs typeface="Segoe UI" panose="020B0502040204020203" pitchFamily="34" charset="0"/>
              </a:defRPr>
            </a:lvl1pPr>
            <a:lvl2pPr marL="457200" indent="0">
              <a:buNone/>
              <a:defRPr sz="1000" b="0" i="0">
                <a:solidFill>
                  <a:schemeClr val="bg1">
                    <a:lumMod val="50000"/>
                  </a:schemeClr>
                </a:solidFill>
                <a:latin typeface="Segoe UI" panose="020B0502040204020203" pitchFamily="34" charset="0"/>
                <a:cs typeface="Segoe UI" panose="020B0502040204020203" pitchFamily="34" charset="0"/>
              </a:defRPr>
            </a:lvl2pPr>
            <a:lvl3pPr marL="914400" indent="0">
              <a:buNone/>
              <a:defRPr sz="1000" b="0" i="0">
                <a:solidFill>
                  <a:schemeClr val="bg1">
                    <a:lumMod val="50000"/>
                  </a:schemeClr>
                </a:solidFill>
                <a:latin typeface="Segoe UI" panose="020B0502040204020203" pitchFamily="34" charset="0"/>
                <a:cs typeface="Segoe UI" panose="020B0502040204020203" pitchFamily="34" charset="0"/>
              </a:defRPr>
            </a:lvl3pPr>
            <a:lvl4pPr marL="1371600" indent="0">
              <a:buNone/>
              <a:defRPr sz="1000" b="0" i="0">
                <a:solidFill>
                  <a:schemeClr val="bg1">
                    <a:lumMod val="50000"/>
                  </a:schemeClr>
                </a:solidFill>
                <a:latin typeface="Segoe UI" panose="020B0502040204020203" pitchFamily="34" charset="0"/>
                <a:cs typeface="Segoe UI" panose="020B0502040204020203" pitchFamily="34" charset="0"/>
              </a:defRPr>
            </a:lvl4pPr>
            <a:lvl5pPr marL="1828800" indent="0">
              <a:buNone/>
              <a:defRPr sz="1000" b="0" i="0">
                <a:solidFill>
                  <a:schemeClr val="bg1">
                    <a:lumMod val="50000"/>
                  </a:schemeClr>
                </a:solidFill>
                <a:latin typeface="Segoe UI" panose="020B0502040204020203" pitchFamily="34" charset="0"/>
                <a:cs typeface="Segoe UI" panose="020B0502040204020203" pitchFamily="34" charset="0"/>
              </a:defRPr>
            </a:lvl5pPr>
          </a:lstStyle>
          <a:p>
            <a:pPr lvl="0"/>
            <a:r>
              <a:rPr lang="en-US"/>
              <a:t>#</a:t>
            </a:r>
          </a:p>
        </p:txBody>
      </p:sp>
    </p:spTree>
    <p:extLst>
      <p:ext uri="{BB962C8B-B14F-4D97-AF65-F5344CB8AC3E}">
        <p14:creationId xmlns:p14="http://schemas.microsoft.com/office/powerpoint/2010/main" val="2758229414"/>
      </p:ext>
    </p:extLst>
  </p:cSld>
  <p:clrMapOvr>
    <a:masterClrMapping/>
  </p:clrMapOvr>
  <p:extLst>
    <p:ext uri="{DCECCB84-F9BA-43D5-87BE-67443E8EF086}">
      <p15:sldGuideLst xmlns:p15="http://schemas.microsoft.com/office/powerpoint/2012/main">
        <p15:guide id="15" pos="1440">
          <p15:clr>
            <a:srgbClr val="547EBF"/>
          </p15:clr>
        </p15:guide>
        <p15:guide id="17" pos="1632">
          <p15:clr>
            <a:srgbClr val="547EBF"/>
          </p15:clr>
        </p15:guide>
        <p15:guide id="19" pos="2208">
          <p15:clr>
            <a:srgbClr val="A4A3A4"/>
          </p15:clr>
        </p15:guide>
        <p15:guide id="20" pos="2592">
          <p15:clr>
            <a:srgbClr val="547EBF"/>
          </p15:clr>
        </p15:guide>
        <p15:guide id="22" pos="3744">
          <p15:clr>
            <a:srgbClr val="547EBF"/>
          </p15:clr>
        </p15:guide>
        <p15:guide id="23" pos="3168">
          <p15:clr>
            <a:srgbClr val="A4A3A4"/>
          </p15:clr>
        </p15:guide>
        <p15:guide id="24" pos="3360">
          <p15:clr>
            <a:srgbClr val="A4A3A4"/>
          </p15:clr>
        </p15:guide>
        <p15:guide id="25" pos="3936">
          <p15:clr>
            <a:srgbClr val="547EBF"/>
          </p15:clr>
        </p15:guide>
        <p15:guide id="27" pos="4320">
          <p15:clr>
            <a:srgbClr val="A4A3A4"/>
          </p15:clr>
        </p15:guide>
        <p15:guide id="28" pos="4512">
          <p15:clr>
            <a:srgbClr val="A4A3A4"/>
          </p15:clr>
        </p15:guide>
        <p15:guide id="29" pos="4896">
          <p15:clr>
            <a:srgbClr val="547EBF"/>
          </p15:clr>
        </p15:guide>
        <p15:guide id="30" pos="5088">
          <p15:clr>
            <a:srgbClr val="547EBF"/>
          </p15:clr>
        </p15:guide>
        <p15:guide id="32" pos="5472">
          <p15:clr>
            <a:srgbClr val="A4A3A4"/>
          </p15:clr>
        </p15:guide>
        <p15:guide id="33" pos="6048">
          <p15:clr>
            <a:srgbClr val="547EBF"/>
          </p15:clr>
        </p15:guide>
        <p15:guide id="39" pos="5664">
          <p15:clr>
            <a:srgbClr val="A4A3A4"/>
          </p15:clr>
        </p15:guide>
        <p15:guide id="45" pos="1056">
          <p15:clr>
            <a:srgbClr val="A4A3A4"/>
          </p15:clr>
        </p15:guide>
        <p15:guide id="48" pos="864">
          <p15:clr>
            <a:srgbClr val="A4A3A4"/>
          </p15:clr>
        </p15:guide>
        <p15:guide id="49" pos="2016">
          <p15:clr>
            <a:srgbClr val="A4A3A4"/>
          </p15:clr>
        </p15:guide>
        <p15:guide id="50" pos="2784">
          <p15:clr>
            <a:srgbClr val="547EBF"/>
          </p15:clr>
        </p15:guide>
        <p15:guide id="51" pos="6624">
          <p15:clr>
            <a:srgbClr val="A4A3A4"/>
          </p15:clr>
        </p15:guide>
        <p15:guide id="57" pos="6240">
          <p15:clr>
            <a:srgbClr val="547EBF"/>
          </p15:clr>
        </p15:guide>
        <p15:guide id="58" pos="6816">
          <p15:clr>
            <a:srgbClr val="A4A3A4"/>
          </p15:clr>
        </p15:guide>
        <p15:guide id="59" orient="horz" pos="816">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0">
              <a:srgbClr val="13121F"/>
            </a:gs>
            <a:gs pos="49000">
              <a:srgbClr val="302D5A"/>
            </a:gs>
            <a:gs pos="100000">
              <a:srgbClr val="5651A1"/>
            </a:gs>
          </a:gsLst>
          <a:lin ang="27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907882"/>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29CF09-A44F-0926-3589-0830B4F0EE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pic>
        <p:nvPicPr>
          <p:cNvPr id="3" name="MS logo white - EMF" descr="Microsoft logo white text version">
            <a:extLst>
              <a:ext uri="{FF2B5EF4-FFF2-40B4-BE49-F238E27FC236}">
                <a16:creationId xmlns:a16="http://schemas.microsoft.com/office/drawing/2014/main" id="{A11EC012-CDC5-CAA7-F351-E8B645EEC5C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584201" y="585788"/>
            <a:ext cx="1366245" cy="292608"/>
          </a:xfrm>
          <a:prstGeom prst="rect">
            <a:avLst/>
          </a:prstGeom>
        </p:spPr>
      </p:pic>
      <p:sp>
        <p:nvSpPr>
          <p:cNvPr id="5" name="Graphic 2">
            <a:extLst>
              <a:ext uri="{FF2B5EF4-FFF2-40B4-BE49-F238E27FC236}">
                <a16:creationId xmlns:a16="http://schemas.microsoft.com/office/drawing/2014/main" id="{B550DCE4-4C0B-AEF5-C52A-8C1CCDBE3E76}"/>
              </a:ext>
            </a:extLst>
          </p:cNvPr>
          <p:cNvSpPr/>
          <p:nvPr userDrawn="1"/>
        </p:nvSpPr>
        <p:spPr>
          <a:xfrm>
            <a:off x="584729" y="2517700"/>
            <a:ext cx="3633699" cy="1822605"/>
          </a:xfrm>
          <a:custGeom>
            <a:avLst/>
            <a:gdLst>
              <a:gd name="connsiteX0" fmla="*/ 452057 w 3246882"/>
              <a:gd name="connsiteY0" fmla="*/ 39338 h 1628584"/>
              <a:gd name="connsiteX1" fmla="*/ 576739 w 3246882"/>
              <a:gd name="connsiteY1" fmla="*/ 39338 h 1628584"/>
              <a:gd name="connsiteX2" fmla="*/ 576739 w 3246882"/>
              <a:gd name="connsiteY2" fmla="*/ 572929 h 1628584"/>
              <a:gd name="connsiteX3" fmla="*/ 486347 w 3246882"/>
              <a:gd name="connsiteY3" fmla="*/ 572929 h 1628584"/>
              <a:gd name="connsiteX4" fmla="*/ 486347 w 3246882"/>
              <a:gd name="connsiteY4" fmla="*/ 234315 h 1628584"/>
              <a:gd name="connsiteX5" fmla="*/ 486918 w 3246882"/>
              <a:gd name="connsiteY5" fmla="*/ 193548 h 1628584"/>
              <a:gd name="connsiteX6" fmla="*/ 487871 w 3246882"/>
              <a:gd name="connsiteY6" fmla="*/ 149066 h 1628584"/>
              <a:gd name="connsiteX7" fmla="*/ 485680 w 3246882"/>
              <a:gd name="connsiteY7" fmla="*/ 149066 h 1628584"/>
              <a:gd name="connsiteX8" fmla="*/ 479393 w 3246882"/>
              <a:gd name="connsiteY8" fmla="*/ 168593 h 1628584"/>
              <a:gd name="connsiteX9" fmla="*/ 472726 w 3246882"/>
              <a:gd name="connsiteY9" fmla="*/ 186309 h 1628584"/>
              <a:gd name="connsiteX10" fmla="*/ 319088 w 3246882"/>
              <a:gd name="connsiteY10" fmla="*/ 572929 h 1628584"/>
              <a:gd name="connsiteX11" fmla="*/ 254699 w 3246882"/>
              <a:gd name="connsiteY11" fmla="*/ 572929 h 1628584"/>
              <a:gd name="connsiteX12" fmla="*/ 99727 w 3246882"/>
              <a:gd name="connsiteY12" fmla="*/ 189643 h 1628584"/>
              <a:gd name="connsiteX13" fmla="*/ 93631 w 3246882"/>
              <a:gd name="connsiteY13" fmla="*/ 172307 h 1628584"/>
              <a:gd name="connsiteX14" fmla="*/ 85630 w 3246882"/>
              <a:gd name="connsiteY14" fmla="*/ 149066 h 1628584"/>
              <a:gd name="connsiteX15" fmla="*/ 83439 w 3246882"/>
              <a:gd name="connsiteY15" fmla="*/ 149066 h 1628584"/>
              <a:gd name="connsiteX16" fmla="*/ 84582 w 3246882"/>
              <a:gd name="connsiteY16" fmla="*/ 195739 h 1628584"/>
              <a:gd name="connsiteX17" fmla="*/ 84963 w 3246882"/>
              <a:gd name="connsiteY17" fmla="*/ 246507 h 1628584"/>
              <a:gd name="connsiteX18" fmla="*/ 84963 w 3246882"/>
              <a:gd name="connsiteY18" fmla="*/ 572834 h 1628584"/>
              <a:gd name="connsiteX19" fmla="*/ 0 w 3246882"/>
              <a:gd name="connsiteY19" fmla="*/ 572834 h 1628584"/>
              <a:gd name="connsiteX20" fmla="*/ 0 w 3246882"/>
              <a:gd name="connsiteY20" fmla="*/ 39338 h 1628584"/>
              <a:gd name="connsiteX21" fmla="*/ 129826 w 3246882"/>
              <a:gd name="connsiteY21" fmla="*/ 39338 h 1628584"/>
              <a:gd name="connsiteX22" fmla="*/ 266414 w 3246882"/>
              <a:gd name="connsiteY22" fmla="*/ 383477 h 1628584"/>
              <a:gd name="connsiteX23" fmla="*/ 278892 w 3246882"/>
              <a:gd name="connsiteY23" fmla="*/ 415671 h 1628584"/>
              <a:gd name="connsiteX24" fmla="*/ 288036 w 3246882"/>
              <a:gd name="connsiteY24" fmla="*/ 444913 h 1628584"/>
              <a:gd name="connsiteX25" fmla="*/ 290227 w 3246882"/>
              <a:gd name="connsiteY25" fmla="*/ 444913 h 1628584"/>
              <a:gd name="connsiteX26" fmla="*/ 302324 w 3246882"/>
              <a:gd name="connsiteY26" fmla="*/ 412528 h 1628584"/>
              <a:gd name="connsiteX27" fmla="*/ 313658 w 3246882"/>
              <a:gd name="connsiteY27" fmla="*/ 382429 h 1628584"/>
              <a:gd name="connsiteX28" fmla="*/ 452057 w 3246882"/>
              <a:gd name="connsiteY28" fmla="*/ 39338 h 1628584"/>
              <a:gd name="connsiteX29" fmla="*/ 712375 w 3246882"/>
              <a:gd name="connsiteY29" fmla="*/ 120872 h 1628584"/>
              <a:gd name="connsiteX30" fmla="*/ 752570 w 3246882"/>
              <a:gd name="connsiteY30" fmla="*/ 105632 h 1628584"/>
              <a:gd name="connsiteX31" fmla="*/ 767810 w 3246882"/>
              <a:gd name="connsiteY31" fmla="*/ 67723 h 1628584"/>
              <a:gd name="connsiteX32" fmla="*/ 752570 w 3246882"/>
              <a:gd name="connsiteY32" fmla="*/ 29813 h 1628584"/>
              <a:gd name="connsiteX33" fmla="*/ 712375 w 3246882"/>
              <a:gd name="connsiteY33" fmla="*/ 14573 h 1628584"/>
              <a:gd name="connsiteX34" fmla="*/ 672941 w 3246882"/>
              <a:gd name="connsiteY34" fmla="*/ 29813 h 1628584"/>
              <a:gd name="connsiteX35" fmla="*/ 657701 w 3246882"/>
              <a:gd name="connsiteY35" fmla="*/ 67437 h 1628584"/>
              <a:gd name="connsiteX36" fmla="*/ 672941 w 3246882"/>
              <a:gd name="connsiteY36" fmla="*/ 105156 h 1628584"/>
              <a:gd name="connsiteX37" fmla="*/ 712375 w 3246882"/>
              <a:gd name="connsiteY37" fmla="*/ 120968 h 1628584"/>
              <a:gd name="connsiteX38" fmla="*/ 667703 w 3246882"/>
              <a:gd name="connsiteY38" fmla="*/ 572929 h 1628584"/>
              <a:gd name="connsiteX39" fmla="*/ 756666 w 3246882"/>
              <a:gd name="connsiteY39" fmla="*/ 572929 h 1628584"/>
              <a:gd name="connsiteX40" fmla="*/ 756666 w 3246882"/>
              <a:gd name="connsiteY40" fmla="*/ 191929 h 1628584"/>
              <a:gd name="connsiteX41" fmla="*/ 667703 w 3246882"/>
              <a:gd name="connsiteY41" fmla="*/ 191929 h 1628584"/>
              <a:gd name="connsiteX42" fmla="*/ 667703 w 3246882"/>
              <a:gd name="connsiteY42" fmla="*/ 572929 h 1628584"/>
              <a:gd name="connsiteX43" fmla="*/ 1179100 w 3246882"/>
              <a:gd name="connsiteY43" fmla="*/ 500348 h 1628584"/>
              <a:gd name="connsiteX44" fmla="*/ 1110234 w 3246882"/>
              <a:gd name="connsiteY44" fmla="*/ 461677 h 1628584"/>
              <a:gd name="connsiteX45" fmla="*/ 1072325 w 3246882"/>
              <a:gd name="connsiteY45" fmla="*/ 497205 h 1628584"/>
              <a:gd name="connsiteX46" fmla="*/ 1025843 w 3246882"/>
              <a:gd name="connsiteY46" fmla="*/ 507778 h 1628584"/>
              <a:gd name="connsiteX47" fmla="*/ 948500 w 3246882"/>
              <a:gd name="connsiteY47" fmla="*/ 475393 h 1628584"/>
              <a:gd name="connsiteX48" fmla="*/ 919448 w 3246882"/>
              <a:gd name="connsiteY48" fmla="*/ 383096 h 1628584"/>
              <a:gd name="connsiteX49" fmla="*/ 948881 w 3246882"/>
              <a:gd name="connsiteY49" fmla="*/ 288608 h 1628584"/>
              <a:gd name="connsiteX50" fmla="*/ 1023652 w 3246882"/>
              <a:gd name="connsiteY50" fmla="*/ 254794 h 1628584"/>
              <a:gd name="connsiteX51" fmla="*/ 1069753 w 3246882"/>
              <a:gd name="connsiteY51" fmla="*/ 265557 h 1628584"/>
              <a:gd name="connsiteX52" fmla="*/ 1106996 w 3246882"/>
              <a:gd name="connsiteY52" fmla="*/ 302038 h 1628584"/>
              <a:gd name="connsiteX53" fmla="*/ 1176909 w 3246882"/>
              <a:gd name="connsiteY53" fmla="*/ 267462 h 1628584"/>
              <a:gd name="connsiteX54" fmla="*/ 1116806 w 3246882"/>
              <a:gd name="connsiteY54" fmla="*/ 204407 h 1628584"/>
              <a:gd name="connsiteX55" fmla="*/ 1026605 w 3246882"/>
              <a:gd name="connsiteY55" fmla="*/ 182975 h 1628584"/>
              <a:gd name="connsiteX56" fmla="*/ 883730 w 3246882"/>
              <a:gd name="connsiteY56" fmla="*/ 238220 h 1628584"/>
              <a:gd name="connsiteX57" fmla="*/ 828675 w 3246882"/>
              <a:gd name="connsiteY57" fmla="*/ 389096 h 1628584"/>
              <a:gd name="connsiteX58" fmla="*/ 880396 w 3246882"/>
              <a:gd name="connsiteY58" fmla="*/ 529019 h 1628584"/>
              <a:gd name="connsiteX59" fmla="*/ 1023652 w 3246882"/>
              <a:gd name="connsiteY59" fmla="*/ 581882 h 1628584"/>
              <a:gd name="connsiteX60" fmla="*/ 1113473 w 3246882"/>
              <a:gd name="connsiteY60" fmla="*/ 561785 h 1628584"/>
              <a:gd name="connsiteX61" fmla="*/ 1179100 w 3246882"/>
              <a:gd name="connsiteY61" fmla="*/ 500348 h 1628584"/>
              <a:gd name="connsiteX62" fmla="*/ 1438656 w 3246882"/>
              <a:gd name="connsiteY62" fmla="*/ 185166 h 1628584"/>
              <a:gd name="connsiteX63" fmla="*/ 1378363 w 3246882"/>
              <a:gd name="connsiteY63" fmla="*/ 204692 h 1628584"/>
              <a:gd name="connsiteX64" fmla="*/ 1338929 w 3246882"/>
              <a:gd name="connsiteY64" fmla="*/ 260699 h 1628584"/>
              <a:gd name="connsiteX65" fmla="*/ 1337405 w 3246882"/>
              <a:gd name="connsiteY65" fmla="*/ 260699 h 1628584"/>
              <a:gd name="connsiteX66" fmla="*/ 1337405 w 3246882"/>
              <a:gd name="connsiteY66" fmla="*/ 191834 h 1628584"/>
              <a:gd name="connsiteX67" fmla="*/ 1248442 w 3246882"/>
              <a:gd name="connsiteY67" fmla="*/ 191834 h 1628584"/>
              <a:gd name="connsiteX68" fmla="*/ 1248442 w 3246882"/>
              <a:gd name="connsiteY68" fmla="*/ 572834 h 1628584"/>
              <a:gd name="connsiteX69" fmla="*/ 1337405 w 3246882"/>
              <a:gd name="connsiteY69" fmla="*/ 572834 h 1628584"/>
              <a:gd name="connsiteX70" fmla="*/ 1337405 w 3246882"/>
              <a:gd name="connsiteY70" fmla="*/ 384524 h 1628584"/>
              <a:gd name="connsiteX71" fmla="*/ 1361027 w 3246882"/>
              <a:gd name="connsiteY71" fmla="*/ 296323 h 1628584"/>
              <a:gd name="connsiteX72" fmla="*/ 1422940 w 3246882"/>
              <a:gd name="connsiteY72" fmla="*/ 262795 h 1628584"/>
              <a:gd name="connsiteX73" fmla="*/ 1446181 w 3246882"/>
              <a:gd name="connsiteY73" fmla="*/ 265176 h 1628584"/>
              <a:gd name="connsiteX74" fmla="*/ 1467993 w 3246882"/>
              <a:gd name="connsiteY74" fmla="*/ 271653 h 1628584"/>
              <a:gd name="connsiteX75" fmla="*/ 1491806 w 3246882"/>
              <a:gd name="connsiteY75" fmla="*/ 195739 h 1628584"/>
              <a:gd name="connsiteX76" fmla="*/ 1465421 w 3246882"/>
              <a:gd name="connsiteY76" fmla="*/ 187166 h 1628584"/>
              <a:gd name="connsiteX77" fmla="*/ 1438656 w 3246882"/>
              <a:gd name="connsiteY77" fmla="*/ 184976 h 1628584"/>
              <a:gd name="connsiteX78" fmla="*/ 1855375 w 3246882"/>
              <a:gd name="connsiteY78" fmla="*/ 237649 h 1628584"/>
              <a:gd name="connsiteX79" fmla="*/ 1907667 w 3246882"/>
              <a:gd name="connsiteY79" fmla="*/ 379000 h 1628584"/>
              <a:gd name="connsiteX80" fmla="*/ 1852613 w 3246882"/>
              <a:gd name="connsiteY80" fmla="*/ 524637 h 1628584"/>
              <a:gd name="connsiteX81" fmla="*/ 1707166 w 3246882"/>
              <a:gd name="connsiteY81" fmla="*/ 581787 h 1628584"/>
              <a:gd name="connsiteX82" fmla="*/ 1562957 w 3246882"/>
              <a:gd name="connsiteY82" fmla="*/ 528542 h 1628584"/>
              <a:gd name="connsiteX83" fmla="*/ 1509522 w 3246882"/>
              <a:gd name="connsiteY83" fmla="*/ 385286 h 1628584"/>
              <a:gd name="connsiteX84" fmla="*/ 1566101 w 3246882"/>
              <a:gd name="connsiteY84" fmla="*/ 238506 h 1628584"/>
              <a:gd name="connsiteX85" fmla="*/ 1712309 w 3246882"/>
              <a:gd name="connsiteY85" fmla="*/ 182880 h 1628584"/>
              <a:gd name="connsiteX86" fmla="*/ 1855375 w 3246882"/>
              <a:gd name="connsiteY86" fmla="*/ 237554 h 1628584"/>
              <a:gd name="connsiteX87" fmla="*/ 1816513 w 3246882"/>
              <a:gd name="connsiteY87" fmla="*/ 381286 h 1628584"/>
              <a:gd name="connsiteX88" fmla="*/ 1788605 w 3246882"/>
              <a:gd name="connsiteY88" fmla="*/ 289751 h 1628584"/>
              <a:gd name="connsiteX89" fmla="*/ 1710118 w 3246882"/>
              <a:gd name="connsiteY89" fmla="*/ 255175 h 1628584"/>
              <a:gd name="connsiteX90" fmla="*/ 1630299 w 3246882"/>
              <a:gd name="connsiteY90" fmla="*/ 290894 h 1628584"/>
              <a:gd name="connsiteX91" fmla="*/ 1600391 w 3246882"/>
              <a:gd name="connsiteY91" fmla="*/ 383572 h 1628584"/>
              <a:gd name="connsiteX92" fmla="*/ 1630013 w 3246882"/>
              <a:gd name="connsiteY92" fmla="*/ 476250 h 1628584"/>
              <a:gd name="connsiteX93" fmla="*/ 1710595 w 3246882"/>
              <a:gd name="connsiteY93" fmla="*/ 510064 h 1628584"/>
              <a:gd name="connsiteX94" fmla="*/ 1788890 w 3246882"/>
              <a:gd name="connsiteY94" fmla="*/ 475107 h 1628584"/>
              <a:gd name="connsiteX95" fmla="*/ 1816608 w 3246882"/>
              <a:gd name="connsiteY95" fmla="*/ 381381 h 1628584"/>
              <a:gd name="connsiteX96" fmla="*/ 2123313 w 3246882"/>
              <a:gd name="connsiteY96" fmla="*/ 339566 h 1628584"/>
              <a:gd name="connsiteX97" fmla="*/ 2068068 w 3246882"/>
              <a:gd name="connsiteY97" fmla="*/ 321374 h 1628584"/>
              <a:gd name="connsiteX98" fmla="*/ 2053400 w 3246882"/>
              <a:gd name="connsiteY98" fmla="*/ 292322 h 1628584"/>
              <a:gd name="connsiteX99" fmla="*/ 2067497 w 3246882"/>
              <a:gd name="connsiteY99" fmla="*/ 261461 h 1628584"/>
              <a:gd name="connsiteX100" fmla="*/ 2108835 w 3246882"/>
              <a:gd name="connsiteY100" fmla="*/ 249555 h 1628584"/>
              <a:gd name="connsiteX101" fmla="*/ 2152555 w 3246882"/>
              <a:gd name="connsiteY101" fmla="*/ 258509 h 1628584"/>
              <a:gd name="connsiteX102" fmla="*/ 2188083 w 3246882"/>
              <a:gd name="connsiteY102" fmla="*/ 285274 h 1628584"/>
              <a:gd name="connsiteX103" fmla="*/ 2239804 w 3246882"/>
              <a:gd name="connsiteY103" fmla="*/ 238411 h 1628584"/>
              <a:gd name="connsiteX104" fmla="*/ 2184368 w 3246882"/>
              <a:gd name="connsiteY104" fmla="*/ 196691 h 1628584"/>
              <a:gd name="connsiteX105" fmla="*/ 2111407 w 3246882"/>
              <a:gd name="connsiteY105" fmla="*/ 182880 h 1628584"/>
              <a:gd name="connsiteX106" fmla="*/ 2010251 w 3246882"/>
              <a:gd name="connsiteY106" fmla="*/ 214694 h 1628584"/>
              <a:gd name="connsiteX107" fmla="*/ 1970056 w 3246882"/>
              <a:gd name="connsiteY107" fmla="*/ 302324 h 1628584"/>
              <a:gd name="connsiteX108" fmla="*/ 1999679 w 3246882"/>
              <a:gd name="connsiteY108" fmla="*/ 375476 h 1628584"/>
              <a:gd name="connsiteX109" fmla="*/ 2104073 w 3246882"/>
              <a:gd name="connsiteY109" fmla="*/ 418052 h 1628584"/>
              <a:gd name="connsiteX110" fmla="*/ 2149983 w 3246882"/>
              <a:gd name="connsiteY110" fmla="*/ 436055 h 1628584"/>
              <a:gd name="connsiteX111" fmla="*/ 2165414 w 3246882"/>
              <a:gd name="connsiteY111" fmla="*/ 467106 h 1628584"/>
              <a:gd name="connsiteX112" fmla="*/ 2149031 w 3246882"/>
              <a:gd name="connsiteY112" fmla="*/ 502253 h 1628584"/>
              <a:gd name="connsiteX113" fmla="*/ 2103311 w 3246882"/>
              <a:gd name="connsiteY113" fmla="*/ 514731 h 1628584"/>
              <a:gd name="connsiteX114" fmla="*/ 2053685 w 3246882"/>
              <a:gd name="connsiteY114" fmla="*/ 503015 h 1628584"/>
              <a:gd name="connsiteX115" fmla="*/ 2009204 w 3246882"/>
              <a:gd name="connsiteY115" fmla="*/ 463772 h 1628584"/>
              <a:gd name="connsiteX116" fmla="*/ 1955673 w 3246882"/>
              <a:gd name="connsiteY116" fmla="*/ 511778 h 1628584"/>
              <a:gd name="connsiteX117" fmla="*/ 2015966 w 3246882"/>
              <a:gd name="connsiteY117" fmla="*/ 563880 h 1628584"/>
              <a:gd name="connsiteX118" fmla="*/ 2102644 w 3246882"/>
              <a:gd name="connsiteY118" fmla="*/ 581787 h 1628584"/>
              <a:gd name="connsiteX119" fmla="*/ 2208657 w 3246882"/>
              <a:gd name="connsiteY119" fmla="*/ 547973 h 1628584"/>
              <a:gd name="connsiteX120" fmla="*/ 2249234 w 3246882"/>
              <a:gd name="connsiteY120" fmla="*/ 459010 h 1628584"/>
              <a:gd name="connsiteX121" fmla="*/ 2217992 w 3246882"/>
              <a:gd name="connsiteY121" fmla="*/ 380143 h 1628584"/>
              <a:gd name="connsiteX122" fmla="*/ 2123504 w 3246882"/>
              <a:gd name="connsiteY122" fmla="*/ 339566 h 1628584"/>
              <a:gd name="connsiteX123" fmla="*/ 2658332 w 3246882"/>
              <a:gd name="connsiteY123" fmla="*/ 237649 h 1628584"/>
              <a:gd name="connsiteX124" fmla="*/ 2710624 w 3246882"/>
              <a:gd name="connsiteY124" fmla="*/ 379000 h 1628584"/>
              <a:gd name="connsiteX125" fmla="*/ 2655570 w 3246882"/>
              <a:gd name="connsiteY125" fmla="*/ 524637 h 1628584"/>
              <a:gd name="connsiteX126" fmla="*/ 2510123 w 3246882"/>
              <a:gd name="connsiteY126" fmla="*/ 581787 h 1628584"/>
              <a:gd name="connsiteX127" fmla="*/ 2365915 w 3246882"/>
              <a:gd name="connsiteY127" fmla="*/ 528542 h 1628584"/>
              <a:gd name="connsiteX128" fmla="*/ 2312480 w 3246882"/>
              <a:gd name="connsiteY128" fmla="*/ 385286 h 1628584"/>
              <a:gd name="connsiteX129" fmla="*/ 2369058 w 3246882"/>
              <a:gd name="connsiteY129" fmla="*/ 238506 h 1628584"/>
              <a:gd name="connsiteX130" fmla="*/ 2515267 w 3246882"/>
              <a:gd name="connsiteY130" fmla="*/ 182880 h 1628584"/>
              <a:gd name="connsiteX131" fmla="*/ 2658332 w 3246882"/>
              <a:gd name="connsiteY131" fmla="*/ 237554 h 1628584"/>
              <a:gd name="connsiteX132" fmla="*/ 2619375 w 3246882"/>
              <a:gd name="connsiteY132" fmla="*/ 381286 h 1628584"/>
              <a:gd name="connsiteX133" fmla="*/ 2591467 w 3246882"/>
              <a:gd name="connsiteY133" fmla="*/ 289751 h 1628584"/>
              <a:gd name="connsiteX134" fmla="*/ 2512981 w 3246882"/>
              <a:gd name="connsiteY134" fmla="*/ 255175 h 1628584"/>
              <a:gd name="connsiteX135" fmla="*/ 2433161 w 3246882"/>
              <a:gd name="connsiteY135" fmla="*/ 290894 h 1628584"/>
              <a:gd name="connsiteX136" fmla="*/ 2403253 w 3246882"/>
              <a:gd name="connsiteY136" fmla="*/ 383572 h 1628584"/>
              <a:gd name="connsiteX137" fmla="*/ 2432876 w 3246882"/>
              <a:gd name="connsiteY137" fmla="*/ 476250 h 1628584"/>
              <a:gd name="connsiteX138" fmla="*/ 2513457 w 3246882"/>
              <a:gd name="connsiteY138" fmla="*/ 510064 h 1628584"/>
              <a:gd name="connsiteX139" fmla="*/ 2591753 w 3246882"/>
              <a:gd name="connsiteY139" fmla="*/ 475107 h 1628584"/>
              <a:gd name="connsiteX140" fmla="*/ 2619470 w 3246882"/>
              <a:gd name="connsiteY140" fmla="*/ 381381 h 1628584"/>
              <a:gd name="connsiteX141" fmla="*/ 3219260 w 3246882"/>
              <a:gd name="connsiteY141" fmla="*/ 494729 h 1628584"/>
              <a:gd name="connsiteX142" fmla="*/ 3196209 w 3246882"/>
              <a:gd name="connsiteY142" fmla="*/ 507397 h 1628584"/>
              <a:gd name="connsiteX143" fmla="*/ 3175349 w 3246882"/>
              <a:gd name="connsiteY143" fmla="*/ 511112 h 1628584"/>
              <a:gd name="connsiteX144" fmla="*/ 3144107 w 3246882"/>
              <a:gd name="connsiteY144" fmla="*/ 497872 h 1628584"/>
              <a:gd name="connsiteX145" fmla="*/ 3132963 w 3246882"/>
              <a:gd name="connsiteY145" fmla="*/ 456724 h 1628584"/>
              <a:gd name="connsiteX146" fmla="*/ 3132963 w 3246882"/>
              <a:gd name="connsiteY146" fmla="*/ 260985 h 1628584"/>
              <a:gd name="connsiteX147" fmla="*/ 3230118 w 3246882"/>
              <a:gd name="connsiteY147" fmla="*/ 260985 h 1628584"/>
              <a:gd name="connsiteX148" fmla="*/ 3230118 w 3246882"/>
              <a:gd name="connsiteY148" fmla="*/ 191738 h 1628584"/>
              <a:gd name="connsiteX149" fmla="*/ 3132963 w 3246882"/>
              <a:gd name="connsiteY149" fmla="*/ 191738 h 1628584"/>
              <a:gd name="connsiteX150" fmla="*/ 3132963 w 3246882"/>
              <a:gd name="connsiteY150" fmla="*/ 82677 h 1628584"/>
              <a:gd name="connsiteX151" fmla="*/ 3043999 w 3246882"/>
              <a:gd name="connsiteY151" fmla="*/ 98298 h 1628584"/>
              <a:gd name="connsiteX152" fmla="*/ 3043999 w 3246882"/>
              <a:gd name="connsiteY152" fmla="*/ 191643 h 1628584"/>
              <a:gd name="connsiteX153" fmla="*/ 2893028 w 3246882"/>
              <a:gd name="connsiteY153" fmla="*/ 191643 h 1628584"/>
              <a:gd name="connsiteX154" fmla="*/ 2893028 w 3246882"/>
              <a:gd name="connsiteY154" fmla="*/ 130969 h 1628584"/>
              <a:gd name="connsiteX155" fmla="*/ 2905887 w 3246882"/>
              <a:gd name="connsiteY155" fmla="*/ 86297 h 1628584"/>
              <a:gd name="connsiteX156" fmla="*/ 2942558 w 3246882"/>
              <a:gd name="connsiteY156" fmla="*/ 71438 h 1628584"/>
              <a:gd name="connsiteX157" fmla="*/ 2965037 w 3246882"/>
              <a:gd name="connsiteY157" fmla="*/ 74962 h 1628584"/>
              <a:gd name="connsiteX158" fmla="*/ 2984945 w 3246882"/>
              <a:gd name="connsiteY158" fmla="*/ 84868 h 1628584"/>
              <a:gd name="connsiteX159" fmla="*/ 3021425 w 3246882"/>
              <a:gd name="connsiteY159" fmla="*/ 20479 h 1628584"/>
              <a:gd name="connsiteX160" fmla="*/ 2981230 w 3246882"/>
              <a:gd name="connsiteY160" fmla="*/ 5048 h 1628584"/>
              <a:gd name="connsiteX161" fmla="*/ 2938844 w 3246882"/>
              <a:gd name="connsiteY161" fmla="*/ 0 h 1628584"/>
              <a:gd name="connsiteX162" fmla="*/ 2839688 w 3246882"/>
              <a:gd name="connsiteY162" fmla="*/ 34957 h 1628584"/>
              <a:gd name="connsiteX163" fmla="*/ 2804541 w 3246882"/>
              <a:gd name="connsiteY163" fmla="*/ 130207 h 1628584"/>
              <a:gd name="connsiteX164" fmla="*/ 2804541 w 3246882"/>
              <a:gd name="connsiteY164" fmla="*/ 191643 h 1628584"/>
              <a:gd name="connsiteX165" fmla="*/ 2739771 w 3246882"/>
              <a:gd name="connsiteY165" fmla="*/ 191643 h 1628584"/>
              <a:gd name="connsiteX166" fmla="*/ 2739771 w 3246882"/>
              <a:gd name="connsiteY166" fmla="*/ 260890 h 1628584"/>
              <a:gd name="connsiteX167" fmla="*/ 2804541 w 3246882"/>
              <a:gd name="connsiteY167" fmla="*/ 260890 h 1628584"/>
              <a:gd name="connsiteX168" fmla="*/ 2804541 w 3246882"/>
              <a:gd name="connsiteY168" fmla="*/ 572643 h 1628584"/>
              <a:gd name="connsiteX169" fmla="*/ 2893124 w 3246882"/>
              <a:gd name="connsiteY169" fmla="*/ 572643 h 1628584"/>
              <a:gd name="connsiteX170" fmla="*/ 2893124 w 3246882"/>
              <a:gd name="connsiteY170" fmla="*/ 261080 h 1628584"/>
              <a:gd name="connsiteX171" fmla="*/ 3044095 w 3246882"/>
              <a:gd name="connsiteY171" fmla="*/ 261080 h 1628584"/>
              <a:gd name="connsiteX172" fmla="*/ 3044095 w 3246882"/>
              <a:gd name="connsiteY172" fmla="*/ 469487 h 1628584"/>
              <a:gd name="connsiteX173" fmla="*/ 3072384 w 3246882"/>
              <a:gd name="connsiteY173" fmla="*/ 553212 h 1628584"/>
              <a:gd name="connsiteX174" fmla="*/ 3156871 w 3246882"/>
              <a:gd name="connsiteY174" fmla="*/ 581882 h 1628584"/>
              <a:gd name="connsiteX175" fmla="*/ 3208020 w 3246882"/>
              <a:gd name="connsiteY175" fmla="*/ 574643 h 1628584"/>
              <a:gd name="connsiteX176" fmla="*/ 3246882 w 3246882"/>
              <a:gd name="connsiteY176" fmla="*/ 555117 h 1628584"/>
              <a:gd name="connsiteX177" fmla="*/ 3219355 w 3246882"/>
              <a:gd name="connsiteY177" fmla="*/ 494824 h 1628584"/>
              <a:gd name="connsiteX178" fmla="*/ 0 w 3246882"/>
              <a:gd name="connsiteY178" fmla="*/ 1449229 h 1628584"/>
              <a:gd name="connsiteX179" fmla="*/ 91154 w 3246882"/>
              <a:gd name="connsiteY179" fmla="*/ 1449229 h 1628584"/>
              <a:gd name="connsiteX180" fmla="*/ 91154 w 3246882"/>
              <a:gd name="connsiteY180" fmla="*/ 915638 h 1628584"/>
              <a:gd name="connsiteX181" fmla="*/ 0 w 3246882"/>
              <a:gd name="connsiteY181" fmla="*/ 915638 h 1628584"/>
              <a:gd name="connsiteX182" fmla="*/ 0 w 3246882"/>
              <a:gd name="connsiteY182" fmla="*/ 1449229 h 1628584"/>
              <a:gd name="connsiteX183" fmla="*/ 463391 w 3246882"/>
              <a:gd name="connsiteY183" fmla="*/ 1068229 h 1628584"/>
              <a:gd name="connsiteX184" fmla="*/ 552355 w 3246882"/>
              <a:gd name="connsiteY184" fmla="*/ 1068229 h 1628584"/>
              <a:gd name="connsiteX185" fmla="*/ 552355 w 3246882"/>
              <a:gd name="connsiteY185" fmla="*/ 1426559 h 1628584"/>
              <a:gd name="connsiteX186" fmla="*/ 499682 w 3246882"/>
              <a:gd name="connsiteY186" fmla="*/ 1575721 h 1628584"/>
              <a:gd name="connsiteX187" fmla="*/ 354806 w 3246882"/>
              <a:gd name="connsiteY187" fmla="*/ 1628585 h 1628584"/>
              <a:gd name="connsiteX188" fmla="*/ 254318 w 3246882"/>
              <a:gd name="connsiteY188" fmla="*/ 1608677 h 1628584"/>
              <a:gd name="connsiteX189" fmla="*/ 176213 w 3246882"/>
              <a:gd name="connsiteY189" fmla="*/ 1547431 h 1628584"/>
              <a:gd name="connsiteX190" fmla="*/ 240983 w 3246882"/>
              <a:gd name="connsiteY190" fmla="*/ 1499426 h 1628584"/>
              <a:gd name="connsiteX191" fmla="*/ 290322 w 3246882"/>
              <a:gd name="connsiteY191" fmla="*/ 1543907 h 1628584"/>
              <a:gd name="connsiteX192" fmla="*/ 356330 w 3246882"/>
              <a:gd name="connsiteY192" fmla="*/ 1558576 h 1628584"/>
              <a:gd name="connsiteX193" fmla="*/ 434816 w 3246882"/>
              <a:gd name="connsiteY193" fmla="*/ 1529144 h 1628584"/>
              <a:gd name="connsiteX194" fmla="*/ 463487 w 3246882"/>
              <a:gd name="connsiteY194" fmla="*/ 1441704 h 1628584"/>
              <a:gd name="connsiteX195" fmla="*/ 463487 w 3246882"/>
              <a:gd name="connsiteY195" fmla="*/ 1398175 h 1628584"/>
              <a:gd name="connsiteX196" fmla="*/ 461963 w 3246882"/>
              <a:gd name="connsiteY196" fmla="*/ 1398175 h 1628584"/>
              <a:gd name="connsiteX197" fmla="*/ 411194 w 3246882"/>
              <a:gd name="connsiteY197" fmla="*/ 1442847 h 1628584"/>
              <a:gd name="connsiteX198" fmla="*/ 336995 w 3246882"/>
              <a:gd name="connsiteY198" fmla="*/ 1458087 h 1628584"/>
              <a:gd name="connsiteX199" fmla="*/ 217932 w 3246882"/>
              <a:gd name="connsiteY199" fmla="*/ 1408081 h 1628584"/>
              <a:gd name="connsiteX200" fmla="*/ 172879 w 3246882"/>
              <a:gd name="connsiteY200" fmla="*/ 1268730 h 1628584"/>
              <a:gd name="connsiteX201" fmla="*/ 224790 w 3246882"/>
              <a:gd name="connsiteY201" fmla="*/ 1114520 h 1628584"/>
              <a:gd name="connsiteX202" fmla="*/ 353759 w 3246882"/>
              <a:gd name="connsiteY202" fmla="*/ 1059275 h 1628584"/>
              <a:gd name="connsiteX203" fmla="*/ 416052 w 3246882"/>
              <a:gd name="connsiteY203" fmla="*/ 1071944 h 1628584"/>
              <a:gd name="connsiteX204" fmla="*/ 461963 w 3246882"/>
              <a:gd name="connsiteY204" fmla="*/ 1108043 h 1628584"/>
              <a:gd name="connsiteX205" fmla="*/ 463487 w 3246882"/>
              <a:gd name="connsiteY205" fmla="*/ 1108043 h 1628584"/>
              <a:gd name="connsiteX206" fmla="*/ 463487 w 3246882"/>
              <a:gd name="connsiteY206" fmla="*/ 1068229 h 1628584"/>
              <a:gd name="connsiteX207" fmla="*/ 464153 w 3246882"/>
              <a:gd name="connsiteY207" fmla="*/ 1228154 h 1628584"/>
              <a:gd name="connsiteX208" fmla="*/ 437007 w 3246882"/>
              <a:gd name="connsiteY208" fmla="*/ 1159478 h 1628584"/>
              <a:gd name="connsiteX209" fmla="*/ 367094 w 3246882"/>
              <a:gd name="connsiteY209" fmla="*/ 1130999 h 1628584"/>
              <a:gd name="connsiteX210" fmla="*/ 291560 w 3246882"/>
              <a:gd name="connsiteY210" fmla="*/ 1165765 h 1628584"/>
              <a:gd name="connsiteX211" fmla="*/ 263652 w 3246882"/>
              <a:gd name="connsiteY211" fmla="*/ 1263777 h 1628584"/>
              <a:gd name="connsiteX212" fmla="*/ 289465 w 3246882"/>
              <a:gd name="connsiteY212" fmla="*/ 1353407 h 1628584"/>
              <a:gd name="connsiteX213" fmla="*/ 361093 w 3246882"/>
              <a:gd name="connsiteY213" fmla="*/ 1386173 h 1628584"/>
              <a:gd name="connsiteX214" fmla="*/ 435483 w 3246882"/>
              <a:gd name="connsiteY214" fmla="*/ 1354360 h 1628584"/>
              <a:gd name="connsiteX215" fmla="*/ 464153 w 3246882"/>
              <a:gd name="connsiteY215" fmla="*/ 1271588 h 1628584"/>
              <a:gd name="connsiteX216" fmla="*/ 464153 w 3246882"/>
              <a:gd name="connsiteY216" fmla="*/ 1228058 h 1628584"/>
              <a:gd name="connsiteX217" fmla="*/ 860965 w 3246882"/>
              <a:gd name="connsiteY217" fmla="*/ 1059275 h 1628584"/>
              <a:gd name="connsiteX218" fmla="*/ 791432 w 3246882"/>
              <a:gd name="connsiteY218" fmla="*/ 1075087 h 1628584"/>
              <a:gd name="connsiteX219" fmla="*/ 738950 w 3246882"/>
              <a:gd name="connsiteY219" fmla="*/ 1119950 h 1628584"/>
              <a:gd name="connsiteX220" fmla="*/ 737426 w 3246882"/>
              <a:gd name="connsiteY220" fmla="*/ 1119950 h 1628584"/>
              <a:gd name="connsiteX221" fmla="*/ 737426 w 3246882"/>
              <a:gd name="connsiteY221" fmla="*/ 1068229 h 1628584"/>
              <a:gd name="connsiteX222" fmla="*/ 648462 w 3246882"/>
              <a:gd name="connsiteY222" fmla="*/ 1068229 h 1628584"/>
              <a:gd name="connsiteX223" fmla="*/ 648462 w 3246882"/>
              <a:gd name="connsiteY223" fmla="*/ 1449229 h 1628584"/>
              <a:gd name="connsiteX224" fmla="*/ 737426 w 3246882"/>
              <a:gd name="connsiteY224" fmla="*/ 1449229 h 1628584"/>
              <a:gd name="connsiteX225" fmla="*/ 737426 w 3246882"/>
              <a:gd name="connsiteY225" fmla="*/ 1231964 h 1628584"/>
              <a:gd name="connsiteX226" fmla="*/ 762572 w 3246882"/>
              <a:gd name="connsiteY226" fmla="*/ 1159764 h 1628584"/>
              <a:gd name="connsiteX227" fmla="*/ 827151 w 3246882"/>
              <a:gd name="connsiteY227" fmla="*/ 1131094 h 1628584"/>
              <a:gd name="connsiteX228" fmla="*/ 882968 w 3246882"/>
              <a:gd name="connsiteY228" fmla="*/ 1155668 h 1628584"/>
              <a:gd name="connsiteX229" fmla="*/ 901541 w 3246882"/>
              <a:gd name="connsiteY229" fmla="*/ 1226725 h 1628584"/>
              <a:gd name="connsiteX230" fmla="*/ 901541 w 3246882"/>
              <a:gd name="connsiteY230" fmla="*/ 1449229 h 1628584"/>
              <a:gd name="connsiteX231" fmla="*/ 990505 w 3246882"/>
              <a:gd name="connsiteY231" fmla="*/ 1449229 h 1628584"/>
              <a:gd name="connsiteX232" fmla="*/ 990505 w 3246882"/>
              <a:gd name="connsiteY232" fmla="*/ 1214819 h 1628584"/>
              <a:gd name="connsiteX233" fmla="*/ 957358 w 3246882"/>
              <a:gd name="connsiteY233" fmla="*/ 1099661 h 1628584"/>
              <a:gd name="connsiteX234" fmla="*/ 860965 w 3246882"/>
              <a:gd name="connsiteY234" fmla="*/ 1059275 h 1628584"/>
              <a:gd name="connsiteX235" fmla="*/ 1124236 w 3246882"/>
              <a:gd name="connsiteY235" fmla="*/ 890683 h 1628584"/>
              <a:gd name="connsiteX236" fmla="*/ 1084802 w 3246882"/>
              <a:gd name="connsiteY236" fmla="*/ 905923 h 1628584"/>
              <a:gd name="connsiteX237" fmla="*/ 1069562 w 3246882"/>
              <a:gd name="connsiteY237" fmla="*/ 943547 h 1628584"/>
              <a:gd name="connsiteX238" fmla="*/ 1084802 w 3246882"/>
              <a:gd name="connsiteY238" fmla="*/ 981266 h 1628584"/>
              <a:gd name="connsiteX239" fmla="*/ 1124236 w 3246882"/>
              <a:gd name="connsiteY239" fmla="*/ 997077 h 1628584"/>
              <a:gd name="connsiteX240" fmla="*/ 1164431 w 3246882"/>
              <a:gd name="connsiteY240" fmla="*/ 981837 h 1628584"/>
              <a:gd name="connsiteX241" fmla="*/ 1179671 w 3246882"/>
              <a:gd name="connsiteY241" fmla="*/ 943928 h 1628584"/>
              <a:gd name="connsiteX242" fmla="*/ 1164431 w 3246882"/>
              <a:gd name="connsiteY242" fmla="*/ 906018 h 1628584"/>
              <a:gd name="connsiteX243" fmla="*/ 1124236 w 3246882"/>
              <a:gd name="connsiteY243" fmla="*/ 890778 h 1628584"/>
              <a:gd name="connsiteX244" fmla="*/ 1079564 w 3246882"/>
              <a:gd name="connsiteY244" fmla="*/ 1449229 h 1628584"/>
              <a:gd name="connsiteX245" fmla="*/ 1168527 w 3246882"/>
              <a:gd name="connsiteY245" fmla="*/ 1449229 h 1628584"/>
              <a:gd name="connsiteX246" fmla="*/ 1168527 w 3246882"/>
              <a:gd name="connsiteY246" fmla="*/ 1068229 h 1628584"/>
              <a:gd name="connsiteX247" fmla="*/ 1079564 w 3246882"/>
              <a:gd name="connsiteY247" fmla="*/ 1068229 h 1628584"/>
              <a:gd name="connsiteX248" fmla="*/ 1079564 w 3246882"/>
              <a:gd name="connsiteY248" fmla="*/ 1449229 h 1628584"/>
              <a:gd name="connsiteX249" fmla="*/ 1440656 w 3246882"/>
              <a:gd name="connsiteY249" fmla="*/ 1383697 h 1628584"/>
              <a:gd name="connsiteX250" fmla="*/ 1419797 w 3246882"/>
              <a:gd name="connsiteY250" fmla="*/ 1387412 h 1628584"/>
              <a:gd name="connsiteX251" fmla="*/ 1388555 w 3246882"/>
              <a:gd name="connsiteY251" fmla="*/ 1374172 h 1628584"/>
              <a:gd name="connsiteX252" fmla="*/ 1377410 w 3246882"/>
              <a:gd name="connsiteY252" fmla="*/ 1333024 h 1628584"/>
              <a:gd name="connsiteX253" fmla="*/ 1377410 w 3246882"/>
              <a:gd name="connsiteY253" fmla="*/ 1137285 h 1628584"/>
              <a:gd name="connsiteX254" fmla="*/ 1474565 w 3246882"/>
              <a:gd name="connsiteY254" fmla="*/ 1137285 h 1628584"/>
              <a:gd name="connsiteX255" fmla="*/ 1474565 w 3246882"/>
              <a:gd name="connsiteY255" fmla="*/ 1068038 h 1628584"/>
              <a:gd name="connsiteX256" fmla="*/ 1377410 w 3246882"/>
              <a:gd name="connsiteY256" fmla="*/ 1068038 h 1628584"/>
              <a:gd name="connsiteX257" fmla="*/ 1377410 w 3246882"/>
              <a:gd name="connsiteY257" fmla="*/ 958977 h 1628584"/>
              <a:gd name="connsiteX258" fmla="*/ 1288447 w 3246882"/>
              <a:gd name="connsiteY258" fmla="*/ 974598 h 1628584"/>
              <a:gd name="connsiteX259" fmla="*/ 1288447 w 3246882"/>
              <a:gd name="connsiteY259" fmla="*/ 1067943 h 1628584"/>
              <a:gd name="connsiteX260" fmla="*/ 1224820 w 3246882"/>
              <a:gd name="connsiteY260" fmla="*/ 1067943 h 1628584"/>
              <a:gd name="connsiteX261" fmla="*/ 1224820 w 3246882"/>
              <a:gd name="connsiteY261" fmla="*/ 1137190 h 1628584"/>
              <a:gd name="connsiteX262" fmla="*/ 1288447 w 3246882"/>
              <a:gd name="connsiteY262" fmla="*/ 1137190 h 1628584"/>
              <a:gd name="connsiteX263" fmla="*/ 1288447 w 3246882"/>
              <a:gd name="connsiteY263" fmla="*/ 1345597 h 1628584"/>
              <a:gd name="connsiteX264" fmla="*/ 1316736 w 3246882"/>
              <a:gd name="connsiteY264" fmla="*/ 1429322 h 1628584"/>
              <a:gd name="connsiteX265" fmla="*/ 1401223 w 3246882"/>
              <a:gd name="connsiteY265" fmla="*/ 1457992 h 1628584"/>
              <a:gd name="connsiteX266" fmla="*/ 1452372 w 3246882"/>
              <a:gd name="connsiteY266" fmla="*/ 1450753 h 1628584"/>
              <a:gd name="connsiteX267" fmla="*/ 1491234 w 3246882"/>
              <a:gd name="connsiteY267" fmla="*/ 1431227 h 1628584"/>
              <a:gd name="connsiteX268" fmla="*/ 1463707 w 3246882"/>
              <a:gd name="connsiteY268" fmla="*/ 1370933 h 1628584"/>
              <a:gd name="connsiteX269" fmla="*/ 1440656 w 3246882"/>
              <a:gd name="connsiteY269" fmla="*/ 1383602 h 1628584"/>
              <a:gd name="connsiteX270" fmla="*/ 1829657 w 3246882"/>
              <a:gd name="connsiteY270" fmla="*/ 1107662 h 1628584"/>
              <a:gd name="connsiteX271" fmla="*/ 1873949 w 3246882"/>
              <a:gd name="connsiteY271" fmla="*/ 1247204 h 1628584"/>
              <a:gd name="connsiteX272" fmla="*/ 1873949 w 3246882"/>
              <a:gd name="connsiteY272" fmla="*/ 1280731 h 1628584"/>
              <a:gd name="connsiteX273" fmla="*/ 1612392 w 3246882"/>
              <a:gd name="connsiteY273" fmla="*/ 1280731 h 1628584"/>
              <a:gd name="connsiteX274" fmla="*/ 1641824 w 3246882"/>
              <a:gd name="connsiteY274" fmla="*/ 1362075 h 1628584"/>
              <a:gd name="connsiteX275" fmla="*/ 1711738 w 3246882"/>
              <a:gd name="connsiteY275" fmla="*/ 1389031 h 1628584"/>
              <a:gd name="connsiteX276" fmla="*/ 1763459 w 3246882"/>
              <a:gd name="connsiteY276" fmla="*/ 1375220 h 1628584"/>
              <a:gd name="connsiteX277" fmla="*/ 1802130 w 3246882"/>
              <a:gd name="connsiteY277" fmla="*/ 1334262 h 1628584"/>
              <a:gd name="connsiteX278" fmla="*/ 1870234 w 3246882"/>
              <a:gd name="connsiteY278" fmla="*/ 1371505 h 1628584"/>
              <a:gd name="connsiteX279" fmla="*/ 1803464 w 3246882"/>
              <a:gd name="connsiteY279" fmla="*/ 1435703 h 1628584"/>
              <a:gd name="connsiteX280" fmla="*/ 1708785 w 3246882"/>
              <a:gd name="connsiteY280" fmla="*/ 1458182 h 1628584"/>
              <a:gd name="connsiteX281" fmla="*/ 1573149 w 3246882"/>
              <a:gd name="connsiteY281" fmla="*/ 1407605 h 1628584"/>
              <a:gd name="connsiteX282" fmla="*/ 1522381 w 3246882"/>
              <a:gd name="connsiteY282" fmla="*/ 1262158 h 1628584"/>
              <a:gd name="connsiteX283" fmla="*/ 1574673 w 3246882"/>
              <a:gd name="connsiteY283" fmla="*/ 1115568 h 1628584"/>
              <a:gd name="connsiteX284" fmla="*/ 1705070 w 3246882"/>
              <a:gd name="connsiteY284" fmla="*/ 1059371 h 1628584"/>
              <a:gd name="connsiteX285" fmla="*/ 1829753 w 3246882"/>
              <a:gd name="connsiteY285" fmla="*/ 1107758 h 1628584"/>
              <a:gd name="connsiteX286" fmla="*/ 1788414 w 3246882"/>
              <a:gd name="connsiteY286" fmla="*/ 1218152 h 1628584"/>
              <a:gd name="connsiteX287" fmla="*/ 1766602 w 3246882"/>
              <a:gd name="connsiteY287" fmla="*/ 1149858 h 1628584"/>
              <a:gd name="connsiteX288" fmla="*/ 1706499 w 3246882"/>
              <a:gd name="connsiteY288" fmla="*/ 1125855 h 1628584"/>
              <a:gd name="connsiteX289" fmla="*/ 1641729 w 3246882"/>
              <a:gd name="connsiteY289" fmla="*/ 1152049 h 1628584"/>
              <a:gd name="connsiteX290" fmla="*/ 1612011 w 3246882"/>
              <a:gd name="connsiteY290" fmla="*/ 1218057 h 1628584"/>
              <a:gd name="connsiteX291" fmla="*/ 1788414 w 3246882"/>
              <a:gd name="connsiteY291" fmla="*/ 1218057 h 162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3246882" h="1628584">
                <a:moveTo>
                  <a:pt x="452057" y="39338"/>
                </a:moveTo>
                <a:lnTo>
                  <a:pt x="576739" y="39338"/>
                </a:lnTo>
                <a:lnTo>
                  <a:pt x="576739" y="572929"/>
                </a:lnTo>
                <a:lnTo>
                  <a:pt x="486347" y="572929"/>
                </a:lnTo>
                <a:lnTo>
                  <a:pt x="486347" y="234315"/>
                </a:lnTo>
                <a:cubicBezTo>
                  <a:pt x="486347" y="220218"/>
                  <a:pt x="486537" y="206597"/>
                  <a:pt x="486918" y="193548"/>
                </a:cubicBezTo>
                <a:cubicBezTo>
                  <a:pt x="487299" y="180499"/>
                  <a:pt x="487585" y="165735"/>
                  <a:pt x="487871" y="149066"/>
                </a:cubicBezTo>
                <a:lnTo>
                  <a:pt x="485680" y="149066"/>
                </a:lnTo>
                <a:cubicBezTo>
                  <a:pt x="483489" y="156496"/>
                  <a:pt x="481298" y="162973"/>
                  <a:pt x="479393" y="168593"/>
                </a:cubicBezTo>
                <a:cubicBezTo>
                  <a:pt x="477393" y="174212"/>
                  <a:pt x="475202" y="180023"/>
                  <a:pt x="472726" y="186309"/>
                </a:cubicBezTo>
                <a:lnTo>
                  <a:pt x="319088" y="572929"/>
                </a:lnTo>
                <a:lnTo>
                  <a:pt x="254699" y="572929"/>
                </a:lnTo>
                <a:lnTo>
                  <a:pt x="99727" y="189643"/>
                </a:lnTo>
                <a:cubicBezTo>
                  <a:pt x="97727" y="183928"/>
                  <a:pt x="95726" y="178213"/>
                  <a:pt x="93631" y="172307"/>
                </a:cubicBezTo>
                <a:cubicBezTo>
                  <a:pt x="91535" y="166497"/>
                  <a:pt x="88868" y="158686"/>
                  <a:pt x="85630" y="149066"/>
                </a:cubicBezTo>
                <a:lnTo>
                  <a:pt x="83439" y="149066"/>
                </a:lnTo>
                <a:cubicBezTo>
                  <a:pt x="83915" y="164402"/>
                  <a:pt x="84296" y="180023"/>
                  <a:pt x="84582" y="195739"/>
                </a:cubicBezTo>
                <a:cubicBezTo>
                  <a:pt x="84868" y="211455"/>
                  <a:pt x="84963" y="228410"/>
                  <a:pt x="84963" y="246507"/>
                </a:cubicBezTo>
                <a:lnTo>
                  <a:pt x="84963" y="572834"/>
                </a:lnTo>
                <a:lnTo>
                  <a:pt x="0" y="572834"/>
                </a:lnTo>
                <a:lnTo>
                  <a:pt x="0" y="39338"/>
                </a:lnTo>
                <a:lnTo>
                  <a:pt x="129826" y="39338"/>
                </a:lnTo>
                <a:lnTo>
                  <a:pt x="266414" y="383477"/>
                </a:lnTo>
                <a:cubicBezTo>
                  <a:pt x="271653" y="396145"/>
                  <a:pt x="275749" y="406813"/>
                  <a:pt x="278892" y="415671"/>
                </a:cubicBezTo>
                <a:cubicBezTo>
                  <a:pt x="282035" y="424434"/>
                  <a:pt x="284988" y="434245"/>
                  <a:pt x="288036" y="444913"/>
                </a:cubicBezTo>
                <a:lnTo>
                  <a:pt x="290227" y="444913"/>
                </a:lnTo>
                <a:cubicBezTo>
                  <a:pt x="294704" y="433007"/>
                  <a:pt x="298704" y="422243"/>
                  <a:pt x="302324" y="412528"/>
                </a:cubicBezTo>
                <a:cubicBezTo>
                  <a:pt x="305943" y="402812"/>
                  <a:pt x="309658" y="392811"/>
                  <a:pt x="313658" y="382429"/>
                </a:cubicBezTo>
                <a:lnTo>
                  <a:pt x="452057" y="39338"/>
                </a:lnTo>
                <a:close/>
                <a:moveTo>
                  <a:pt x="712375" y="120872"/>
                </a:moveTo>
                <a:cubicBezTo>
                  <a:pt x="728948" y="120872"/>
                  <a:pt x="742379" y="115824"/>
                  <a:pt x="752570" y="105632"/>
                </a:cubicBezTo>
                <a:cubicBezTo>
                  <a:pt x="762762" y="95441"/>
                  <a:pt x="767810" y="82772"/>
                  <a:pt x="767810" y="67723"/>
                </a:cubicBezTo>
                <a:cubicBezTo>
                  <a:pt x="767810" y="52673"/>
                  <a:pt x="762762" y="39910"/>
                  <a:pt x="752570" y="29813"/>
                </a:cubicBezTo>
                <a:cubicBezTo>
                  <a:pt x="742379" y="19622"/>
                  <a:pt x="729044" y="14573"/>
                  <a:pt x="712375" y="14573"/>
                </a:cubicBezTo>
                <a:cubicBezTo>
                  <a:pt x="695706" y="14573"/>
                  <a:pt x="683133" y="19622"/>
                  <a:pt x="672941" y="29813"/>
                </a:cubicBezTo>
                <a:cubicBezTo>
                  <a:pt x="662750" y="40005"/>
                  <a:pt x="657701" y="52483"/>
                  <a:pt x="657701" y="67437"/>
                </a:cubicBezTo>
                <a:cubicBezTo>
                  <a:pt x="657701" y="82391"/>
                  <a:pt x="662750" y="94679"/>
                  <a:pt x="672941" y="105156"/>
                </a:cubicBezTo>
                <a:cubicBezTo>
                  <a:pt x="683133" y="115729"/>
                  <a:pt x="696278" y="120968"/>
                  <a:pt x="712375" y="120968"/>
                </a:cubicBezTo>
                <a:close/>
                <a:moveTo>
                  <a:pt x="667703" y="572929"/>
                </a:moveTo>
                <a:lnTo>
                  <a:pt x="756666" y="572929"/>
                </a:lnTo>
                <a:lnTo>
                  <a:pt x="756666" y="191929"/>
                </a:lnTo>
                <a:lnTo>
                  <a:pt x="667703" y="191929"/>
                </a:lnTo>
                <a:lnTo>
                  <a:pt x="667703" y="572929"/>
                </a:lnTo>
                <a:close/>
                <a:moveTo>
                  <a:pt x="1179100" y="500348"/>
                </a:moveTo>
                <a:lnTo>
                  <a:pt x="1110234" y="461677"/>
                </a:lnTo>
                <a:cubicBezTo>
                  <a:pt x="1099090" y="478346"/>
                  <a:pt x="1086422" y="490157"/>
                  <a:pt x="1072325" y="497205"/>
                </a:cubicBezTo>
                <a:cubicBezTo>
                  <a:pt x="1058228" y="504254"/>
                  <a:pt x="1042702" y="507778"/>
                  <a:pt x="1025843" y="507778"/>
                </a:cubicBezTo>
                <a:cubicBezTo>
                  <a:pt x="993553" y="507778"/>
                  <a:pt x="967835" y="497015"/>
                  <a:pt x="948500" y="475393"/>
                </a:cubicBezTo>
                <a:cubicBezTo>
                  <a:pt x="929164" y="453771"/>
                  <a:pt x="919448" y="423101"/>
                  <a:pt x="919448" y="383096"/>
                </a:cubicBezTo>
                <a:cubicBezTo>
                  <a:pt x="919448" y="343091"/>
                  <a:pt x="929259" y="311182"/>
                  <a:pt x="948881" y="288608"/>
                </a:cubicBezTo>
                <a:cubicBezTo>
                  <a:pt x="968502" y="266033"/>
                  <a:pt x="993362" y="254794"/>
                  <a:pt x="1023652" y="254794"/>
                </a:cubicBezTo>
                <a:cubicBezTo>
                  <a:pt x="1040987" y="254794"/>
                  <a:pt x="1056418" y="258413"/>
                  <a:pt x="1069753" y="265557"/>
                </a:cubicBezTo>
                <a:cubicBezTo>
                  <a:pt x="1083183" y="272796"/>
                  <a:pt x="1095566" y="284893"/>
                  <a:pt x="1106996" y="302038"/>
                </a:cubicBezTo>
                <a:lnTo>
                  <a:pt x="1176909" y="267462"/>
                </a:lnTo>
                <a:cubicBezTo>
                  <a:pt x="1163479" y="239649"/>
                  <a:pt x="1143476" y="218694"/>
                  <a:pt x="1116806" y="204407"/>
                </a:cubicBezTo>
                <a:cubicBezTo>
                  <a:pt x="1090136" y="190119"/>
                  <a:pt x="1060037" y="182975"/>
                  <a:pt x="1026605" y="182975"/>
                </a:cubicBezTo>
                <a:cubicBezTo>
                  <a:pt x="968026" y="182975"/>
                  <a:pt x="920401" y="201359"/>
                  <a:pt x="883730" y="238220"/>
                </a:cubicBezTo>
                <a:cubicBezTo>
                  <a:pt x="847058" y="275082"/>
                  <a:pt x="828675" y="325374"/>
                  <a:pt x="828675" y="389096"/>
                </a:cubicBezTo>
                <a:cubicBezTo>
                  <a:pt x="828675" y="447104"/>
                  <a:pt x="845915" y="493776"/>
                  <a:pt x="880396" y="529019"/>
                </a:cubicBezTo>
                <a:cubicBezTo>
                  <a:pt x="914876" y="564261"/>
                  <a:pt x="962597" y="581882"/>
                  <a:pt x="1023652" y="581882"/>
                </a:cubicBezTo>
                <a:cubicBezTo>
                  <a:pt x="1056608" y="581882"/>
                  <a:pt x="1086612" y="575215"/>
                  <a:pt x="1113473" y="561785"/>
                </a:cubicBezTo>
                <a:cubicBezTo>
                  <a:pt x="1140333" y="548354"/>
                  <a:pt x="1162241" y="527971"/>
                  <a:pt x="1179100" y="500348"/>
                </a:cubicBezTo>
                <a:close/>
                <a:moveTo>
                  <a:pt x="1438656" y="185166"/>
                </a:moveTo>
                <a:cubicBezTo>
                  <a:pt x="1415796" y="185166"/>
                  <a:pt x="1395698" y="191643"/>
                  <a:pt x="1378363" y="204692"/>
                </a:cubicBezTo>
                <a:cubicBezTo>
                  <a:pt x="1361027" y="217742"/>
                  <a:pt x="1347883" y="236411"/>
                  <a:pt x="1338929" y="260699"/>
                </a:cubicBezTo>
                <a:lnTo>
                  <a:pt x="1337405" y="260699"/>
                </a:lnTo>
                <a:lnTo>
                  <a:pt x="1337405" y="191834"/>
                </a:lnTo>
                <a:lnTo>
                  <a:pt x="1248442" y="191834"/>
                </a:lnTo>
                <a:lnTo>
                  <a:pt x="1248442" y="572834"/>
                </a:lnTo>
                <a:lnTo>
                  <a:pt x="1337405" y="572834"/>
                </a:lnTo>
                <a:lnTo>
                  <a:pt x="1337405" y="384524"/>
                </a:lnTo>
                <a:cubicBezTo>
                  <a:pt x="1337405" y="348043"/>
                  <a:pt x="1345311" y="318707"/>
                  <a:pt x="1361027" y="296323"/>
                </a:cubicBezTo>
                <a:cubicBezTo>
                  <a:pt x="1376743" y="274034"/>
                  <a:pt x="1397413" y="262795"/>
                  <a:pt x="1422940" y="262795"/>
                </a:cubicBezTo>
                <a:cubicBezTo>
                  <a:pt x="1431131" y="262795"/>
                  <a:pt x="1438847" y="263557"/>
                  <a:pt x="1446181" y="265176"/>
                </a:cubicBezTo>
                <a:cubicBezTo>
                  <a:pt x="1453515" y="266795"/>
                  <a:pt x="1460754" y="268986"/>
                  <a:pt x="1467993" y="271653"/>
                </a:cubicBezTo>
                <a:lnTo>
                  <a:pt x="1491806" y="195739"/>
                </a:lnTo>
                <a:cubicBezTo>
                  <a:pt x="1482376" y="191548"/>
                  <a:pt x="1473613" y="188690"/>
                  <a:pt x="1465421" y="187166"/>
                </a:cubicBezTo>
                <a:cubicBezTo>
                  <a:pt x="1457230" y="185642"/>
                  <a:pt x="1448276" y="184976"/>
                  <a:pt x="1438656" y="184976"/>
                </a:cubicBezTo>
                <a:close/>
                <a:moveTo>
                  <a:pt x="1855375" y="237649"/>
                </a:moveTo>
                <a:cubicBezTo>
                  <a:pt x="1890236" y="274130"/>
                  <a:pt x="1907667" y="321278"/>
                  <a:pt x="1907667" y="379000"/>
                </a:cubicBezTo>
                <a:cubicBezTo>
                  <a:pt x="1907667" y="436721"/>
                  <a:pt x="1889284" y="486632"/>
                  <a:pt x="1852613" y="524637"/>
                </a:cubicBezTo>
                <a:cubicBezTo>
                  <a:pt x="1815941" y="562737"/>
                  <a:pt x="1767364" y="581787"/>
                  <a:pt x="1707166" y="581787"/>
                </a:cubicBezTo>
                <a:cubicBezTo>
                  <a:pt x="1646968" y="581787"/>
                  <a:pt x="1598581" y="564071"/>
                  <a:pt x="1562957" y="528542"/>
                </a:cubicBezTo>
                <a:cubicBezTo>
                  <a:pt x="1527334" y="493109"/>
                  <a:pt x="1509522" y="445294"/>
                  <a:pt x="1509522" y="385286"/>
                </a:cubicBezTo>
                <a:cubicBezTo>
                  <a:pt x="1509808" y="324517"/>
                  <a:pt x="1528667" y="275558"/>
                  <a:pt x="1566101" y="238506"/>
                </a:cubicBezTo>
                <a:cubicBezTo>
                  <a:pt x="1603534" y="201454"/>
                  <a:pt x="1652302" y="182880"/>
                  <a:pt x="1712309" y="182880"/>
                </a:cubicBezTo>
                <a:cubicBezTo>
                  <a:pt x="1772317" y="182880"/>
                  <a:pt x="1820513" y="201073"/>
                  <a:pt x="1855375" y="237554"/>
                </a:cubicBezTo>
                <a:close/>
                <a:moveTo>
                  <a:pt x="1816513" y="381286"/>
                </a:moveTo>
                <a:cubicBezTo>
                  <a:pt x="1816513" y="343376"/>
                  <a:pt x="1807178" y="312801"/>
                  <a:pt x="1788605" y="289751"/>
                </a:cubicBezTo>
                <a:cubicBezTo>
                  <a:pt x="1770031" y="266700"/>
                  <a:pt x="1743837" y="255175"/>
                  <a:pt x="1710118" y="255175"/>
                </a:cubicBezTo>
                <a:cubicBezTo>
                  <a:pt x="1676400" y="255175"/>
                  <a:pt x="1650302" y="267081"/>
                  <a:pt x="1630299" y="290894"/>
                </a:cubicBezTo>
                <a:cubicBezTo>
                  <a:pt x="1610297" y="314706"/>
                  <a:pt x="1600391" y="345567"/>
                  <a:pt x="1600391" y="383572"/>
                </a:cubicBezTo>
                <a:cubicBezTo>
                  <a:pt x="1600391" y="421577"/>
                  <a:pt x="1610297" y="453676"/>
                  <a:pt x="1630013" y="476250"/>
                </a:cubicBezTo>
                <a:cubicBezTo>
                  <a:pt x="1649730" y="498824"/>
                  <a:pt x="1676591" y="510064"/>
                  <a:pt x="1710595" y="510064"/>
                </a:cubicBezTo>
                <a:cubicBezTo>
                  <a:pt x="1744599" y="510064"/>
                  <a:pt x="1770412" y="498443"/>
                  <a:pt x="1788890" y="475107"/>
                </a:cubicBezTo>
                <a:cubicBezTo>
                  <a:pt x="1807369" y="451771"/>
                  <a:pt x="1816608" y="420529"/>
                  <a:pt x="1816608" y="381381"/>
                </a:cubicBezTo>
                <a:close/>
                <a:moveTo>
                  <a:pt x="2123313" y="339566"/>
                </a:moveTo>
                <a:cubicBezTo>
                  <a:pt x="2096262" y="334328"/>
                  <a:pt x="2077879" y="328327"/>
                  <a:pt x="2068068" y="321374"/>
                </a:cubicBezTo>
                <a:cubicBezTo>
                  <a:pt x="2058257" y="314420"/>
                  <a:pt x="2053400" y="304800"/>
                  <a:pt x="2053400" y="292322"/>
                </a:cubicBezTo>
                <a:cubicBezTo>
                  <a:pt x="2053400" y="279845"/>
                  <a:pt x="2058067" y="269367"/>
                  <a:pt x="2067497" y="261461"/>
                </a:cubicBezTo>
                <a:cubicBezTo>
                  <a:pt x="2076926" y="253556"/>
                  <a:pt x="2090642" y="249555"/>
                  <a:pt x="2108835" y="249555"/>
                </a:cubicBezTo>
                <a:cubicBezTo>
                  <a:pt x="2125694" y="249555"/>
                  <a:pt x="2140268" y="252508"/>
                  <a:pt x="2152555" y="258509"/>
                </a:cubicBezTo>
                <a:cubicBezTo>
                  <a:pt x="2164842" y="264509"/>
                  <a:pt x="2176653" y="273368"/>
                  <a:pt x="2188083" y="285274"/>
                </a:cubicBezTo>
                <a:lnTo>
                  <a:pt x="2239804" y="238411"/>
                </a:lnTo>
                <a:cubicBezTo>
                  <a:pt x="2225421" y="219837"/>
                  <a:pt x="2206943" y="205931"/>
                  <a:pt x="2184368" y="196691"/>
                </a:cubicBezTo>
                <a:cubicBezTo>
                  <a:pt x="2161794" y="187547"/>
                  <a:pt x="2137505" y="182880"/>
                  <a:pt x="2111407" y="182880"/>
                </a:cubicBezTo>
                <a:cubicBezTo>
                  <a:pt x="2070735" y="182880"/>
                  <a:pt x="2037017" y="193453"/>
                  <a:pt x="2010251" y="214694"/>
                </a:cubicBezTo>
                <a:cubicBezTo>
                  <a:pt x="1983486" y="235934"/>
                  <a:pt x="1970056" y="265081"/>
                  <a:pt x="1970056" y="302324"/>
                </a:cubicBezTo>
                <a:cubicBezTo>
                  <a:pt x="1970056" y="331375"/>
                  <a:pt x="1979962" y="355759"/>
                  <a:pt x="1999679" y="375476"/>
                </a:cubicBezTo>
                <a:cubicBezTo>
                  <a:pt x="2019395" y="395192"/>
                  <a:pt x="2054162" y="409385"/>
                  <a:pt x="2104073" y="418052"/>
                </a:cubicBezTo>
                <a:cubicBezTo>
                  <a:pt x="2124361" y="421767"/>
                  <a:pt x="2139696" y="427768"/>
                  <a:pt x="2149983" y="436055"/>
                </a:cubicBezTo>
                <a:cubicBezTo>
                  <a:pt x="2160270" y="444341"/>
                  <a:pt x="2165414" y="454724"/>
                  <a:pt x="2165414" y="467106"/>
                </a:cubicBezTo>
                <a:cubicBezTo>
                  <a:pt x="2165414" y="482251"/>
                  <a:pt x="2159984" y="493967"/>
                  <a:pt x="2149031" y="502253"/>
                </a:cubicBezTo>
                <a:cubicBezTo>
                  <a:pt x="2138077" y="510540"/>
                  <a:pt x="2122837" y="514731"/>
                  <a:pt x="2103311" y="514731"/>
                </a:cubicBezTo>
                <a:cubicBezTo>
                  <a:pt x="2085975" y="514731"/>
                  <a:pt x="2069402" y="510826"/>
                  <a:pt x="2053685" y="503015"/>
                </a:cubicBezTo>
                <a:cubicBezTo>
                  <a:pt x="2037969" y="495205"/>
                  <a:pt x="2023110" y="482156"/>
                  <a:pt x="2009204" y="463772"/>
                </a:cubicBezTo>
                <a:lnTo>
                  <a:pt x="1955673" y="511778"/>
                </a:lnTo>
                <a:cubicBezTo>
                  <a:pt x="1969770" y="534638"/>
                  <a:pt x="1989868" y="551974"/>
                  <a:pt x="2015966" y="563880"/>
                </a:cubicBezTo>
                <a:cubicBezTo>
                  <a:pt x="2042065" y="575786"/>
                  <a:pt x="2070926" y="581787"/>
                  <a:pt x="2102644" y="581787"/>
                </a:cubicBezTo>
                <a:cubicBezTo>
                  <a:pt x="2146268" y="581787"/>
                  <a:pt x="2181606" y="570548"/>
                  <a:pt x="2208657" y="547973"/>
                </a:cubicBezTo>
                <a:cubicBezTo>
                  <a:pt x="2235708" y="525399"/>
                  <a:pt x="2249234" y="495776"/>
                  <a:pt x="2249234" y="459010"/>
                </a:cubicBezTo>
                <a:cubicBezTo>
                  <a:pt x="2249234" y="426244"/>
                  <a:pt x="2238851" y="399955"/>
                  <a:pt x="2217992" y="380143"/>
                </a:cubicBezTo>
                <a:cubicBezTo>
                  <a:pt x="2197132" y="360331"/>
                  <a:pt x="2165604" y="346805"/>
                  <a:pt x="2123504" y="339566"/>
                </a:cubicBezTo>
                <a:close/>
                <a:moveTo>
                  <a:pt x="2658332" y="237649"/>
                </a:moveTo>
                <a:cubicBezTo>
                  <a:pt x="2693194" y="274130"/>
                  <a:pt x="2710624" y="321278"/>
                  <a:pt x="2710624" y="379000"/>
                </a:cubicBezTo>
                <a:cubicBezTo>
                  <a:pt x="2710624" y="436721"/>
                  <a:pt x="2692241" y="486632"/>
                  <a:pt x="2655570" y="524637"/>
                </a:cubicBezTo>
                <a:cubicBezTo>
                  <a:pt x="2618899" y="562737"/>
                  <a:pt x="2570321" y="581787"/>
                  <a:pt x="2510123" y="581787"/>
                </a:cubicBezTo>
                <a:cubicBezTo>
                  <a:pt x="2449925" y="581787"/>
                  <a:pt x="2401538" y="564071"/>
                  <a:pt x="2365915" y="528542"/>
                </a:cubicBezTo>
                <a:cubicBezTo>
                  <a:pt x="2330291" y="493109"/>
                  <a:pt x="2312480" y="445294"/>
                  <a:pt x="2312480" y="385286"/>
                </a:cubicBezTo>
                <a:cubicBezTo>
                  <a:pt x="2312765" y="324517"/>
                  <a:pt x="2331625" y="275558"/>
                  <a:pt x="2369058" y="238506"/>
                </a:cubicBezTo>
                <a:cubicBezTo>
                  <a:pt x="2406491" y="201454"/>
                  <a:pt x="2455259" y="182880"/>
                  <a:pt x="2515267" y="182880"/>
                </a:cubicBezTo>
                <a:cubicBezTo>
                  <a:pt x="2575274" y="182880"/>
                  <a:pt x="2623471" y="201073"/>
                  <a:pt x="2658332" y="237554"/>
                </a:cubicBezTo>
                <a:close/>
                <a:moveTo>
                  <a:pt x="2619375" y="381286"/>
                </a:moveTo>
                <a:cubicBezTo>
                  <a:pt x="2619375" y="343376"/>
                  <a:pt x="2610041" y="312801"/>
                  <a:pt x="2591467" y="289751"/>
                </a:cubicBezTo>
                <a:cubicBezTo>
                  <a:pt x="2572893" y="266700"/>
                  <a:pt x="2546699" y="255175"/>
                  <a:pt x="2512981" y="255175"/>
                </a:cubicBezTo>
                <a:cubicBezTo>
                  <a:pt x="2479262" y="255175"/>
                  <a:pt x="2453164" y="267081"/>
                  <a:pt x="2433161" y="290894"/>
                </a:cubicBezTo>
                <a:cubicBezTo>
                  <a:pt x="2413159" y="314706"/>
                  <a:pt x="2403253" y="345567"/>
                  <a:pt x="2403253" y="383572"/>
                </a:cubicBezTo>
                <a:cubicBezTo>
                  <a:pt x="2403253" y="421577"/>
                  <a:pt x="2413159" y="453676"/>
                  <a:pt x="2432876" y="476250"/>
                </a:cubicBezTo>
                <a:cubicBezTo>
                  <a:pt x="2452592" y="498824"/>
                  <a:pt x="2479453" y="510064"/>
                  <a:pt x="2513457" y="510064"/>
                </a:cubicBezTo>
                <a:cubicBezTo>
                  <a:pt x="2547461" y="510064"/>
                  <a:pt x="2573274" y="498443"/>
                  <a:pt x="2591753" y="475107"/>
                </a:cubicBezTo>
                <a:cubicBezTo>
                  <a:pt x="2610231" y="451771"/>
                  <a:pt x="2619470" y="420529"/>
                  <a:pt x="2619470" y="381381"/>
                </a:cubicBezTo>
                <a:close/>
                <a:moveTo>
                  <a:pt x="3219260" y="494729"/>
                </a:moveTo>
                <a:cubicBezTo>
                  <a:pt x="3210782" y="500634"/>
                  <a:pt x="3203162" y="504920"/>
                  <a:pt x="3196209" y="507397"/>
                </a:cubicBezTo>
                <a:cubicBezTo>
                  <a:pt x="3189256" y="509873"/>
                  <a:pt x="3182303" y="511112"/>
                  <a:pt x="3175349" y="511112"/>
                </a:cubicBezTo>
                <a:cubicBezTo>
                  <a:pt x="3161919" y="511112"/>
                  <a:pt x="3151537" y="506730"/>
                  <a:pt x="3144107" y="497872"/>
                </a:cubicBezTo>
                <a:cubicBezTo>
                  <a:pt x="3136678" y="489109"/>
                  <a:pt x="3132963" y="475393"/>
                  <a:pt x="3132963" y="456724"/>
                </a:cubicBezTo>
                <a:lnTo>
                  <a:pt x="3132963" y="260985"/>
                </a:lnTo>
                <a:lnTo>
                  <a:pt x="3230118" y="260985"/>
                </a:lnTo>
                <a:lnTo>
                  <a:pt x="3230118" y="191738"/>
                </a:lnTo>
                <a:lnTo>
                  <a:pt x="3132963" y="191738"/>
                </a:lnTo>
                <a:lnTo>
                  <a:pt x="3132963" y="82677"/>
                </a:lnTo>
                <a:lnTo>
                  <a:pt x="3043999" y="98298"/>
                </a:lnTo>
                <a:lnTo>
                  <a:pt x="3043999" y="191643"/>
                </a:lnTo>
                <a:lnTo>
                  <a:pt x="2893028" y="191643"/>
                </a:lnTo>
                <a:lnTo>
                  <a:pt x="2893028" y="130969"/>
                </a:lnTo>
                <a:cubicBezTo>
                  <a:pt x="2893028" y="111157"/>
                  <a:pt x="2897315" y="96203"/>
                  <a:pt x="2905887" y="86297"/>
                </a:cubicBezTo>
                <a:cubicBezTo>
                  <a:pt x="2914460" y="76391"/>
                  <a:pt x="2926652" y="71438"/>
                  <a:pt x="2942558" y="71438"/>
                </a:cubicBezTo>
                <a:cubicBezTo>
                  <a:pt x="2950750" y="71438"/>
                  <a:pt x="2958274" y="72581"/>
                  <a:pt x="2965037" y="74962"/>
                </a:cubicBezTo>
                <a:cubicBezTo>
                  <a:pt x="2971895" y="77343"/>
                  <a:pt x="2978468" y="80582"/>
                  <a:pt x="2984945" y="84868"/>
                </a:cubicBezTo>
                <a:lnTo>
                  <a:pt x="3021425" y="20479"/>
                </a:lnTo>
                <a:cubicBezTo>
                  <a:pt x="3008281" y="13526"/>
                  <a:pt x="2994851" y="8382"/>
                  <a:pt x="2981230" y="5048"/>
                </a:cubicBezTo>
                <a:cubicBezTo>
                  <a:pt x="2967609" y="1715"/>
                  <a:pt x="2953417" y="0"/>
                  <a:pt x="2938844" y="0"/>
                </a:cubicBezTo>
                <a:cubicBezTo>
                  <a:pt x="2896172" y="0"/>
                  <a:pt x="2863120" y="11621"/>
                  <a:pt x="2839688" y="34957"/>
                </a:cubicBezTo>
                <a:cubicBezTo>
                  <a:pt x="2816257" y="58293"/>
                  <a:pt x="2804541" y="90011"/>
                  <a:pt x="2804541" y="130207"/>
                </a:cubicBezTo>
                <a:lnTo>
                  <a:pt x="2804541" y="191643"/>
                </a:lnTo>
                <a:lnTo>
                  <a:pt x="2739771" y="191643"/>
                </a:lnTo>
                <a:lnTo>
                  <a:pt x="2739771" y="260890"/>
                </a:lnTo>
                <a:lnTo>
                  <a:pt x="2804541" y="260890"/>
                </a:lnTo>
                <a:lnTo>
                  <a:pt x="2804541" y="572643"/>
                </a:lnTo>
                <a:lnTo>
                  <a:pt x="2893124" y="572643"/>
                </a:lnTo>
                <a:lnTo>
                  <a:pt x="2893124" y="261080"/>
                </a:lnTo>
                <a:lnTo>
                  <a:pt x="3044095" y="261080"/>
                </a:lnTo>
                <a:lnTo>
                  <a:pt x="3044095" y="469487"/>
                </a:lnTo>
                <a:cubicBezTo>
                  <a:pt x="3044095" y="506159"/>
                  <a:pt x="3053524" y="534067"/>
                  <a:pt x="3072384" y="553212"/>
                </a:cubicBezTo>
                <a:cubicBezTo>
                  <a:pt x="3091244" y="572357"/>
                  <a:pt x="3119342" y="581882"/>
                  <a:pt x="3156871" y="581882"/>
                </a:cubicBezTo>
                <a:cubicBezTo>
                  <a:pt x="3175254" y="581882"/>
                  <a:pt x="3192304" y="579501"/>
                  <a:pt x="3208020" y="574643"/>
                </a:cubicBezTo>
                <a:cubicBezTo>
                  <a:pt x="3223736" y="569786"/>
                  <a:pt x="3236690" y="563309"/>
                  <a:pt x="3246882" y="555117"/>
                </a:cubicBezTo>
                <a:lnTo>
                  <a:pt x="3219355" y="494824"/>
                </a:lnTo>
                <a:close/>
                <a:moveTo>
                  <a:pt x="0" y="1449229"/>
                </a:moveTo>
                <a:lnTo>
                  <a:pt x="91154" y="1449229"/>
                </a:lnTo>
                <a:lnTo>
                  <a:pt x="91154" y="915638"/>
                </a:lnTo>
                <a:lnTo>
                  <a:pt x="0" y="915638"/>
                </a:lnTo>
                <a:lnTo>
                  <a:pt x="0" y="1449229"/>
                </a:lnTo>
                <a:close/>
                <a:moveTo>
                  <a:pt x="463391" y="1068229"/>
                </a:moveTo>
                <a:lnTo>
                  <a:pt x="552355" y="1068229"/>
                </a:lnTo>
                <a:lnTo>
                  <a:pt x="552355" y="1426559"/>
                </a:lnTo>
                <a:cubicBezTo>
                  <a:pt x="552355" y="1490758"/>
                  <a:pt x="534829" y="1540574"/>
                  <a:pt x="499682" y="1575721"/>
                </a:cubicBezTo>
                <a:cubicBezTo>
                  <a:pt x="464534" y="1610963"/>
                  <a:pt x="416243" y="1628585"/>
                  <a:pt x="354806" y="1628585"/>
                </a:cubicBezTo>
                <a:cubicBezTo>
                  <a:pt x="318325" y="1628585"/>
                  <a:pt x="284893" y="1621917"/>
                  <a:pt x="254318" y="1608677"/>
                </a:cubicBezTo>
                <a:cubicBezTo>
                  <a:pt x="223838" y="1595438"/>
                  <a:pt x="197739" y="1574959"/>
                  <a:pt x="176213" y="1547431"/>
                </a:cubicBezTo>
                <a:lnTo>
                  <a:pt x="240983" y="1499426"/>
                </a:lnTo>
                <a:cubicBezTo>
                  <a:pt x="255365" y="1519238"/>
                  <a:pt x="271844" y="1534097"/>
                  <a:pt x="290322" y="1543907"/>
                </a:cubicBezTo>
                <a:cubicBezTo>
                  <a:pt x="308800" y="1553718"/>
                  <a:pt x="330803" y="1558576"/>
                  <a:pt x="356330" y="1558576"/>
                </a:cubicBezTo>
                <a:cubicBezTo>
                  <a:pt x="389573" y="1558576"/>
                  <a:pt x="415766" y="1548765"/>
                  <a:pt x="434816" y="1529144"/>
                </a:cubicBezTo>
                <a:cubicBezTo>
                  <a:pt x="453962" y="1509522"/>
                  <a:pt x="463487" y="1480376"/>
                  <a:pt x="463487" y="1441704"/>
                </a:cubicBezTo>
                <a:lnTo>
                  <a:pt x="463487" y="1398175"/>
                </a:lnTo>
                <a:lnTo>
                  <a:pt x="461963" y="1398175"/>
                </a:lnTo>
                <a:cubicBezTo>
                  <a:pt x="448056" y="1417796"/>
                  <a:pt x="431101" y="1432655"/>
                  <a:pt x="411194" y="1442847"/>
                </a:cubicBezTo>
                <a:cubicBezTo>
                  <a:pt x="391287" y="1453039"/>
                  <a:pt x="366522" y="1458087"/>
                  <a:pt x="336995" y="1458087"/>
                </a:cubicBezTo>
                <a:cubicBezTo>
                  <a:pt x="287655" y="1458087"/>
                  <a:pt x="247936" y="1441418"/>
                  <a:pt x="217932" y="1408081"/>
                </a:cubicBezTo>
                <a:cubicBezTo>
                  <a:pt x="187928" y="1374743"/>
                  <a:pt x="172879" y="1328261"/>
                  <a:pt x="172879" y="1268730"/>
                </a:cubicBezTo>
                <a:cubicBezTo>
                  <a:pt x="172879" y="1202722"/>
                  <a:pt x="190214" y="1151382"/>
                  <a:pt x="224790" y="1114520"/>
                </a:cubicBezTo>
                <a:cubicBezTo>
                  <a:pt x="259366" y="1077659"/>
                  <a:pt x="302324" y="1059275"/>
                  <a:pt x="353759" y="1059275"/>
                </a:cubicBezTo>
                <a:cubicBezTo>
                  <a:pt x="376333" y="1059275"/>
                  <a:pt x="397097" y="1063466"/>
                  <a:pt x="416052" y="1071944"/>
                </a:cubicBezTo>
                <a:cubicBezTo>
                  <a:pt x="435007" y="1080421"/>
                  <a:pt x="450342" y="1092422"/>
                  <a:pt x="461963" y="1108043"/>
                </a:cubicBezTo>
                <a:lnTo>
                  <a:pt x="463487" y="1108043"/>
                </a:lnTo>
                <a:lnTo>
                  <a:pt x="463487" y="1068229"/>
                </a:lnTo>
                <a:close/>
                <a:moveTo>
                  <a:pt x="464153" y="1228154"/>
                </a:moveTo>
                <a:cubicBezTo>
                  <a:pt x="464153" y="1201388"/>
                  <a:pt x="455105" y="1178528"/>
                  <a:pt x="437007" y="1159478"/>
                </a:cubicBezTo>
                <a:cubicBezTo>
                  <a:pt x="418910" y="1140428"/>
                  <a:pt x="395573" y="1130999"/>
                  <a:pt x="367094" y="1130999"/>
                </a:cubicBezTo>
                <a:cubicBezTo>
                  <a:pt x="335375" y="1130999"/>
                  <a:pt x="310134" y="1142619"/>
                  <a:pt x="291560" y="1165765"/>
                </a:cubicBezTo>
                <a:cubicBezTo>
                  <a:pt x="272987" y="1189006"/>
                  <a:pt x="263652" y="1221677"/>
                  <a:pt x="263652" y="1263777"/>
                </a:cubicBezTo>
                <a:cubicBezTo>
                  <a:pt x="263652" y="1301687"/>
                  <a:pt x="272225" y="1331595"/>
                  <a:pt x="289465" y="1353407"/>
                </a:cubicBezTo>
                <a:cubicBezTo>
                  <a:pt x="306705" y="1375220"/>
                  <a:pt x="330613" y="1386173"/>
                  <a:pt x="361093" y="1386173"/>
                </a:cubicBezTo>
                <a:cubicBezTo>
                  <a:pt x="391573" y="1386173"/>
                  <a:pt x="416433" y="1375601"/>
                  <a:pt x="435483" y="1354360"/>
                </a:cubicBezTo>
                <a:cubicBezTo>
                  <a:pt x="454533" y="1333119"/>
                  <a:pt x="464153" y="1305592"/>
                  <a:pt x="464153" y="1271588"/>
                </a:cubicBezTo>
                <a:lnTo>
                  <a:pt x="464153" y="1228058"/>
                </a:lnTo>
                <a:close/>
                <a:moveTo>
                  <a:pt x="860965" y="1059275"/>
                </a:moveTo>
                <a:cubicBezTo>
                  <a:pt x="835914" y="1059275"/>
                  <a:pt x="812673" y="1064514"/>
                  <a:pt x="791432" y="1075087"/>
                </a:cubicBezTo>
                <a:cubicBezTo>
                  <a:pt x="770096" y="1085660"/>
                  <a:pt x="752570" y="1100614"/>
                  <a:pt x="738950" y="1119950"/>
                </a:cubicBezTo>
                <a:lnTo>
                  <a:pt x="737426" y="1119950"/>
                </a:lnTo>
                <a:lnTo>
                  <a:pt x="737426" y="1068229"/>
                </a:lnTo>
                <a:lnTo>
                  <a:pt x="648462" y="1068229"/>
                </a:lnTo>
                <a:lnTo>
                  <a:pt x="648462" y="1449229"/>
                </a:lnTo>
                <a:lnTo>
                  <a:pt x="737426" y="1449229"/>
                </a:lnTo>
                <a:lnTo>
                  <a:pt x="737426" y="1231964"/>
                </a:lnTo>
                <a:cubicBezTo>
                  <a:pt x="737426" y="1202912"/>
                  <a:pt x="745808" y="1178909"/>
                  <a:pt x="762572" y="1159764"/>
                </a:cubicBezTo>
                <a:cubicBezTo>
                  <a:pt x="779336" y="1140714"/>
                  <a:pt x="800862" y="1131094"/>
                  <a:pt x="827151" y="1131094"/>
                </a:cubicBezTo>
                <a:cubicBezTo>
                  <a:pt x="851916" y="1131094"/>
                  <a:pt x="870585" y="1139285"/>
                  <a:pt x="882968" y="1155668"/>
                </a:cubicBezTo>
                <a:cubicBezTo>
                  <a:pt x="895350" y="1172051"/>
                  <a:pt x="901541" y="1195769"/>
                  <a:pt x="901541" y="1226725"/>
                </a:cubicBezTo>
                <a:lnTo>
                  <a:pt x="901541" y="1449229"/>
                </a:lnTo>
                <a:lnTo>
                  <a:pt x="990505" y="1449229"/>
                </a:lnTo>
                <a:lnTo>
                  <a:pt x="990505" y="1214819"/>
                </a:lnTo>
                <a:cubicBezTo>
                  <a:pt x="990505" y="1165003"/>
                  <a:pt x="979456" y="1126617"/>
                  <a:pt x="957358" y="1099661"/>
                </a:cubicBezTo>
                <a:cubicBezTo>
                  <a:pt x="935260" y="1072706"/>
                  <a:pt x="903161" y="1059275"/>
                  <a:pt x="860965" y="1059275"/>
                </a:cubicBezTo>
                <a:close/>
                <a:moveTo>
                  <a:pt x="1124236" y="890683"/>
                </a:moveTo>
                <a:cubicBezTo>
                  <a:pt x="1108139" y="890683"/>
                  <a:pt x="1094994" y="895731"/>
                  <a:pt x="1084802" y="905923"/>
                </a:cubicBezTo>
                <a:cubicBezTo>
                  <a:pt x="1074611" y="916115"/>
                  <a:pt x="1069562" y="928592"/>
                  <a:pt x="1069562" y="943547"/>
                </a:cubicBezTo>
                <a:cubicBezTo>
                  <a:pt x="1069562" y="958501"/>
                  <a:pt x="1074611" y="970788"/>
                  <a:pt x="1084802" y="981266"/>
                </a:cubicBezTo>
                <a:cubicBezTo>
                  <a:pt x="1094994" y="991838"/>
                  <a:pt x="1108139" y="997077"/>
                  <a:pt x="1124236" y="997077"/>
                </a:cubicBezTo>
                <a:cubicBezTo>
                  <a:pt x="1140333" y="997077"/>
                  <a:pt x="1154240" y="992029"/>
                  <a:pt x="1164431" y="981837"/>
                </a:cubicBezTo>
                <a:cubicBezTo>
                  <a:pt x="1174623" y="971645"/>
                  <a:pt x="1179671" y="958977"/>
                  <a:pt x="1179671" y="943928"/>
                </a:cubicBezTo>
                <a:cubicBezTo>
                  <a:pt x="1179671" y="928878"/>
                  <a:pt x="1174623" y="916115"/>
                  <a:pt x="1164431" y="906018"/>
                </a:cubicBezTo>
                <a:cubicBezTo>
                  <a:pt x="1154240" y="895826"/>
                  <a:pt x="1140905" y="890778"/>
                  <a:pt x="1124236" y="890778"/>
                </a:cubicBezTo>
                <a:close/>
                <a:moveTo>
                  <a:pt x="1079564" y="1449229"/>
                </a:moveTo>
                <a:lnTo>
                  <a:pt x="1168527" y="1449229"/>
                </a:lnTo>
                <a:lnTo>
                  <a:pt x="1168527" y="1068229"/>
                </a:lnTo>
                <a:lnTo>
                  <a:pt x="1079564" y="1068229"/>
                </a:lnTo>
                <a:lnTo>
                  <a:pt x="1079564" y="1449229"/>
                </a:lnTo>
                <a:close/>
                <a:moveTo>
                  <a:pt x="1440656" y="1383697"/>
                </a:moveTo>
                <a:cubicBezTo>
                  <a:pt x="1433703" y="1386173"/>
                  <a:pt x="1426750" y="1387412"/>
                  <a:pt x="1419797" y="1387412"/>
                </a:cubicBezTo>
                <a:cubicBezTo>
                  <a:pt x="1406366" y="1387412"/>
                  <a:pt x="1395984" y="1383030"/>
                  <a:pt x="1388555" y="1374172"/>
                </a:cubicBezTo>
                <a:cubicBezTo>
                  <a:pt x="1381125" y="1365409"/>
                  <a:pt x="1377410" y="1351693"/>
                  <a:pt x="1377410" y="1333024"/>
                </a:cubicBezTo>
                <a:lnTo>
                  <a:pt x="1377410" y="1137285"/>
                </a:lnTo>
                <a:lnTo>
                  <a:pt x="1474565" y="1137285"/>
                </a:lnTo>
                <a:lnTo>
                  <a:pt x="1474565" y="1068038"/>
                </a:lnTo>
                <a:lnTo>
                  <a:pt x="1377410" y="1068038"/>
                </a:lnTo>
                <a:lnTo>
                  <a:pt x="1377410" y="958977"/>
                </a:lnTo>
                <a:lnTo>
                  <a:pt x="1288447" y="974598"/>
                </a:lnTo>
                <a:lnTo>
                  <a:pt x="1288447" y="1067943"/>
                </a:lnTo>
                <a:lnTo>
                  <a:pt x="1224820" y="1067943"/>
                </a:lnTo>
                <a:lnTo>
                  <a:pt x="1224820" y="1137190"/>
                </a:lnTo>
                <a:lnTo>
                  <a:pt x="1288447" y="1137190"/>
                </a:lnTo>
                <a:lnTo>
                  <a:pt x="1288447" y="1345597"/>
                </a:lnTo>
                <a:cubicBezTo>
                  <a:pt x="1288447" y="1382268"/>
                  <a:pt x="1297877" y="1410176"/>
                  <a:pt x="1316736" y="1429322"/>
                </a:cubicBezTo>
                <a:cubicBezTo>
                  <a:pt x="1335596" y="1448467"/>
                  <a:pt x="1363789" y="1457992"/>
                  <a:pt x="1401223" y="1457992"/>
                </a:cubicBezTo>
                <a:cubicBezTo>
                  <a:pt x="1419606" y="1457992"/>
                  <a:pt x="1436656" y="1455610"/>
                  <a:pt x="1452372" y="1450753"/>
                </a:cubicBezTo>
                <a:cubicBezTo>
                  <a:pt x="1468088" y="1445895"/>
                  <a:pt x="1481042" y="1439418"/>
                  <a:pt x="1491234" y="1431227"/>
                </a:cubicBezTo>
                <a:lnTo>
                  <a:pt x="1463707" y="1370933"/>
                </a:lnTo>
                <a:cubicBezTo>
                  <a:pt x="1455230" y="1376839"/>
                  <a:pt x="1447610" y="1381125"/>
                  <a:pt x="1440656" y="1383602"/>
                </a:cubicBezTo>
                <a:close/>
                <a:moveTo>
                  <a:pt x="1829657" y="1107662"/>
                </a:moveTo>
                <a:cubicBezTo>
                  <a:pt x="1859185" y="1139952"/>
                  <a:pt x="1873949" y="1186434"/>
                  <a:pt x="1873949" y="1247204"/>
                </a:cubicBezTo>
                <a:lnTo>
                  <a:pt x="1873949" y="1280731"/>
                </a:lnTo>
                <a:lnTo>
                  <a:pt x="1612392" y="1280731"/>
                </a:lnTo>
                <a:cubicBezTo>
                  <a:pt x="1613154" y="1316927"/>
                  <a:pt x="1622965" y="1344073"/>
                  <a:pt x="1641824" y="1362075"/>
                </a:cubicBezTo>
                <a:cubicBezTo>
                  <a:pt x="1660684" y="1380077"/>
                  <a:pt x="1684020" y="1389031"/>
                  <a:pt x="1711738" y="1389031"/>
                </a:cubicBezTo>
                <a:cubicBezTo>
                  <a:pt x="1731074" y="1389031"/>
                  <a:pt x="1748314" y="1384459"/>
                  <a:pt x="1763459" y="1375220"/>
                </a:cubicBezTo>
                <a:cubicBezTo>
                  <a:pt x="1778603" y="1366076"/>
                  <a:pt x="1791462" y="1352360"/>
                  <a:pt x="1802130" y="1334262"/>
                </a:cubicBezTo>
                <a:lnTo>
                  <a:pt x="1870234" y="1371505"/>
                </a:lnTo>
                <a:cubicBezTo>
                  <a:pt x="1852613" y="1399318"/>
                  <a:pt x="1830324" y="1420654"/>
                  <a:pt x="1803464" y="1435703"/>
                </a:cubicBezTo>
                <a:cubicBezTo>
                  <a:pt x="1776508" y="1450753"/>
                  <a:pt x="1744980" y="1458182"/>
                  <a:pt x="1708785" y="1458182"/>
                </a:cubicBezTo>
                <a:cubicBezTo>
                  <a:pt x="1652207" y="1458182"/>
                  <a:pt x="1607058" y="1441323"/>
                  <a:pt x="1573149" y="1407605"/>
                </a:cubicBezTo>
                <a:cubicBezTo>
                  <a:pt x="1539335" y="1373886"/>
                  <a:pt x="1522381" y="1325404"/>
                  <a:pt x="1522381" y="1262158"/>
                </a:cubicBezTo>
                <a:cubicBezTo>
                  <a:pt x="1522667" y="1201865"/>
                  <a:pt x="1540097" y="1153001"/>
                  <a:pt x="1574673" y="1115568"/>
                </a:cubicBezTo>
                <a:cubicBezTo>
                  <a:pt x="1609249" y="1078135"/>
                  <a:pt x="1652778" y="1059371"/>
                  <a:pt x="1705070" y="1059371"/>
                </a:cubicBezTo>
                <a:cubicBezTo>
                  <a:pt x="1757363" y="1059371"/>
                  <a:pt x="1800225" y="1075468"/>
                  <a:pt x="1829753" y="1107758"/>
                </a:cubicBezTo>
                <a:close/>
                <a:moveTo>
                  <a:pt x="1788414" y="1218152"/>
                </a:moveTo>
                <a:cubicBezTo>
                  <a:pt x="1788414" y="1188625"/>
                  <a:pt x="1781175" y="1165860"/>
                  <a:pt x="1766602" y="1149858"/>
                </a:cubicBezTo>
                <a:cubicBezTo>
                  <a:pt x="1752029" y="1133856"/>
                  <a:pt x="1732026" y="1125855"/>
                  <a:pt x="1706499" y="1125855"/>
                </a:cubicBezTo>
                <a:cubicBezTo>
                  <a:pt x="1680972" y="1125855"/>
                  <a:pt x="1658398" y="1134618"/>
                  <a:pt x="1641729" y="1152049"/>
                </a:cubicBezTo>
                <a:cubicBezTo>
                  <a:pt x="1625060" y="1169575"/>
                  <a:pt x="1615154" y="1191578"/>
                  <a:pt x="1612011" y="1218057"/>
                </a:cubicBezTo>
                <a:lnTo>
                  <a:pt x="1788414" y="1218057"/>
                </a:lnTo>
                <a:close/>
              </a:path>
            </a:pathLst>
          </a:custGeom>
          <a:gradFill>
            <a:gsLst>
              <a:gs pos="0">
                <a:srgbClr val="FFFFFF"/>
              </a:gs>
              <a:gs pos="71000">
                <a:srgbClr val="FFEBB6"/>
              </a:gs>
              <a:gs pos="100000">
                <a:srgbClr val="FFE6A4"/>
              </a:gs>
            </a:gsLst>
            <a:lin ang="0" scaled="1"/>
          </a:gradFill>
          <a:ln w="9525" cap="flat">
            <a:noFill/>
            <a:prstDash val="solid"/>
            <a:miter/>
          </a:ln>
        </p:spPr>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endParaRPr lang="en-US" sz="2399"/>
          </a:p>
        </p:txBody>
      </p:sp>
    </p:spTree>
    <p:extLst>
      <p:ext uri="{BB962C8B-B14F-4D97-AF65-F5344CB8AC3E}">
        <p14:creationId xmlns:p14="http://schemas.microsoft.com/office/powerpoint/2010/main" val="2785818308"/>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DFC294-8A26-120C-670A-C3BCB5E87E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pic>
        <p:nvPicPr>
          <p:cNvPr id="3" name="MS logo white - EMF" descr="Microsoft logo white text version">
            <a:extLst>
              <a:ext uri="{FF2B5EF4-FFF2-40B4-BE49-F238E27FC236}">
                <a16:creationId xmlns:a16="http://schemas.microsoft.com/office/drawing/2014/main" id="{793622C4-2B8D-1043-10DA-33B5AD98158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584201" y="585788"/>
            <a:ext cx="1366245" cy="292608"/>
          </a:xfrm>
          <a:prstGeom prst="rect">
            <a:avLst/>
          </a:prstGeom>
        </p:spPr>
      </p:pic>
      <p:sp>
        <p:nvSpPr>
          <p:cNvPr id="9" name="Title 1"/>
          <p:cNvSpPr>
            <a:spLocks noGrp="1"/>
          </p:cNvSpPr>
          <p:nvPr>
            <p:ph type="title" hasCustomPrompt="1"/>
          </p:nvPr>
        </p:nvSpPr>
        <p:spPr bwMode="white">
          <a:xfrm>
            <a:off x="584200" y="2305051"/>
            <a:ext cx="5577840" cy="1228726"/>
          </a:xfrm>
          <a:noFill/>
        </p:spPr>
        <p:txBody>
          <a:bodyPr vert="horz" wrap="square" lIns="0" tIns="0" rIns="0" bIns="0" rtlCol="0" anchor="b" anchorCtr="0">
            <a:spAutoFit/>
          </a:bodyPr>
          <a:lstStyle>
            <a:lvl1pPr>
              <a:defRPr lang="en-US" sz="3999" dirty="0">
                <a:solidFill>
                  <a:srgbClr val="FFF0C9"/>
                </a:solidFill>
              </a:defRPr>
            </a:lvl1pPr>
          </a:lstStyle>
          <a:p>
            <a:pPr lvl="0"/>
            <a:r>
              <a:rPr lang="en-US"/>
              <a:t>Event name or presentation title </a:t>
            </a:r>
          </a:p>
        </p:txBody>
      </p:sp>
      <p:sp>
        <p:nvSpPr>
          <p:cNvPr id="5" name="Text Placeholder 4"/>
          <p:cNvSpPr>
            <a:spLocks noGrp="1"/>
          </p:cNvSpPr>
          <p:nvPr>
            <p:ph type="body" sz="quarter" idx="12" hasCustomPrompt="1"/>
          </p:nvPr>
        </p:nvSpPr>
        <p:spPr bwMode="white">
          <a:xfrm>
            <a:off x="584200" y="3962402"/>
            <a:ext cx="5577840" cy="276999"/>
          </a:xfrm>
          <a:noFill/>
        </p:spPr>
        <p:txBody>
          <a:bodyPr wrap="square" lIns="0" tIns="0" rIns="0" bIns="0">
            <a:spAutoFit/>
          </a:bodyPr>
          <a:lstStyle>
            <a:lvl1pPr marL="0" indent="0">
              <a:spcBef>
                <a:spcPts val="0"/>
              </a:spcBef>
              <a:buNone/>
              <a:defRPr sz="1799" spc="0" baseline="0">
                <a:solidFill>
                  <a:schemeClr val="tx1"/>
                </a:soli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95497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44">
          <p15:clr>
            <a:srgbClr val="5ACBF0"/>
          </p15:clr>
        </p15:guide>
        <p15:guide id="4" orient="horz" pos="216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1" y="2918225"/>
            <a:ext cx="9144000" cy="615553"/>
          </a:xfrm>
          <a:noFill/>
        </p:spPr>
        <p:txBody>
          <a:bodyPr lIns="0" tIns="0" rIns="0" bIns="0" anchor="b" anchorCtr="0">
            <a:spAutoFit/>
          </a:bodyPr>
          <a:lstStyle>
            <a:lvl1pPr>
              <a:defRPr sz="3999"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1" y="3962402"/>
            <a:ext cx="9144000" cy="276999"/>
          </a:xfrm>
          <a:noFill/>
        </p:spPr>
        <p:txBody>
          <a:bodyPr wrap="square" lIns="0" tIns="0" rIns="0" bIns="0">
            <a:spAutoFit/>
          </a:bodyPr>
          <a:lstStyle>
            <a:lvl1pPr marL="0" indent="0">
              <a:spcBef>
                <a:spcPts val="0"/>
              </a:spcBef>
              <a:buNone/>
              <a:defRPr sz="1799" spc="0" baseline="0">
                <a:solidFill>
                  <a:schemeClr val="tx1"/>
                </a:solidFill>
                <a:latin typeface="+mn-lt"/>
                <a:cs typeface="Segoe UI" panose="020B0502040204020203"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74FE235F-02A3-CF25-8716-2552AE8442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1" y="585788"/>
            <a:ext cx="1366245" cy="292608"/>
          </a:xfrm>
          <a:prstGeom prst="rect">
            <a:avLst/>
          </a:prstGeom>
        </p:spPr>
      </p:pic>
    </p:spTree>
    <p:extLst>
      <p:ext uri="{BB962C8B-B14F-4D97-AF65-F5344CB8AC3E}">
        <p14:creationId xmlns:p14="http://schemas.microsoft.com/office/powerpoint/2010/main" val="213347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1" y="1435101"/>
            <a:ext cx="11018838" cy="161249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2"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58744457"/>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1"/>
            <a:ext cx="11018520" cy="1612493"/>
          </a:xfrm>
        </p:spPr>
        <p:txBody>
          <a:bodyPr wrap="square">
            <a:spAutoFit/>
          </a:bodyPr>
          <a:lstStyle>
            <a:lvl1pPr marL="0" indent="0">
              <a:buNone/>
              <a:defRPr/>
            </a:lvl1pPr>
            <a:lvl2pPr marL="228531" indent="0">
              <a:buNone/>
              <a:defRPr/>
            </a:lvl2pPr>
            <a:lvl3pPr marL="457063" indent="0">
              <a:buNone/>
              <a:defRPr/>
            </a:lvl3pPr>
            <a:lvl4pPr marL="685594" indent="0">
              <a:buNone/>
              <a:defRPr/>
            </a:lvl4pPr>
            <a:lvl5pPr marL="914126"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96152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1"/>
            <a:ext cx="5211763" cy="1612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9" y="1435101"/>
            <a:ext cx="5219700" cy="1612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2"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7029283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4"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799" b="0">
                <a:latin typeface="Segoe UI" panose="020B0502040204020203" pitchFamily="34" charset="0"/>
                <a:cs typeface="Segoe UI" panose="020B0502040204020203" pitchFamily="34" charset="0"/>
              </a:defRPr>
            </a:lvl1pPr>
            <a:lvl2pPr marL="255511" indent="0">
              <a:buFont typeface="Wingdings" panose="05000000000000000000" pitchFamily="2" charset="2"/>
              <a:buNone/>
              <a:defRPr sz="1999" b="0"/>
            </a:lvl2pPr>
            <a:lvl3pPr marL="450715" indent="0">
              <a:buFont typeface="Wingdings" panose="05000000000000000000" pitchFamily="2" charset="2"/>
              <a:buNone/>
              <a:tabLst/>
              <a:defRPr sz="1600" b="0"/>
            </a:lvl3pPr>
            <a:lvl4pPr marL="652266" indent="0">
              <a:buFont typeface="Wingdings" panose="05000000000000000000" pitchFamily="2" charset="2"/>
              <a:buNone/>
              <a:defRPr sz="1400" b="0"/>
            </a:lvl4pPr>
            <a:lvl5pPr marL="853819"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2"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799" b="0">
                <a:latin typeface="Segoe UI" panose="020B0502040204020203" pitchFamily="34" charset="0"/>
                <a:cs typeface="Segoe UI" panose="020B0502040204020203" pitchFamily="34" charset="0"/>
              </a:defRPr>
            </a:lvl1pPr>
            <a:lvl2pPr marL="255511" indent="0">
              <a:buFont typeface="Wingdings" panose="05000000000000000000" pitchFamily="2" charset="2"/>
              <a:buNone/>
              <a:defRPr sz="1999" b="0"/>
            </a:lvl2pPr>
            <a:lvl3pPr marL="450715" indent="0">
              <a:buFont typeface="Wingdings" panose="05000000000000000000" pitchFamily="2" charset="2"/>
              <a:buNone/>
              <a:tabLst/>
              <a:defRPr sz="1600" b="0"/>
            </a:lvl3pPr>
            <a:lvl4pPr marL="652266" indent="0">
              <a:buFont typeface="Wingdings" panose="05000000000000000000" pitchFamily="2" charset="2"/>
              <a:buNone/>
              <a:defRPr sz="1400" b="0"/>
            </a:lvl4pPr>
            <a:lvl5pPr marL="853819"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472754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4"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1" y="1436690"/>
            <a:ext cx="5219700" cy="430887"/>
          </a:xfrm>
        </p:spPr>
        <p:txBody>
          <a:bodyPr anchor="t"/>
          <a:lstStyle>
            <a:lvl1pPr marL="0" indent="0">
              <a:spcBef>
                <a:spcPts val="0"/>
              </a:spcBef>
              <a:buNone/>
              <a:defRPr sz="2799">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1" y="2084390"/>
            <a:ext cx="5219700" cy="1550937"/>
          </a:xfrm>
        </p:spPr>
        <p:txBody>
          <a:bodyPr>
            <a:spAutoFit/>
          </a:bodyPr>
          <a:lstStyle>
            <a:lvl1pPr marL="171399" indent="-171399">
              <a:defRPr lang="en-US" sz="2399" dirty="0"/>
            </a:lvl1pPr>
            <a:lvl2pPr marL="342797" indent="-171399">
              <a:defRPr lang="en-US" dirty="0"/>
            </a:lvl2pPr>
            <a:lvl3pPr marL="514196" indent="-171399">
              <a:defRPr lang="en-US" dirty="0"/>
            </a:lvl3pPr>
            <a:lvl4pPr marL="666550" indent="-152354">
              <a:defRPr lang="en-US" dirty="0"/>
            </a:lvl4pPr>
            <a:lvl5pPr marL="793512" indent="-120614">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6" y="1436690"/>
            <a:ext cx="5219700" cy="430887"/>
          </a:xfrm>
        </p:spPr>
        <p:txBody>
          <a:bodyPr anchor="t"/>
          <a:lstStyle>
            <a:lvl1pPr marL="0" indent="0">
              <a:spcBef>
                <a:spcPts val="0"/>
              </a:spcBef>
              <a:buNone/>
              <a:defRPr sz="2799">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6" y="2084390"/>
            <a:ext cx="5219700" cy="1550937"/>
          </a:xfrm>
        </p:spPr>
        <p:txBody>
          <a:bodyPr>
            <a:spAutoFit/>
          </a:bodyPr>
          <a:lstStyle>
            <a:lvl1pPr marL="171399" indent="-171399">
              <a:defRPr lang="en-US" sz="2399" dirty="0"/>
            </a:lvl1pPr>
            <a:lvl2pPr marL="342797" indent="-171399">
              <a:defRPr lang="en-US" dirty="0"/>
            </a:lvl2pPr>
            <a:lvl3pPr marL="514196" indent="-171399">
              <a:defRPr lang="en-US" dirty="0"/>
            </a:lvl3pPr>
            <a:lvl4pPr marL="685594" indent="-136484">
              <a:defRPr lang="en-US" dirty="0"/>
            </a:lvl4pPr>
            <a:lvl5pPr marL="793512" indent="-120614">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753505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34" Type="http://schemas.openxmlformats.org/officeDocument/2006/relationships/image" Target="../media/image9.emf"/><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8"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9" Type="http://schemas.openxmlformats.org/officeDocument/2006/relationships/slideLayout" Target="../slideLayouts/slideLayout86.xml"/><Relationship Id="rId21" Type="http://schemas.openxmlformats.org/officeDocument/2006/relationships/slideLayout" Target="../slideLayouts/slideLayout68.xml"/><Relationship Id="rId34" Type="http://schemas.openxmlformats.org/officeDocument/2006/relationships/slideLayout" Target="../slideLayouts/slideLayout81.xml"/><Relationship Id="rId42" Type="http://schemas.openxmlformats.org/officeDocument/2006/relationships/slideLayout" Target="../slideLayouts/slideLayout89.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9" Type="http://schemas.openxmlformats.org/officeDocument/2006/relationships/slideLayout" Target="../slideLayouts/slideLayout7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37" Type="http://schemas.openxmlformats.org/officeDocument/2006/relationships/slideLayout" Target="../slideLayouts/slideLayout84.xml"/><Relationship Id="rId40" Type="http://schemas.openxmlformats.org/officeDocument/2006/relationships/slideLayout" Target="../slideLayouts/slideLayout87.xml"/><Relationship Id="rId45" Type="http://schemas.openxmlformats.org/officeDocument/2006/relationships/theme" Target="../theme/theme3.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slideLayout" Target="../slideLayouts/slideLayout83.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4" Type="http://schemas.openxmlformats.org/officeDocument/2006/relationships/slideLayout" Target="../slideLayouts/slideLayout91.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slideLayout" Target="../slideLayouts/slideLayout82.xml"/><Relationship Id="rId43" Type="http://schemas.openxmlformats.org/officeDocument/2006/relationships/slideLayout" Target="../slideLayouts/slideLayout90.xml"/><Relationship Id="rId8" Type="http://schemas.openxmlformats.org/officeDocument/2006/relationships/slideLayout" Target="../slideLayouts/slideLayout55.xml"/><Relationship Id="rId3" Type="http://schemas.openxmlformats.org/officeDocument/2006/relationships/slideLayout" Target="../slideLayouts/slideLayout50.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38" Type="http://schemas.openxmlformats.org/officeDocument/2006/relationships/slideLayout" Target="../slideLayouts/slideLayout85.xml"/><Relationship Id="rId20" Type="http://schemas.openxmlformats.org/officeDocument/2006/relationships/slideLayout" Target="../slideLayouts/slideLayout67.xml"/><Relationship Id="rId41" Type="http://schemas.openxmlformats.org/officeDocument/2006/relationships/slideLayout" Target="../slideLayouts/slideLayout8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9" Type="http://schemas.openxmlformats.org/officeDocument/2006/relationships/slideLayout" Target="../slideLayouts/slideLayout130.xml"/><Relationship Id="rId21" Type="http://schemas.openxmlformats.org/officeDocument/2006/relationships/slideLayout" Target="../slideLayouts/slideLayout112.xml"/><Relationship Id="rId34" Type="http://schemas.openxmlformats.org/officeDocument/2006/relationships/slideLayout" Target="../slideLayouts/slideLayout125.xml"/><Relationship Id="rId42" Type="http://schemas.openxmlformats.org/officeDocument/2006/relationships/slideLayout" Target="../slideLayouts/slideLayout133.xml"/><Relationship Id="rId47" Type="http://schemas.openxmlformats.org/officeDocument/2006/relationships/slideLayout" Target="../slideLayouts/slideLayout138.xml"/><Relationship Id="rId50" Type="http://schemas.openxmlformats.org/officeDocument/2006/relationships/slideLayout" Target="../slideLayouts/slideLayout141.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9" Type="http://schemas.openxmlformats.org/officeDocument/2006/relationships/slideLayout" Target="../slideLayouts/slideLayout120.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32" Type="http://schemas.openxmlformats.org/officeDocument/2006/relationships/slideLayout" Target="../slideLayouts/slideLayout123.xml"/><Relationship Id="rId37" Type="http://schemas.openxmlformats.org/officeDocument/2006/relationships/slideLayout" Target="../slideLayouts/slideLayout128.xml"/><Relationship Id="rId40" Type="http://schemas.openxmlformats.org/officeDocument/2006/relationships/slideLayout" Target="../slideLayouts/slideLayout131.xml"/><Relationship Id="rId45" Type="http://schemas.openxmlformats.org/officeDocument/2006/relationships/slideLayout" Target="../slideLayouts/slideLayout136.xml"/><Relationship Id="rId53" Type="http://schemas.openxmlformats.org/officeDocument/2006/relationships/image" Target="../media/image75.png"/><Relationship Id="rId5" Type="http://schemas.openxmlformats.org/officeDocument/2006/relationships/slideLayout" Target="../slideLayouts/slideLayout96.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31" Type="http://schemas.openxmlformats.org/officeDocument/2006/relationships/slideLayout" Target="../slideLayouts/slideLayout122.xml"/><Relationship Id="rId44" Type="http://schemas.openxmlformats.org/officeDocument/2006/relationships/slideLayout" Target="../slideLayouts/slideLayout135.xml"/><Relationship Id="rId52" Type="http://schemas.openxmlformats.org/officeDocument/2006/relationships/theme" Target="../theme/theme4.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30" Type="http://schemas.openxmlformats.org/officeDocument/2006/relationships/slideLayout" Target="../slideLayouts/slideLayout121.xml"/><Relationship Id="rId35" Type="http://schemas.openxmlformats.org/officeDocument/2006/relationships/slideLayout" Target="../slideLayouts/slideLayout126.xml"/><Relationship Id="rId43" Type="http://schemas.openxmlformats.org/officeDocument/2006/relationships/slideLayout" Target="../slideLayouts/slideLayout134.xml"/><Relationship Id="rId48" Type="http://schemas.openxmlformats.org/officeDocument/2006/relationships/slideLayout" Target="../slideLayouts/slideLayout139.xml"/><Relationship Id="rId8" Type="http://schemas.openxmlformats.org/officeDocument/2006/relationships/slideLayout" Target="../slideLayouts/slideLayout99.xml"/><Relationship Id="rId51" Type="http://schemas.openxmlformats.org/officeDocument/2006/relationships/slideLayout" Target="../slideLayouts/slideLayout142.xml"/><Relationship Id="rId3" Type="http://schemas.openxmlformats.org/officeDocument/2006/relationships/slideLayout" Target="../slideLayouts/slideLayout94.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33" Type="http://schemas.openxmlformats.org/officeDocument/2006/relationships/slideLayout" Target="../slideLayouts/slideLayout124.xml"/><Relationship Id="rId38" Type="http://schemas.openxmlformats.org/officeDocument/2006/relationships/slideLayout" Target="../slideLayouts/slideLayout129.xml"/><Relationship Id="rId46" Type="http://schemas.openxmlformats.org/officeDocument/2006/relationships/slideLayout" Target="../slideLayouts/slideLayout137.xml"/><Relationship Id="rId20" Type="http://schemas.openxmlformats.org/officeDocument/2006/relationships/slideLayout" Target="../slideLayouts/slideLayout111.xml"/><Relationship Id="rId41" Type="http://schemas.openxmlformats.org/officeDocument/2006/relationships/slideLayout" Target="../slideLayouts/slideLayout132.xml"/><Relationship Id="rId54" Type="http://schemas.openxmlformats.org/officeDocument/2006/relationships/image" Target="../media/image76.svg"/><Relationship Id="rId1" Type="http://schemas.openxmlformats.org/officeDocument/2006/relationships/slideLayout" Target="../slideLayouts/slideLayout92.xml"/><Relationship Id="rId6" Type="http://schemas.openxmlformats.org/officeDocument/2006/relationships/slideLayout" Target="../slideLayouts/slideLayout97.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36" Type="http://schemas.openxmlformats.org/officeDocument/2006/relationships/slideLayout" Target="../slideLayouts/slideLayout127.xml"/><Relationship Id="rId49" Type="http://schemas.openxmlformats.org/officeDocument/2006/relationships/slideLayout" Target="../slideLayouts/slideLayout140.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55.xml"/><Relationship Id="rId18" Type="http://schemas.openxmlformats.org/officeDocument/2006/relationships/slideLayout" Target="../slideLayouts/slideLayout160.xml"/><Relationship Id="rId26" Type="http://schemas.openxmlformats.org/officeDocument/2006/relationships/slideLayout" Target="../slideLayouts/slideLayout168.xml"/><Relationship Id="rId39" Type="http://schemas.openxmlformats.org/officeDocument/2006/relationships/slideLayout" Target="../slideLayouts/slideLayout181.xml"/><Relationship Id="rId21" Type="http://schemas.openxmlformats.org/officeDocument/2006/relationships/slideLayout" Target="../slideLayouts/slideLayout163.xml"/><Relationship Id="rId34" Type="http://schemas.openxmlformats.org/officeDocument/2006/relationships/slideLayout" Target="../slideLayouts/slideLayout176.xml"/><Relationship Id="rId42" Type="http://schemas.openxmlformats.org/officeDocument/2006/relationships/slideLayout" Target="../slideLayouts/slideLayout184.xml"/><Relationship Id="rId47" Type="http://schemas.openxmlformats.org/officeDocument/2006/relationships/slideLayout" Target="../slideLayouts/slideLayout189.xml"/><Relationship Id="rId50" Type="http://schemas.openxmlformats.org/officeDocument/2006/relationships/image" Target="../media/image9.emf"/><Relationship Id="rId7" Type="http://schemas.openxmlformats.org/officeDocument/2006/relationships/slideLayout" Target="../slideLayouts/slideLayout149.xml"/><Relationship Id="rId2" Type="http://schemas.openxmlformats.org/officeDocument/2006/relationships/slideLayout" Target="../slideLayouts/slideLayout144.xml"/><Relationship Id="rId16" Type="http://schemas.openxmlformats.org/officeDocument/2006/relationships/slideLayout" Target="../slideLayouts/slideLayout158.xml"/><Relationship Id="rId29" Type="http://schemas.openxmlformats.org/officeDocument/2006/relationships/slideLayout" Target="../slideLayouts/slideLayout171.xml"/><Relationship Id="rId11" Type="http://schemas.openxmlformats.org/officeDocument/2006/relationships/slideLayout" Target="../slideLayouts/slideLayout153.xml"/><Relationship Id="rId24" Type="http://schemas.openxmlformats.org/officeDocument/2006/relationships/slideLayout" Target="../slideLayouts/slideLayout166.xml"/><Relationship Id="rId32" Type="http://schemas.openxmlformats.org/officeDocument/2006/relationships/slideLayout" Target="../slideLayouts/slideLayout174.xml"/><Relationship Id="rId37" Type="http://schemas.openxmlformats.org/officeDocument/2006/relationships/slideLayout" Target="../slideLayouts/slideLayout179.xml"/><Relationship Id="rId40" Type="http://schemas.openxmlformats.org/officeDocument/2006/relationships/slideLayout" Target="../slideLayouts/slideLayout182.xml"/><Relationship Id="rId45" Type="http://schemas.openxmlformats.org/officeDocument/2006/relationships/slideLayout" Target="../slideLayouts/slideLayout187.xml"/><Relationship Id="rId5" Type="http://schemas.openxmlformats.org/officeDocument/2006/relationships/slideLayout" Target="../slideLayouts/slideLayout147.xml"/><Relationship Id="rId15" Type="http://schemas.openxmlformats.org/officeDocument/2006/relationships/slideLayout" Target="../slideLayouts/slideLayout157.xml"/><Relationship Id="rId23" Type="http://schemas.openxmlformats.org/officeDocument/2006/relationships/slideLayout" Target="../slideLayouts/slideLayout165.xml"/><Relationship Id="rId28" Type="http://schemas.openxmlformats.org/officeDocument/2006/relationships/slideLayout" Target="../slideLayouts/slideLayout170.xml"/><Relationship Id="rId36" Type="http://schemas.openxmlformats.org/officeDocument/2006/relationships/slideLayout" Target="../slideLayouts/slideLayout178.xml"/><Relationship Id="rId49" Type="http://schemas.openxmlformats.org/officeDocument/2006/relationships/theme" Target="../theme/theme5.xml"/><Relationship Id="rId10" Type="http://schemas.openxmlformats.org/officeDocument/2006/relationships/slideLayout" Target="../slideLayouts/slideLayout152.xml"/><Relationship Id="rId19" Type="http://schemas.openxmlformats.org/officeDocument/2006/relationships/slideLayout" Target="../slideLayouts/slideLayout161.xml"/><Relationship Id="rId31" Type="http://schemas.openxmlformats.org/officeDocument/2006/relationships/slideLayout" Target="../slideLayouts/slideLayout173.xml"/><Relationship Id="rId44" Type="http://schemas.openxmlformats.org/officeDocument/2006/relationships/slideLayout" Target="../slideLayouts/slideLayout186.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 Id="rId22" Type="http://schemas.openxmlformats.org/officeDocument/2006/relationships/slideLayout" Target="../slideLayouts/slideLayout164.xml"/><Relationship Id="rId27" Type="http://schemas.openxmlformats.org/officeDocument/2006/relationships/slideLayout" Target="../slideLayouts/slideLayout169.xml"/><Relationship Id="rId30" Type="http://schemas.openxmlformats.org/officeDocument/2006/relationships/slideLayout" Target="../slideLayouts/slideLayout172.xml"/><Relationship Id="rId35" Type="http://schemas.openxmlformats.org/officeDocument/2006/relationships/slideLayout" Target="../slideLayouts/slideLayout177.xml"/><Relationship Id="rId43" Type="http://schemas.openxmlformats.org/officeDocument/2006/relationships/slideLayout" Target="../slideLayouts/slideLayout185.xml"/><Relationship Id="rId48" Type="http://schemas.openxmlformats.org/officeDocument/2006/relationships/slideLayout" Target="../slideLayouts/slideLayout190.xml"/><Relationship Id="rId8" Type="http://schemas.openxmlformats.org/officeDocument/2006/relationships/slideLayout" Target="../slideLayouts/slideLayout150.xml"/><Relationship Id="rId3" Type="http://schemas.openxmlformats.org/officeDocument/2006/relationships/slideLayout" Target="../slideLayouts/slideLayout145.xml"/><Relationship Id="rId12" Type="http://schemas.openxmlformats.org/officeDocument/2006/relationships/slideLayout" Target="../slideLayouts/slideLayout154.xml"/><Relationship Id="rId17" Type="http://schemas.openxmlformats.org/officeDocument/2006/relationships/slideLayout" Target="../slideLayouts/slideLayout159.xml"/><Relationship Id="rId25" Type="http://schemas.openxmlformats.org/officeDocument/2006/relationships/slideLayout" Target="../slideLayouts/slideLayout167.xml"/><Relationship Id="rId33" Type="http://schemas.openxmlformats.org/officeDocument/2006/relationships/slideLayout" Target="../slideLayouts/slideLayout175.xml"/><Relationship Id="rId38" Type="http://schemas.openxmlformats.org/officeDocument/2006/relationships/slideLayout" Target="../slideLayouts/slideLayout180.xml"/><Relationship Id="rId46" Type="http://schemas.openxmlformats.org/officeDocument/2006/relationships/slideLayout" Target="../slideLayouts/slideLayout188.xml"/><Relationship Id="rId20" Type="http://schemas.openxmlformats.org/officeDocument/2006/relationships/slideLayout" Target="../slideLayouts/slideLayout162.xml"/><Relationship Id="rId41" Type="http://schemas.openxmlformats.org/officeDocument/2006/relationships/slideLayout" Target="../slideLayouts/slideLayout183.xml"/><Relationship Id="rId1" Type="http://schemas.openxmlformats.org/officeDocument/2006/relationships/slideLayout" Target="../slideLayouts/slideLayout143.xml"/><Relationship Id="rId6" Type="http://schemas.openxmlformats.org/officeDocument/2006/relationships/slideLayout" Target="../slideLayouts/slideLayout1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18" Type="http://schemas.openxmlformats.org/officeDocument/2006/relationships/slideLayout" Target="../slideLayouts/slideLayout208.xml"/><Relationship Id="rId3" Type="http://schemas.openxmlformats.org/officeDocument/2006/relationships/slideLayout" Target="../slideLayouts/slideLayout193.xml"/><Relationship Id="rId21" Type="http://schemas.openxmlformats.org/officeDocument/2006/relationships/slideLayout" Target="../slideLayouts/slideLayout211.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17" Type="http://schemas.openxmlformats.org/officeDocument/2006/relationships/slideLayout" Target="../slideLayouts/slideLayout207.xml"/><Relationship Id="rId2" Type="http://schemas.openxmlformats.org/officeDocument/2006/relationships/slideLayout" Target="../slideLayouts/slideLayout192.xml"/><Relationship Id="rId16" Type="http://schemas.openxmlformats.org/officeDocument/2006/relationships/slideLayout" Target="../slideLayouts/slideLayout206.xml"/><Relationship Id="rId20" Type="http://schemas.openxmlformats.org/officeDocument/2006/relationships/slideLayout" Target="../slideLayouts/slideLayout210.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5" Type="http://schemas.openxmlformats.org/officeDocument/2006/relationships/slideLayout" Target="../slideLayouts/slideLayout205.xml"/><Relationship Id="rId10" Type="http://schemas.openxmlformats.org/officeDocument/2006/relationships/slideLayout" Target="../slideLayouts/slideLayout200.xml"/><Relationship Id="rId19" Type="http://schemas.openxmlformats.org/officeDocument/2006/relationships/slideLayout" Target="../slideLayouts/slideLayout209.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24.xml"/><Relationship Id="rId18" Type="http://schemas.openxmlformats.org/officeDocument/2006/relationships/slideLayout" Target="../slideLayouts/slideLayout229.xml"/><Relationship Id="rId26" Type="http://schemas.openxmlformats.org/officeDocument/2006/relationships/slideLayout" Target="../slideLayouts/slideLayout237.xml"/><Relationship Id="rId3" Type="http://schemas.openxmlformats.org/officeDocument/2006/relationships/slideLayout" Target="../slideLayouts/slideLayout214.xml"/><Relationship Id="rId21" Type="http://schemas.openxmlformats.org/officeDocument/2006/relationships/slideLayout" Target="../slideLayouts/slideLayout232.xml"/><Relationship Id="rId34" Type="http://schemas.openxmlformats.org/officeDocument/2006/relationships/image" Target="../media/image9.emf"/><Relationship Id="rId7" Type="http://schemas.openxmlformats.org/officeDocument/2006/relationships/slideLayout" Target="../slideLayouts/slideLayout218.xml"/><Relationship Id="rId12" Type="http://schemas.openxmlformats.org/officeDocument/2006/relationships/slideLayout" Target="../slideLayouts/slideLayout223.xml"/><Relationship Id="rId17" Type="http://schemas.openxmlformats.org/officeDocument/2006/relationships/slideLayout" Target="../slideLayouts/slideLayout228.xml"/><Relationship Id="rId25" Type="http://schemas.openxmlformats.org/officeDocument/2006/relationships/slideLayout" Target="../slideLayouts/slideLayout236.xml"/><Relationship Id="rId33" Type="http://schemas.openxmlformats.org/officeDocument/2006/relationships/theme" Target="../theme/theme7.xml"/><Relationship Id="rId2" Type="http://schemas.openxmlformats.org/officeDocument/2006/relationships/slideLayout" Target="../slideLayouts/slideLayout213.xml"/><Relationship Id="rId16" Type="http://schemas.openxmlformats.org/officeDocument/2006/relationships/slideLayout" Target="../slideLayouts/slideLayout227.xml"/><Relationship Id="rId20" Type="http://schemas.openxmlformats.org/officeDocument/2006/relationships/slideLayout" Target="../slideLayouts/slideLayout231.xml"/><Relationship Id="rId29" Type="http://schemas.openxmlformats.org/officeDocument/2006/relationships/slideLayout" Target="../slideLayouts/slideLayout240.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24" Type="http://schemas.openxmlformats.org/officeDocument/2006/relationships/slideLayout" Target="../slideLayouts/slideLayout235.xml"/><Relationship Id="rId32" Type="http://schemas.openxmlformats.org/officeDocument/2006/relationships/slideLayout" Target="../slideLayouts/slideLayout243.xml"/><Relationship Id="rId5" Type="http://schemas.openxmlformats.org/officeDocument/2006/relationships/slideLayout" Target="../slideLayouts/slideLayout216.xml"/><Relationship Id="rId15" Type="http://schemas.openxmlformats.org/officeDocument/2006/relationships/slideLayout" Target="../slideLayouts/slideLayout226.xml"/><Relationship Id="rId23" Type="http://schemas.openxmlformats.org/officeDocument/2006/relationships/slideLayout" Target="../slideLayouts/slideLayout234.xml"/><Relationship Id="rId28" Type="http://schemas.openxmlformats.org/officeDocument/2006/relationships/slideLayout" Target="../slideLayouts/slideLayout239.xml"/><Relationship Id="rId10" Type="http://schemas.openxmlformats.org/officeDocument/2006/relationships/slideLayout" Target="../slideLayouts/slideLayout221.xml"/><Relationship Id="rId19" Type="http://schemas.openxmlformats.org/officeDocument/2006/relationships/slideLayout" Target="../slideLayouts/slideLayout230.xml"/><Relationship Id="rId31" Type="http://schemas.openxmlformats.org/officeDocument/2006/relationships/slideLayout" Target="../slideLayouts/slideLayout242.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slideLayout" Target="../slideLayouts/slideLayout225.xml"/><Relationship Id="rId22" Type="http://schemas.openxmlformats.org/officeDocument/2006/relationships/slideLayout" Target="../slideLayouts/slideLayout233.xml"/><Relationship Id="rId27" Type="http://schemas.openxmlformats.org/officeDocument/2006/relationships/slideLayout" Target="../slideLayouts/slideLayout238.xml"/><Relationship Id="rId30" Type="http://schemas.openxmlformats.org/officeDocument/2006/relationships/slideLayout" Target="../slideLayouts/slideLayout241.xml"/><Relationship Id="rId8" Type="http://schemas.openxmlformats.org/officeDocument/2006/relationships/slideLayout" Target="../slideLayouts/slideLayout21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slideLayout" Target="../slideLayouts/slideLayout256.xml"/><Relationship Id="rId18" Type="http://schemas.openxmlformats.org/officeDocument/2006/relationships/slideLayout" Target="../slideLayouts/slideLayout261.xml"/><Relationship Id="rId26" Type="http://schemas.openxmlformats.org/officeDocument/2006/relationships/slideLayout" Target="../slideLayouts/slideLayout269.xml"/><Relationship Id="rId3" Type="http://schemas.openxmlformats.org/officeDocument/2006/relationships/slideLayout" Target="../slideLayouts/slideLayout246.xml"/><Relationship Id="rId21" Type="http://schemas.openxmlformats.org/officeDocument/2006/relationships/slideLayout" Target="../slideLayouts/slideLayout264.xml"/><Relationship Id="rId7" Type="http://schemas.openxmlformats.org/officeDocument/2006/relationships/slideLayout" Target="../slideLayouts/slideLayout250.xml"/><Relationship Id="rId12" Type="http://schemas.openxmlformats.org/officeDocument/2006/relationships/slideLayout" Target="../slideLayouts/slideLayout255.xml"/><Relationship Id="rId17" Type="http://schemas.openxmlformats.org/officeDocument/2006/relationships/slideLayout" Target="../slideLayouts/slideLayout260.xml"/><Relationship Id="rId25" Type="http://schemas.openxmlformats.org/officeDocument/2006/relationships/slideLayout" Target="../slideLayouts/slideLayout268.xml"/><Relationship Id="rId2" Type="http://schemas.openxmlformats.org/officeDocument/2006/relationships/slideLayout" Target="../slideLayouts/slideLayout245.xml"/><Relationship Id="rId16" Type="http://schemas.openxmlformats.org/officeDocument/2006/relationships/slideLayout" Target="../slideLayouts/slideLayout259.xml"/><Relationship Id="rId20" Type="http://schemas.openxmlformats.org/officeDocument/2006/relationships/slideLayout" Target="../slideLayouts/slideLayout263.xml"/><Relationship Id="rId29" Type="http://schemas.openxmlformats.org/officeDocument/2006/relationships/theme" Target="../theme/theme8.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24" Type="http://schemas.openxmlformats.org/officeDocument/2006/relationships/slideLayout" Target="../slideLayouts/slideLayout267.xml"/><Relationship Id="rId5" Type="http://schemas.openxmlformats.org/officeDocument/2006/relationships/slideLayout" Target="../slideLayouts/slideLayout248.xml"/><Relationship Id="rId15" Type="http://schemas.openxmlformats.org/officeDocument/2006/relationships/slideLayout" Target="../slideLayouts/slideLayout258.xml"/><Relationship Id="rId23" Type="http://schemas.openxmlformats.org/officeDocument/2006/relationships/slideLayout" Target="../slideLayouts/slideLayout266.xml"/><Relationship Id="rId28" Type="http://schemas.openxmlformats.org/officeDocument/2006/relationships/slideLayout" Target="../slideLayouts/slideLayout271.xml"/><Relationship Id="rId10" Type="http://schemas.openxmlformats.org/officeDocument/2006/relationships/slideLayout" Target="../slideLayouts/slideLayout253.xml"/><Relationship Id="rId19" Type="http://schemas.openxmlformats.org/officeDocument/2006/relationships/slideLayout" Target="../slideLayouts/slideLayout262.xml"/><Relationship Id="rId4" Type="http://schemas.openxmlformats.org/officeDocument/2006/relationships/slideLayout" Target="../slideLayouts/slideLayout247.xml"/><Relationship Id="rId9" Type="http://schemas.openxmlformats.org/officeDocument/2006/relationships/slideLayout" Target="../slideLayouts/slideLayout252.xml"/><Relationship Id="rId14" Type="http://schemas.openxmlformats.org/officeDocument/2006/relationships/slideLayout" Target="../slideLayouts/slideLayout257.xml"/><Relationship Id="rId22" Type="http://schemas.openxmlformats.org/officeDocument/2006/relationships/slideLayout" Target="../slideLayouts/slideLayout265.xml"/><Relationship Id="rId27" Type="http://schemas.openxmlformats.org/officeDocument/2006/relationships/slideLayout" Target="../slideLayouts/slideLayout270.xml"/><Relationship Id="rId30" Type="http://schemas.openxmlformats.org/officeDocument/2006/relationships/image" Target="../media/image13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40DC66-805E-D993-CF26-44F0A402DF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0EED3C5-D2A7-6FBE-B994-4D404F32ED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B5EC70-792B-3154-AF63-3C1C94F3CF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902A29-29AE-4513-9904-33CF1C9261FD}" type="datetimeFigureOut">
              <a:rPr lang="en-IN" smtClean="0"/>
              <a:t>21-05-2025</a:t>
            </a:fld>
            <a:endParaRPr lang="en-IN"/>
          </a:p>
        </p:txBody>
      </p:sp>
      <p:sp>
        <p:nvSpPr>
          <p:cNvPr id="5" name="Footer Placeholder 4">
            <a:extLst>
              <a:ext uri="{FF2B5EF4-FFF2-40B4-BE49-F238E27FC236}">
                <a16:creationId xmlns:a16="http://schemas.microsoft.com/office/drawing/2014/main" id="{FE7EDA12-278B-29B3-8F6F-04C39CC608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C6B201C9-44F0-C13B-D7D0-A68977E352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0EFF630-11EC-475C-96FA-A064CADB2E06}" type="slidenum">
              <a:rPr lang="en-IN" smtClean="0"/>
              <a:t>‹#›</a:t>
            </a:fld>
            <a:endParaRPr lang="en-IN"/>
          </a:p>
        </p:txBody>
      </p:sp>
    </p:spTree>
    <p:extLst>
      <p:ext uri="{BB962C8B-B14F-4D97-AF65-F5344CB8AC3E}">
        <p14:creationId xmlns:p14="http://schemas.microsoft.com/office/powerpoint/2010/main" val="3177860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 id="2147483865" r:id="rId13"/>
    <p:sldLayoutId id="2147483899" r:id="rId14"/>
    <p:sldLayoutId id="214748393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p:nvPicPr>
        <p:blipFill rotWithShape="1">
          <a:blip r:embed="rId34"/>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148867698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a:extLst>
              <a:ext uri="{FF2B5EF4-FFF2-40B4-BE49-F238E27FC236}">
                <a16:creationId xmlns:a16="http://schemas.microsoft.com/office/drawing/2014/main" id="{63E1FEEE-112B-02EA-2A33-B4B71AD51CD0}"/>
              </a:ext>
            </a:extLst>
          </p:cNvPr>
          <p:cNvSpPr/>
          <p:nvPr userDrawn="1"/>
        </p:nvSpPr>
        <p:spPr bwMode="auto">
          <a:xfrm>
            <a:off x="12410482" y="2"/>
            <a:ext cx="530159" cy="72286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800">
              <a:solidFill>
                <a:srgbClr val="FFFFFF"/>
              </a:solidFill>
              <a:ea typeface="Segoe UI" pitchFamily="34" charset="0"/>
              <a:cs typeface="Segoe UI" pitchFamily="34" charset="0"/>
            </a:endParaRPr>
          </a:p>
        </p:txBody>
      </p:sp>
      <p:sp>
        <p:nvSpPr>
          <p:cNvPr id="50" name="Rectangle: Single Corner Snipped 49">
            <a:extLst>
              <a:ext uri="{FF2B5EF4-FFF2-40B4-BE49-F238E27FC236}">
                <a16:creationId xmlns:a16="http://schemas.microsoft.com/office/drawing/2014/main" id="{E60A3D03-6048-C4DE-5E7A-26BA8E566B48}"/>
              </a:ext>
            </a:extLst>
          </p:cNvPr>
          <p:cNvSpPr/>
          <p:nvPr userDrawn="1"/>
        </p:nvSpPr>
        <p:spPr bwMode="auto">
          <a:xfrm flipV="1">
            <a:off x="12994851" y="2"/>
            <a:ext cx="530160" cy="722860"/>
          </a:xfrm>
          <a:prstGeom prst="snip1Rect">
            <a:avLst>
              <a:gd name="adj" fmla="val 41626"/>
            </a:avLst>
          </a:prstGeom>
          <a:solidFill>
            <a:schemeClr val="bg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2880" tIns="146304" rIns="182880" bIns="146304" numCol="1" spcCol="0" rtlCol="0" fromWordArt="0" anchor="ctr" anchorCtr="0" forceAA="0" compatLnSpc="1">
            <a:prstTxWarp prst="textNoShape">
              <a:avLst/>
            </a:prstTxWarp>
            <a:noAutofit/>
          </a:bodyPr>
          <a:lstStyle/>
          <a:p>
            <a:pPr algn="l" defTabSz="932472" fontAlgn="base">
              <a:spcBef>
                <a:spcPct val="0"/>
              </a:spcBef>
              <a:spcAft>
                <a:spcPct val="0"/>
              </a:spcAft>
            </a:pPr>
            <a:endParaRPr lang="en-US" sz="800" err="1">
              <a:solidFill>
                <a:srgbClr val="FFFFFF"/>
              </a:solidFill>
              <a:ea typeface="Segoe UI" pitchFamily="34" charset="0"/>
              <a:cs typeface="Segoe UI" pitchFamily="34" charset="0"/>
            </a:endParaRPr>
          </a:p>
        </p:txBody>
      </p:sp>
      <p:sp>
        <p:nvSpPr>
          <p:cNvPr id="51" name="Rectangle 50">
            <a:extLst>
              <a:ext uri="{FF2B5EF4-FFF2-40B4-BE49-F238E27FC236}">
                <a16:creationId xmlns:a16="http://schemas.microsoft.com/office/drawing/2014/main" id="{58673699-9081-FA96-B0BB-C69FAC84C74F}"/>
              </a:ext>
            </a:extLst>
          </p:cNvPr>
          <p:cNvSpPr/>
          <p:nvPr userDrawn="1"/>
        </p:nvSpPr>
        <p:spPr bwMode="auto">
          <a:xfrm>
            <a:off x="12410482" y="1537243"/>
            <a:ext cx="530159" cy="722860"/>
          </a:xfrm>
          <a:prstGeom prst="rect">
            <a:avLst/>
          </a:prstGeom>
          <a:solidFill>
            <a:srgbClr val="3746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2880" tIns="146304" rIns="182880" bIns="146304" numCol="1" spcCol="0" rtlCol="0" fromWordArt="0" anchor="ctr" anchorCtr="0" forceAA="0" compatLnSpc="1">
            <a:prstTxWarp prst="textNoShape">
              <a:avLst/>
            </a:prstTxWarp>
            <a:noAutofit/>
          </a:bodyPr>
          <a:lstStyle/>
          <a:p>
            <a:pPr algn="l" defTabSz="932472" fontAlgn="base">
              <a:spcBef>
                <a:spcPct val="0"/>
              </a:spcBef>
              <a:spcAft>
                <a:spcPct val="0"/>
              </a:spcAft>
            </a:pPr>
            <a:endParaRPr lang="en-US" sz="800" err="1">
              <a:solidFill>
                <a:srgbClr val="FFFFFF"/>
              </a:solidFill>
              <a:ea typeface="Segoe UI" pitchFamily="34" charset="0"/>
              <a:cs typeface="Segoe UI" pitchFamily="34" charset="0"/>
            </a:endParaRPr>
          </a:p>
        </p:txBody>
      </p:sp>
      <p:sp>
        <p:nvSpPr>
          <p:cNvPr id="52" name="Rectangle: Single Corner Snipped 51">
            <a:extLst>
              <a:ext uri="{FF2B5EF4-FFF2-40B4-BE49-F238E27FC236}">
                <a16:creationId xmlns:a16="http://schemas.microsoft.com/office/drawing/2014/main" id="{E7D36249-54DA-4D92-3FAE-CADB419C311E}"/>
              </a:ext>
            </a:extLst>
          </p:cNvPr>
          <p:cNvSpPr/>
          <p:nvPr userDrawn="1"/>
        </p:nvSpPr>
        <p:spPr bwMode="auto">
          <a:xfrm flipV="1">
            <a:off x="12994851" y="1537242"/>
            <a:ext cx="530160" cy="722860"/>
          </a:xfrm>
          <a:prstGeom prst="snip1Rect">
            <a:avLst>
              <a:gd name="adj" fmla="val 39234"/>
            </a:avLst>
          </a:prstGeom>
          <a:solidFill>
            <a:srgbClr val="A7B9B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2880" tIns="146304" rIns="182880" bIns="146304" numCol="1" spcCol="0" rtlCol="0" fromWordArt="0" anchor="ctr" anchorCtr="0" forceAA="0" compatLnSpc="1">
            <a:prstTxWarp prst="textNoShape">
              <a:avLst/>
            </a:prstTxWarp>
            <a:noAutofit/>
          </a:bodyPr>
          <a:lstStyle/>
          <a:p>
            <a:pPr algn="l" defTabSz="932472" fontAlgn="base">
              <a:spcBef>
                <a:spcPct val="0"/>
              </a:spcBef>
              <a:spcAft>
                <a:spcPct val="0"/>
              </a:spcAft>
            </a:pPr>
            <a:endParaRPr lang="en-US" sz="800" err="1">
              <a:solidFill>
                <a:srgbClr val="FFFFFF"/>
              </a:solidFill>
              <a:ea typeface="Segoe UI" pitchFamily="34" charset="0"/>
              <a:cs typeface="Segoe UI" pitchFamily="34" charset="0"/>
            </a:endParaRPr>
          </a:p>
        </p:txBody>
      </p:sp>
      <p:sp>
        <p:nvSpPr>
          <p:cNvPr id="58" name="Rectangle 57">
            <a:extLst>
              <a:ext uri="{FF2B5EF4-FFF2-40B4-BE49-F238E27FC236}">
                <a16:creationId xmlns:a16="http://schemas.microsoft.com/office/drawing/2014/main" id="{C12DE7B7-6D48-157C-B67E-80676A5D1796}"/>
              </a:ext>
            </a:extLst>
          </p:cNvPr>
          <p:cNvSpPr/>
          <p:nvPr userDrawn="1"/>
        </p:nvSpPr>
        <p:spPr bwMode="auto">
          <a:xfrm>
            <a:off x="12410604" y="2305863"/>
            <a:ext cx="530159" cy="720557"/>
          </a:xfrm>
          <a:prstGeom prst="rect">
            <a:avLst/>
          </a:prstGeom>
          <a:solidFill>
            <a:srgbClr val="6A4B1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2880" tIns="45720" rIns="182880" bIns="45720" numCol="1" spcCol="0" rtlCol="0" fromWordArt="0" anchor="ctr" anchorCtr="0" forceAA="0" compatLnSpc="1">
            <a:prstTxWarp prst="textNoShape">
              <a:avLst/>
            </a:prstTxWarp>
            <a:noAutofit/>
          </a:bodyPr>
          <a:lstStyle/>
          <a:p>
            <a:pPr lvl="0" algn="ctr"/>
            <a:r>
              <a:rPr lang="en-US" sz="800" b="1">
                <a:solidFill>
                  <a:schemeClr val="bg1"/>
                </a:solidFill>
              </a:rPr>
              <a:t>Power Bi Dark</a:t>
            </a:r>
          </a:p>
        </p:txBody>
      </p:sp>
      <p:sp>
        <p:nvSpPr>
          <p:cNvPr id="59" name="Rectangle: Single Corner Snipped 58">
            <a:extLst>
              <a:ext uri="{FF2B5EF4-FFF2-40B4-BE49-F238E27FC236}">
                <a16:creationId xmlns:a16="http://schemas.microsoft.com/office/drawing/2014/main" id="{04704ADC-5A71-A7AC-08FB-98476ACD606B}"/>
              </a:ext>
            </a:extLst>
          </p:cNvPr>
          <p:cNvSpPr/>
          <p:nvPr userDrawn="1"/>
        </p:nvSpPr>
        <p:spPr bwMode="auto">
          <a:xfrm flipV="1">
            <a:off x="12995340" y="2305862"/>
            <a:ext cx="530160" cy="720557"/>
          </a:xfrm>
          <a:prstGeom prst="snip1Rect">
            <a:avLst>
              <a:gd name="adj" fmla="val 38037"/>
            </a:avLst>
          </a:prstGeom>
          <a:solidFill>
            <a:srgbClr val="F2CE3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45720" tIns="45720" rIns="91440" bIns="45720" numCol="1" spcCol="0" rtlCol="0" fromWordArt="0" anchor="ctr" anchorCtr="0" forceAA="0" compatLnSpc="1">
            <a:prstTxWarp prst="textNoShape">
              <a:avLst/>
            </a:prstTxWarp>
            <a:noAutofit/>
          </a:bodyPr>
          <a:lstStyle/>
          <a:p>
            <a:pPr lvl="0" algn="ctr"/>
            <a:r>
              <a:rPr lang="en-US" sz="800" b="1">
                <a:solidFill>
                  <a:schemeClr val="tx1"/>
                </a:solidFill>
              </a:rPr>
              <a:t>Power Bi Light</a:t>
            </a:r>
          </a:p>
        </p:txBody>
      </p:sp>
      <p:sp>
        <p:nvSpPr>
          <p:cNvPr id="62" name="Rectangle 61">
            <a:extLst>
              <a:ext uri="{FF2B5EF4-FFF2-40B4-BE49-F238E27FC236}">
                <a16:creationId xmlns:a16="http://schemas.microsoft.com/office/drawing/2014/main" id="{56110A8D-D937-33BE-87D5-7E552688D3F2}"/>
              </a:ext>
            </a:extLst>
          </p:cNvPr>
          <p:cNvSpPr/>
          <p:nvPr userDrawn="1"/>
        </p:nvSpPr>
        <p:spPr bwMode="auto">
          <a:xfrm>
            <a:off x="12410727" y="3072180"/>
            <a:ext cx="530159" cy="720557"/>
          </a:xfrm>
          <a:prstGeom prst="rect">
            <a:avLst/>
          </a:prstGeom>
          <a:solidFill>
            <a:srgbClr val="0066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2880" tIns="45720" rIns="182880" bIns="45720" numCol="1" spcCol="0" rtlCol="0" fromWordArt="0" anchor="ctr" anchorCtr="0" forceAA="0" compatLnSpc="1">
            <a:prstTxWarp prst="textNoShape">
              <a:avLst/>
            </a:prstTxWarp>
            <a:noAutofit/>
          </a:bodyPr>
          <a:lstStyle/>
          <a:p>
            <a:pPr lvl="0" algn="ctr"/>
            <a:r>
              <a:rPr lang="en-US" sz="800" b="1">
                <a:solidFill>
                  <a:schemeClr val="bg1"/>
                </a:solidFill>
              </a:rPr>
              <a:t>Power</a:t>
            </a:r>
            <a:br>
              <a:rPr lang="en-US" sz="800" b="1">
                <a:solidFill>
                  <a:schemeClr val="bg1"/>
                </a:solidFill>
              </a:rPr>
            </a:br>
            <a:r>
              <a:rPr lang="en-US" sz="800" b="1">
                <a:solidFill>
                  <a:schemeClr val="bg1"/>
                </a:solidFill>
              </a:rPr>
              <a:t>Automate Dark</a:t>
            </a:r>
          </a:p>
        </p:txBody>
      </p:sp>
      <p:sp>
        <p:nvSpPr>
          <p:cNvPr id="63" name="Rectangle: Single Corner Snipped 62">
            <a:extLst>
              <a:ext uri="{FF2B5EF4-FFF2-40B4-BE49-F238E27FC236}">
                <a16:creationId xmlns:a16="http://schemas.microsoft.com/office/drawing/2014/main" id="{4F3699C4-A871-BEAC-0F44-134D67BDA5B2}"/>
              </a:ext>
            </a:extLst>
          </p:cNvPr>
          <p:cNvSpPr/>
          <p:nvPr userDrawn="1"/>
        </p:nvSpPr>
        <p:spPr bwMode="auto">
          <a:xfrm flipV="1">
            <a:off x="12995340" y="3072179"/>
            <a:ext cx="530160" cy="720557"/>
          </a:xfrm>
          <a:prstGeom prst="snip1Rect">
            <a:avLst>
              <a:gd name="adj" fmla="val 38037"/>
            </a:avLst>
          </a:prstGeom>
          <a:solidFill>
            <a:srgbClr val="50E6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45720" tIns="45720" rIns="91440" bIns="45720" numCol="1" spcCol="0" rtlCol="0" fromWordArt="0" anchor="ctr" anchorCtr="0" forceAA="0" compatLnSpc="1">
            <a:prstTxWarp prst="textNoShape">
              <a:avLst/>
            </a:prstTxWarp>
            <a:noAutofit/>
          </a:bodyPr>
          <a:lstStyle/>
          <a:p>
            <a:pPr lvl="0" algn="ctr"/>
            <a:r>
              <a:rPr lang="en-US" sz="800" b="1">
                <a:solidFill>
                  <a:schemeClr val="tx1"/>
                </a:solidFill>
              </a:rPr>
              <a:t>Power</a:t>
            </a:r>
            <a:br>
              <a:rPr lang="en-US" sz="800" b="1">
                <a:solidFill>
                  <a:schemeClr val="tx1"/>
                </a:solidFill>
              </a:rPr>
            </a:br>
            <a:r>
              <a:rPr lang="en-US" sz="800" b="1">
                <a:solidFill>
                  <a:schemeClr val="tx1"/>
                </a:solidFill>
              </a:rPr>
              <a:t>Automate Light</a:t>
            </a:r>
          </a:p>
        </p:txBody>
      </p:sp>
      <p:sp>
        <p:nvSpPr>
          <p:cNvPr id="66" name="Rectangle 65">
            <a:extLst>
              <a:ext uri="{FF2B5EF4-FFF2-40B4-BE49-F238E27FC236}">
                <a16:creationId xmlns:a16="http://schemas.microsoft.com/office/drawing/2014/main" id="{4F6C4DB2-FFDC-E46B-7EB6-A1AD0A18E2AA}"/>
              </a:ext>
            </a:extLst>
          </p:cNvPr>
          <p:cNvSpPr/>
          <p:nvPr userDrawn="1"/>
        </p:nvSpPr>
        <p:spPr bwMode="auto">
          <a:xfrm>
            <a:off x="12410849" y="3838497"/>
            <a:ext cx="530159" cy="720557"/>
          </a:xfrm>
          <a:prstGeom prst="rect">
            <a:avLst/>
          </a:prstGeom>
          <a:solidFill>
            <a:srgbClr val="74277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2880" tIns="45720" rIns="182880" bIns="45720" numCol="1" spcCol="0" rtlCol="0" fromWordArt="0" anchor="ctr" anchorCtr="0" forceAA="0" compatLnSpc="1">
            <a:prstTxWarp prst="textNoShape">
              <a:avLst/>
            </a:prstTxWarp>
            <a:noAutofit/>
          </a:bodyPr>
          <a:lstStyle/>
          <a:p>
            <a:pPr lvl="0" algn="ctr"/>
            <a:r>
              <a:rPr lang="en-US" sz="800" b="1"/>
              <a:t>Power</a:t>
            </a:r>
            <a:br>
              <a:rPr lang="en-US" sz="800" b="1"/>
            </a:br>
            <a:r>
              <a:rPr lang="en-US" sz="800" b="1"/>
              <a:t>Apps</a:t>
            </a:r>
            <a:br>
              <a:rPr lang="en-US" sz="800" b="1"/>
            </a:br>
            <a:r>
              <a:rPr lang="en-US" sz="800" b="1"/>
              <a:t>Dark</a:t>
            </a:r>
          </a:p>
        </p:txBody>
      </p:sp>
      <p:sp>
        <p:nvSpPr>
          <p:cNvPr id="67" name="Rectangle: Single Corner Snipped 66">
            <a:extLst>
              <a:ext uri="{FF2B5EF4-FFF2-40B4-BE49-F238E27FC236}">
                <a16:creationId xmlns:a16="http://schemas.microsoft.com/office/drawing/2014/main" id="{05CDE5CD-D913-F954-8055-783E465DF50F}"/>
              </a:ext>
            </a:extLst>
          </p:cNvPr>
          <p:cNvSpPr/>
          <p:nvPr userDrawn="1"/>
        </p:nvSpPr>
        <p:spPr bwMode="auto">
          <a:xfrm flipV="1">
            <a:off x="12995340" y="3838496"/>
            <a:ext cx="530160" cy="720557"/>
          </a:xfrm>
          <a:prstGeom prst="snip1Rect">
            <a:avLst>
              <a:gd name="adj" fmla="val 30859"/>
            </a:avLst>
          </a:prstGeom>
          <a:solidFill>
            <a:srgbClr val="D59D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45720" tIns="45720" rIns="91440" bIns="45720" numCol="1" spcCol="0" rtlCol="0" fromWordArt="0" anchor="ctr" anchorCtr="0" forceAA="0" compatLnSpc="1">
            <a:prstTxWarp prst="textNoShape">
              <a:avLst/>
            </a:prstTxWarp>
            <a:noAutofit/>
          </a:bodyPr>
          <a:lstStyle/>
          <a:p>
            <a:pPr lvl="0" algn="ctr"/>
            <a:r>
              <a:rPr lang="en-US" sz="800" b="1">
                <a:solidFill>
                  <a:schemeClr val="tx1"/>
                </a:solidFill>
              </a:rPr>
              <a:t>Power</a:t>
            </a:r>
            <a:br>
              <a:rPr lang="en-US" sz="800" b="1">
                <a:solidFill>
                  <a:schemeClr val="tx1"/>
                </a:solidFill>
              </a:rPr>
            </a:br>
            <a:r>
              <a:rPr lang="en-US" sz="800" b="1">
                <a:solidFill>
                  <a:schemeClr val="tx1"/>
                </a:solidFill>
              </a:rPr>
              <a:t>Apps</a:t>
            </a:r>
            <a:br>
              <a:rPr lang="en-US" sz="800" b="1">
                <a:solidFill>
                  <a:schemeClr val="tx1"/>
                </a:solidFill>
              </a:rPr>
            </a:br>
            <a:r>
              <a:rPr lang="en-US" sz="800" b="1">
                <a:solidFill>
                  <a:schemeClr val="tx1"/>
                </a:solidFill>
              </a:rPr>
              <a:t>Light</a:t>
            </a:r>
          </a:p>
        </p:txBody>
      </p:sp>
      <p:sp>
        <p:nvSpPr>
          <p:cNvPr id="68" name="Rectangle 67">
            <a:extLst>
              <a:ext uri="{FF2B5EF4-FFF2-40B4-BE49-F238E27FC236}">
                <a16:creationId xmlns:a16="http://schemas.microsoft.com/office/drawing/2014/main" id="{F966EBCE-C013-9EED-E9EB-BA17AA3E5C8F}"/>
              </a:ext>
            </a:extLst>
          </p:cNvPr>
          <p:cNvSpPr/>
          <p:nvPr userDrawn="1"/>
        </p:nvSpPr>
        <p:spPr bwMode="auto">
          <a:xfrm>
            <a:off x="12410970" y="4604814"/>
            <a:ext cx="530159" cy="720557"/>
          </a:xfrm>
          <a:prstGeom prst="rect">
            <a:avLst/>
          </a:prstGeom>
          <a:solidFill>
            <a:srgbClr val="0B556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2880" tIns="45720" rIns="182880" bIns="45720" numCol="1" spcCol="0" rtlCol="0" fromWordArt="0" anchor="ctr" anchorCtr="0" forceAA="0" compatLnSpc="1">
            <a:prstTxWarp prst="textNoShape">
              <a:avLst/>
            </a:prstTxWarp>
            <a:noAutofit/>
          </a:bodyPr>
          <a:lstStyle/>
          <a:p>
            <a:pPr lvl="0" algn="ctr"/>
            <a:r>
              <a:rPr lang="en-US" sz="800" b="1"/>
              <a:t>Power Virtual</a:t>
            </a:r>
            <a:br>
              <a:rPr lang="en-US" sz="800" b="1"/>
            </a:br>
            <a:r>
              <a:rPr lang="en-US" sz="800" b="1"/>
              <a:t>Agents Dark</a:t>
            </a:r>
          </a:p>
        </p:txBody>
      </p:sp>
      <p:sp>
        <p:nvSpPr>
          <p:cNvPr id="69" name="Rectangle: Single Corner Snipped 68">
            <a:extLst>
              <a:ext uri="{FF2B5EF4-FFF2-40B4-BE49-F238E27FC236}">
                <a16:creationId xmlns:a16="http://schemas.microsoft.com/office/drawing/2014/main" id="{13187A80-1B29-1AA7-E72E-CC324C7731B3}"/>
              </a:ext>
            </a:extLst>
          </p:cNvPr>
          <p:cNvSpPr/>
          <p:nvPr userDrawn="1"/>
        </p:nvSpPr>
        <p:spPr bwMode="auto">
          <a:xfrm flipV="1">
            <a:off x="12995340" y="4604813"/>
            <a:ext cx="530160" cy="720557"/>
          </a:xfrm>
          <a:prstGeom prst="snip1Rect">
            <a:avLst>
              <a:gd name="adj" fmla="val 21276"/>
            </a:avLst>
          </a:prstGeom>
          <a:solidFill>
            <a:srgbClr val="4CCB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45720" tIns="27432" rIns="91440" bIns="27432" numCol="1" spcCol="0" rtlCol="0" fromWordArt="0" anchor="ctr" anchorCtr="0" forceAA="0" compatLnSpc="1">
            <a:prstTxWarp prst="textNoShape">
              <a:avLst/>
            </a:prstTxWarp>
            <a:noAutofit/>
          </a:bodyPr>
          <a:lstStyle/>
          <a:p>
            <a:pPr lvl="0" algn="ctr"/>
            <a:r>
              <a:rPr lang="en-US" sz="800" b="1">
                <a:solidFill>
                  <a:schemeClr val="tx1"/>
                </a:solidFill>
              </a:rPr>
              <a:t>Power Virtual</a:t>
            </a:r>
            <a:br>
              <a:rPr lang="en-US" sz="800" b="1">
                <a:solidFill>
                  <a:schemeClr val="tx1"/>
                </a:solidFill>
              </a:rPr>
            </a:br>
            <a:r>
              <a:rPr lang="en-US" sz="800" b="1">
                <a:solidFill>
                  <a:schemeClr val="tx1"/>
                </a:solidFill>
              </a:rPr>
              <a:t>Agents Light</a:t>
            </a:r>
          </a:p>
        </p:txBody>
      </p:sp>
      <p:sp>
        <p:nvSpPr>
          <p:cNvPr id="73" name="Rectangle 72">
            <a:extLst>
              <a:ext uri="{FF2B5EF4-FFF2-40B4-BE49-F238E27FC236}">
                <a16:creationId xmlns:a16="http://schemas.microsoft.com/office/drawing/2014/main" id="{68D432F4-C1DA-83AF-FC96-0CDD7996560C}"/>
              </a:ext>
            </a:extLst>
          </p:cNvPr>
          <p:cNvSpPr/>
          <p:nvPr userDrawn="1"/>
        </p:nvSpPr>
        <p:spPr bwMode="auto">
          <a:xfrm>
            <a:off x="12410849" y="5371131"/>
            <a:ext cx="530159" cy="720557"/>
          </a:xfrm>
          <a:prstGeom prst="rect">
            <a:avLst/>
          </a:prstGeom>
          <a:solidFill>
            <a:srgbClr val="22204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2880" tIns="45720" rIns="182880" bIns="45720" numCol="1" spcCol="0" rtlCol="0" fromWordArt="0" anchor="ctr" anchorCtr="0" forceAA="0" compatLnSpc="1">
            <a:prstTxWarp prst="textNoShape">
              <a:avLst/>
            </a:prstTxWarp>
            <a:noAutofit/>
          </a:bodyPr>
          <a:lstStyle/>
          <a:p>
            <a:pPr algn="ctr"/>
            <a:r>
              <a:rPr lang="en-US" sz="800" b="1"/>
              <a:t>Power</a:t>
            </a:r>
            <a:br>
              <a:rPr lang="en-US" sz="800" b="1"/>
            </a:br>
            <a:r>
              <a:rPr lang="en-US" sz="800" b="1"/>
              <a:t>Pages</a:t>
            </a:r>
            <a:r>
              <a:rPr lang="en-US" sz="800" b="1" kern="1200">
                <a:solidFill>
                  <a:schemeClr val="bg1"/>
                </a:solidFill>
                <a:latin typeface="+mn-lt"/>
                <a:ea typeface="+mn-ea"/>
                <a:cs typeface="+mn-cs"/>
              </a:rPr>
              <a:t> Dark</a:t>
            </a:r>
            <a:endParaRPr lang="en-US" sz="800" b="1"/>
          </a:p>
        </p:txBody>
      </p:sp>
      <p:sp>
        <p:nvSpPr>
          <p:cNvPr id="74" name="Rectangle: Single Corner Snipped 73">
            <a:extLst>
              <a:ext uri="{FF2B5EF4-FFF2-40B4-BE49-F238E27FC236}">
                <a16:creationId xmlns:a16="http://schemas.microsoft.com/office/drawing/2014/main" id="{5E28FDC9-01D2-1FE1-7F07-0906701CCACF}"/>
              </a:ext>
            </a:extLst>
          </p:cNvPr>
          <p:cNvSpPr/>
          <p:nvPr userDrawn="1"/>
        </p:nvSpPr>
        <p:spPr bwMode="auto">
          <a:xfrm flipV="1">
            <a:off x="12995340" y="5371130"/>
            <a:ext cx="530160" cy="720557"/>
          </a:xfrm>
          <a:prstGeom prst="snip1Rect">
            <a:avLst>
              <a:gd name="adj" fmla="val 33252"/>
            </a:avLst>
          </a:prstGeom>
          <a:solidFill>
            <a:srgbClr val="4B44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45720" tIns="45720" rIns="91440" bIns="45720" numCol="1" spcCol="0" rtlCol="0" fromWordArt="0" anchor="ctr" anchorCtr="0" forceAA="0" compatLnSpc="1">
            <a:prstTxWarp prst="textNoShape">
              <a:avLst/>
            </a:prstTxWarp>
            <a:noAutofit/>
          </a:bodyPr>
          <a:lstStyle/>
          <a:p>
            <a:pPr algn="ctr"/>
            <a:r>
              <a:rPr lang="en-US" sz="800" b="1">
                <a:solidFill>
                  <a:schemeClr val="bg1"/>
                </a:solidFill>
              </a:rPr>
              <a:t>Power</a:t>
            </a:r>
            <a:br>
              <a:rPr lang="en-US" sz="800" b="1">
                <a:solidFill>
                  <a:schemeClr val="bg1"/>
                </a:solidFill>
              </a:rPr>
            </a:br>
            <a:r>
              <a:rPr lang="en-US" sz="800" b="1">
                <a:solidFill>
                  <a:schemeClr val="bg1"/>
                </a:solidFill>
              </a:rPr>
              <a:t>Pages</a:t>
            </a:r>
            <a:r>
              <a:rPr lang="en-US" sz="800" b="1" kern="1200">
                <a:solidFill>
                  <a:schemeClr val="bg1"/>
                </a:solidFill>
                <a:latin typeface="+mn-lt"/>
                <a:ea typeface="+mn-ea"/>
                <a:cs typeface="+mn-cs"/>
              </a:rPr>
              <a:t> Light</a:t>
            </a:r>
            <a:endParaRPr lang="en-US" sz="800" b="1">
              <a:solidFill>
                <a:schemeClr val="bg1"/>
              </a:solidFill>
            </a:endParaRPr>
          </a:p>
        </p:txBody>
      </p:sp>
      <p:sp>
        <p:nvSpPr>
          <p:cNvPr id="91" name="Rectangle 90">
            <a:extLst>
              <a:ext uri="{FF2B5EF4-FFF2-40B4-BE49-F238E27FC236}">
                <a16:creationId xmlns:a16="http://schemas.microsoft.com/office/drawing/2014/main" id="{52B15FA5-6C54-48D2-5AF5-5F911096FD9C}"/>
              </a:ext>
            </a:extLst>
          </p:cNvPr>
          <p:cNvSpPr/>
          <p:nvPr userDrawn="1"/>
        </p:nvSpPr>
        <p:spPr bwMode="auto">
          <a:xfrm>
            <a:off x="12410970" y="6137444"/>
            <a:ext cx="530159" cy="720557"/>
          </a:xfrm>
          <a:prstGeom prst="rect">
            <a:avLst/>
          </a:prstGeom>
          <a:solidFill>
            <a:srgbClr val="14938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2880" tIns="45720" rIns="182880" bIns="45720" numCol="1" spcCol="0" rtlCol="0" fromWordArt="0" anchor="ctr" anchorCtr="0" forceAA="0" compatLnSpc="1">
            <a:prstTxWarp prst="textNoShape">
              <a:avLst/>
            </a:prstTxWarp>
            <a:noAutofit/>
          </a:bodyPr>
          <a:lstStyle/>
          <a:p>
            <a:pPr algn="ctr"/>
            <a:r>
              <a:rPr lang="en-US" sz="800" b="1"/>
              <a:t>Power</a:t>
            </a:r>
            <a:br>
              <a:rPr lang="en-US" sz="800" b="1"/>
            </a:br>
            <a:r>
              <a:rPr lang="en-US" sz="800" b="1"/>
              <a:t>Platform</a:t>
            </a:r>
            <a:r>
              <a:rPr lang="en-US" sz="800" b="1" kern="1200">
                <a:solidFill>
                  <a:schemeClr val="bg1"/>
                </a:solidFill>
                <a:latin typeface="+mn-lt"/>
                <a:ea typeface="+mn-ea"/>
                <a:cs typeface="+mn-cs"/>
              </a:rPr>
              <a:t> Dark</a:t>
            </a:r>
            <a:endParaRPr lang="en-US" sz="800" b="1"/>
          </a:p>
        </p:txBody>
      </p:sp>
      <p:sp>
        <p:nvSpPr>
          <p:cNvPr id="92" name="Rectangle: Single Corner Snipped 91">
            <a:extLst>
              <a:ext uri="{FF2B5EF4-FFF2-40B4-BE49-F238E27FC236}">
                <a16:creationId xmlns:a16="http://schemas.microsoft.com/office/drawing/2014/main" id="{FECDD228-E02E-C86F-8EE2-87C6C84F8F3E}"/>
              </a:ext>
            </a:extLst>
          </p:cNvPr>
          <p:cNvSpPr/>
          <p:nvPr userDrawn="1"/>
        </p:nvSpPr>
        <p:spPr bwMode="auto">
          <a:xfrm flipV="1">
            <a:off x="12995340" y="6137444"/>
            <a:ext cx="530160" cy="720557"/>
          </a:xfrm>
          <a:prstGeom prst="snip1Rect">
            <a:avLst>
              <a:gd name="adj" fmla="val 24878"/>
            </a:avLst>
          </a:prstGeom>
          <a:solidFill>
            <a:srgbClr val="4BC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45720" tIns="45720" rIns="91440" bIns="45720" numCol="1" spcCol="0" rtlCol="0" fromWordArt="0" anchor="ctr" anchorCtr="0" forceAA="0" compatLnSpc="1">
            <a:prstTxWarp prst="textNoShape">
              <a:avLst/>
            </a:prstTxWarp>
            <a:noAutofit/>
          </a:bodyPr>
          <a:lstStyle/>
          <a:p>
            <a:pPr algn="ctr"/>
            <a:r>
              <a:rPr lang="en-US" sz="800" b="1">
                <a:solidFill>
                  <a:schemeClr val="bg1"/>
                </a:solidFill>
              </a:rPr>
              <a:t>Power</a:t>
            </a:r>
            <a:br>
              <a:rPr lang="en-US" sz="800" b="1">
                <a:solidFill>
                  <a:schemeClr val="bg1"/>
                </a:solidFill>
              </a:rPr>
            </a:br>
            <a:r>
              <a:rPr lang="en-US" sz="800" b="1">
                <a:solidFill>
                  <a:schemeClr val="bg1"/>
                </a:solidFill>
              </a:rPr>
              <a:t>Platform</a:t>
            </a:r>
            <a:r>
              <a:rPr lang="en-US" sz="800" b="1" kern="1200">
                <a:solidFill>
                  <a:schemeClr val="bg1"/>
                </a:solidFill>
                <a:latin typeface="+mn-lt"/>
                <a:ea typeface="+mn-ea"/>
                <a:cs typeface="+mn-cs"/>
              </a:rPr>
              <a:t> Light</a:t>
            </a:r>
            <a:endParaRPr lang="en-US" sz="800" b="1">
              <a:solidFill>
                <a:schemeClr val="bg1"/>
              </a:solidFill>
            </a:endParaRPr>
          </a:p>
        </p:txBody>
      </p:sp>
      <p:sp>
        <p:nvSpPr>
          <p:cNvPr id="111" name="Rectangle 110">
            <a:extLst>
              <a:ext uri="{FF2B5EF4-FFF2-40B4-BE49-F238E27FC236}">
                <a16:creationId xmlns:a16="http://schemas.microsoft.com/office/drawing/2014/main" id="{BE7E2E2D-C6B1-5EA4-7349-83FF5DE2DBB6}"/>
              </a:ext>
            </a:extLst>
          </p:cNvPr>
          <p:cNvSpPr/>
          <p:nvPr userDrawn="1"/>
        </p:nvSpPr>
        <p:spPr bwMode="auto">
          <a:xfrm>
            <a:off x="12410482" y="768622"/>
            <a:ext cx="530159" cy="722861"/>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800">
              <a:solidFill>
                <a:srgbClr val="FFFFFF"/>
              </a:solidFill>
              <a:ea typeface="Segoe UI" pitchFamily="34" charset="0"/>
              <a:cs typeface="Segoe UI" pitchFamily="34" charset="0"/>
            </a:endParaRPr>
          </a:p>
        </p:txBody>
      </p:sp>
      <p:sp>
        <p:nvSpPr>
          <p:cNvPr id="112" name="Rectangle: Single Corner Snipped 111">
            <a:extLst>
              <a:ext uri="{FF2B5EF4-FFF2-40B4-BE49-F238E27FC236}">
                <a16:creationId xmlns:a16="http://schemas.microsoft.com/office/drawing/2014/main" id="{7109F77D-50EF-7CD4-C093-4F6451C99DB6}"/>
              </a:ext>
            </a:extLst>
          </p:cNvPr>
          <p:cNvSpPr/>
          <p:nvPr userDrawn="1"/>
        </p:nvSpPr>
        <p:spPr bwMode="auto">
          <a:xfrm flipV="1">
            <a:off x="12994851" y="768622"/>
            <a:ext cx="530160" cy="722860"/>
          </a:xfrm>
          <a:prstGeom prst="snip1Rect">
            <a:avLst>
              <a:gd name="adj" fmla="val 41626"/>
            </a:avLst>
          </a:prstGeom>
          <a:solidFill>
            <a:schemeClr val="tx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2880" tIns="146304" rIns="182880" bIns="146304" numCol="1" spcCol="0" rtlCol="0" fromWordArt="0" anchor="ctr" anchorCtr="0" forceAA="0" compatLnSpc="1">
            <a:prstTxWarp prst="textNoShape">
              <a:avLst/>
            </a:prstTxWarp>
            <a:noAutofit/>
          </a:bodyPr>
          <a:lstStyle/>
          <a:p>
            <a:pPr algn="l" defTabSz="932472" fontAlgn="base">
              <a:spcBef>
                <a:spcPct val="0"/>
              </a:spcBef>
              <a:spcAft>
                <a:spcPct val="0"/>
              </a:spcAft>
            </a:pPr>
            <a:endParaRPr lang="en-US" sz="800" err="1">
              <a:solidFill>
                <a:srgbClr val="FFFFFF"/>
              </a:solidFill>
              <a:ea typeface="Segoe UI" pitchFamily="34" charset="0"/>
              <a:cs typeface="Segoe UI" pitchFamily="34" charset="0"/>
            </a:endParaRPr>
          </a:p>
        </p:txBody>
      </p:sp>
      <p:sp>
        <p:nvSpPr>
          <p:cNvPr id="115" name="Rectangle 114">
            <a:extLst>
              <a:ext uri="{FF2B5EF4-FFF2-40B4-BE49-F238E27FC236}">
                <a16:creationId xmlns:a16="http://schemas.microsoft.com/office/drawing/2014/main" id="{29425B8F-DEAE-2553-A34D-A142F1FCE2F5}"/>
              </a:ext>
            </a:extLst>
          </p:cNvPr>
          <p:cNvSpPr/>
          <p:nvPr userDrawn="1"/>
        </p:nvSpPr>
        <p:spPr bwMode="auto">
          <a:xfrm>
            <a:off x="13608553" y="0"/>
            <a:ext cx="134938" cy="2203733"/>
          </a:xfrm>
          <a:custGeom>
            <a:avLst/>
            <a:gdLst>
              <a:gd name="connsiteX0" fmla="*/ 0 w 200025"/>
              <a:gd name="connsiteY0" fmla="*/ 0 h 2203733"/>
              <a:gd name="connsiteX1" fmla="*/ 200025 w 200025"/>
              <a:gd name="connsiteY1" fmla="*/ 0 h 2203733"/>
              <a:gd name="connsiteX2" fmla="*/ 200025 w 200025"/>
              <a:gd name="connsiteY2" fmla="*/ 2203733 h 2203733"/>
              <a:gd name="connsiteX3" fmla="*/ 0 w 200025"/>
              <a:gd name="connsiteY3" fmla="*/ 2203733 h 2203733"/>
              <a:gd name="connsiteX4" fmla="*/ 0 w 200025"/>
              <a:gd name="connsiteY4" fmla="*/ 0 h 2203733"/>
              <a:gd name="connsiteX0" fmla="*/ 0 w 200025"/>
              <a:gd name="connsiteY0" fmla="*/ 0 h 2203733"/>
              <a:gd name="connsiteX1" fmla="*/ 200025 w 200025"/>
              <a:gd name="connsiteY1" fmla="*/ 0 h 2203733"/>
              <a:gd name="connsiteX2" fmla="*/ 200025 w 200025"/>
              <a:gd name="connsiteY2" fmla="*/ 2203733 h 2203733"/>
              <a:gd name="connsiteX3" fmla="*/ 0 w 200025"/>
              <a:gd name="connsiteY3" fmla="*/ 2203733 h 2203733"/>
              <a:gd name="connsiteX4" fmla="*/ 91440 w 200025"/>
              <a:gd name="connsiteY4" fmla="*/ 91440 h 2203733"/>
              <a:gd name="connsiteX0" fmla="*/ 0 w 200025"/>
              <a:gd name="connsiteY0" fmla="*/ 0 h 2203733"/>
              <a:gd name="connsiteX1" fmla="*/ 200025 w 200025"/>
              <a:gd name="connsiteY1" fmla="*/ 0 h 2203733"/>
              <a:gd name="connsiteX2" fmla="*/ 200025 w 200025"/>
              <a:gd name="connsiteY2" fmla="*/ 2203733 h 2203733"/>
              <a:gd name="connsiteX3" fmla="*/ 0 w 200025"/>
              <a:gd name="connsiteY3" fmla="*/ 2203733 h 2203733"/>
            </a:gdLst>
            <a:ahLst/>
            <a:cxnLst>
              <a:cxn ang="0">
                <a:pos x="connsiteX0" y="connsiteY0"/>
              </a:cxn>
              <a:cxn ang="0">
                <a:pos x="connsiteX1" y="connsiteY1"/>
              </a:cxn>
              <a:cxn ang="0">
                <a:pos x="connsiteX2" y="connsiteY2"/>
              </a:cxn>
              <a:cxn ang="0">
                <a:pos x="connsiteX3" y="connsiteY3"/>
              </a:cxn>
            </a:cxnLst>
            <a:rect l="l" t="t" r="r" b="b"/>
            <a:pathLst>
              <a:path w="200025" h="2203733">
                <a:moveTo>
                  <a:pt x="0" y="0"/>
                </a:moveTo>
                <a:lnTo>
                  <a:pt x="200025" y="0"/>
                </a:lnTo>
                <a:lnTo>
                  <a:pt x="200025" y="2203733"/>
                </a:lnTo>
                <a:lnTo>
                  <a:pt x="0" y="2203733"/>
                </a:lnTo>
              </a:path>
            </a:pathLst>
          </a:cu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17" name="TextBox 116">
            <a:extLst>
              <a:ext uri="{FF2B5EF4-FFF2-40B4-BE49-F238E27FC236}">
                <a16:creationId xmlns:a16="http://schemas.microsoft.com/office/drawing/2014/main" id="{D0EA6001-AA7F-ADE7-1D3C-E21D2ED694F6}"/>
              </a:ext>
            </a:extLst>
          </p:cNvPr>
          <p:cNvSpPr txBox="1"/>
          <p:nvPr userDrawn="1"/>
        </p:nvSpPr>
        <p:spPr>
          <a:xfrm rot="5400000">
            <a:off x="13119148" y="971060"/>
            <a:ext cx="1263926" cy="261610"/>
          </a:xfrm>
          <a:prstGeom prst="rect">
            <a:avLst/>
          </a:prstGeom>
          <a:solidFill>
            <a:srgbClr val="ECECEC"/>
          </a:solidFill>
        </p:spPr>
        <p:txBody>
          <a:bodyPr wrap="square">
            <a:spAutoFit/>
          </a:bodyPr>
          <a:lstStyle/>
          <a:p>
            <a:pPr marL="0" algn="ctr" defTabSz="914400" rtl="0" eaLnBrk="1" latinLnBrk="0" hangingPunct="1"/>
            <a:r>
              <a:rPr lang="en-US" sz="1100" b="1" kern="1200">
                <a:solidFill>
                  <a:schemeClr val="tx1"/>
                </a:solidFill>
                <a:latin typeface="+mn-lt"/>
                <a:ea typeface="+mn-ea"/>
                <a:cs typeface="+mn-cs"/>
              </a:rPr>
              <a:t>Universal Colors</a:t>
            </a:r>
          </a:p>
        </p:txBody>
      </p:sp>
      <p:sp>
        <p:nvSpPr>
          <p:cNvPr id="118" name="Rectangle 114">
            <a:extLst>
              <a:ext uri="{FF2B5EF4-FFF2-40B4-BE49-F238E27FC236}">
                <a16:creationId xmlns:a16="http://schemas.microsoft.com/office/drawing/2014/main" id="{BDC581B7-C25C-BC19-F5F3-9B5342F25487}"/>
              </a:ext>
            </a:extLst>
          </p:cNvPr>
          <p:cNvSpPr/>
          <p:nvPr userDrawn="1"/>
        </p:nvSpPr>
        <p:spPr bwMode="auto">
          <a:xfrm>
            <a:off x="13609637" y="2303703"/>
            <a:ext cx="134938" cy="4554297"/>
          </a:xfrm>
          <a:custGeom>
            <a:avLst/>
            <a:gdLst>
              <a:gd name="connsiteX0" fmla="*/ 0 w 200025"/>
              <a:gd name="connsiteY0" fmla="*/ 0 h 2203733"/>
              <a:gd name="connsiteX1" fmla="*/ 200025 w 200025"/>
              <a:gd name="connsiteY1" fmla="*/ 0 h 2203733"/>
              <a:gd name="connsiteX2" fmla="*/ 200025 w 200025"/>
              <a:gd name="connsiteY2" fmla="*/ 2203733 h 2203733"/>
              <a:gd name="connsiteX3" fmla="*/ 0 w 200025"/>
              <a:gd name="connsiteY3" fmla="*/ 2203733 h 2203733"/>
              <a:gd name="connsiteX4" fmla="*/ 0 w 200025"/>
              <a:gd name="connsiteY4" fmla="*/ 0 h 2203733"/>
              <a:gd name="connsiteX0" fmla="*/ 0 w 200025"/>
              <a:gd name="connsiteY0" fmla="*/ 0 h 2203733"/>
              <a:gd name="connsiteX1" fmla="*/ 200025 w 200025"/>
              <a:gd name="connsiteY1" fmla="*/ 0 h 2203733"/>
              <a:gd name="connsiteX2" fmla="*/ 200025 w 200025"/>
              <a:gd name="connsiteY2" fmla="*/ 2203733 h 2203733"/>
              <a:gd name="connsiteX3" fmla="*/ 0 w 200025"/>
              <a:gd name="connsiteY3" fmla="*/ 2203733 h 2203733"/>
              <a:gd name="connsiteX4" fmla="*/ 91440 w 200025"/>
              <a:gd name="connsiteY4" fmla="*/ 91440 h 2203733"/>
              <a:gd name="connsiteX0" fmla="*/ 0 w 200025"/>
              <a:gd name="connsiteY0" fmla="*/ 0 h 2203733"/>
              <a:gd name="connsiteX1" fmla="*/ 200025 w 200025"/>
              <a:gd name="connsiteY1" fmla="*/ 0 h 2203733"/>
              <a:gd name="connsiteX2" fmla="*/ 200025 w 200025"/>
              <a:gd name="connsiteY2" fmla="*/ 2203733 h 2203733"/>
              <a:gd name="connsiteX3" fmla="*/ 0 w 200025"/>
              <a:gd name="connsiteY3" fmla="*/ 2203733 h 2203733"/>
            </a:gdLst>
            <a:ahLst/>
            <a:cxnLst>
              <a:cxn ang="0">
                <a:pos x="connsiteX0" y="connsiteY0"/>
              </a:cxn>
              <a:cxn ang="0">
                <a:pos x="connsiteX1" y="connsiteY1"/>
              </a:cxn>
              <a:cxn ang="0">
                <a:pos x="connsiteX2" y="connsiteY2"/>
              </a:cxn>
              <a:cxn ang="0">
                <a:pos x="connsiteX3" y="connsiteY3"/>
              </a:cxn>
            </a:cxnLst>
            <a:rect l="l" t="t" r="r" b="b"/>
            <a:pathLst>
              <a:path w="200025" h="2203733">
                <a:moveTo>
                  <a:pt x="0" y="0"/>
                </a:moveTo>
                <a:lnTo>
                  <a:pt x="200025" y="0"/>
                </a:lnTo>
                <a:lnTo>
                  <a:pt x="200025" y="2203733"/>
                </a:lnTo>
                <a:lnTo>
                  <a:pt x="0" y="2203733"/>
                </a:lnTo>
              </a:path>
            </a:pathLst>
          </a:cu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19" name="TextBox 118">
            <a:extLst>
              <a:ext uri="{FF2B5EF4-FFF2-40B4-BE49-F238E27FC236}">
                <a16:creationId xmlns:a16="http://schemas.microsoft.com/office/drawing/2014/main" id="{26C18FCC-458B-3C39-F881-A647D9187BB2}"/>
              </a:ext>
            </a:extLst>
          </p:cNvPr>
          <p:cNvSpPr txBox="1"/>
          <p:nvPr userDrawn="1"/>
        </p:nvSpPr>
        <p:spPr>
          <a:xfrm rot="5400000">
            <a:off x="13162466" y="4258315"/>
            <a:ext cx="1177290" cy="261610"/>
          </a:xfrm>
          <a:prstGeom prst="rect">
            <a:avLst/>
          </a:prstGeom>
          <a:solidFill>
            <a:srgbClr val="ECECEC"/>
          </a:solidFill>
        </p:spPr>
        <p:txBody>
          <a:bodyPr wrap="square">
            <a:spAutoFit/>
          </a:bodyPr>
          <a:lstStyle/>
          <a:p>
            <a:pPr marL="0" algn="ctr" defTabSz="914400" rtl="0" eaLnBrk="1" latinLnBrk="0" hangingPunct="1"/>
            <a:r>
              <a:rPr lang="en-US" sz="1100" b="1" kern="1200">
                <a:solidFill>
                  <a:schemeClr val="tx1"/>
                </a:solidFill>
                <a:latin typeface="+mn-lt"/>
                <a:ea typeface="+mn-ea"/>
                <a:cs typeface="+mn-cs"/>
              </a:rPr>
              <a:t>Product Colors</a:t>
            </a:r>
          </a:p>
        </p:txBody>
      </p:sp>
      <p:sp>
        <p:nvSpPr>
          <p:cNvPr id="160" name="Rectangle 159">
            <a:extLst>
              <a:ext uri="{FF2B5EF4-FFF2-40B4-BE49-F238E27FC236}">
                <a16:creationId xmlns:a16="http://schemas.microsoft.com/office/drawing/2014/main" id="{0C48B22D-E877-46C2-C93F-2B0A8A391F90}"/>
              </a:ext>
            </a:extLst>
          </p:cNvPr>
          <p:cNvSpPr/>
          <p:nvPr userDrawn="1"/>
        </p:nvSpPr>
        <p:spPr bwMode="auto">
          <a:xfrm>
            <a:off x="13934970" y="0"/>
            <a:ext cx="530159" cy="72055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2880" tIns="45720" rIns="182880" bIns="45720" numCol="1" spcCol="0" rtlCol="0" fromWordArt="0" anchor="ctr" anchorCtr="0" forceAA="0" compatLnSpc="1">
            <a:prstTxWarp prst="textNoShape">
              <a:avLst/>
            </a:prstTxWarp>
            <a:noAutofit/>
          </a:bodyPr>
          <a:lstStyle/>
          <a:p>
            <a:pPr algn="ctr"/>
            <a:endParaRPr lang="en-US" sz="800" b="1"/>
          </a:p>
        </p:txBody>
      </p:sp>
      <p:sp>
        <p:nvSpPr>
          <p:cNvPr id="161" name="Rectangle: Single Corner Snipped 160">
            <a:extLst>
              <a:ext uri="{FF2B5EF4-FFF2-40B4-BE49-F238E27FC236}">
                <a16:creationId xmlns:a16="http://schemas.microsoft.com/office/drawing/2014/main" id="{13452B28-68E8-CE7E-FA9D-BD52B5D77B52}"/>
              </a:ext>
            </a:extLst>
          </p:cNvPr>
          <p:cNvSpPr/>
          <p:nvPr userDrawn="1"/>
        </p:nvSpPr>
        <p:spPr bwMode="auto">
          <a:xfrm flipV="1">
            <a:off x="14519340" y="0"/>
            <a:ext cx="530160" cy="720557"/>
          </a:xfrm>
          <a:prstGeom prst="snip1Rect">
            <a:avLst>
              <a:gd name="adj" fmla="val 24878"/>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45720" tIns="45720" rIns="91440" bIns="45720" numCol="1" spcCol="0" rtlCol="0" fromWordArt="0" anchor="ctr" anchorCtr="0" forceAA="0" compatLnSpc="1">
            <a:prstTxWarp prst="textNoShape">
              <a:avLst/>
            </a:prstTxWarp>
            <a:noAutofit/>
          </a:bodyPr>
          <a:lstStyle/>
          <a:p>
            <a:pPr algn="ctr"/>
            <a:endParaRPr lang="en-US" sz="800" b="1">
              <a:solidFill>
                <a:schemeClr val="bg1"/>
              </a:solidFill>
            </a:endParaRPr>
          </a:p>
        </p:txBody>
      </p:sp>
    </p:spTree>
    <p:extLst>
      <p:ext uri="{BB962C8B-B14F-4D97-AF65-F5344CB8AC3E}">
        <p14:creationId xmlns:p14="http://schemas.microsoft.com/office/powerpoint/2010/main" val="324108044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 id="2147483738" r:id="rId39"/>
    <p:sldLayoutId id="2147483739" r:id="rId40"/>
    <p:sldLayoutId id="2147483740" r:id="rId41"/>
    <p:sldLayoutId id="2147483741" r:id="rId42"/>
    <p:sldLayoutId id="2147483742" r:id="rId43"/>
    <p:sldLayoutId id="2147483743" r:id="rId44"/>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52">
          <p15:clr>
            <a:srgbClr val="A4A3A4"/>
          </p15:clr>
        </p15:guide>
        <p15:guide id="30" pos="7488">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4"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1" y="1435505"/>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1"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2399">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2399">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53">
            <a:extLst>
              <a:ext uri="{96DAC541-7B7A-43D3-8B79-37D633B846F1}">
                <asvg:svgBlip xmlns:asvg="http://schemas.microsoft.com/office/drawing/2016/SVG/main" r:embed="rId54"/>
              </a:ext>
            </a:extLst>
          </a:blip>
          <a:srcRect/>
          <a:stretch/>
        </p:blipFill>
        <p:spPr>
          <a:xfrm rot="5400000">
            <a:off x="9509919" y="2743201"/>
            <a:ext cx="6858000" cy="1371600"/>
          </a:xfrm>
          <a:prstGeom prst="rect">
            <a:avLst/>
          </a:prstGeom>
        </p:spPr>
      </p:pic>
    </p:spTree>
    <p:extLst>
      <p:ext uri="{BB962C8B-B14F-4D97-AF65-F5344CB8AC3E}">
        <p14:creationId xmlns:p14="http://schemas.microsoft.com/office/powerpoint/2010/main" val="3011517911"/>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 id="2147483776" r:id="rId32"/>
    <p:sldLayoutId id="2147483777" r:id="rId33"/>
    <p:sldLayoutId id="2147483778" r:id="rId34"/>
    <p:sldLayoutId id="2147483779" r:id="rId35"/>
    <p:sldLayoutId id="2147483780" r:id="rId36"/>
    <p:sldLayoutId id="2147483781" r:id="rId37"/>
    <p:sldLayoutId id="2147483782" r:id="rId38"/>
    <p:sldLayoutId id="2147483783" r:id="rId39"/>
    <p:sldLayoutId id="2147483784" r:id="rId40"/>
    <p:sldLayoutId id="2147483785" r:id="rId41"/>
    <p:sldLayoutId id="2147483786" r:id="rId42"/>
    <p:sldLayoutId id="2147483787" r:id="rId43"/>
    <p:sldLayoutId id="2147483788" r:id="rId44"/>
    <p:sldLayoutId id="2147483789" r:id="rId45"/>
    <p:sldLayoutId id="2147483790" r:id="rId46"/>
    <p:sldLayoutId id="2147483791" r:id="rId47"/>
    <p:sldLayoutId id="2147483792" r:id="rId48"/>
    <p:sldLayoutId id="2147483793" r:id="rId49"/>
    <p:sldLayoutId id="2147483794" r:id="rId50"/>
    <p:sldLayoutId id="2147483795" r:id="rId51"/>
  </p:sldLayoutIdLst>
  <p:transition>
    <p:fade/>
  </p:transition>
  <p:hf sldNum="0" hdr="0" ftr="0" dt="0"/>
  <p:txStyles>
    <p:titleStyle>
      <a:lvl1pPr algn="l" defTabSz="932462" rtl="0" eaLnBrk="1" latinLnBrk="0" hangingPunct="1">
        <a:lnSpc>
          <a:spcPct val="100000"/>
        </a:lnSpc>
        <a:spcBef>
          <a:spcPct val="0"/>
        </a:spcBef>
        <a:buNone/>
        <a:defRPr lang="en-US" sz="3599" b="0" kern="1200" cap="none" spc="-50" baseline="0" dirty="0" smtClean="0">
          <a:ln w="3175">
            <a:noFill/>
          </a:ln>
          <a:solidFill>
            <a:schemeClr val="tx1"/>
          </a:solidFill>
          <a:effectLst/>
          <a:latin typeface="+mj-lt"/>
          <a:ea typeface="+mn-ea"/>
          <a:cs typeface="Segoe UI" pitchFamily="34" charset="0"/>
        </a:defRPr>
      </a:lvl1pPr>
    </p:titleStyle>
    <p:bodyStyle>
      <a:lvl1pPr marL="228531" marR="0" indent="-228531" algn="l" defTabSz="93246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799" kern="1200" spc="0" baseline="0">
          <a:solidFill>
            <a:schemeClr val="tx1"/>
          </a:solidFill>
          <a:latin typeface="+mn-lt"/>
          <a:ea typeface="+mn-ea"/>
          <a:cs typeface="Segoe UI" panose="020B0502040204020203" pitchFamily="34" charset="0"/>
        </a:defRPr>
      </a:lvl1pPr>
      <a:lvl2pPr marL="457063" marR="0" indent="-228531" algn="l" defTabSz="93246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999" kern="1200" spc="0" baseline="0">
          <a:solidFill>
            <a:schemeClr val="tx1"/>
          </a:solidFill>
          <a:latin typeface="+mn-lt"/>
          <a:ea typeface="+mn-ea"/>
          <a:cs typeface="+mn-cs"/>
        </a:defRPr>
      </a:lvl2pPr>
      <a:lvl3pPr marL="657028" marR="0" indent="-199965" algn="l" defTabSz="93246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710" marR="0" indent="-180921" algn="l" defTabSz="93246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631" marR="0" indent="-168225" algn="l" defTabSz="93246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4270" indent="-233116" algn="l" defTabSz="932462"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3030503" indent="-233116" algn="l" defTabSz="932462"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96734" indent="-233116" algn="l" defTabSz="932462"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962966" indent="-233116" algn="l" defTabSz="932462"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32462" rtl="0" eaLnBrk="1" latinLnBrk="0" hangingPunct="1">
        <a:defRPr sz="1799" kern="1200">
          <a:solidFill>
            <a:schemeClr val="tx1"/>
          </a:solidFill>
          <a:latin typeface="+mn-lt"/>
          <a:ea typeface="+mn-ea"/>
          <a:cs typeface="+mn-cs"/>
        </a:defRPr>
      </a:lvl1pPr>
      <a:lvl2pPr marL="466231" algn="l" defTabSz="932462" rtl="0" eaLnBrk="1" latinLnBrk="0" hangingPunct="1">
        <a:defRPr sz="1799" kern="1200">
          <a:solidFill>
            <a:schemeClr val="tx1"/>
          </a:solidFill>
          <a:latin typeface="+mn-lt"/>
          <a:ea typeface="+mn-ea"/>
          <a:cs typeface="+mn-cs"/>
        </a:defRPr>
      </a:lvl2pPr>
      <a:lvl3pPr marL="932462" algn="l" defTabSz="932462" rtl="0" eaLnBrk="1" latinLnBrk="0" hangingPunct="1">
        <a:defRPr sz="1799" kern="1200">
          <a:solidFill>
            <a:schemeClr val="tx1"/>
          </a:solidFill>
          <a:latin typeface="+mn-lt"/>
          <a:ea typeface="+mn-ea"/>
          <a:cs typeface="+mn-cs"/>
        </a:defRPr>
      </a:lvl3pPr>
      <a:lvl4pPr marL="1398693" algn="l" defTabSz="932462" rtl="0" eaLnBrk="1" latinLnBrk="0" hangingPunct="1">
        <a:defRPr sz="1799" kern="1200">
          <a:solidFill>
            <a:schemeClr val="tx1"/>
          </a:solidFill>
          <a:latin typeface="+mn-lt"/>
          <a:ea typeface="+mn-ea"/>
          <a:cs typeface="+mn-cs"/>
        </a:defRPr>
      </a:lvl4pPr>
      <a:lvl5pPr marL="1864924" algn="l" defTabSz="932462" rtl="0" eaLnBrk="1" latinLnBrk="0" hangingPunct="1">
        <a:defRPr sz="1799" kern="1200">
          <a:solidFill>
            <a:schemeClr val="tx1"/>
          </a:solidFill>
          <a:latin typeface="+mn-lt"/>
          <a:ea typeface="+mn-ea"/>
          <a:cs typeface="+mn-cs"/>
        </a:defRPr>
      </a:lvl5pPr>
      <a:lvl6pPr marL="2331156" algn="l" defTabSz="932462" rtl="0" eaLnBrk="1" latinLnBrk="0" hangingPunct="1">
        <a:defRPr sz="1799" kern="1200">
          <a:solidFill>
            <a:schemeClr val="tx1"/>
          </a:solidFill>
          <a:latin typeface="+mn-lt"/>
          <a:ea typeface="+mn-ea"/>
          <a:cs typeface="+mn-cs"/>
        </a:defRPr>
      </a:lvl6pPr>
      <a:lvl7pPr marL="2797387" algn="l" defTabSz="932462" rtl="0" eaLnBrk="1" latinLnBrk="0" hangingPunct="1">
        <a:defRPr sz="1799" kern="1200">
          <a:solidFill>
            <a:schemeClr val="tx1"/>
          </a:solidFill>
          <a:latin typeface="+mn-lt"/>
          <a:ea typeface="+mn-ea"/>
          <a:cs typeface="+mn-cs"/>
        </a:defRPr>
      </a:lvl7pPr>
      <a:lvl8pPr marL="3263618" algn="l" defTabSz="932462" rtl="0" eaLnBrk="1" latinLnBrk="0" hangingPunct="1">
        <a:defRPr sz="1799" kern="1200">
          <a:solidFill>
            <a:schemeClr val="tx1"/>
          </a:solidFill>
          <a:latin typeface="+mn-lt"/>
          <a:ea typeface="+mn-ea"/>
          <a:cs typeface="+mn-cs"/>
        </a:defRPr>
      </a:lvl8pPr>
      <a:lvl9pPr marL="3729850" algn="l" defTabSz="932462"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guide id="31" orient="horz" pos="400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50"/>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2172599491"/>
      </p:ext>
    </p:extLst>
  </p:cSld>
  <p:clrMap bg1="dk1" tx1="lt1" bg2="dk2"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 id="2147483818" r:id="rId22"/>
    <p:sldLayoutId id="2147483819" r:id="rId23"/>
    <p:sldLayoutId id="2147483820" r:id="rId24"/>
    <p:sldLayoutId id="2147483821" r:id="rId25"/>
    <p:sldLayoutId id="2147483822" r:id="rId26"/>
    <p:sldLayoutId id="2147483823" r:id="rId27"/>
    <p:sldLayoutId id="2147483824" r:id="rId28"/>
    <p:sldLayoutId id="2147483825" r:id="rId29"/>
    <p:sldLayoutId id="2147483826" r:id="rId30"/>
    <p:sldLayoutId id="2147483827" r:id="rId31"/>
    <p:sldLayoutId id="2147483828" r:id="rId32"/>
    <p:sldLayoutId id="2147483829" r:id="rId33"/>
    <p:sldLayoutId id="2147483830" r:id="rId34"/>
    <p:sldLayoutId id="2147483831" r:id="rId35"/>
    <p:sldLayoutId id="2147483832" r:id="rId36"/>
    <p:sldLayoutId id="2147483833" r:id="rId37"/>
    <p:sldLayoutId id="2147483834" r:id="rId38"/>
    <p:sldLayoutId id="2147483835" r:id="rId39"/>
    <p:sldLayoutId id="2147483836" r:id="rId40"/>
    <p:sldLayoutId id="2147483837" r:id="rId41"/>
    <p:sldLayoutId id="2147483838" r:id="rId42"/>
    <p:sldLayoutId id="2147483839" r:id="rId43"/>
    <p:sldLayoutId id="2147483840" r:id="rId44"/>
    <p:sldLayoutId id="2147483841" r:id="rId45"/>
    <p:sldLayoutId id="2147483842" r:id="rId46"/>
    <p:sldLayoutId id="2147483843" r:id="rId47"/>
    <p:sldLayoutId id="2147483844" r:id="rId4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3379160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929" r:id="rId20"/>
    <p:sldLayoutId id="2147483930"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p:nvPicPr>
        <p:blipFill rotWithShape="1">
          <a:blip r:embed="rId34"/>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1510917709"/>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84" r:id="rId18"/>
    <p:sldLayoutId id="2147483885" r:id="rId19"/>
    <p:sldLayoutId id="2147483886" r:id="rId20"/>
    <p:sldLayoutId id="2147483887" r:id="rId21"/>
    <p:sldLayoutId id="2147483888" r:id="rId22"/>
    <p:sldLayoutId id="2147483889" r:id="rId23"/>
    <p:sldLayoutId id="2147483890" r:id="rId24"/>
    <p:sldLayoutId id="2147483891" r:id="rId25"/>
    <p:sldLayoutId id="2147483892" r:id="rId26"/>
    <p:sldLayoutId id="2147483893" r:id="rId27"/>
    <p:sldLayoutId id="2147483894" r:id="rId28"/>
    <p:sldLayoutId id="2147483895" r:id="rId29"/>
    <p:sldLayoutId id="2147483896" r:id="rId30"/>
    <p:sldLayoutId id="2147483897" r:id="rId31"/>
    <p:sldLayoutId id="2147483898" r:id="rId3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994" y="556381"/>
            <a:ext cx="11306469" cy="813819"/>
          </a:xfrm>
          <a:prstGeom prst="rect">
            <a:avLst/>
          </a:prstGeom>
        </p:spPr>
        <p:txBody>
          <a:bodyPr vert="horz" wrap="square" lIns="0" tIns="91440" rIns="146304" bIns="91440" rtlCol="0" anchor="t">
            <a:noAutofit/>
          </a:bodyPr>
          <a:lstStyle/>
          <a:p>
            <a:r>
              <a:rPr lang="en-US" dirty="0"/>
              <a:t>Heading Segoe UI </a:t>
            </a:r>
            <a:r>
              <a:rPr lang="en-US" dirty="0" err="1"/>
              <a:t>Semibold</a:t>
            </a:r>
            <a:r>
              <a:rPr lang="en-US" dirty="0"/>
              <a:t> 28/32</a:t>
            </a:r>
          </a:p>
        </p:txBody>
      </p:sp>
      <p:sp>
        <p:nvSpPr>
          <p:cNvPr id="4" name="Text Placeholder 3"/>
          <p:cNvSpPr>
            <a:spLocks noGrp="1"/>
          </p:cNvSpPr>
          <p:nvPr>
            <p:ph type="body" idx="1"/>
          </p:nvPr>
        </p:nvSpPr>
        <p:spPr>
          <a:xfrm>
            <a:off x="455994" y="1817559"/>
            <a:ext cx="11306469" cy="2323623"/>
          </a:xfrm>
          <a:prstGeom prst="rect">
            <a:avLst/>
          </a:prstGeom>
        </p:spPr>
        <p:txBody>
          <a:bodyPr vert="horz" wrap="square" lIns="0" tIns="91440" rIns="146304" bIns="91440" rtlCol="0">
            <a:spAutoFit/>
          </a:bodyPr>
          <a:lstStyle/>
          <a:p>
            <a:pPr lvl="0"/>
            <a:r>
              <a:rPr lang="en-US" dirty="0"/>
              <a:t>H2 Segoe UI </a:t>
            </a:r>
            <a:r>
              <a:rPr lang="en-US" dirty="0" err="1"/>
              <a:t>Semibold</a:t>
            </a:r>
            <a:r>
              <a:rPr lang="en-US" dirty="0"/>
              <a:t> 20/24</a:t>
            </a:r>
          </a:p>
          <a:p>
            <a:pPr lvl="1"/>
            <a:r>
              <a:rPr lang="en-US" dirty="0"/>
              <a:t>B1 Segoe UI Regular 20/24 </a:t>
            </a:r>
          </a:p>
          <a:p>
            <a:pPr lvl="1"/>
            <a:endParaRPr lang="en-US" dirty="0"/>
          </a:p>
          <a:p>
            <a:pPr lvl="2"/>
            <a:r>
              <a:rPr lang="en-US" dirty="0"/>
              <a:t>H3 Segoe UI </a:t>
            </a:r>
            <a:r>
              <a:rPr lang="en-US" dirty="0" err="1"/>
              <a:t>Semibold</a:t>
            </a:r>
            <a:r>
              <a:rPr lang="en-US" dirty="0"/>
              <a:t> 14/18</a:t>
            </a:r>
          </a:p>
          <a:p>
            <a:pPr lvl="3"/>
            <a:r>
              <a:rPr lang="en-US" dirty="0"/>
              <a:t>B2 Segoe UI Regular 14/18</a:t>
            </a:r>
          </a:p>
          <a:p>
            <a:pPr lvl="3"/>
            <a:endParaRPr lang="en-US" dirty="0"/>
          </a:p>
          <a:p>
            <a:pPr lvl="4"/>
            <a:r>
              <a:rPr lang="en-US" dirty="0"/>
              <a:t>H4 Segoe UI Bold 10/12</a:t>
            </a:r>
          </a:p>
          <a:p>
            <a:pPr lvl="6"/>
            <a:r>
              <a:rPr lang="en-US" dirty="0"/>
              <a:t>B3 Segoe UI Regular 10/12</a:t>
            </a:r>
          </a:p>
        </p:txBody>
      </p:sp>
      <p:pic>
        <p:nvPicPr>
          <p:cNvPr id="14" name="Picture 13" descr="A screenshot of a cell phone&#10;&#10;Description generated with very high confidence">
            <a:extLst>
              <a:ext uri="{FF2B5EF4-FFF2-40B4-BE49-F238E27FC236}">
                <a16:creationId xmlns:a16="http://schemas.microsoft.com/office/drawing/2014/main" id="{B458F08C-E145-410B-B71F-F971408D4FA6}"/>
              </a:ext>
            </a:extLst>
          </p:cNvPr>
          <p:cNvPicPr>
            <a:picLocks noChangeAspect="1"/>
          </p:cNvPicPr>
          <p:nvPr/>
        </p:nvPicPr>
        <p:blipFill rotWithShape="1">
          <a:blip r:embed="rId30" cstate="email">
            <a:extLst>
              <a:ext uri="{28A0092B-C50C-407E-A947-70E740481C1C}">
                <a14:useLocalDpi xmlns:a14="http://schemas.microsoft.com/office/drawing/2010/main"/>
              </a:ext>
            </a:extLst>
          </a:blip>
          <a:srcRect b="249"/>
          <a:stretch/>
        </p:blipFill>
        <p:spPr>
          <a:xfrm>
            <a:off x="12293068" y="0"/>
            <a:ext cx="669495" cy="6858000"/>
          </a:xfrm>
          <a:prstGeom prst="rect">
            <a:avLst/>
          </a:prstGeom>
        </p:spPr>
      </p:pic>
      <p:sp>
        <p:nvSpPr>
          <p:cNvPr id="15" name="Footer Placeholder 14">
            <a:extLst>
              <a:ext uri="{FF2B5EF4-FFF2-40B4-BE49-F238E27FC236}">
                <a16:creationId xmlns:a16="http://schemas.microsoft.com/office/drawing/2014/main" id="{699A560D-F2FE-428C-A24D-30E7600CC7C8}"/>
              </a:ext>
            </a:extLst>
          </p:cNvPr>
          <p:cNvSpPr>
            <a:spLocks noGrp="1"/>
          </p:cNvSpPr>
          <p:nvPr>
            <p:ph type="ftr" sz="quarter" idx="3"/>
          </p:nvPr>
        </p:nvSpPr>
        <p:spPr>
          <a:xfrm>
            <a:off x="361838" y="6450194"/>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r>
              <a:rPr lang="en-US" dirty="0">
                <a:solidFill>
                  <a:schemeClr val="bg1">
                    <a:lumMod val="65000"/>
                  </a:schemeClr>
                </a:solidFill>
              </a:rPr>
              <a:t>© Microsoft Corporation                                                                                  								                      Dynamics 365 </a:t>
            </a:r>
          </a:p>
        </p:txBody>
      </p:sp>
      <p:grpSp>
        <p:nvGrpSpPr>
          <p:cNvPr id="6" name="Group 5">
            <a:extLst>
              <a:ext uri="{FF2B5EF4-FFF2-40B4-BE49-F238E27FC236}">
                <a16:creationId xmlns:a16="http://schemas.microsoft.com/office/drawing/2014/main" id="{8B2F6D87-A8C2-46AB-B845-522C61F4495E}"/>
              </a:ext>
            </a:extLst>
          </p:cNvPr>
          <p:cNvGrpSpPr/>
          <p:nvPr userDrawn="1"/>
        </p:nvGrpSpPr>
        <p:grpSpPr>
          <a:xfrm>
            <a:off x="12370906" y="-217"/>
            <a:ext cx="935477" cy="5654620"/>
            <a:chOff x="12618967" y="-221"/>
            <a:chExt cx="954235" cy="5767188"/>
          </a:xfrm>
        </p:grpSpPr>
        <p:grpSp>
          <p:nvGrpSpPr>
            <p:cNvPr id="7" name="Group 6">
              <a:extLst>
                <a:ext uri="{FF2B5EF4-FFF2-40B4-BE49-F238E27FC236}">
                  <a16:creationId xmlns:a16="http://schemas.microsoft.com/office/drawing/2014/main" id="{634AE52A-156C-4382-AC26-4356F8A9F82D}"/>
                </a:ext>
              </a:extLst>
            </p:cNvPr>
            <p:cNvGrpSpPr/>
            <p:nvPr userDrawn="1"/>
          </p:nvGrpSpPr>
          <p:grpSpPr>
            <a:xfrm rot="5400000">
              <a:off x="11584220" y="1040742"/>
              <a:ext cx="2698730" cy="629236"/>
              <a:chOff x="1584344" y="4543426"/>
              <a:chExt cx="2698730" cy="629236"/>
            </a:xfrm>
          </p:grpSpPr>
          <p:sp>
            <p:nvSpPr>
              <p:cNvPr id="13" name="Rectangle 12">
                <a:extLst>
                  <a:ext uri="{FF2B5EF4-FFF2-40B4-BE49-F238E27FC236}">
                    <a16:creationId xmlns:a16="http://schemas.microsoft.com/office/drawing/2014/main" id="{208DD97A-F846-4D99-8E52-2F6AB6CAC441}"/>
                  </a:ext>
                </a:extLst>
              </p:cNvPr>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kern="1200" baseline="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490" b="1" kern="1200" baseline="0">
                  <a:gradFill>
                    <a:gsLst>
                      <a:gs pos="0">
                        <a:srgbClr val="FFFFFF"/>
                      </a:gs>
                      <a:gs pos="100000">
                        <a:srgbClr val="FFFFFF"/>
                      </a:gs>
                    </a:gsLst>
                    <a:lin ang="5400000" scaled="0"/>
                  </a:gradFill>
                  <a:latin typeface="+mn-lt"/>
                  <a:ea typeface="Segoe UI" pitchFamily="34" charset="0"/>
                  <a:cs typeface="Segoe UI" pitchFamily="34" charset="0"/>
                </a:endParaRPr>
              </a:p>
              <a:p>
                <a:pPr algn="l" defTabSz="914102" fontAlgn="base">
                  <a:lnSpc>
                    <a:spcPct val="100000"/>
                  </a:lnSpc>
                  <a:spcBef>
                    <a:spcPct val="0"/>
                  </a:spcBef>
                  <a:spcAft>
                    <a:spcPct val="0"/>
                  </a:spcAft>
                </a:pPr>
                <a:r>
                  <a:rPr lang="en-US" sz="490">
                    <a:gradFill>
                      <a:gsLst>
                        <a:gs pos="0">
                          <a:srgbClr val="FFFFFF"/>
                        </a:gs>
                        <a:gs pos="100000">
                          <a:srgbClr val="FFFFFF"/>
                        </a:gs>
                      </a:gsLst>
                      <a:lin ang="5400000" scaled="0"/>
                    </a:gradFill>
                    <a:ea typeface="Segoe UI" pitchFamily="34" charset="0"/>
                    <a:cs typeface="Segoe UI" pitchFamily="34" charset="0"/>
                  </a:rPr>
                  <a:t>R:</a:t>
                </a:r>
                <a:r>
                  <a:rPr lang="en-US" sz="490" baseline="0">
                    <a:gradFill>
                      <a:gsLst>
                        <a:gs pos="0">
                          <a:srgbClr val="FFFFFF"/>
                        </a:gs>
                        <a:gs pos="100000">
                          <a:srgbClr val="FFFFFF"/>
                        </a:gs>
                      </a:gsLst>
                      <a:lin ang="5400000" scaled="0"/>
                    </a:gradFill>
                    <a:ea typeface="Segoe UI" pitchFamily="34" charset="0"/>
                    <a:cs typeface="Segoe UI" pitchFamily="34" charset="0"/>
                  </a:rPr>
                  <a:t>216 G:59 B:1</a:t>
                </a:r>
                <a:endParaRPr lang="en-US" sz="49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a:extLst>
                  <a:ext uri="{FF2B5EF4-FFF2-40B4-BE49-F238E27FC236}">
                    <a16:creationId xmlns:a16="http://schemas.microsoft.com/office/drawing/2014/main" id="{4739318D-4BD8-497D-86E4-EB004B0DBF8C}"/>
                  </a:ext>
                </a:extLst>
              </p:cNvPr>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kern="1200" baseline="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14102" rtl="0" eaLnBrk="1" fontAlgn="base" latinLnBrk="0" hangingPunct="1">
                  <a:lnSpc>
                    <a:spcPct val="100000"/>
                  </a:lnSpc>
                  <a:spcBef>
                    <a:spcPct val="0"/>
                  </a:spcBef>
                  <a:spcAft>
                    <a:spcPct val="0"/>
                  </a:spcAft>
                </a:pPr>
                <a:r>
                  <a:rPr lang="en-US" sz="490" kern="120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17" name="Rectangle 16">
                <a:extLst>
                  <a:ext uri="{FF2B5EF4-FFF2-40B4-BE49-F238E27FC236}">
                    <a16:creationId xmlns:a16="http://schemas.microsoft.com/office/drawing/2014/main" id="{D7047284-4FF4-4071-892F-32884C79302F}"/>
                  </a:ext>
                </a:extLst>
              </p:cNvPr>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14102" rtl="0" eaLnBrk="1" fontAlgn="base" latinLnBrk="0" hangingPunct="1">
                  <a:lnSpc>
                    <a:spcPct val="100000"/>
                  </a:lnSpc>
                  <a:spcBef>
                    <a:spcPct val="0"/>
                  </a:spcBef>
                  <a:spcAft>
                    <a:spcPct val="0"/>
                  </a:spcAft>
                </a:pPr>
                <a:r>
                  <a:rPr lang="en-US" sz="490" b="0" kern="1200" baseline="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18" name="Rectangle 17">
                <a:extLst>
                  <a:ext uri="{FF2B5EF4-FFF2-40B4-BE49-F238E27FC236}">
                    <a16:creationId xmlns:a16="http://schemas.microsoft.com/office/drawing/2014/main" id="{076B6660-0E96-4EA5-B401-385ACD7B3903}"/>
                  </a:ext>
                </a:extLst>
              </p:cNvPr>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14102" rtl="0" eaLnBrk="1" fontAlgn="base" latinLnBrk="0" hangingPunct="1">
                  <a:lnSpc>
                    <a:spcPct val="100000"/>
                  </a:lnSpc>
                  <a:spcBef>
                    <a:spcPct val="0"/>
                  </a:spcBef>
                  <a:spcAft>
                    <a:spcPct val="0"/>
                  </a:spcAft>
                </a:pPr>
                <a:r>
                  <a:rPr lang="en-US" sz="490" kern="120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19" name="Rectangle 18">
                <a:extLst>
                  <a:ext uri="{FF2B5EF4-FFF2-40B4-BE49-F238E27FC236}">
                    <a16:creationId xmlns:a16="http://schemas.microsoft.com/office/drawing/2014/main" id="{3F4C5DE1-9F99-43A9-BC9A-7040CF26635E}"/>
                  </a:ext>
                </a:extLst>
              </p:cNvPr>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14102" rtl="0" eaLnBrk="1" fontAlgn="base" latinLnBrk="0" hangingPunct="1">
                  <a:lnSpc>
                    <a:spcPct val="100000"/>
                  </a:lnSpc>
                  <a:spcBef>
                    <a:spcPct val="0"/>
                  </a:spcBef>
                  <a:spcAft>
                    <a:spcPct val="0"/>
                  </a:spcAft>
                </a:pPr>
                <a:r>
                  <a:rPr lang="en-US" sz="490" b="0" kern="1200" baseline="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20" name="Rectangle 19">
                <a:extLst>
                  <a:ext uri="{FF2B5EF4-FFF2-40B4-BE49-F238E27FC236}">
                    <a16:creationId xmlns:a16="http://schemas.microsoft.com/office/drawing/2014/main" id="{8DFF47E9-976D-43BF-8997-8BCBADEBC317}"/>
                  </a:ext>
                </a:extLst>
              </p:cNvPr>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14102" rtl="0" eaLnBrk="1" fontAlgn="base" latinLnBrk="0" hangingPunct="1">
                  <a:lnSpc>
                    <a:spcPct val="100000"/>
                  </a:lnSpc>
                  <a:spcBef>
                    <a:spcPct val="0"/>
                  </a:spcBef>
                  <a:spcAft>
                    <a:spcPct val="0"/>
                  </a:spcAft>
                </a:pPr>
                <a:r>
                  <a:rPr lang="en-US" sz="490" b="0" kern="1200" baseline="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8" name="TextBox 7">
              <a:extLst>
                <a:ext uri="{FF2B5EF4-FFF2-40B4-BE49-F238E27FC236}">
                  <a16:creationId xmlns:a16="http://schemas.microsoft.com/office/drawing/2014/main" id="{D2BDA49A-5F6C-4B42-86C2-3806883EC737}"/>
                </a:ext>
              </a:extLst>
            </p:cNvPr>
            <p:cNvSpPr txBox="1"/>
            <p:nvPr userDrawn="1"/>
          </p:nvSpPr>
          <p:spPr>
            <a:xfrm rot="5400000">
              <a:off x="12987813" y="258334"/>
              <a:ext cx="843944" cy="326834"/>
            </a:xfrm>
            <a:prstGeom prst="rect">
              <a:avLst/>
            </a:prstGeom>
            <a:noFill/>
          </p:spPr>
          <p:txBody>
            <a:bodyPr wrap="none" lIns="0" tIns="91440" rIns="182880" bIns="91440" rtlCol="0">
              <a:spAutoFit/>
            </a:bodyPr>
            <a:lstStyle/>
            <a:p>
              <a:pPr marL="0" algn="l" defTabSz="914367" rtl="0" eaLnBrk="1" latinLnBrk="0" hangingPunct="1">
                <a:lnSpc>
                  <a:spcPct val="90000"/>
                </a:lnSpc>
                <a:spcAft>
                  <a:spcPts val="588"/>
                </a:spcAft>
              </a:pPr>
              <a:r>
                <a:rPr lang="en-US" sz="980" kern="1200">
                  <a:gradFill>
                    <a:gsLst>
                      <a:gs pos="82301">
                        <a:srgbClr val="292929"/>
                      </a:gs>
                      <a:gs pos="62000">
                        <a:srgbClr val="292929"/>
                      </a:gs>
                    </a:gsLst>
                    <a:lin ang="5400000" scaled="0"/>
                  </a:gradFill>
                  <a:latin typeface="+mn-lt"/>
                  <a:ea typeface="+mn-ea"/>
                  <a:cs typeface="+mn-cs"/>
                </a:rPr>
                <a:t>Main colors</a:t>
              </a:r>
            </a:p>
          </p:txBody>
        </p:sp>
        <p:sp>
          <p:nvSpPr>
            <p:cNvPr id="9" name="TextBox 8">
              <a:extLst>
                <a:ext uri="{FF2B5EF4-FFF2-40B4-BE49-F238E27FC236}">
                  <a16:creationId xmlns:a16="http://schemas.microsoft.com/office/drawing/2014/main" id="{1F15077A-F810-49B3-BEB3-3E19308780BB}"/>
                </a:ext>
              </a:extLst>
            </p:cNvPr>
            <p:cNvSpPr txBox="1"/>
            <p:nvPr userDrawn="1"/>
          </p:nvSpPr>
          <p:spPr>
            <a:xfrm rot="5400000">
              <a:off x="11746691" y="4228746"/>
              <a:ext cx="2647253" cy="326834"/>
            </a:xfrm>
            <a:prstGeom prst="rect">
              <a:avLst/>
            </a:prstGeom>
            <a:noFill/>
          </p:spPr>
          <p:txBody>
            <a:bodyPr wrap="none" lIns="0" tIns="91440" rIns="182880" bIns="91440" rtlCol="0">
              <a:spAutoFit/>
            </a:bodyPr>
            <a:lstStyle/>
            <a:p>
              <a:pPr marL="0" algn="l" defTabSz="914367" rtl="0" eaLnBrk="1" latinLnBrk="0" hangingPunct="1">
                <a:lnSpc>
                  <a:spcPct val="90000"/>
                </a:lnSpc>
                <a:spcAft>
                  <a:spcPts val="588"/>
                </a:spcAft>
              </a:pPr>
              <a:r>
                <a:rPr lang="en-US" sz="980" kern="1200">
                  <a:gradFill>
                    <a:gsLst>
                      <a:gs pos="82301">
                        <a:srgbClr val="292929"/>
                      </a:gs>
                      <a:gs pos="62000">
                        <a:srgbClr val="292929"/>
                      </a:gs>
                    </a:gsLst>
                    <a:lin ang="5400000" scaled="0"/>
                  </a:gradFill>
                  <a:latin typeface="+mn-lt"/>
                  <a:ea typeface="+mn-ea"/>
                  <a:cs typeface="+mn-cs"/>
                </a:rPr>
                <a:t>Secondary colors (use only when necessary)</a:t>
              </a:r>
            </a:p>
          </p:txBody>
        </p:sp>
        <p:sp>
          <p:nvSpPr>
            <p:cNvPr id="10" name="Rectangle 9">
              <a:extLst>
                <a:ext uri="{FF2B5EF4-FFF2-40B4-BE49-F238E27FC236}">
                  <a16:creationId xmlns:a16="http://schemas.microsoft.com/office/drawing/2014/main" id="{8EFD5B79-6A1C-4FC4-887D-DC23D64F2B43}"/>
                </a:ext>
              </a:extLst>
            </p:cNvPr>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14102" rtl="0" eaLnBrk="1" fontAlgn="base" latinLnBrk="0" hangingPunct="1">
                <a:lnSpc>
                  <a:spcPct val="100000"/>
                </a:lnSpc>
                <a:spcBef>
                  <a:spcPct val="0"/>
                </a:spcBef>
                <a:spcAft>
                  <a:spcPct val="0"/>
                </a:spcAft>
              </a:pPr>
              <a:r>
                <a:rPr lang="en-US" sz="490" b="0" kern="1200" baseline="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11" name="Rectangle 10">
              <a:extLst>
                <a:ext uri="{FF2B5EF4-FFF2-40B4-BE49-F238E27FC236}">
                  <a16:creationId xmlns:a16="http://schemas.microsoft.com/office/drawing/2014/main" id="{EADB8F77-7CAB-4B72-B870-F54250692F75}"/>
                </a:ext>
              </a:extLst>
            </p:cNvPr>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14102" fontAlgn="base">
                <a:lnSpc>
                  <a:spcPct val="100000"/>
                </a:lnSpc>
                <a:spcBef>
                  <a:spcPct val="0"/>
                </a:spcBef>
                <a:spcAft>
                  <a:spcPct val="0"/>
                </a:spcAft>
              </a:pPr>
              <a:r>
                <a:rPr lang="en-US" sz="490">
                  <a:gradFill>
                    <a:gsLst>
                      <a:gs pos="2092">
                        <a:srgbClr val="F8F8F8"/>
                      </a:gs>
                      <a:gs pos="10042">
                        <a:srgbClr val="F8F8F8"/>
                      </a:gs>
                    </a:gsLst>
                    <a:lin ang="5400000" scaled="0"/>
                  </a:gradFill>
                  <a:ea typeface="Segoe UI" pitchFamily="34" charset="0"/>
                  <a:cs typeface="Segoe UI" pitchFamily="34" charset="0"/>
                </a:rPr>
                <a:t>R:</a:t>
              </a:r>
              <a:r>
                <a:rPr lang="en-US" sz="490" baseline="0">
                  <a:gradFill>
                    <a:gsLst>
                      <a:gs pos="2092">
                        <a:srgbClr val="F8F8F8"/>
                      </a:gs>
                      <a:gs pos="10042">
                        <a:srgbClr val="F8F8F8"/>
                      </a:gs>
                    </a:gsLst>
                    <a:lin ang="5400000" scaled="0"/>
                  </a:gradFill>
                  <a:ea typeface="Segoe UI" pitchFamily="34" charset="0"/>
                  <a:cs typeface="Segoe UI" pitchFamily="34" charset="0"/>
                </a:rPr>
                <a:t>168 G:0 B:0</a:t>
              </a:r>
              <a:endParaRPr lang="en-US" sz="490">
                <a:gradFill>
                  <a:gsLst>
                    <a:gs pos="2092">
                      <a:srgbClr val="F8F8F8"/>
                    </a:gs>
                    <a:gs pos="10042">
                      <a:srgbClr val="F8F8F8"/>
                    </a:gs>
                  </a:gsLst>
                  <a:lin ang="5400000" scaled="0"/>
                </a:gradFill>
                <a:ea typeface="Segoe UI" pitchFamily="34" charset="0"/>
                <a:cs typeface="Segoe UI" pitchFamily="34" charset="0"/>
              </a:endParaRPr>
            </a:p>
          </p:txBody>
        </p:sp>
        <p:sp>
          <p:nvSpPr>
            <p:cNvPr id="12" name="Rectangle 11">
              <a:extLst>
                <a:ext uri="{FF2B5EF4-FFF2-40B4-BE49-F238E27FC236}">
                  <a16:creationId xmlns:a16="http://schemas.microsoft.com/office/drawing/2014/main" id="{2DF7E5A1-39DD-40F2-9A0A-ABEB22AA72FF}"/>
                </a:ext>
              </a:extLst>
            </p:cNvPr>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14102" fontAlgn="base">
                <a:lnSpc>
                  <a:spcPct val="100000"/>
                </a:lnSpc>
                <a:spcBef>
                  <a:spcPct val="0"/>
                </a:spcBef>
                <a:spcAft>
                  <a:spcPct val="0"/>
                </a:spcAft>
              </a:pPr>
              <a:r>
                <a:rPr lang="en-US" sz="49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83048686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21" r:id="rId21"/>
    <p:sldLayoutId id="2147483922" r:id="rId22"/>
    <p:sldLayoutId id="2147483923" r:id="rId23"/>
    <p:sldLayoutId id="2147483924" r:id="rId24"/>
    <p:sldLayoutId id="2147483925" r:id="rId25"/>
    <p:sldLayoutId id="2147483926" r:id="rId26"/>
    <p:sldLayoutId id="2147483927" r:id="rId27"/>
    <p:sldLayoutId id="2147483928" r:id="rId28"/>
  </p:sldLayoutIdLst>
  <p:transition>
    <p:fade/>
  </p:transition>
  <p:txStyles>
    <p:titleStyle>
      <a:lvl1pPr algn="l" defTabSz="914367"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itchFamily="34" charset="0"/>
        </a:defRPr>
      </a:lvl1pPr>
    </p:titleStyle>
    <p:body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2353" kern="1200" spc="-49" baseline="0">
          <a:solidFill>
            <a:schemeClr val="tx1"/>
          </a:solidFill>
          <a:latin typeface="+mj-lt"/>
          <a:ea typeface="+mn-ea"/>
          <a:cs typeface="+mn-cs"/>
        </a:defRPr>
      </a:lvl1pPr>
      <a:lvl2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961" kern="1200" spc="0" baseline="0">
          <a:solidFill>
            <a:schemeClr val="tx1"/>
          </a:solidFill>
          <a:latin typeface="+mn-lt"/>
          <a:ea typeface="+mn-ea"/>
          <a:cs typeface="+mn-cs"/>
        </a:defRPr>
      </a:lvl2pPr>
      <a:lvl3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765" kern="1200" spc="0" baseline="0">
          <a:solidFill>
            <a:schemeClr val="tx2"/>
          </a:solidFill>
          <a:latin typeface="+mj-lt"/>
          <a:ea typeface="+mn-ea"/>
          <a:cs typeface="+mn-cs"/>
        </a:defRPr>
      </a:lvl3pPr>
      <a:lvl4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765" kern="1200" spc="0" baseline="0">
          <a:solidFill>
            <a:schemeClr val="tx1"/>
          </a:solidFill>
          <a:latin typeface="+mn-lt"/>
          <a:ea typeface="+mn-ea"/>
          <a:cs typeface="+mn-cs"/>
        </a:defRPr>
      </a:lvl4pPr>
      <a:lvl5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176" b="1" kern="1200" spc="0" baseline="0">
          <a:solidFill>
            <a:schemeClr val="tx1"/>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0"/>
        </a:spcBef>
        <a:spcAft>
          <a:spcPts val="0"/>
        </a:spcAft>
        <a:buFont typeface="Arial" pitchFamily="34" charset="0"/>
        <a:buNone/>
        <a:defRPr sz="1176"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49">
          <p15:clr>
            <a:srgbClr val="C35EA4"/>
          </p15:clr>
        </p15:guide>
        <p15:guide id="32" pos="1528">
          <p15:clr>
            <a:srgbClr val="C35EA4"/>
          </p15:clr>
        </p15:guide>
        <p15:guide id="33" pos="2621">
          <p15:clr>
            <a:srgbClr val="C35EA4"/>
          </p15:clr>
        </p15:guide>
        <p15:guide id="34" pos="2765">
          <p15:clr>
            <a:srgbClr val="C35EA4"/>
          </p15:clr>
        </p15:guide>
        <p15:guide id="35" pos="3854">
          <p15:clr>
            <a:srgbClr val="C35EA4"/>
          </p15:clr>
        </p15:guide>
        <p15:guide id="36" pos="4003">
          <p15:clr>
            <a:srgbClr val="C35EA4"/>
          </p15:clr>
        </p15:guide>
        <p15:guide id="37" pos="5083">
          <p15:clr>
            <a:srgbClr val="C35EA4"/>
          </p15:clr>
        </p15:guide>
        <p15:guide id="38" pos="5230">
          <p15:clr>
            <a:srgbClr val="C35EA4"/>
          </p15:clr>
        </p15:guide>
        <p15:guide id="39" pos="6323">
          <p15:clr>
            <a:srgbClr val="C35EA4"/>
          </p15:clr>
        </p15:guide>
        <p15:guide id="40" pos="6469">
          <p15:clr>
            <a:srgbClr val="C35EA4"/>
          </p15:clr>
        </p15:guide>
        <p15:guide id="41" pos="293">
          <p15:clr>
            <a:srgbClr val="F26B43"/>
          </p15:clr>
        </p15:guide>
        <p15:guide id="42" pos="7565">
          <p15:clr>
            <a:srgbClr val="F26B43"/>
          </p15:clr>
        </p15:guide>
        <p15:guide id="43" orient="horz" pos="751">
          <p15:clr>
            <a:srgbClr val="5ACBF0"/>
          </p15:clr>
        </p15:guide>
        <p15:guide id="44" orient="horz" pos="1387">
          <p15:clr>
            <a:srgbClr val="5ACBF0"/>
          </p15:clr>
        </p15:guide>
        <p15:guide id="45" orient="horz" pos="605">
          <p15:clr>
            <a:srgbClr val="5ACBF0"/>
          </p15:clr>
        </p15:guide>
        <p15:guide id="46" orient="horz" pos="1514">
          <p15:clr>
            <a:srgbClr val="5ACBF0"/>
          </p15:clr>
        </p15:guide>
        <p15:guide id="47" orient="horz" pos="2130">
          <p15:clr>
            <a:srgbClr val="5ACBF0"/>
          </p15:clr>
        </p15:guide>
        <p15:guide id="48" orient="horz" pos="2299">
          <p15:clr>
            <a:srgbClr val="5ACBF0"/>
          </p15:clr>
        </p15:guide>
        <p15:guide id="49" orient="horz" pos="283">
          <p15:clr>
            <a:srgbClr val="F26B43"/>
          </p15:clr>
        </p15:guide>
        <p15:guide id="50" orient="horz" pos="4120">
          <p15:clr>
            <a:srgbClr val="F26B43"/>
          </p15:clr>
        </p15:guide>
        <p15:guide id="51" orient="horz" pos="2891">
          <p15:clr>
            <a:srgbClr val="5ACBF0"/>
          </p15:clr>
        </p15:guide>
        <p15:guide id="52" orient="horz" pos="3019">
          <p15:clr>
            <a:srgbClr val="5ACBF0"/>
          </p15:clr>
        </p15:guide>
        <p15:guide id="53" orient="horz" pos="3643">
          <p15:clr>
            <a:srgbClr val="5ACBF0"/>
          </p15:clr>
        </p15:guide>
        <p15:guide id="54" orient="horz" pos="3763">
          <p15:clr>
            <a:srgbClr val="5ACBF0"/>
          </p15:clr>
        </p15:guide>
        <p15:guide id="55" pos="288">
          <p15:clr>
            <a:srgbClr val="C35EA4"/>
          </p15:clr>
        </p15:guide>
        <p15:guide id="56" pos="7546">
          <p15:clr>
            <a:srgbClr val="C35EA4"/>
          </p15:clr>
        </p15:guide>
        <p15:guide id="57" orient="horz" pos="302">
          <p15:clr>
            <a:srgbClr val="C35EA4"/>
          </p15:clr>
        </p15:guide>
        <p15:guide id="58"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64.svg"/><Relationship Id="rId2" Type="http://schemas.openxmlformats.org/officeDocument/2006/relationships/image" Target="../media/image163.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58.svg"/><Relationship Id="rId2" Type="http://schemas.openxmlformats.org/officeDocument/2006/relationships/image" Target="../media/image157.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169.png"/><Relationship Id="rId7" Type="http://schemas.openxmlformats.org/officeDocument/2006/relationships/image" Target="../media/image171.png"/><Relationship Id="rId2" Type="http://schemas.openxmlformats.org/officeDocument/2006/relationships/notesSlide" Target="../notesSlides/notesSlide4.xml"/><Relationship Id="rId1" Type="http://schemas.openxmlformats.org/officeDocument/2006/relationships/slideLayout" Target="../slideLayouts/slideLayout76.xml"/><Relationship Id="rId6" Type="http://schemas.openxmlformats.org/officeDocument/2006/relationships/image" Target="../media/image153.svg"/><Relationship Id="rId5" Type="http://schemas.openxmlformats.org/officeDocument/2006/relationships/image" Target="../media/image152.png"/><Relationship Id="rId10" Type="http://schemas.openxmlformats.org/officeDocument/2006/relationships/image" Target="../media/image174.png"/><Relationship Id="rId4" Type="http://schemas.openxmlformats.org/officeDocument/2006/relationships/image" Target="../media/image170.svg"/><Relationship Id="rId9" Type="http://schemas.openxmlformats.org/officeDocument/2006/relationships/image" Target="../media/image17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7.xml"/></Relationships>
</file>

<file path=ppt/slides/_rels/slide17.xml.rels><?xml version="1.0" encoding="UTF-8" standalone="yes"?>
<Relationships xmlns="http://schemas.openxmlformats.org/package/2006/relationships"><Relationship Id="rId8" Type="http://schemas.openxmlformats.org/officeDocument/2006/relationships/image" Target="../media/image179.png"/><Relationship Id="rId3" Type="http://schemas.openxmlformats.org/officeDocument/2006/relationships/image" Target="../media/image176.svg"/><Relationship Id="rId7" Type="http://schemas.openxmlformats.org/officeDocument/2006/relationships/image" Target="../media/image162.svg"/><Relationship Id="rId2" Type="http://schemas.openxmlformats.org/officeDocument/2006/relationships/image" Target="../media/image175.png"/><Relationship Id="rId1" Type="http://schemas.openxmlformats.org/officeDocument/2006/relationships/slideLayout" Target="../slideLayouts/slideLayout20.xml"/><Relationship Id="rId6" Type="http://schemas.openxmlformats.org/officeDocument/2006/relationships/image" Target="../media/image161.png"/><Relationship Id="rId11" Type="http://schemas.openxmlformats.org/officeDocument/2006/relationships/image" Target="../media/image182.svg"/><Relationship Id="rId5" Type="http://schemas.openxmlformats.org/officeDocument/2006/relationships/image" Target="../media/image178.svg"/><Relationship Id="rId10" Type="http://schemas.openxmlformats.org/officeDocument/2006/relationships/image" Target="../media/image181.png"/><Relationship Id="rId4" Type="http://schemas.openxmlformats.org/officeDocument/2006/relationships/image" Target="../media/image177.png"/><Relationship Id="rId9" Type="http://schemas.openxmlformats.org/officeDocument/2006/relationships/image" Target="../media/image180.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6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7.png"/><Relationship Id="rId1" Type="http://schemas.openxmlformats.org/officeDocument/2006/relationships/slideLayout" Target="../slideLayouts/slideLayout7.xml"/><Relationship Id="rId4" Type="http://schemas.openxmlformats.org/officeDocument/2006/relationships/image" Target="../media/image14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learn.microsoft.com/en-ca/power-platform/release-plan/2023wave1/power-pages/use-cloud-flows-power-pages-sites" TargetMode="External"/><Relationship Id="rId2" Type="http://schemas.openxmlformats.org/officeDocument/2006/relationships/notesSlide" Target="../notesSlides/notesSlide9.xml"/><Relationship Id="rId1" Type="http://schemas.openxmlformats.org/officeDocument/2006/relationships/slideLayout" Target="../slideLayouts/slideLayout197.xml"/></Relationships>
</file>

<file path=ppt/slides/_rels/slide28.xml.rels><?xml version="1.0" encoding="UTF-8" standalone="yes"?>
<Relationships xmlns="http://schemas.openxmlformats.org/package/2006/relationships"><Relationship Id="rId3" Type="http://schemas.openxmlformats.org/officeDocument/2006/relationships/hyperlink" Target="https://learn.microsoft.com/en-ca/power-platform/release-plan/2023wave1/power-pages/use-cloud-flows-power-pages-sites" TargetMode="External"/><Relationship Id="rId2" Type="http://schemas.openxmlformats.org/officeDocument/2006/relationships/notesSlide" Target="../notesSlides/notesSlide10.xml"/><Relationship Id="rId1" Type="http://schemas.openxmlformats.org/officeDocument/2006/relationships/slideLayout" Target="../slideLayouts/slideLayout19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64.svg"/><Relationship Id="rId2" Type="http://schemas.openxmlformats.org/officeDocument/2006/relationships/image" Target="../media/image163.pn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187.png"/><Relationship Id="rId3" Type="http://schemas.openxmlformats.org/officeDocument/2006/relationships/image" Target="../media/image153.svg"/><Relationship Id="rId7" Type="http://schemas.openxmlformats.org/officeDocument/2006/relationships/image" Target="../media/image186.png"/><Relationship Id="rId2" Type="http://schemas.openxmlformats.org/officeDocument/2006/relationships/image" Target="../media/image152.png"/><Relationship Id="rId1" Type="http://schemas.openxmlformats.org/officeDocument/2006/relationships/slideLayout" Target="../slideLayouts/slideLayout76.xml"/><Relationship Id="rId6" Type="http://schemas.openxmlformats.org/officeDocument/2006/relationships/image" Target="../media/image185.png"/><Relationship Id="rId11" Type="http://schemas.openxmlformats.org/officeDocument/2006/relationships/image" Target="../media/image190.svg"/><Relationship Id="rId5" Type="http://schemas.openxmlformats.org/officeDocument/2006/relationships/image" Target="../media/image184.png"/><Relationship Id="rId10" Type="http://schemas.openxmlformats.org/officeDocument/2006/relationships/image" Target="../media/image189.png"/><Relationship Id="rId4" Type="http://schemas.openxmlformats.org/officeDocument/2006/relationships/image" Target="../media/image183.jpeg"/><Relationship Id="rId9" Type="http://schemas.openxmlformats.org/officeDocument/2006/relationships/image" Target="../media/image18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149.png"/><Relationship Id="rId7" Type="http://schemas.openxmlformats.org/officeDocument/2006/relationships/image" Target="../media/image153.svg"/><Relationship Id="rId2" Type="http://schemas.openxmlformats.org/officeDocument/2006/relationships/notesSlide" Target="../notesSlides/notesSlide2.xml"/><Relationship Id="rId1" Type="http://schemas.openxmlformats.org/officeDocument/2006/relationships/slideLayout" Target="../slideLayouts/slideLayout243.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svg"/><Relationship Id="rId9" Type="http://schemas.openxmlformats.org/officeDocument/2006/relationships/image" Target="../media/image155.png"/></Relationships>
</file>

<file path=ppt/slides/_rels/slide40.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3" Type="http://schemas.openxmlformats.org/officeDocument/2006/relationships/image" Target="../media/image164.svg"/><Relationship Id="rId2" Type="http://schemas.openxmlformats.org/officeDocument/2006/relationships/image" Target="../media/image163.pn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169.png"/><Relationship Id="rId7" Type="http://schemas.openxmlformats.org/officeDocument/2006/relationships/image" Target="../media/image171.png"/><Relationship Id="rId2" Type="http://schemas.openxmlformats.org/officeDocument/2006/relationships/notesSlide" Target="../notesSlides/notesSlide13.xml"/><Relationship Id="rId1" Type="http://schemas.openxmlformats.org/officeDocument/2006/relationships/slideLayout" Target="../slideLayouts/slideLayout76.xml"/><Relationship Id="rId6" Type="http://schemas.openxmlformats.org/officeDocument/2006/relationships/image" Target="../media/image153.svg"/><Relationship Id="rId5" Type="http://schemas.openxmlformats.org/officeDocument/2006/relationships/image" Target="../media/image152.png"/><Relationship Id="rId10" Type="http://schemas.openxmlformats.org/officeDocument/2006/relationships/image" Target="../media/image174.png"/><Relationship Id="rId4" Type="http://schemas.openxmlformats.org/officeDocument/2006/relationships/image" Target="../media/image170.svg"/><Relationship Id="rId9" Type="http://schemas.openxmlformats.org/officeDocument/2006/relationships/image" Target="../media/image173.png"/></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5.xml.rels><?xml version="1.0" encoding="UTF-8" standalone="yes"?>
<Relationships xmlns="http://schemas.openxmlformats.org/package/2006/relationships"><Relationship Id="rId3" Type="http://schemas.openxmlformats.org/officeDocument/2006/relationships/image" Target="../media/image162.svg"/><Relationship Id="rId2" Type="http://schemas.openxmlformats.org/officeDocument/2006/relationships/image" Target="../media/image161.pn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158.svg"/><Relationship Id="rId2" Type="http://schemas.openxmlformats.org/officeDocument/2006/relationships/image" Target="../media/image157.pn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4.jpeg"/><Relationship Id="rId2" Type="http://schemas.openxmlformats.org/officeDocument/2006/relationships/notesSlide" Target="../notesSlides/notesSlide15.xml"/><Relationship Id="rId1" Type="http://schemas.openxmlformats.org/officeDocument/2006/relationships/slideLayout" Target="../slideLayouts/slideLayout214.xml"/></Relationships>
</file>

<file path=ppt/slides/_rels/slide54.xml.rels><?xml version="1.0" encoding="UTF-8" standalone="yes"?>
<Relationships xmlns="http://schemas.openxmlformats.org/package/2006/relationships"><Relationship Id="rId3" Type="http://schemas.openxmlformats.org/officeDocument/2006/relationships/image" Target="../media/image205.jpeg"/><Relationship Id="rId2" Type="http://schemas.openxmlformats.org/officeDocument/2006/relationships/notesSlide" Target="../notesSlides/notesSlide16.xml"/><Relationship Id="rId1" Type="http://schemas.openxmlformats.org/officeDocument/2006/relationships/slideLayout" Target="../slideLayouts/slideLayout214.xml"/></Relationships>
</file>

<file path=ppt/slides/_rels/slide55.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7.png"/></Relationships>
</file>

<file path=ppt/slides/_rels/slide56.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9.png"/></Relationships>
</file>

<file path=ppt/slides/_rels/slide57.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image" Target="../media/image163.png"/><Relationship Id="rId13" Type="http://schemas.openxmlformats.org/officeDocument/2006/relationships/image" Target="../media/image168.svg"/><Relationship Id="rId3" Type="http://schemas.openxmlformats.org/officeDocument/2006/relationships/image" Target="../media/image158.svg"/><Relationship Id="rId7" Type="http://schemas.openxmlformats.org/officeDocument/2006/relationships/image" Target="../media/image162.svg"/><Relationship Id="rId12" Type="http://schemas.openxmlformats.org/officeDocument/2006/relationships/image" Target="../media/image167.png"/><Relationship Id="rId2" Type="http://schemas.openxmlformats.org/officeDocument/2006/relationships/image" Target="../media/image157.png"/><Relationship Id="rId1" Type="http://schemas.openxmlformats.org/officeDocument/2006/relationships/slideLayout" Target="../slideLayouts/slideLayout20.xml"/><Relationship Id="rId6" Type="http://schemas.openxmlformats.org/officeDocument/2006/relationships/image" Target="../media/image161.png"/><Relationship Id="rId11" Type="http://schemas.openxmlformats.org/officeDocument/2006/relationships/image" Target="../media/image166.svg"/><Relationship Id="rId5" Type="http://schemas.openxmlformats.org/officeDocument/2006/relationships/image" Target="../media/image160.svg"/><Relationship Id="rId10" Type="http://schemas.openxmlformats.org/officeDocument/2006/relationships/image" Target="../media/image165.png"/><Relationship Id="rId4" Type="http://schemas.openxmlformats.org/officeDocument/2006/relationships/image" Target="../media/image159.png"/><Relationship Id="rId9" Type="http://schemas.openxmlformats.org/officeDocument/2006/relationships/image" Target="../media/image164.svg"/></Relationships>
</file>

<file path=ppt/slides/_rels/slide9.xml.rels><?xml version="1.0" encoding="UTF-8" standalone="yes"?>
<Relationships xmlns="http://schemas.openxmlformats.org/package/2006/relationships"><Relationship Id="rId3" Type="http://schemas.openxmlformats.org/officeDocument/2006/relationships/image" Target="../media/image162.svg"/><Relationship Id="rId2" Type="http://schemas.openxmlformats.org/officeDocument/2006/relationships/image" Target="../media/image161.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937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6BA85-54F1-D9C3-ABB4-CC3FFC910D2F}"/>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884CC27-BEE5-9E65-1341-FCF40CF2411F}"/>
              </a:ext>
            </a:extLst>
          </p:cNvPr>
          <p:cNvGraphicFramePr>
            <a:graphicFrameLocks noGrp="1"/>
          </p:cNvGraphicFramePr>
          <p:nvPr/>
        </p:nvGraphicFramePr>
        <p:xfrm>
          <a:off x="0" y="0"/>
          <a:ext cx="12192000" cy="1435100"/>
        </p:xfrm>
        <a:graphic>
          <a:graphicData uri="http://schemas.openxmlformats.org/drawingml/2006/table">
            <a:tbl>
              <a:tblPr firstRow="1" bandRow="1">
                <a:tableStyleId>{E8B1032C-EA38-4F05-BA0D-38AFFFC7BED3}</a:tableStyleId>
              </a:tblPr>
              <a:tblGrid>
                <a:gridCol w="692524">
                  <a:extLst>
                    <a:ext uri="{9D8B030D-6E8A-4147-A177-3AD203B41FA5}">
                      <a16:colId xmlns:a16="http://schemas.microsoft.com/office/drawing/2014/main" val="3601535775"/>
                    </a:ext>
                  </a:extLst>
                </a:gridCol>
                <a:gridCol w="11499476">
                  <a:extLst>
                    <a:ext uri="{9D8B030D-6E8A-4147-A177-3AD203B41FA5}">
                      <a16:colId xmlns:a16="http://schemas.microsoft.com/office/drawing/2014/main" val="1161677279"/>
                    </a:ext>
                  </a:extLst>
                </a:gridCol>
              </a:tblGrid>
              <a:tr h="717550">
                <a:tc>
                  <a:txBody>
                    <a:bodyPr/>
                    <a:lstStyle/>
                    <a:p>
                      <a:endParaRPr lang="en-US"/>
                    </a:p>
                  </a:txBody>
                  <a:tcPr/>
                </a:tc>
                <a:tc>
                  <a:txBody>
                    <a:bodyPr/>
                    <a:lstStyle/>
                    <a:p>
                      <a:endParaRPr lang="en-US"/>
                    </a:p>
                  </a:txBody>
                  <a:tcPr/>
                </a:tc>
                <a:extLst>
                  <a:ext uri="{0D108BD9-81ED-4DB2-BD59-A6C34878D82A}">
                    <a16:rowId xmlns:a16="http://schemas.microsoft.com/office/drawing/2014/main" val="147364866"/>
                  </a:ext>
                </a:extLst>
              </a:tr>
              <a:tr h="717550">
                <a:tc>
                  <a:txBody>
                    <a:bodyPr/>
                    <a:lstStyle/>
                    <a:p>
                      <a:endParaRPr lang="en-US"/>
                    </a:p>
                  </a:txBody>
                  <a:tcPr anchor="ctr"/>
                </a:tc>
                <a:tc>
                  <a:txBody>
                    <a:bodyPr/>
                    <a:lstStyle/>
                    <a:p>
                      <a:r>
                        <a:rPr lang="en-US"/>
                        <a:t>Did not review</a:t>
                      </a:r>
                    </a:p>
                  </a:txBody>
                  <a:tcPr anchor="ctr"/>
                </a:tc>
                <a:extLst>
                  <a:ext uri="{0D108BD9-81ED-4DB2-BD59-A6C34878D82A}">
                    <a16:rowId xmlns:a16="http://schemas.microsoft.com/office/drawing/2014/main" val="2015146985"/>
                  </a:ext>
                </a:extLst>
              </a:tr>
            </a:tbl>
          </a:graphicData>
        </a:graphic>
      </p:graphicFrame>
      <p:sp>
        <p:nvSpPr>
          <p:cNvPr id="2" name="Title 1">
            <a:extLst>
              <a:ext uri="{FF2B5EF4-FFF2-40B4-BE49-F238E27FC236}">
                <a16:creationId xmlns:a16="http://schemas.microsoft.com/office/drawing/2014/main" id="{4714FB39-11D6-7106-93DD-FEF3AD6068A0}"/>
              </a:ext>
            </a:extLst>
          </p:cNvPr>
          <p:cNvSpPr>
            <a:spLocks noGrp="1"/>
          </p:cNvSpPr>
          <p:nvPr>
            <p:ph type="title"/>
          </p:nvPr>
        </p:nvSpPr>
        <p:spPr>
          <a:xfrm>
            <a:off x="834885" y="63660"/>
            <a:ext cx="10774503" cy="553998"/>
          </a:xfrm>
        </p:spPr>
        <p:txBody>
          <a:bodyPr/>
          <a:lstStyle/>
          <a:p>
            <a:r>
              <a:rPr lang="en-US"/>
              <a:t>Solution Architecture Documentation</a:t>
            </a:r>
          </a:p>
        </p:txBody>
      </p:sp>
      <p:sp>
        <p:nvSpPr>
          <p:cNvPr id="3" name="Content Placeholder 2">
            <a:extLst>
              <a:ext uri="{FF2B5EF4-FFF2-40B4-BE49-F238E27FC236}">
                <a16:creationId xmlns:a16="http://schemas.microsoft.com/office/drawing/2014/main" id="{1401A031-F874-C305-02F8-34B9D20C1F9F}"/>
              </a:ext>
            </a:extLst>
          </p:cNvPr>
          <p:cNvSpPr>
            <a:spLocks noGrp="1"/>
          </p:cNvSpPr>
          <p:nvPr>
            <p:ph sz="quarter" idx="12"/>
          </p:nvPr>
        </p:nvSpPr>
        <p:spPr>
          <a:xfrm>
            <a:off x="785906" y="1845236"/>
            <a:ext cx="5211763" cy="2055947"/>
          </a:xfrm>
        </p:spPr>
        <p:txBody>
          <a:bodyPr/>
          <a:lstStyle/>
          <a:p>
            <a:r>
              <a:rPr lang="en-US"/>
              <a:t>Architecture Diagram</a:t>
            </a:r>
          </a:p>
          <a:p>
            <a:pPr lvl="1"/>
            <a:r>
              <a:rPr lang="en-US">
                <a:highlight>
                  <a:srgbClr val="FF9900"/>
                </a:highlight>
              </a:rPr>
              <a:t>Not presented for review</a:t>
            </a:r>
          </a:p>
          <a:p>
            <a:pPr lvl="1"/>
            <a:endParaRPr lang="en-US"/>
          </a:p>
          <a:p>
            <a:r>
              <a:rPr lang="en-US"/>
              <a:t>Design Documentation</a:t>
            </a:r>
          </a:p>
          <a:p>
            <a:pPr lvl="1"/>
            <a:r>
              <a:rPr lang="en-US">
                <a:highlight>
                  <a:srgbClr val="FF9900"/>
                </a:highlight>
              </a:rPr>
              <a:t>Not presented for review</a:t>
            </a:r>
          </a:p>
        </p:txBody>
      </p:sp>
      <p:graphicFrame>
        <p:nvGraphicFramePr>
          <p:cNvPr id="7" name="Content Placeholder 6">
            <a:extLst>
              <a:ext uri="{FF2B5EF4-FFF2-40B4-BE49-F238E27FC236}">
                <a16:creationId xmlns:a16="http://schemas.microsoft.com/office/drawing/2014/main" id="{554F8811-815C-9D82-FB52-DB69901D5EAB}"/>
              </a:ext>
            </a:extLst>
          </p:cNvPr>
          <p:cNvGraphicFramePr>
            <a:graphicFrameLocks noGrp="1"/>
          </p:cNvGraphicFramePr>
          <p:nvPr>
            <p:ph sz="quarter" idx="13"/>
          </p:nvPr>
        </p:nvGraphicFramePr>
        <p:xfrm>
          <a:off x="340659" y="5273674"/>
          <a:ext cx="11205882" cy="1418874"/>
        </p:xfrm>
        <a:graphic>
          <a:graphicData uri="http://schemas.openxmlformats.org/drawingml/2006/table">
            <a:tbl>
              <a:tblPr firstRow="1" bandRow="1">
                <a:tableStyleId>{2A488322-F2BA-4B5B-9748-0D474271808F}</a:tableStyleId>
              </a:tblPr>
              <a:tblGrid>
                <a:gridCol w="11205882">
                  <a:extLst>
                    <a:ext uri="{9D8B030D-6E8A-4147-A177-3AD203B41FA5}">
                      <a16:colId xmlns:a16="http://schemas.microsoft.com/office/drawing/2014/main" val="2526853643"/>
                    </a:ext>
                  </a:extLst>
                </a:gridCol>
              </a:tblGrid>
              <a:tr h="328536">
                <a:tc>
                  <a:txBody>
                    <a:bodyPr/>
                    <a:lstStyle/>
                    <a:p>
                      <a:r>
                        <a:rPr lang="en-US"/>
                        <a:t>Recommendation:</a:t>
                      </a:r>
                    </a:p>
                  </a:txBody>
                  <a:tcPr/>
                </a:tc>
                <a:extLst>
                  <a:ext uri="{0D108BD9-81ED-4DB2-BD59-A6C34878D82A}">
                    <a16:rowId xmlns:a16="http://schemas.microsoft.com/office/drawing/2014/main" val="2428468579"/>
                  </a:ext>
                </a:extLst>
              </a:tr>
              <a:tr h="1053114">
                <a:tc>
                  <a:txBody>
                    <a:bodyPr/>
                    <a:lstStyle/>
                    <a:p>
                      <a:pPr marL="285750" lvl="0" indent="-285750">
                        <a:buFont typeface="Arial" panose="020B0604020202020204" pitchFamily="34" charset="0"/>
                        <a:buChar char="•"/>
                      </a:pPr>
                      <a:r>
                        <a:rPr lang="en-US"/>
                        <a:t>If absent, please plan to document more complex end to end scenarios </a:t>
                      </a:r>
                    </a:p>
                    <a:p>
                      <a:pPr marL="285750" lvl="0" indent="-285750">
                        <a:buFont typeface="Arial" panose="020B0604020202020204" pitchFamily="34" charset="0"/>
                        <a:buChar char="•"/>
                      </a:pPr>
                      <a:r>
                        <a:rPr lang="en-US"/>
                        <a:t>Process Architecture with data synchronization to other data sources</a:t>
                      </a:r>
                    </a:p>
                    <a:p>
                      <a:pPr marL="285750" lvl="0" indent="-285750">
                        <a:buFont typeface="Arial" panose="020B0604020202020204" pitchFamily="34" charset="0"/>
                        <a:buChar char="•"/>
                      </a:pPr>
                      <a:r>
                        <a:rPr lang="en-US"/>
                        <a:t>Data Model is key to Data Security design and handy during updates or improvements </a:t>
                      </a:r>
                    </a:p>
                  </a:txBody>
                  <a:tcPr/>
                </a:tc>
                <a:extLst>
                  <a:ext uri="{0D108BD9-81ED-4DB2-BD59-A6C34878D82A}">
                    <a16:rowId xmlns:a16="http://schemas.microsoft.com/office/drawing/2014/main" val="2324699683"/>
                  </a:ext>
                </a:extLst>
              </a:tr>
            </a:tbl>
          </a:graphicData>
        </a:graphic>
      </p:graphicFrame>
      <p:sp>
        <p:nvSpPr>
          <p:cNvPr id="9" name="Content Placeholder 2">
            <a:extLst>
              <a:ext uri="{FF2B5EF4-FFF2-40B4-BE49-F238E27FC236}">
                <a16:creationId xmlns:a16="http://schemas.microsoft.com/office/drawing/2014/main" id="{C62834D0-50D7-EB3A-4D77-34C68BA89F74}"/>
              </a:ext>
            </a:extLst>
          </p:cNvPr>
          <p:cNvSpPr txBox="1">
            <a:spLocks/>
          </p:cNvSpPr>
          <p:nvPr/>
        </p:nvSpPr>
        <p:spPr>
          <a:xfrm>
            <a:off x="6397625" y="1845235"/>
            <a:ext cx="5211763" cy="1723549"/>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Why this is important?</a:t>
            </a:r>
          </a:p>
          <a:p>
            <a:pPr lvl="1"/>
            <a:r>
              <a:rPr lang="en-US"/>
              <a:t>This is important so knowledge transfer can happen, new team members and project team shift, and future phase development </a:t>
            </a:r>
          </a:p>
        </p:txBody>
      </p:sp>
      <p:pic>
        <p:nvPicPr>
          <p:cNvPr id="4" name="Graphic 3" descr="Clipboard with solid fill">
            <a:extLst>
              <a:ext uri="{FF2B5EF4-FFF2-40B4-BE49-F238E27FC236}">
                <a16:creationId xmlns:a16="http://schemas.microsoft.com/office/drawing/2014/main" id="{98E4DDAE-505E-3BC9-07FC-D490189331A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0" y="753782"/>
            <a:ext cx="681318" cy="681318"/>
          </a:xfrm>
          <a:prstGeom prst="rect">
            <a:avLst/>
          </a:prstGeom>
        </p:spPr>
      </p:pic>
    </p:spTree>
    <p:extLst>
      <p:ext uri="{BB962C8B-B14F-4D97-AF65-F5344CB8AC3E}">
        <p14:creationId xmlns:p14="http://schemas.microsoft.com/office/powerpoint/2010/main" val="379646180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9565F-2CD9-5310-B320-F4FDB60A9EFC}"/>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B20C41D-EA8E-684B-8589-37FC2990CD6D}"/>
              </a:ext>
            </a:extLst>
          </p:cNvPr>
          <p:cNvGraphicFramePr>
            <a:graphicFrameLocks noGrp="1"/>
          </p:cNvGraphicFramePr>
          <p:nvPr/>
        </p:nvGraphicFramePr>
        <p:xfrm>
          <a:off x="0" y="0"/>
          <a:ext cx="12192000" cy="1435100"/>
        </p:xfrm>
        <a:graphic>
          <a:graphicData uri="http://schemas.openxmlformats.org/drawingml/2006/table">
            <a:tbl>
              <a:tblPr firstRow="1" bandRow="1">
                <a:tableStyleId>{E8B1032C-EA38-4F05-BA0D-38AFFFC7BED3}</a:tableStyleId>
              </a:tblPr>
              <a:tblGrid>
                <a:gridCol w="692524">
                  <a:extLst>
                    <a:ext uri="{9D8B030D-6E8A-4147-A177-3AD203B41FA5}">
                      <a16:colId xmlns:a16="http://schemas.microsoft.com/office/drawing/2014/main" val="3601535775"/>
                    </a:ext>
                  </a:extLst>
                </a:gridCol>
                <a:gridCol w="11499476">
                  <a:extLst>
                    <a:ext uri="{9D8B030D-6E8A-4147-A177-3AD203B41FA5}">
                      <a16:colId xmlns:a16="http://schemas.microsoft.com/office/drawing/2014/main" val="1161677279"/>
                    </a:ext>
                  </a:extLst>
                </a:gridCol>
              </a:tblGrid>
              <a:tr h="717550">
                <a:tc>
                  <a:txBody>
                    <a:bodyPr/>
                    <a:lstStyle/>
                    <a:p>
                      <a:endParaRPr lang="en-US"/>
                    </a:p>
                  </a:txBody>
                  <a:tcPr/>
                </a:tc>
                <a:tc>
                  <a:txBody>
                    <a:bodyPr/>
                    <a:lstStyle/>
                    <a:p>
                      <a:endParaRPr lang="en-US"/>
                    </a:p>
                  </a:txBody>
                  <a:tcPr/>
                </a:tc>
                <a:extLst>
                  <a:ext uri="{0D108BD9-81ED-4DB2-BD59-A6C34878D82A}">
                    <a16:rowId xmlns:a16="http://schemas.microsoft.com/office/drawing/2014/main" val="147364866"/>
                  </a:ext>
                </a:extLst>
              </a:tr>
              <a:tr h="717550">
                <a:tc>
                  <a:txBody>
                    <a:bodyPr/>
                    <a:lstStyle/>
                    <a:p>
                      <a:pPr algn="l"/>
                      <a:endParaRPr lang="en-US"/>
                    </a:p>
                  </a:txBody>
                  <a:tcPr anchor="ctr"/>
                </a:tc>
                <a:tc>
                  <a:txBody>
                    <a:bodyPr/>
                    <a:lstStyle/>
                    <a:p>
                      <a:pPr algn="l"/>
                      <a:r>
                        <a:rPr lang="en-US"/>
                        <a:t>Concern | Did not discuss plan</a:t>
                      </a:r>
                    </a:p>
                  </a:txBody>
                  <a:tcPr anchor="ctr"/>
                </a:tc>
                <a:extLst>
                  <a:ext uri="{0D108BD9-81ED-4DB2-BD59-A6C34878D82A}">
                    <a16:rowId xmlns:a16="http://schemas.microsoft.com/office/drawing/2014/main" val="2015146985"/>
                  </a:ext>
                </a:extLst>
              </a:tr>
            </a:tbl>
          </a:graphicData>
        </a:graphic>
      </p:graphicFrame>
      <p:sp>
        <p:nvSpPr>
          <p:cNvPr id="2" name="Title 1">
            <a:extLst>
              <a:ext uri="{FF2B5EF4-FFF2-40B4-BE49-F238E27FC236}">
                <a16:creationId xmlns:a16="http://schemas.microsoft.com/office/drawing/2014/main" id="{C075FF27-C1D8-7B6D-098F-FC3351921ACF}"/>
              </a:ext>
            </a:extLst>
          </p:cNvPr>
          <p:cNvSpPr>
            <a:spLocks noGrp="1"/>
          </p:cNvSpPr>
          <p:nvPr>
            <p:ph type="title"/>
          </p:nvPr>
        </p:nvSpPr>
        <p:spPr>
          <a:xfrm>
            <a:off x="834885" y="63660"/>
            <a:ext cx="10774503" cy="553998"/>
          </a:xfrm>
        </p:spPr>
        <p:txBody>
          <a:bodyPr/>
          <a:lstStyle/>
          <a:p>
            <a:r>
              <a:rPr lang="en-US"/>
              <a:t>Platform Modernization Migrations (Deprecations)</a:t>
            </a:r>
          </a:p>
        </p:txBody>
      </p:sp>
      <p:sp>
        <p:nvSpPr>
          <p:cNvPr id="3" name="Content Placeholder 2">
            <a:extLst>
              <a:ext uri="{FF2B5EF4-FFF2-40B4-BE49-F238E27FC236}">
                <a16:creationId xmlns:a16="http://schemas.microsoft.com/office/drawing/2014/main" id="{65AA65A2-F73C-7C38-C315-4729D830B50F}"/>
              </a:ext>
            </a:extLst>
          </p:cNvPr>
          <p:cNvSpPr>
            <a:spLocks noGrp="1"/>
          </p:cNvSpPr>
          <p:nvPr>
            <p:ph sz="quarter" idx="12"/>
          </p:nvPr>
        </p:nvSpPr>
        <p:spPr>
          <a:xfrm>
            <a:off x="785906" y="1845236"/>
            <a:ext cx="5211763" cy="2425279"/>
          </a:xfrm>
        </p:spPr>
        <p:txBody>
          <a:bodyPr/>
          <a:lstStyle/>
          <a:p>
            <a:r>
              <a:rPr lang="en-US"/>
              <a:t>Bootstrap v5</a:t>
            </a:r>
          </a:p>
          <a:p>
            <a:pPr lvl="1"/>
            <a:r>
              <a:rPr lang="en-US">
                <a:highlight>
                  <a:srgbClr val="C0C0C0"/>
                </a:highlight>
              </a:rPr>
              <a:t>Unknown/Not Planned </a:t>
            </a:r>
          </a:p>
          <a:p>
            <a:pPr lvl="1"/>
            <a:endParaRPr lang="en-US"/>
          </a:p>
          <a:p>
            <a:r>
              <a:rPr lang="en-US"/>
              <a:t>Enhanced Data Model</a:t>
            </a:r>
          </a:p>
          <a:p>
            <a:pPr lvl="1"/>
            <a:r>
              <a:rPr lang="en-US">
                <a:highlight>
                  <a:srgbClr val="C0C0C0"/>
                </a:highlight>
              </a:rPr>
              <a:t>Unknown/Not Planned</a:t>
            </a:r>
          </a:p>
          <a:p>
            <a:pPr lvl="1"/>
            <a:endParaRPr lang="en-US"/>
          </a:p>
        </p:txBody>
      </p:sp>
      <p:sp>
        <p:nvSpPr>
          <p:cNvPr id="4" name="Content Placeholder 3">
            <a:extLst>
              <a:ext uri="{FF2B5EF4-FFF2-40B4-BE49-F238E27FC236}">
                <a16:creationId xmlns:a16="http://schemas.microsoft.com/office/drawing/2014/main" id="{459DCB43-863B-03CA-BCB7-8EC9894240F5}"/>
              </a:ext>
            </a:extLst>
          </p:cNvPr>
          <p:cNvSpPr>
            <a:spLocks noGrp="1"/>
          </p:cNvSpPr>
          <p:nvPr>
            <p:ph sz="quarter" idx="13"/>
          </p:nvPr>
        </p:nvSpPr>
        <p:spPr>
          <a:xfrm>
            <a:off x="6483817" y="1845236"/>
            <a:ext cx="5219700" cy="3145476"/>
          </a:xfrm>
        </p:spPr>
        <p:txBody>
          <a:bodyPr/>
          <a:lstStyle/>
          <a:p>
            <a:r>
              <a:rPr lang="en-US"/>
              <a:t>Why this matters?</a:t>
            </a:r>
          </a:p>
          <a:p>
            <a:r>
              <a:rPr lang="en-US" sz="1800"/>
              <a:t>Power Pages has 2 major platform shifts (a first in 7 years of the product lifecycle) A migration of CSS framework v3 to v5 and migration of where website config is stored in Dataverse.</a:t>
            </a:r>
          </a:p>
          <a:p>
            <a:r>
              <a:rPr lang="en-US" sz="1800"/>
              <a:t>To gain long term support plan and consider migration to the latest platform versions.</a:t>
            </a:r>
          </a:p>
          <a:p>
            <a:r>
              <a:rPr lang="en-US" sz="1800"/>
              <a:t>Especially with custom UI – do not develop new code on Bootstrap v3, take the time to migrate.</a:t>
            </a:r>
          </a:p>
          <a:p>
            <a:r>
              <a:rPr lang="en-US" sz="1800"/>
              <a:t>Deprecation of SDM and v3 not yet published.</a:t>
            </a:r>
          </a:p>
        </p:txBody>
      </p:sp>
      <p:graphicFrame>
        <p:nvGraphicFramePr>
          <p:cNvPr id="7" name="Table 6">
            <a:extLst>
              <a:ext uri="{FF2B5EF4-FFF2-40B4-BE49-F238E27FC236}">
                <a16:creationId xmlns:a16="http://schemas.microsoft.com/office/drawing/2014/main" id="{4DF92503-77D4-A153-A3DE-4664299E19C2}"/>
              </a:ext>
            </a:extLst>
          </p:cNvPr>
          <p:cNvGraphicFramePr>
            <a:graphicFrameLocks noGrp="1"/>
          </p:cNvGraphicFramePr>
          <p:nvPr/>
        </p:nvGraphicFramePr>
        <p:xfrm>
          <a:off x="403506" y="5163920"/>
          <a:ext cx="11205882" cy="1554480"/>
        </p:xfrm>
        <a:graphic>
          <a:graphicData uri="http://schemas.openxmlformats.org/drawingml/2006/table">
            <a:tbl>
              <a:tblPr firstRow="1" bandRow="1">
                <a:tableStyleId>{2A488322-F2BA-4B5B-9748-0D474271808F}</a:tableStyleId>
              </a:tblPr>
              <a:tblGrid>
                <a:gridCol w="11205882">
                  <a:extLst>
                    <a:ext uri="{9D8B030D-6E8A-4147-A177-3AD203B41FA5}">
                      <a16:colId xmlns:a16="http://schemas.microsoft.com/office/drawing/2014/main" val="1857591063"/>
                    </a:ext>
                  </a:extLst>
                </a:gridCol>
              </a:tblGrid>
              <a:tr h="328536">
                <a:tc>
                  <a:txBody>
                    <a:bodyPr/>
                    <a:lstStyle/>
                    <a:p>
                      <a:r>
                        <a:rPr lang="en-US"/>
                        <a:t>Recommendation:</a:t>
                      </a:r>
                    </a:p>
                  </a:txBody>
                  <a:tcPr/>
                </a:tc>
                <a:extLst>
                  <a:ext uri="{0D108BD9-81ED-4DB2-BD59-A6C34878D82A}">
                    <a16:rowId xmlns:a16="http://schemas.microsoft.com/office/drawing/2014/main" val="1088891539"/>
                  </a:ext>
                </a:extLst>
              </a:tr>
              <a:tr h="1053114">
                <a:tc>
                  <a:txBody>
                    <a:bodyPr/>
                    <a:lstStyle/>
                    <a:p>
                      <a:pPr marL="285750" lvl="0" indent="-285750">
                        <a:buFont typeface="Arial" panose="020B0604020202020204" pitchFamily="34" charset="0"/>
                        <a:buChar char="•"/>
                      </a:pPr>
                      <a:r>
                        <a:rPr lang="en-US"/>
                        <a:t>Please evaluate and come up with migration plan and timeline. </a:t>
                      </a:r>
                    </a:p>
                    <a:p>
                      <a:pPr marL="285750" lvl="0" indent="-285750">
                        <a:buFont typeface="Arial" panose="020B0604020202020204" pitchFamily="34" charset="0"/>
                        <a:buChar char="•"/>
                      </a:pPr>
                      <a:r>
                        <a:rPr lang="en-US">
                          <a:highlight>
                            <a:srgbClr val="FF9900"/>
                          </a:highlight>
                        </a:rPr>
                        <a:t>Review for blocking issues – Extend, Code or Table Permissions to any </a:t>
                      </a:r>
                      <a:r>
                        <a:rPr lang="en-US" err="1">
                          <a:highlight>
                            <a:srgbClr val="FF9900"/>
                          </a:highlight>
                        </a:rPr>
                        <a:t>adx</a:t>
                      </a:r>
                      <a:r>
                        <a:rPr lang="en-US">
                          <a:highlight>
                            <a:srgbClr val="FF9900"/>
                          </a:highlight>
                        </a:rPr>
                        <a:t>_ tables review why and mitigate</a:t>
                      </a:r>
                    </a:p>
                    <a:p>
                      <a:pPr marL="285750" lvl="0" indent="-285750">
                        <a:buFont typeface="Arial" panose="020B0604020202020204" pitchFamily="34" charset="0"/>
                        <a:buChar char="•"/>
                      </a:pPr>
                      <a:r>
                        <a:rPr lang="en-US"/>
                        <a:t>Data Model should be quick and typically require little changes </a:t>
                      </a:r>
                    </a:p>
                    <a:p>
                      <a:pPr marL="285750" lvl="0" indent="-285750">
                        <a:buFont typeface="Arial" panose="020B0604020202020204" pitchFamily="34" charset="0"/>
                        <a:buChar char="•"/>
                      </a:pPr>
                      <a:r>
                        <a:rPr lang="en-US"/>
                        <a:t>CSS Framework would require a code changes and re-testing</a:t>
                      </a:r>
                    </a:p>
                  </a:txBody>
                  <a:tcPr/>
                </a:tc>
                <a:extLst>
                  <a:ext uri="{0D108BD9-81ED-4DB2-BD59-A6C34878D82A}">
                    <a16:rowId xmlns:a16="http://schemas.microsoft.com/office/drawing/2014/main" val="1318210204"/>
                  </a:ext>
                </a:extLst>
              </a:tr>
            </a:tbl>
          </a:graphicData>
        </a:graphic>
      </p:graphicFrame>
      <p:pic>
        <p:nvPicPr>
          <p:cNvPr id="6" name="Graphic 5" descr="Warning with solid fill">
            <a:extLst>
              <a:ext uri="{FF2B5EF4-FFF2-40B4-BE49-F238E27FC236}">
                <a16:creationId xmlns:a16="http://schemas.microsoft.com/office/drawing/2014/main" id="{21B7A1BF-2ED8-E978-5934-06B5F2A2B9F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0" y="717550"/>
            <a:ext cx="681318" cy="681318"/>
          </a:xfrm>
          <a:prstGeom prst="rect">
            <a:avLst/>
          </a:prstGeom>
        </p:spPr>
      </p:pic>
    </p:spTree>
    <p:extLst>
      <p:ext uri="{BB962C8B-B14F-4D97-AF65-F5344CB8AC3E}">
        <p14:creationId xmlns:p14="http://schemas.microsoft.com/office/powerpoint/2010/main" val="348113687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FCB1C-45C2-A12F-4175-C9ECD7AADD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E49590-CB3D-5F0D-9648-89A907E240FD}"/>
              </a:ext>
            </a:extLst>
          </p:cNvPr>
          <p:cNvSpPr>
            <a:spLocks noGrp="1"/>
          </p:cNvSpPr>
          <p:nvPr>
            <p:ph type="title"/>
          </p:nvPr>
        </p:nvSpPr>
        <p:spPr/>
        <p:txBody>
          <a:bodyPr/>
          <a:lstStyle/>
          <a:p>
            <a:r>
              <a:rPr lang="en-US" dirty="0">
                <a:solidFill>
                  <a:schemeClr val="bg1"/>
                </a:solidFill>
              </a:rPr>
              <a:t>Configure, Customize, Code</a:t>
            </a:r>
          </a:p>
        </p:txBody>
      </p:sp>
      <p:sp>
        <p:nvSpPr>
          <p:cNvPr id="3" name="Text Placeholder 2">
            <a:extLst>
              <a:ext uri="{FF2B5EF4-FFF2-40B4-BE49-F238E27FC236}">
                <a16:creationId xmlns:a16="http://schemas.microsoft.com/office/drawing/2014/main" id="{47ACCE7E-A5CC-C5DB-DD6D-9959D2778A2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15807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04237-44F8-4B3A-B32F-D46081ABE21A}"/>
              </a:ext>
            </a:extLst>
          </p:cNvPr>
          <p:cNvSpPr>
            <a:spLocks noGrp="1"/>
          </p:cNvSpPr>
          <p:nvPr>
            <p:ph type="title"/>
          </p:nvPr>
        </p:nvSpPr>
        <p:spPr>
          <a:xfrm>
            <a:off x="447032" y="594569"/>
            <a:ext cx="11084208" cy="423514"/>
          </a:xfrm>
        </p:spPr>
        <p:txBody>
          <a:bodyPr/>
          <a:lstStyle/>
          <a:p>
            <a:r>
              <a:rPr lang="en-US" sz="3529" dirty="0">
                <a:solidFill>
                  <a:schemeClr val="bg1"/>
                </a:solidFill>
              </a:rPr>
              <a:t>Portals Project – Capability Categories</a:t>
            </a:r>
          </a:p>
        </p:txBody>
      </p:sp>
      <p:sp>
        <p:nvSpPr>
          <p:cNvPr id="5" name="Table Placeholder 4">
            <a:extLst>
              <a:ext uri="{FF2B5EF4-FFF2-40B4-BE49-F238E27FC236}">
                <a16:creationId xmlns:a16="http://schemas.microsoft.com/office/drawing/2014/main" id="{DEAB0035-1207-4A23-8B96-035012A694A9}"/>
              </a:ext>
            </a:extLst>
          </p:cNvPr>
          <p:cNvSpPr>
            <a:spLocks noGrp="1"/>
          </p:cNvSpPr>
          <p:nvPr>
            <p:ph type="tbl" sz="quarter" idx="10"/>
          </p:nvPr>
        </p:nvSpPr>
        <p:spPr/>
        <p:txBody>
          <a:bodyPr/>
          <a:lstStyle/>
          <a:p>
            <a:endParaRPr lang="en-US"/>
          </a:p>
        </p:txBody>
      </p:sp>
      <p:sp>
        <p:nvSpPr>
          <p:cNvPr id="4" name="Text Placeholder 3">
            <a:extLst>
              <a:ext uri="{FF2B5EF4-FFF2-40B4-BE49-F238E27FC236}">
                <a16:creationId xmlns:a16="http://schemas.microsoft.com/office/drawing/2014/main" id="{B23F389A-21C3-4EA5-A56A-8B043709630A}"/>
              </a:ext>
            </a:extLst>
          </p:cNvPr>
          <p:cNvSpPr>
            <a:spLocks noGrp="1"/>
          </p:cNvSpPr>
          <p:nvPr>
            <p:ph type="body" sz="quarter" idx="4294967295"/>
          </p:nvPr>
        </p:nvSpPr>
        <p:spPr>
          <a:xfrm>
            <a:off x="378960" y="1107295"/>
            <a:ext cx="11543737" cy="543108"/>
          </a:xfrm>
        </p:spPr>
        <p:txBody>
          <a:bodyPr/>
          <a:lstStyle/>
          <a:p>
            <a:r>
              <a:rPr lang="en-US" sz="2353" dirty="0">
                <a:solidFill>
                  <a:schemeClr val="bg1"/>
                </a:solidFill>
              </a:rPr>
              <a:t>Matrix to help understand complexity in Portal Projects</a:t>
            </a:r>
          </a:p>
        </p:txBody>
      </p:sp>
      <p:graphicFrame>
        <p:nvGraphicFramePr>
          <p:cNvPr id="3" name="Table 4">
            <a:extLst>
              <a:ext uri="{FF2B5EF4-FFF2-40B4-BE49-F238E27FC236}">
                <a16:creationId xmlns:a16="http://schemas.microsoft.com/office/drawing/2014/main" id="{071F0721-1ED9-4AF0-A831-F614F2C39786}"/>
              </a:ext>
            </a:extLst>
          </p:cNvPr>
          <p:cNvGraphicFramePr>
            <a:graphicFrameLocks noGrp="1"/>
          </p:cNvGraphicFramePr>
          <p:nvPr/>
        </p:nvGraphicFramePr>
        <p:xfrm>
          <a:off x="378961" y="2075675"/>
          <a:ext cx="11543737" cy="4291951"/>
        </p:xfrm>
        <a:graphic>
          <a:graphicData uri="http://schemas.openxmlformats.org/drawingml/2006/table">
            <a:tbl>
              <a:tblPr firstRow="1" bandRow="1">
                <a:tableStyleId>{00A15C55-8517-42AA-B614-E9B94910E393}</a:tableStyleId>
              </a:tblPr>
              <a:tblGrid>
                <a:gridCol w="1496131">
                  <a:extLst>
                    <a:ext uri="{9D8B030D-6E8A-4147-A177-3AD203B41FA5}">
                      <a16:colId xmlns:a16="http://schemas.microsoft.com/office/drawing/2014/main" val="860176264"/>
                    </a:ext>
                  </a:extLst>
                </a:gridCol>
                <a:gridCol w="4926224">
                  <a:extLst>
                    <a:ext uri="{9D8B030D-6E8A-4147-A177-3AD203B41FA5}">
                      <a16:colId xmlns:a16="http://schemas.microsoft.com/office/drawing/2014/main" val="1861322428"/>
                    </a:ext>
                  </a:extLst>
                </a:gridCol>
                <a:gridCol w="5121382">
                  <a:extLst>
                    <a:ext uri="{9D8B030D-6E8A-4147-A177-3AD203B41FA5}">
                      <a16:colId xmlns:a16="http://schemas.microsoft.com/office/drawing/2014/main" val="4174963786"/>
                    </a:ext>
                  </a:extLst>
                </a:gridCol>
              </a:tblGrid>
              <a:tr h="456865">
                <a:tc>
                  <a:txBody>
                    <a:bodyPr/>
                    <a:lstStyle/>
                    <a:p>
                      <a:r>
                        <a:rPr lang="pt-PT" sz="1800"/>
                        <a:t>Complexity</a:t>
                      </a:r>
                      <a:endParaRPr lang="en-US" sz="1800" dirty="0">
                        <a:solidFill>
                          <a:schemeClr val="tx2">
                            <a:lumMod val="75000"/>
                          </a:schemeClr>
                        </a:solidFill>
                      </a:endParaRPr>
                    </a:p>
                  </a:txBody>
                  <a:tcPr marL="89642" marR="89642" marT="44821" marB="44821"/>
                </a:tc>
                <a:tc>
                  <a:txBody>
                    <a:bodyPr/>
                    <a:lstStyle/>
                    <a:p>
                      <a:r>
                        <a:rPr lang="pt-PT" sz="1800"/>
                        <a:t>Characteristics</a:t>
                      </a:r>
                      <a:endParaRPr lang="en-US" sz="1800" dirty="0">
                        <a:solidFill>
                          <a:schemeClr val="tx2">
                            <a:lumMod val="75000"/>
                          </a:schemeClr>
                        </a:solidFill>
                      </a:endParaRPr>
                    </a:p>
                  </a:txBody>
                  <a:tcPr marL="89642" marR="89642" marT="44821" marB="44821"/>
                </a:tc>
                <a:tc>
                  <a:txBody>
                    <a:bodyPr/>
                    <a:lstStyle/>
                    <a:p>
                      <a:r>
                        <a:rPr lang="pt-PT" sz="1800"/>
                        <a:t>Requirements</a:t>
                      </a:r>
                      <a:endParaRPr lang="en-US" sz="1800" dirty="0">
                        <a:solidFill>
                          <a:schemeClr val="tx2">
                            <a:lumMod val="75000"/>
                          </a:schemeClr>
                        </a:solidFill>
                      </a:endParaRPr>
                    </a:p>
                  </a:txBody>
                  <a:tcPr marL="89642" marR="89642" marT="44821" marB="44821"/>
                </a:tc>
                <a:extLst>
                  <a:ext uri="{0D108BD9-81ED-4DB2-BD59-A6C34878D82A}">
                    <a16:rowId xmlns:a16="http://schemas.microsoft.com/office/drawing/2014/main" val="3257156739"/>
                  </a:ext>
                </a:extLst>
              </a:tr>
              <a:tr h="1165352">
                <a:tc>
                  <a:txBody>
                    <a:bodyPr/>
                    <a:lstStyle/>
                    <a:p>
                      <a:pPr algn="ctr"/>
                      <a:r>
                        <a:rPr lang="pt-PT" sz="1800" dirty="0"/>
                        <a:t>Low</a:t>
                      </a:r>
                      <a:endParaRPr lang="en-US" sz="1800" dirty="0"/>
                    </a:p>
                  </a:txBody>
                  <a:tcPr marL="89642" marR="89642" marT="44821" marB="44821" anchor="ctr"/>
                </a:tc>
                <a:tc>
                  <a:txBody>
                    <a:bodyPr/>
                    <a:lstStyle/>
                    <a:p>
                      <a:pPr marL="285750" indent="-285750">
                        <a:buFont typeface="Arial" panose="020B0604020202020204" pitchFamily="34" charset="0"/>
                        <a:buChar char="•"/>
                      </a:pPr>
                      <a:r>
                        <a:rPr lang="en-US" sz="1800"/>
                        <a:t>Basic nearly out of the box Portal Use Case</a:t>
                      </a:r>
                    </a:p>
                    <a:p>
                      <a:pPr marL="285750" indent="-285750">
                        <a:buFont typeface="Arial" panose="020B0604020202020204" pitchFamily="34" charset="0"/>
                        <a:buChar char="•"/>
                      </a:pPr>
                      <a:r>
                        <a:rPr lang="en-US" sz="1800"/>
                        <a:t>Basic CSS Styling and some Content</a:t>
                      </a:r>
                    </a:p>
                    <a:p>
                      <a:pPr marL="285750" indent="-285750">
                        <a:buFont typeface="Arial" panose="020B0604020202020204" pitchFamily="34" charset="0"/>
                        <a:buChar char="•"/>
                      </a:pPr>
                      <a:r>
                        <a:rPr lang="en-US" sz="1800"/>
                        <a:t>Simple Custom Entity Lists &amp; Detail Pages</a:t>
                      </a:r>
                    </a:p>
                    <a:p>
                      <a:pPr marL="285750" indent="-285750">
                        <a:buFont typeface="Arial" panose="020B0604020202020204" pitchFamily="34" charset="0"/>
                        <a:buChar char="•"/>
                      </a:pPr>
                      <a:r>
                        <a:rPr lang="en-US" sz="1800"/>
                        <a:t>No external Data or Web Services used</a:t>
                      </a:r>
                      <a:endParaRPr lang="en-US" sz="1800" dirty="0">
                        <a:latin typeface="+mn-lt"/>
                      </a:endParaRPr>
                    </a:p>
                  </a:txBody>
                  <a:tcPr marL="89642" marR="89642" marT="44821" marB="44821"/>
                </a:tc>
                <a:tc>
                  <a:txBody>
                    <a:bodyPr/>
                    <a:lstStyle/>
                    <a:p>
                      <a:pPr marL="285750" indent="-285750">
                        <a:buFont typeface="Arial" panose="020B0604020202020204" pitchFamily="34" charset="0"/>
                        <a:buChar char="•"/>
                      </a:pPr>
                      <a:r>
                        <a:rPr lang="en-US" sz="1800"/>
                        <a:t>Lower Required Investment &amp; Team Skillsets</a:t>
                      </a:r>
                    </a:p>
                    <a:p>
                      <a:pPr marL="285750" indent="-285750">
                        <a:buFont typeface="Arial" panose="020B0604020202020204" pitchFamily="34" charset="0"/>
                        <a:buChar char="•"/>
                      </a:pPr>
                      <a:r>
                        <a:rPr lang="en-US" sz="1800"/>
                        <a:t>Still expected Basic Fit Gap &amp; Solution Design</a:t>
                      </a:r>
                      <a:endParaRPr lang="en-US" sz="1800" dirty="0">
                        <a:latin typeface="+mn-lt"/>
                      </a:endParaRPr>
                    </a:p>
                  </a:txBody>
                  <a:tcPr marL="89642" marR="89642" marT="44821" marB="44821"/>
                </a:tc>
                <a:extLst>
                  <a:ext uri="{0D108BD9-81ED-4DB2-BD59-A6C34878D82A}">
                    <a16:rowId xmlns:a16="http://schemas.microsoft.com/office/drawing/2014/main" val="226433013"/>
                  </a:ext>
                </a:extLst>
              </a:tr>
              <a:tr h="1434280">
                <a:tc>
                  <a:txBody>
                    <a:bodyPr/>
                    <a:lstStyle/>
                    <a:p>
                      <a:pPr algn="ctr"/>
                      <a:r>
                        <a:rPr lang="pt-PT" sz="1800" dirty="0"/>
                        <a:t>Medium</a:t>
                      </a:r>
                      <a:endParaRPr lang="en-US" sz="1800" dirty="0"/>
                    </a:p>
                  </a:txBody>
                  <a:tcPr marL="89642" marR="89642" marT="44821" marB="44821" anchor="ctr"/>
                </a:tc>
                <a:tc>
                  <a:txBody>
                    <a:bodyPr/>
                    <a:lstStyle/>
                    <a:p>
                      <a:pPr marL="285750" indent="-285750">
                        <a:buFont typeface="Arial" panose="020B0604020202020204" pitchFamily="34" charset="0"/>
                        <a:buChar char="•"/>
                      </a:pPr>
                      <a:r>
                        <a:rPr lang="en-US" sz="1800" dirty="0"/>
                        <a:t>Customized Portal Use Cases &amp; Larger Scope</a:t>
                      </a:r>
                    </a:p>
                    <a:p>
                      <a:pPr marL="285750" indent="-285750">
                        <a:buFont typeface="Arial" panose="020B0604020202020204" pitchFamily="34" charset="0"/>
                        <a:buChar char="•"/>
                      </a:pPr>
                      <a:r>
                        <a:rPr lang="en-US" sz="1800" dirty="0"/>
                        <a:t>Advanced Styling and Complex Web Content</a:t>
                      </a:r>
                    </a:p>
                    <a:p>
                      <a:pPr marL="285750" indent="-285750">
                        <a:buFont typeface="Arial" panose="020B0604020202020204" pitchFamily="34" charset="0"/>
                        <a:buChar char="•"/>
                      </a:pPr>
                      <a:r>
                        <a:rPr lang="en-US" sz="1800" dirty="0"/>
                        <a:t>Custom Entity Lists, Search &amp; Advanced Pages</a:t>
                      </a:r>
                    </a:p>
                    <a:p>
                      <a:pPr marL="285750" indent="-285750">
                        <a:buFont typeface="Arial" panose="020B0604020202020204" pitchFamily="34" charset="0"/>
                        <a:buChar char="•"/>
                      </a:pPr>
                      <a:r>
                        <a:rPr lang="en-US" sz="1800" dirty="0"/>
                        <a:t>Light use of External Data &amp; Web Services</a:t>
                      </a:r>
                    </a:p>
                  </a:txBody>
                  <a:tcPr marL="89642" marR="89642" marT="44821" marB="44821"/>
                </a:tc>
                <a:tc>
                  <a:txBody>
                    <a:bodyPr/>
                    <a:lstStyle/>
                    <a:p>
                      <a:pPr marL="285750" indent="-285750">
                        <a:buFont typeface="Arial" panose="020B0604020202020204" pitchFamily="34" charset="0"/>
                        <a:buChar char="•"/>
                      </a:pPr>
                      <a:r>
                        <a:rPr lang="en-US" sz="1800" dirty="0"/>
                        <a:t>Higher Required Investment &amp; Skillsets</a:t>
                      </a:r>
                    </a:p>
                    <a:p>
                      <a:pPr marL="285750" indent="-285750">
                        <a:buFont typeface="Arial" panose="020B0604020202020204" pitchFamily="34" charset="0"/>
                        <a:buChar char="•"/>
                      </a:pPr>
                      <a:r>
                        <a:rPr lang="en-US" sz="1800" dirty="0"/>
                        <a:t>Invested in Performance Benchmark</a:t>
                      </a:r>
                    </a:p>
                    <a:p>
                      <a:pPr marL="285750" indent="-285750">
                        <a:buFont typeface="Arial" panose="020B0604020202020204" pitchFamily="34" charset="0"/>
                        <a:buChar char="•"/>
                      </a:pPr>
                      <a:r>
                        <a:rPr lang="en-US" sz="1800" dirty="0"/>
                        <a:t>Aware of Monitoring and Update Testing</a:t>
                      </a:r>
                    </a:p>
                  </a:txBody>
                  <a:tcPr marL="89642" marR="89642" marT="44821" marB="44821"/>
                </a:tc>
                <a:extLst>
                  <a:ext uri="{0D108BD9-81ED-4DB2-BD59-A6C34878D82A}">
                    <a16:rowId xmlns:a16="http://schemas.microsoft.com/office/drawing/2014/main" val="3284742747"/>
                  </a:ext>
                </a:extLst>
              </a:tr>
              <a:tr h="1165352">
                <a:tc>
                  <a:txBody>
                    <a:bodyPr/>
                    <a:lstStyle/>
                    <a:p>
                      <a:pPr algn="ctr"/>
                      <a:r>
                        <a:rPr lang="pt-PT" sz="1800" dirty="0"/>
                        <a:t>High</a:t>
                      </a:r>
                      <a:endParaRPr lang="en-US" sz="1800" dirty="0"/>
                    </a:p>
                  </a:txBody>
                  <a:tcPr marL="89642" marR="89642" marT="44821" marB="44821" anchor="ctr"/>
                </a:tc>
                <a:tc>
                  <a:txBody>
                    <a:bodyPr/>
                    <a:lstStyle/>
                    <a:p>
                      <a:pPr marL="285750" indent="-285750">
                        <a:buFont typeface="Arial" panose="020B0604020202020204" pitchFamily="34" charset="0"/>
                        <a:buChar char="•"/>
                      </a:pPr>
                      <a:r>
                        <a:rPr lang="en-US" sz="1800" dirty="0"/>
                        <a:t>Enterprise Customer Portal Use Cases</a:t>
                      </a:r>
                    </a:p>
                    <a:p>
                      <a:pPr marL="285750" indent="-285750">
                        <a:buFont typeface="Arial" panose="020B0604020202020204" pitchFamily="34" charset="0"/>
                        <a:buChar char="•"/>
                      </a:pPr>
                      <a:r>
                        <a:rPr lang="en-US" sz="1800" dirty="0"/>
                        <a:t>Bespoke Style and UX modifications needs</a:t>
                      </a:r>
                    </a:p>
                    <a:p>
                      <a:pPr marL="285750" indent="-285750">
                        <a:buFont typeface="Arial" panose="020B0604020202020204" pitchFamily="34" charset="0"/>
                        <a:buChar char="•"/>
                      </a:pPr>
                      <a:r>
                        <a:rPr lang="en-US" sz="1800" dirty="0"/>
                        <a:t>Custom experiences w/ external data &amp; services</a:t>
                      </a:r>
                    </a:p>
                  </a:txBody>
                  <a:tcPr marL="89642" marR="89642" marT="44821" marB="44821"/>
                </a:tc>
                <a:tc>
                  <a:txBody>
                    <a:bodyPr/>
                    <a:lstStyle/>
                    <a:p>
                      <a:pPr marL="285750" indent="-285750">
                        <a:buFont typeface="Arial" panose="020B0604020202020204" pitchFamily="34" charset="0"/>
                        <a:buChar char="•"/>
                      </a:pPr>
                      <a:r>
                        <a:rPr lang="en-US" sz="1800" dirty="0"/>
                        <a:t>Highest Required Investment &amp; Skillset needed</a:t>
                      </a:r>
                    </a:p>
                    <a:p>
                      <a:pPr marL="285750" indent="-285750">
                        <a:buFont typeface="Arial" panose="020B0604020202020204" pitchFamily="34" charset="0"/>
                        <a:buChar char="•"/>
                      </a:pPr>
                      <a:r>
                        <a:rPr lang="en-US" sz="1800" dirty="0"/>
                        <a:t>Enterprise Testing Cycles and IT Maturity</a:t>
                      </a:r>
                    </a:p>
                    <a:p>
                      <a:pPr marL="285750" indent="-285750">
                        <a:buFont typeface="Arial" panose="020B0604020202020204" pitchFamily="34" charset="0"/>
                        <a:buChar char="•"/>
                      </a:pPr>
                      <a:r>
                        <a:rPr lang="en-US" sz="1800" dirty="0"/>
                        <a:t>Deep Operational Telemetry &amp; Monitoring </a:t>
                      </a:r>
                    </a:p>
                    <a:p>
                      <a:pPr marL="285750" indent="-285750">
                        <a:buFont typeface="Arial" panose="020B0604020202020204" pitchFamily="34" charset="0"/>
                        <a:buChar char="•"/>
                      </a:pPr>
                      <a:r>
                        <a:rPr lang="en-US" sz="1800" dirty="0"/>
                        <a:t>Investment in ongoing Maintenance &amp; Updates</a:t>
                      </a:r>
                    </a:p>
                  </a:txBody>
                  <a:tcPr marL="89642" marR="89642" marT="44821" marB="44821"/>
                </a:tc>
                <a:extLst>
                  <a:ext uri="{0D108BD9-81ED-4DB2-BD59-A6C34878D82A}">
                    <a16:rowId xmlns:a16="http://schemas.microsoft.com/office/drawing/2014/main" val="127394515"/>
                  </a:ext>
                </a:extLst>
              </a:tr>
            </a:tbl>
          </a:graphicData>
        </a:graphic>
      </p:graphicFrame>
    </p:spTree>
    <p:extLst>
      <p:ext uri="{BB962C8B-B14F-4D97-AF65-F5344CB8AC3E}">
        <p14:creationId xmlns:p14="http://schemas.microsoft.com/office/powerpoint/2010/main" val="260886662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F85CEFD3-1603-3859-FF97-25D5D4D36D05}"/>
              </a:ext>
            </a:extLst>
          </p:cNvPr>
          <p:cNvSpPr/>
          <p:nvPr/>
        </p:nvSpPr>
        <p:spPr bwMode="auto">
          <a:xfrm>
            <a:off x="543527" y="1125901"/>
            <a:ext cx="10081399" cy="3443674"/>
          </a:xfrm>
          <a:prstGeom prst="roundRect">
            <a:avLst>
              <a:gd name="adj" fmla="val 3350"/>
            </a:avLst>
          </a:prstGeom>
          <a:noFill/>
          <a:ln w="19050">
            <a:solidFill>
              <a:srgbClr val="D9D9D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solidFill>
                  <a:srgbClr val="D9D9D9"/>
                </a:solid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6" name="Rectangle: Rounded Corners 85">
            <a:extLst>
              <a:ext uri="{FF2B5EF4-FFF2-40B4-BE49-F238E27FC236}">
                <a16:creationId xmlns:a16="http://schemas.microsoft.com/office/drawing/2014/main" id="{BB83C00A-3A81-5A35-0B8A-FC7838A4D4BB}"/>
              </a:ext>
            </a:extLst>
          </p:cNvPr>
          <p:cNvSpPr/>
          <p:nvPr/>
        </p:nvSpPr>
        <p:spPr bwMode="auto">
          <a:xfrm>
            <a:off x="5849031" y="1577090"/>
            <a:ext cx="5799442" cy="1382091"/>
          </a:xfrm>
          <a:prstGeom prst="roundRect">
            <a:avLst>
              <a:gd name="adj" fmla="val 3386"/>
            </a:avLst>
          </a:prstGeom>
          <a:solidFill>
            <a:srgbClr val="D4C9F5">
              <a:alpha val="50000"/>
            </a:srgbClr>
          </a:solid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 name="Title 13">
            <a:extLst>
              <a:ext uri="{FF2B5EF4-FFF2-40B4-BE49-F238E27FC236}">
                <a16:creationId xmlns:a16="http://schemas.microsoft.com/office/drawing/2014/main" id="{F754684D-DDC3-4DB3-B139-BF48F8739E74}"/>
              </a:ext>
            </a:extLst>
          </p:cNvPr>
          <p:cNvSpPr>
            <a:spLocks noGrp="1"/>
          </p:cNvSpPr>
          <p:nvPr>
            <p:ph type="title"/>
          </p:nvPr>
        </p:nvSpPr>
        <p:spPr/>
        <p:txBody>
          <a:bodyPr>
            <a:noAutofit/>
          </a:bodyPr>
          <a:lstStyle/>
          <a:p>
            <a:r>
              <a:rPr lang="en-US" sz="2800">
                <a:latin typeface="Segoe UI Semibold" panose="020B0702040204020203" pitchFamily="34" charset="0"/>
                <a:cs typeface="Segoe UI Semibold" panose="020B0702040204020203" pitchFamily="34" charset="0"/>
              </a:rPr>
              <a:t>Microsoft Power Pages: </a:t>
            </a:r>
            <a:r>
              <a:rPr lang="en-US" sz="2800">
                <a:solidFill>
                  <a:srgbClr val="C03BC4"/>
                </a:solidFill>
                <a:latin typeface="Segoe UI Semibold" panose="020B0702040204020203" pitchFamily="34" charset="0"/>
                <a:cs typeface="Segoe UI Semibold" panose="020B0702040204020203" pitchFamily="34" charset="0"/>
              </a:rPr>
              <a:t>Low Code </a:t>
            </a:r>
            <a:r>
              <a:rPr lang="en-US" sz="2800">
                <a:latin typeface="Segoe UI Semibold" panose="020B0702040204020203" pitchFamily="34" charset="0"/>
                <a:cs typeface="Segoe UI Semibold" panose="020B0702040204020203" pitchFamily="34" charset="0"/>
              </a:rPr>
              <a:t>to </a:t>
            </a:r>
            <a:r>
              <a:rPr lang="en-US" sz="2800">
                <a:solidFill>
                  <a:schemeClr val="accent6"/>
                </a:solidFill>
                <a:latin typeface="Segoe UI Semibold" panose="020B0702040204020203" pitchFamily="34" charset="0"/>
                <a:cs typeface="Segoe UI Semibold" panose="020B0702040204020203" pitchFamily="34" charset="0"/>
              </a:rPr>
              <a:t>Pro Code </a:t>
            </a:r>
            <a:r>
              <a:rPr lang="en-US" sz="2800">
                <a:latin typeface="Segoe UI Semibold" panose="020B0702040204020203" pitchFamily="34" charset="0"/>
                <a:cs typeface="Segoe UI Semibold" panose="020B0702040204020203" pitchFamily="34" charset="0"/>
              </a:rPr>
              <a:t>Capabilities</a:t>
            </a:r>
            <a:endParaRPr lang="en-US" sz="1800">
              <a:latin typeface="Segoe UI Semibold" panose="020B0702040204020203" pitchFamily="34" charset="0"/>
              <a:cs typeface="Segoe UI Semibold" panose="020B0702040204020203" pitchFamily="34" charset="0"/>
            </a:endParaRPr>
          </a:p>
        </p:txBody>
      </p:sp>
      <p:sp>
        <p:nvSpPr>
          <p:cNvPr id="158" name="Rectangle: Rounded Corners 157">
            <a:extLst>
              <a:ext uri="{FF2B5EF4-FFF2-40B4-BE49-F238E27FC236}">
                <a16:creationId xmlns:a16="http://schemas.microsoft.com/office/drawing/2014/main" id="{675D9ED3-1359-F290-704F-B8B9B15BF5C4}"/>
              </a:ext>
            </a:extLst>
          </p:cNvPr>
          <p:cNvSpPr/>
          <p:nvPr/>
        </p:nvSpPr>
        <p:spPr bwMode="auto">
          <a:xfrm>
            <a:off x="10835402" y="597055"/>
            <a:ext cx="1024876" cy="215489"/>
          </a:xfrm>
          <a:prstGeom prst="roundRect">
            <a:avLst/>
          </a:prstGeom>
          <a:no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panose="02110004020202020204"/>
              <a:ea typeface="Segoe UI" pitchFamily="34" charset="0"/>
              <a:cs typeface="Segoe UI" pitchFamily="34" charset="0"/>
            </a:endParaRPr>
          </a:p>
        </p:txBody>
      </p:sp>
      <p:sp>
        <p:nvSpPr>
          <p:cNvPr id="159" name="Rectangle: Rounded Corners 158">
            <a:extLst>
              <a:ext uri="{FF2B5EF4-FFF2-40B4-BE49-F238E27FC236}">
                <a16:creationId xmlns:a16="http://schemas.microsoft.com/office/drawing/2014/main" id="{49A459CF-985F-8555-89F8-11B654C75494}"/>
              </a:ext>
            </a:extLst>
          </p:cNvPr>
          <p:cNvSpPr/>
          <p:nvPr/>
        </p:nvSpPr>
        <p:spPr bwMode="auto">
          <a:xfrm>
            <a:off x="10835402" y="302460"/>
            <a:ext cx="1024876" cy="236411"/>
          </a:xfrm>
          <a:prstGeom prst="roundRect">
            <a:avLst/>
          </a:prstGeom>
          <a:noFill/>
          <a:ln w="25400">
            <a:solidFill>
              <a:srgbClr val="C03BC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panose="02110004020202020204"/>
              <a:ea typeface="Segoe UI" pitchFamily="34" charset="0"/>
              <a:cs typeface="Segoe UI" pitchFamily="34" charset="0"/>
            </a:endParaRPr>
          </a:p>
        </p:txBody>
      </p:sp>
      <p:sp>
        <p:nvSpPr>
          <p:cNvPr id="160" name="TextBox 159">
            <a:extLst>
              <a:ext uri="{FF2B5EF4-FFF2-40B4-BE49-F238E27FC236}">
                <a16:creationId xmlns:a16="http://schemas.microsoft.com/office/drawing/2014/main" id="{25F8EB5D-3B98-6B6F-5952-C9C5165125C5}"/>
              </a:ext>
            </a:extLst>
          </p:cNvPr>
          <p:cNvSpPr txBox="1"/>
          <p:nvPr/>
        </p:nvSpPr>
        <p:spPr>
          <a:xfrm>
            <a:off x="10877582" y="351586"/>
            <a:ext cx="907920" cy="1384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Display" panose="02110004020202020204"/>
                <a:ea typeface="+mn-ea"/>
                <a:cs typeface="+mn-cs"/>
              </a:rPr>
              <a:t>NO to LOW CODE</a:t>
            </a:r>
          </a:p>
        </p:txBody>
      </p:sp>
      <p:sp>
        <p:nvSpPr>
          <p:cNvPr id="161" name="TextBox 160">
            <a:extLst>
              <a:ext uri="{FF2B5EF4-FFF2-40B4-BE49-F238E27FC236}">
                <a16:creationId xmlns:a16="http://schemas.microsoft.com/office/drawing/2014/main" id="{A5646495-4073-D2AF-FB41-22D60E609AE0}"/>
              </a:ext>
            </a:extLst>
          </p:cNvPr>
          <p:cNvSpPr txBox="1"/>
          <p:nvPr/>
        </p:nvSpPr>
        <p:spPr>
          <a:xfrm>
            <a:off x="11182960" y="630664"/>
            <a:ext cx="605370" cy="1384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Display" panose="02110004020202020204"/>
                <a:ea typeface="+mn-ea"/>
                <a:cs typeface="+mn-cs"/>
              </a:rPr>
              <a:t>PRO CODE</a:t>
            </a:r>
          </a:p>
        </p:txBody>
      </p:sp>
      <p:pic>
        <p:nvPicPr>
          <p:cNvPr id="37" name="Graphic 36" descr="Single gear with solid fill">
            <a:extLst>
              <a:ext uri="{FF2B5EF4-FFF2-40B4-BE49-F238E27FC236}">
                <a16:creationId xmlns:a16="http://schemas.microsoft.com/office/drawing/2014/main" id="{B01EE2B4-607D-6C3E-7658-7E67C9894B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35401" y="583355"/>
            <a:ext cx="248547" cy="248547"/>
          </a:xfrm>
          <a:prstGeom prst="rect">
            <a:avLst/>
          </a:prstGeom>
        </p:spPr>
      </p:pic>
      <p:cxnSp>
        <p:nvCxnSpPr>
          <p:cNvPr id="113" name="Straight Connector 112">
            <a:extLst>
              <a:ext uri="{FF2B5EF4-FFF2-40B4-BE49-F238E27FC236}">
                <a16:creationId xmlns:a16="http://schemas.microsoft.com/office/drawing/2014/main" id="{7C337E3A-CC27-8084-0BEE-7352D36D4BEE}"/>
              </a:ext>
            </a:extLst>
          </p:cNvPr>
          <p:cNvCxnSpPr>
            <a:cxnSpLocks/>
          </p:cNvCxnSpPr>
          <p:nvPr/>
        </p:nvCxnSpPr>
        <p:spPr>
          <a:xfrm>
            <a:off x="2420553" y="4137250"/>
            <a:ext cx="0" cy="580280"/>
          </a:xfrm>
          <a:prstGeom prst="line">
            <a:avLst/>
          </a:prstGeom>
          <a:ln w="22225" cap="rnd">
            <a:solidFill>
              <a:schemeClr val="tx1">
                <a:lumMod val="50000"/>
                <a:lumOff val="50000"/>
              </a:schemeClr>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64F9DDF-0B96-A4DF-111F-C0AB126C34B9}"/>
              </a:ext>
            </a:extLst>
          </p:cNvPr>
          <p:cNvCxnSpPr>
            <a:cxnSpLocks/>
            <a:endCxn id="41" idx="0"/>
          </p:cNvCxnSpPr>
          <p:nvPr/>
        </p:nvCxnSpPr>
        <p:spPr>
          <a:xfrm flipH="1">
            <a:off x="1222755" y="4062678"/>
            <a:ext cx="2163" cy="588817"/>
          </a:xfrm>
          <a:prstGeom prst="line">
            <a:avLst/>
          </a:prstGeom>
          <a:ln w="22225" cap="rnd">
            <a:solidFill>
              <a:schemeClr val="tx1">
                <a:lumMod val="50000"/>
                <a:lumOff val="50000"/>
              </a:schemeClr>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E39ACB3-52A0-1D80-57AB-82FDD10AEE38}"/>
              </a:ext>
            </a:extLst>
          </p:cNvPr>
          <p:cNvCxnSpPr>
            <a:cxnSpLocks/>
          </p:cNvCxnSpPr>
          <p:nvPr/>
        </p:nvCxnSpPr>
        <p:spPr>
          <a:xfrm>
            <a:off x="1212916" y="5298066"/>
            <a:ext cx="9839" cy="383962"/>
          </a:xfrm>
          <a:prstGeom prst="line">
            <a:avLst/>
          </a:prstGeom>
          <a:ln w="22225" cap="rnd">
            <a:solidFill>
              <a:schemeClr val="tx1">
                <a:lumMod val="50000"/>
                <a:lumOff val="50000"/>
              </a:schemeClr>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DBFF8D71-18B7-328F-7651-7F7AD070C2A4}"/>
              </a:ext>
            </a:extLst>
          </p:cNvPr>
          <p:cNvCxnSpPr>
            <a:cxnSpLocks/>
          </p:cNvCxnSpPr>
          <p:nvPr/>
        </p:nvCxnSpPr>
        <p:spPr>
          <a:xfrm>
            <a:off x="2420553" y="5309252"/>
            <a:ext cx="0" cy="705652"/>
          </a:xfrm>
          <a:prstGeom prst="line">
            <a:avLst/>
          </a:prstGeom>
          <a:ln w="22225" cap="rnd">
            <a:solidFill>
              <a:schemeClr val="tx1">
                <a:lumMod val="50000"/>
                <a:lumOff val="50000"/>
              </a:schemeClr>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EC71B2B-B9B6-A7AE-0BDB-8B4DA3CB83C5}"/>
              </a:ext>
            </a:extLst>
          </p:cNvPr>
          <p:cNvCxnSpPr>
            <a:cxnSpLocks/>
          </p:cNvCxnSpPr>
          <p:nvPr/>
        </p:nvCxnSpPr>
        <p:spPr>
          <a:xfrm>
            <a:off x="5798690" y="5443772"/>
            <a:ext cx="0" cy="703456"/>
          </a:xfrm>
          <a:prstGeom prst="line">
            <a:avLst/>
          </a:prstGeom>
          <a:ln w="22225" cap="rnd">
            <a:solidFill>
              <a:schemeClr val="tx1">
                <a:lumMod val="50000"/>
                <a:lumOff val="50000"/>
              </a:schemeClr>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96BEBC0C-4979-AE38-1BF3-6CAAD4138D8E}"/>
              </a:ext>
            </a:extLst>
          </p:cNvPr>
          <p:cNvSpPr/>
          <p:nvPr/>
        </p:nvSpPr>
        <p:spPr bwMode="auto">
          <a:xfrm>
            <a:off x="1033089" y="1577087"/>
            <a:ext cx="4664273" cy="2560163"/>
          </a:xfrm>
          <a:prstGeom prst="roundRect">
            <a:avLst>
              <a:gd name="adj" fmla="val 3386"/>
            </a:avLst>
          </a:prstGeom>
          <a:solidFill>
            <a:srgbClr val="D4C9F5">
              <a:alpha val="49804"/>
            </a:srgbClr>
          </a:solidFill>
          <a:ln w="22225">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CB285443-868C-199E-6B4B-6582F2390D3D}"/>
              </a:ext>
            </a:extLst>
          </p:cNvPr>
          <p:cNvSpPr txBox="1"/>
          <p:nvPr/>
        </p:nvSpPr>
        <p:spPr>
          <a:xfrm>
            <a:off x="1386162" y="1712278"/>
            <a:ext cx="3785727"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857500" algn="l"/>
              </a:tabLst>
              <a:defRPr/>
            </a:pPr>
            <a:r>
              <a:rPr kumimoji="0" lang="en-US" sz="11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Power Pages’ Standard Features</a:t>
            </a:r>
          </a:p>
        </p:txBody>
      </p:sp>
      <p:pic>
        <p:nvPicPr>
          <p:cNvPr id="11" name="Graphic 10">
            <a:extLst>
              <a:ext uri="{FF2B5EF4-FFF2-40B4-BE49-F238E27FC236}">
                <a16:creationId xmlns:a16="http://schemas.microsoft.com/office/drawing/2014/main" id="{B7A46AF7-82CB-EB71-6219-57BF588ACF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509" y="1172503"/>
            <a:ext cx="443029" cy="443029"/>
          </a:xfrm>
          <a:prstGeom prst="rect">
            <a:avLst/>
          </a:prstGeom>
        </p:spPr>
      </p:pic>
      <p:sp>
        <p:nvSpPr>
          <p:cNvPr id="67" name="Rectangle: Rounded Corners 66">
            <a:extLst>
              <a:ext uri="{FF2B5EF4-FFF2-40B4-BE49-F238E27FC236}">
                <a16:creationId xmlns:a16="http://schemas.microsoft.com/office/drawing/2014/main" id="{AC33F58C-D36C-2CB4-AB7B-116CE7E94B49}"/>
              </a:ext>
            </a:extLst>
          </p:cNvPr>
          <p:cNvSpPr/>
          <p:nvPr/>
        </p:nvSpPr>
        <p:spPr bwMode="auto">
          <a:xfrm>
            <a:off x="543527" y="6014904"/>
            <a:ext cx="11104946" cy="609386"/>
          </a:xfrm>
          <a:prstGeom prst="roundRect">
            <a:avLst>
              <a:gd name="adj" fmla="val 3386"/>
            </a:avLst>
          </a:prstGeom>
          <a:solidFill>
            <a:schemeClr val="bg1">
              <a:lumMod val="95000"/>
            </a:schemeClr>
          </a:solidFill>
          <a:ln w="22225">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Other Data Sources</a:t>
            </a:r>
          </a:p>
        </p:txBody>
      </p:sp>
      <p:sp>
        <p:nvSpPr>
          <p:cNvPr id="32" name="Rectangle: Rounded Corners 31">
            <a:extLst>
              <a:ext uri="{FF2B5EF4-FFF2-40B4-BE49-F238E27FC236}">
                <a16:creationId xmlns:a16="http://schemas.microsoft.com/office/drawing/2014/main" id="{2760C359-3177-A74B-6D2B-E617F445C324}"/>
              </a:ext>
            </a:extLst>
          </p:cNvPr>
          <p:cNvSpPr/>
          <p:nvPr/>
        </p:nvSpPr>
        <p:spPr bwMode="auto">
          <a:xfrm>
            <a:off x="3246481" y="4635040"/>
            <a:ext cx="5781129" cy="757339"/>
          </a:xfrm>
          <a:prstGeom prst="roundRect">
            <a:avLst>
              <a:gd name="adj" fmla="val 3386"/>
            </a:avLst>
          </a:prstGeom>
          <a:solidFill>
            <a:srgbClr val="E3F3E7"/>
          </a:solidFill>
          <a:ln w="25400">
            <a:solidFill>
              <a:srgbClr val="C03BC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Dataverse (Dynamics 365)</a:t>
            </a:r>
            <a:b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Tables, Columns, Relationships , Data Schema and Data Storage</a:t>
            </a:r>
          </a:p>
        </p:txBody>
      </p:sp>
      <p:pic>
        <p:nvPicPr>
          <p:cNvPr id="36" name="Picture 2">
            <a:extLst>
              <a:ext uri="{FF2B5EF4-FFF2-40B4-BE49-F238E27FC236}">
                <a16:creationId xmlns:a16="http://schemas.microsoft.com/office/drawing/2014/main" id="{4C64242E-6C27-51C0-7C36-0DE41085C002}"/>
              </a:ext>
            </a:extLst>
          </p:cNvPr>
          <p:cNvPicPr>
            <a:picLocks noChangeAspect="1" noChangeArrowheads="1"/>
          </p:cNvPicPr>
          <p:nvPr/>
        </p:nvPicPr>
        <p:blipFill>
          <a:blip r:embed="rId7" cstate="email">
            <a:alphaModFix/>
            <a:extLst>
              <a:ext uri="{28A0092B-C50C-407E-A947-70E740481C1C}">
                <a14:useLocalDpi xmlns:a14="http://schemas.microsoft.com/office/drawing/2010/main"/>
              </a:ext>
            </a:extLst>
          </a:blip>
          <a:srcRect/>
          <a:stretch>
            <a:fillRect/>
          </a:stretch>
        </p:blipFill>
        <p:spPr bwMode="auto">
          <a:xfrm>
            <a:off x="4025214" y="4786154"/>
            <a:ext cx="319347" cy="321531"/>
          </a:xfrm>
          <a:prstGeom prst="rect">
            <a:avLst/>
          </a:prstGeom>
          <a:noFill/>
          <a:effectLst/>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6202C60A-26E1-EAC2-7770-AB57CAF01DDF}"/>
              </a:ext>
            </a:extLst>
          </p:cNvPr>
          <p:cNvSpPr/>
          <p:nvPr/>
        </p:nvSpPr>
        <p:spPr bwMode="auto">
          <a:xfrm>
            <a:off x="1792471" y="4654159"/>
            <a:ext cx="1256164" cy="757339"/>
          </a:xfrm>
          <a:prstGeom prst="roundRect">
            <a:avLst>
              <a:gd name="adj" fmla="val 7159"/>
            </a:avLst>
          </a:prstGeom>
          <a:solidFill>
            <a:srgbClr val="F9EBAD"/>
          </a:solidFill>
          <a:ln w="25400">
            <a:solidFill>
              <a:srgbClr val="C03BC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Power BI  &amp; </a:t>
            </a:r>
            <a:b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Power BI </a:t>
            </a:r>
            <a:b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Embedded </a:t>
            </a:r>
            <a:b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 RLS</a:t>
            </a:r>
          </a:p>
        </p:txBody>
      </p:sp>
      <p:sp>
        <p:nvSpPr>
          <p:cNvPr id="51" name="object 35">
            <a:extLst>
              <a:ext uri="{FF2B5EF4-FFF2-40B4-BE49-F238E27FC236}">
                <a16:creationId xmlns:a16="http://schemas.microsoft.com/office/drawing/2014/main" id="{A9FAD308-8B1D-2FBB-1B9C-91488979B384}"/>
              </a:ext>
            </a:extLst>
          </p:cNvPr>
          <p:cNvSpPr/>
          <p:nvPr/>
        </p:nvSpPr>
        <p:spPr>
          <a:xfrm>
            <a:off x="1856117" y="4862228"/>
            <a:ext cx="341201" cy="341201"/>
          </a:xfrm>
          <a:prstGeom prst="rect">
            <a:avLst/>
          </a:prstGeom>
          <a:blipFill>
            <a:blip r:embed="rId8" cstate="email">
              <a:extLst>
                <a:ext uri="{28A0092B-C50C-407E-A947-70E740481C1C}">
                  <a14:useLocalDpi xmlns:a14="http://schemas.microsoft.com/office/drawing/2010/main"/>
                </a:ext>
              </a:extLst>
            </a:blip>
            <a:stretch>
              <a:fillRect/>
            </a:stretch>
          </a:blipFill>
          <a:effectLst/>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88" name="TextBox 87">
            <a:extLst>
              <a:ext uri="{FF2B5EF4-FFF2-40B4-BE49-F238E27FC236}">
                <a16:creationId xmlns:a16="http://schemas.microsoft.com/office/drawing/2014/main" id="{E25AF0A7-6073-3DD7-FAB9-005FF932F8D1}"/>
              </a:ext>
            </a:extLst>
          </p:cNvPr>
          <p:cNvSpPr txBox="1"/>
          <p:nvPr/>
        </p:nvSpPr>
        <p:spPr>
          <a:xfrm>
            <a:off x="6534453" y="1652865"/>
            <a:ext cx="4343129"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Custom Front End UI &amp; Code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JavaScript, HTML, CSS etc.</a:t>
            </a:r>
          </a:p>
        </p:txBody>
      </p:sp>
      <p:cxnSp>
        <p:nvCxnSpPr>
          <p:cNvPr id="107" name="Straight Connector 106">
            <a:extLst>
              <a:ext uri="{FF2B5EF4-FFF2-40B4-BE49-F238E27FC236}">
                <a16:creationId xmlns:a16="http://schemas.microsoft.com/office/drawing/2014/main" id="{2C8140A9-35E6-DB2D-7F52-90DC9CE8D754}"/>
              </a:ext>
            </a:extLst>
          </p:cNvPr>
          <p:cNvCxnSpPr>
            <a:cxnSpLocks/>
          </p:cNvCxnSpPr>
          <p:nvPr/>
        </p:nvCxnSpPr>
        <p:spPr>
          <a:xfrm>
            <a:off x="3067211" y="5032490"/>
            <a:ext cx="179270" cy="676"/>
          </a:xfrm>
          <a:prstGeom prst="line">
            <a:avLst/>
          </a:prstGeom>
          <a:ln w="31750">
            <a:solidFill>
              <a:schemeClr val="tx1"/>
            </a:solidFill>
            <a:prstDash val="sysDot"/>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19" name="Rectangle: Rounded Corners 118">
            <a:extLst>
              <a:ext uri="{FF2B5EF4-FFF2-40B4-BE49-F238E27FC236}">
                <a16:creationId xmlns:a16="http://schemas.microsoft.com/office/drawing/2014/main" id="{C74D1585-019E-3CA5-42D0-737665DEC783}"/>
              </a:ext>
            </a:extLst>
          </p:cNvPr>
          <p:cNvSpPr/>
          <p:nvPr/>
        </p:nvSpPr>
        <p:spPr bwMode="auto">
          <a:xfrm>
            <a:off x="6687425" y="5255782"/>
            <a:ext cx="3238890" cy="650313"/>
          </a:xfrm>
          <a:prstGeom prst="roundRect">
            <a:avLst>
              <a:gd name="adj" fmla="val 7514"/>
            </a:avLst>
          </a:prstGeom>
          <a:solidFill>
            <a:schemeClr val="accent2">
              <a:lumMod val="20000"/>
              <a:lumOff val="80000"/>
            </a:schemeClr>
          </a:solidFill>
          <a:ln w="25400">
            <a:solidFill>
              <a:srgbClr val="C03BC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27432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Power Automate</a:t>
            </a:r>
          </a:p>
        </p:txBody>
      </p:sp>
      <p:sp>
        <p:nvSpPr>
          <p:cNvPr id="121" name="object 34">
            <a:extLst>
              <a:ext uri="{FF2B5EF4-FFF2-40B4-BE49-F238E27FC236}">
                <a16:creationId xmlns:a16="http://schemas.microsoft.com/office/drawing/2014/main" id="{32A538F4-4230-1EE0-734F-F934896BDA41}"/>
              </a:ext>
            </a:extLst>
          </p:cNvPr>
          <p:cNvSpPr/>
          <p:nvPr/>
        </p:nvSpPr>
        <p:spPr>
          <a:xfrm>
            <a:off x="7404760" y="5374845"/>
            <a:ext cx="307211" cy="307211"/>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141" name="Straight Connector 140">
            <a:extLst>
              <a:ext uri="{FF2B5EF4-FFF2-40B4-BE49-F238E27FC236}">
                <a16:creationId xmlns:a16="http://schemas.microsoft.com/office/drawing/2014/main" id="{2BF592D0-C385-793F-C8B7-80AC4C3DCE8B}"/>
              </a:ext>
            </a:extLst>
          </p:cNvPr>
          <p:cNvCxnSpPr>
            <a:cxnSpLocks/>
          </p:cNvCxnSpPr>
          <p:nvPr/>
        </p:nvCxnSpPr>
        <p:spPr>
          <a:xfrm>
            <a:off x="9986719" y="5674218"/>
            <a:ext cx="486539" cy="0"/>
          </a:xfrm>
          <a:prstGeom prst="line">
            <a:avLst/>
          </a:prstGeom>
          <a:ln w="22225" cap="rnd">
            <a:solidFill>
              <a:schemeClr val="tx1">
                <a:lumMod val="50000"/>
                <a:lumOff val="50000"/>
              </a:schemeClr>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49" name="Rectangle: Rounded Corners 148">
            <a:extLst>
              <a:ext uri="{FF2B5EF4-FFF2-40B4-BE49-F238E27FC236}">
                <a16:creationId xmlns:a16="http://schemas.microsoft.com/office/drawing/2014/main" id="{46C5C610-7529-F17E-59A2-AC957FA8D476}"/>
              </a:ext>
            </a:extLst>
          </p:cNvPr>
          <p:cNvSpPr/>
          <p:nvPr/>
        </p:nvSpPr>
        <p:spPr bwMode="auto">
          <a:xfrm>
            <a:off x="5846906" y="3041183"/>
            <a:ext cx="1615446" cy="742450"/>
          </a:xfrm>
          <a:prstGeom prst="roundRect">
            <a:avLst>
              <a:gd name="adj" fmla="val 3386"/>
            </a:avLst>
          </a:prstGeom>
          <a:solidFill>
            <a:srgbClr val="D4C9F5">
              <a:alpha val="50000"/>
            </a:srgbClr>
          </a:solid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Liquid Code</a:t>
            </a:r>
          </a:p>
          <a:p>
            <a:pPr marL="0" marR="0" lvl="0" indent="0" algn="ctr" defTabSz="932472" rtl="0" eaLnBrk="1" fontAlgn="base" latinLnBrk="0" hangingPunct="1">
              <a:lnSpc>
                <a:spcPct val="100000"/>
              </a:lnSpc>
              <a:spcBef>
                <a:spcPct val="0"/>
              </a:spcBef>
              <a:spcAft>
                <a:spcPct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(Personalization, Data Query, Server-Side Logic Pre-Render)</a:t>
            </a:r>
            <a:endPar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50" name="Rectangle: Rounded Corners 149">
            <a:extLst>
              <a:ext uri="{FF2B5EF4-FFF2-40B4-BE49-F238E27FC236}">
                <a16:creationId xmlns:a16="http://schemas.microsoft.com/office/drawing/2014/main" id="{5F0A9137-661D-47C2-FB27-41775D0B775B}"/>
              </a:ext>
            </a:extLst>
          </p:cNvPr>
          <p:cNvSpPr/>
          <p:nvPr/>
        </p:nvSpPr>
        <p:spPr bwMode="auto">
          <a:xfrm>
            <a:off x="7535122" y="3045829"/>
            <a:ext cx="2938136" cy="746888"/>
          </a:xfrm>
          <a:prstGeom prst="roundRect">
            <a:avLst>
              <a:gd name="adj" fmla="val 3386"/>
            </a:avLst>
          </a:prstGeom>
          <a:solidFill>
            <a:srgbClr val="D4C9F5">
              <a:alpha val="50000"/>
            </a:srgbClr>
          </a:solid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Power Pages Web API</a:t>
            </a:r>
          </a:p>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(Full CRUD to Dataverse </a:t>
            </a:r>
            <a:b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Power Automate trigger)</a:t>
            </a:r>
          </a:p>
        </p:txBody>
      </p:sp>
      <p:cxnSp>
        <p:nvCxnSpPr>
          <p:cNvPr id="12" name="Straight Connector 11">
            <a:extLst>
              <a:ext uri="{FF2B5EF4-FFF2-40B4-BE49-F238E27FC236}">
                <a16:creationId xmlns:a16="http://schemas.microsoft.com/office/drawing/2014/main" id="{429CA397-EB4F-78E9-972A-FFA7C9C62425}"/>
              </a:ext>
            </a:extLst>
          </p:cNvPr>
          <p:cNvCxnSpPr>
            <a:cxnSpLocks/>
          </p:cNvCxnSpPr>
          <p:nvPr/>
        </p:nvCxnSpPr>
        <p:spPr>
          <a:xfrm>
            <a:off x="9744066" y="3768776"/>
            <a:ext cx="0" cy="1287821"/>
          </a:xfrm>
          <a:prstGeom prst="line">
            <a:avLst/>
          </a:prstGeom>
          <a:ln w="22225" cap="rnd">
            <a:solidFill>
              <a:schemeClr val="tx1">
                <a:lumMod val="50000"/>
                <a:lumOff val="50000"/>
              </a:schemeClr>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A743A036-2950-099E-67F0-04F9867D2F6E}"/>
              </a:ext>
            </a:extLst>
          </p:cNvPr>
          <p:cNvSpPr/>
          <p:nvPr/>
        </p:nvSpPr>
        <p:spPr bwMode="auto">
          <a:xfrm>
            <a:off x="9155597" y="4635040"/>
            <a:ext cx="1196931" cy="487022"/>
          </a:xfrm>
          <a:prstGeom prst="roundRect">
            <a:avLst>
              <a:gd name="adj" fmla="val 9140"/>
            </a:avLst>
          </a:prstGeom>
          <a:solidFill>
            <a:schemeClr val="accent2">
              <a:lumMod val="20000"/>
              <a:lumOff val="80000"/>
            </a:schemeClr>
          </a:solid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Power Pages</a:t>
            </a:r>
            <a:b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Trigger Action</a:t>
            </a:r>
          </a:p>
        </p:txBody>
      </p:sp>
      <p:cxnSp>
        <p:nvCxnSpPr>
          <p:cNvPr id="17" name="Straight Connector 16">
            <a:extLst>
              <a:ext uri="{FF2B5EF4-FFF2-40B4-BE49-F238E27FC236}">
                <a16:creationId xmlns:a16="http://schemas.microsoft.com/office/drawing/2014/main" id="{0DC7253D-A5EC-BEF6-4EB1-BF995CBEF38A}"/>
              </a:ext>
            </a:extLst>
          </p:cNvPr>
          <p:cNvCxnSpPr>
            <a:cxnSpLocks/>
          </p:cNvCxnSpPr>
          <p:nvPr/>
        </p:nvCxnSpPr>
        <p:spPr>
          <a:xfrm>
            <a:off x="10989737" y="3117194"/>
            <a:ext cx="0" cy="2006857"/>
          </a:xfrm>
          <a:prstGeom prst="line">
            <a:avLst/>
          </a:prstGeom>
          <a:ln w="22225" cap="rnd">
            <a:solidFill>
              <a:schemeClr val="tx1">
                <a:lumMod val="50000"/>
                <a:lumOff val="50000"/>
              </a:schemeClr>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361643DB-1939-B4A8-73DF-D0831D611491}"/>
              </a:ext>
            </a:extLst>
          </p:cNvPr>
          <p:cNvSpPr txBox="1"/>
          <p:nvPr/>
        </p:nvSpPr>
        <p:spPr>
          <a:xfrm>
            <a:off x="1086591" y="1262190"/>
            <a:ext cx="3785727" cy="1692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2857500" algn="l"/>
              </a:tabLst>
              <a:defRPr/>
            </a:pPr>
            <a:r>
              <a:rPr kumimoji="0" lang="en-US" sz="11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Inside Power Pages</a:t>
            </a:r>
          </a:p>
        </p:txBody>
      </p:sp>
      <p:sp>
        <p:nvSpPr>
          <p:cNvPr id="41" name="Rectangle: Rounded Corners 40">
            <a:extLst>
              <a:ext uri="{FF2B5EF4-FFF2-40B4-BE49-F238E27FC236}">
                <a16:creationId xmlns:a16="http://schemas.microsoft.com/office/drawing/2014/main" id="{B5F9D3E8-13C0-3910-D434-238508A9D454}"/>
              </a:ext>
            </a:extLst>
          </p:cNvPr>
          <p:cNvSpPr/>
          <p:nvPr/>
        </p:nvSpPr>
        <p:spPr bwMode="auto">
          <a:xfrm>
            <a:off x="732666" y="4651495"/>
            <a:ext cx="980178" cy="762667"/>
          </a:xfrm>
          <a:prstGeom prst="roundRect">
            <a:avLst>
              <a:gd name="adj" fmla="val 7514"/>
            </a:avLst>
          </a:prstGeom>
          <a:solidFill>
            <a:schemeClr val="accent6">
              <a:lumMod val="20000"/>
              <a:lumOff val="80000"/>
            </a:schemeClr>
          </a:solidFill>
          <a:ln w="25400">
            <a:solidFill>
              <a:srgbClr val="C03BC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Copilot </a:t>
            </a:r>
            <a:b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Studio</a:t>
            </a:r>
          </a:p>
        </p:txBody>
      </p:sp>
      <p:cxnSp>
        <p:nvCxnSpPr>
          <p:cNvPr id="46" name="Straight Connector 45">
            <a:extLst>
              <a:ext uri="{FF2B5EF4-FFF2-40B4-BE49-F238E27FC236}">
                <a16:creationId xmlns:a16="http://schemas.microsoft.com/office/drawing/2014/main" id="{E92C812E-903C-17E3-CB6B-DC4857C3951A}"/>
              </a:ext>
            </a:extLst>
          </p:cNvPr>
          <p:cNvCxnSpPr>
            <a:cxnSpLocks/>
          </p:cNvCxnSpPr>
          <p:nvPr/>
        </p:nvCxnSpPr>
        <p:spPr>
          <a:xfrm flipH="1">
            <a:off x="1268328" y="5655691"/>
            <a:ext cx="5359709" cy="10224"/>
          </a:xfrm>
          <a:prstGeom prst="line">
            <a:avLst/>
          </a:prstGeom>
          <a:ln w="22225" cap="rnd">
            <a:solidFill>
              <a:schemeClr val="tx1">
                <a:lumMod val="50000"/>
                <a:lumOff val="50000"/>
              </a:schemeClr>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20" name="Graphic 19" descr="Single gear with solid fill">
            <a:extLst>
              <a:ext uri="{FF2B5EF4-FFF2-40B4-BE49-F238E27FC236}">
                <a16:creationId xmlns:a16="http://schemas.microsoft.com/office/drawing/2014/main" id="{1B57DFBE-D6CD-1485-0ADB-2FC50377F7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2023" y="3042612"/>
            <a:ext cx="248547" cy="248547"/>
          </a:xfrm>
          <a:prstGeom prst="rect">
            <a:avLst/>
          </a:prstGeom>
        </p:spPr>
      </p:pic>
      <p:pic>
        <p:nvPicPr>
          <p:cNvPr id="21" name="Graphic 20" descr="Single gear with solid fill">
            <a:extLst>
              <a:ext uri="{FF2B5EF4-FFF2-40B4-BE49-F238E27FC236}">
                <a16:creationId xmlns:a16="http://schemas.microsoft.com/office/drawing/2014/main" id="{B74EDDC2-ACD6-FFA5-1130-67562CFCE5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8366" y="3117566"/>
            <a:ext cx="248547" cy="248547"/>
          </a:xfrm>
          <a:prstGeom prst="rect">
            <a:avLst/>
          </a:prstGeom>
        </p:spPr>
      </p:pic>
      <p:grpSp>
        <p:nvGrpSpPr>
          <p:cNvPr id="55" name="Group 54">
            <a:extLst>
              <a:ext uri="{FF2B5EF4-FFF2-40B4-BE49-F238E27FC236}">
                <a16:creationId xmlns:a16="http://schemas.microsoft.com/office/drawing/2014/main" id="{D3B23F87-3C50-A57A-D16D-81F722BE0E49}"/>
              </a:ext>
            </a:extLst>
          </p:cNvPr>
          <p:cNvGrpSpPr/>
          <p:nvPr/>
        </p:nvGrpSpPr>
        <p:grpSpPr>
          <a:xfrm>
            <a:off x="6159597" y="2077203"/>
            <a:ext cx="5177699" cy="688816"/>
            <a:chOff x="6159597" y="2133189"/>
            <a:chExt cx="5177699" cy="688816"/>
          </a:xfrm>
        </p:grpSpPr>
        <p:sp>
          <p:nvSpPr>
            <p:cNvPr id="6" name="Rectangle: Rounded Corners 5">
              <a:extLst>
                <a:ext uri="{FF2B5EF4-FFF2-40B4-BE49-F238E27FC236}">
                  <a16:creationId xmlns:a16="http://schemas.microsoft.com/office/drawing/2014/main" id="{04ADC7BD-851F-B80C-1A24-E07ECF927DD7}"/>
                </a:ext>
              </a:extLst>
            </p:cNvPr>
            <p:cNvSpPr/>
            <p:nvPr/>
          </p:nvSpPr>
          <p:spPr bwMode="auto">
            <a:xfrm>
              <a:off x="6159597" y="2133801"/>
              <a:ext cx="5177088" cy="688054"/>
            </a:xfrm>
            <a:prstGeom prst="roundRect">
              <a:avLst>
                <a:gd name="adj" fmla="val 3386"/>
              </a:avLst>
            </a:prstGeom>
            <a:solidFill>
              <a:schemeClr val="bg1"/>
            </a:solidFill>
            <a:ln w="222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54" name="Group 53">
              <a:extLst>
                <a:ext uri="{FF2B5EF4-FFF2-40B4-BE49-F238E27FC236}">
                  <a16:creationId xmlns:a16="http://schemas.microsoft.com/office/drawing/2014/main" id="{3F49916D-10DE-5ECE-DBB3-FC0C215282E3}"/>
                </a:ext>
              </a:extLst>
            </p:cNvPr>
            <p:cNvGrpSpPr/>
            <p:nvPr/>
          </p:nvGrpSpPr>
          <p:grpSpPr>
            <a:xfrm>
              <a:off x="6160208" y="2133189"/>
              <a:ext cx="5177088" cy="688816"/>
              <a:chOff x="6160208" y="2133189"/>
              <a:chExt cx="5177088" cy="688816"/>
            </a:xfrm>
          </p:grpSpPr>
          <p:sp>
            <p:nvSpPr>
              <p:cNvPr id="89" name="Rectangle: Rounded Corners 88">
                <a:extLst>
                  <a:ext uri="{FF2B5EF4-FFF2-40B4-BE49-F238E27FC236}">
                    <a16:creationId xmlns:a16="http://schemas.microsoft.com/office/drawing/2014/main" id="{FDFC4116-EAEF-3A42-7D42-545D449C566C}"/>
                  </a:ext>
                </a:extLst>
              </p:cNvPr>
              <p:cNvSpPr/>
              <p:nvPr/>
            </p:nvSpPr>
            <p:spPr bwMode="auto">
              <a:xfrm>
                <a:off x="6160208" y="2133951"/>
                <a:ext cx="5177088" cy="688054"/>
              </a:xfrm>
              <a:prstGeom prst="roundRect">
                <a:avLst>
                  <a:gd name="adj" fmla="val 3386"/>
                </a:avLst>
              </a:prstGeom>
              <a:solidFill>
                <a:srgbClr val="D4C9F5">
                  <a:alpha val="50000"/>
                </a:srgbClr>
              </a:solid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5" name="TextBox 144">
                <a:extLst>
                  <a:ext uri="{FF2B5EF4-FFF2-40B4-BE49-F238E27FC236}">
                    <a16:creationId xmlns:a16="http://schemas.microsoft.com/office/drawing/2014/main" id="{D52345F7-3F0B-C331-7BB2-1F0800E775E7}"/>
                  </a:ext>
                </a:extLst>
              </p:cNvPr>
              <p:cNvSpPr txBox="1"/>
              <p:nvPr/>
            </p:nvSpPr>
            <p:spPr>
              <a:xfrm>
                <a:off x="7679424" y="2246987"/>
                <a:ext cx="2383103" cy="1384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Custom Page Layouts and Stylesheets</a:t>
                </a:r>
              </a:p>
            </p:txBody>
          </p:sp>
          <p:pic>
            <p:nvPicPr>
              <p:cNvPr id="24" name="Graphic 23" descr="Single gear with solid fill">
                <a:extLst>
                  <a:ext uri="{FF2B5EF4-FFF2-40B4-BE49-F238E27FC236}">
                    <a16:creationId xmlns:a16="http://schemas.microsoft.com/office/drawing/2014/main" id="{9C5688C6-AD28-D82C-3863-0DE9C22B75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60678" y="2133189"/>
                <a:ext cx="248547" cy="248547"/>
              </a:xfrm>
              <a:prstGeom prst="rect">
                <a:avLst/>
              </a:prstGeom>
            </p:spPr>
          </p:pic>
        </p:grpSp>
      </p:grpSp>
      <p:pic>
        <p:nvPicPr>
          <p:cNvPr id="25" name="Graphic 24" descr="Single gear with solid fill">
            <a:extLst>
              <a:ext uri="{FF2B5EF4-FFF2-40B4-BE49-F238E27FC236}">
                <a16:creationId xmlns:a16="http://schemas.microsoft.com/office/drawing/2014/main" id="{7C377A00-601A-5957-5C4E-AF68B99EB9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1554" y="1583001"/>
            <a:ext cx="248547" cy="248547"/>
          </a:xfrm>
          <a:prstGeom prst="rect">
            <a:avLst/>
          </a:prstGeom>
        </p:spPr>
      </p:pic>
      <p:pic>
        <p:nvPicPr>
          <p:cNvPr id="28" name="Graphic 27" descr="Single gear with solid fill">
            <a:extLst>
              <a:ext uri="{FF2B5EF4-FFF2-40B4-BE49-F238E27FC236}">
                <a16:creationId xmlns:a16="http://schemas.microsoft.com/office/drawing/2014/main" id="{7FC59FF4-7A50-98C3-14A1-D9292C9601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66980" y="4652933"/>
            <a:ext cx="248547" cy="248547"/>
          </a:xfrm>
          <a:prstGeom prst="rect">
            <a:avLst/>
          </a:prstGeom>
        </p:spPr>
      </p:pic>
      <p:sp>
        <p:nvSpPr>
          <p:cNvPr id="57" name="Rectangle: Rounded Corners 56">
            <a:extLst>
              <a:ext uri="{FF2B5EF4-FFF2-40B4-BE49-F238E27FC236}">
                <a16:creationId xmlns:a16="http://schemas.microsoft.com/office/drawing/2014/main" id="{B18833DA-052F-B699-D042-67B197644500}"/>
              </a:ext>
            </a:extLst>
          </p:cNvPr>
          <p:cNvSpPr/>
          <p:nvPr/>
        </p:nvSpPr>
        <p:spPr bwMode="auto">
          <a:xfrm>
            <a:off x="3473963" y="5172941"/>
            <a:ext cx="1432960" cy="345810"/>
          </a:xfrm>
          <a:prstGeom prst="roundRect">
            <a:avLst>
              <a:gd name="adj" fmla="val 15689"/>
            </a:avLst>
          </a:prstGeom>
          <a:solidFill>
            <a:srgbClr val="E3F3E7"/>
          </a:solid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Dataverse Plugins</a:t>
            </a:r>
          </a:p>
        </p:txBody>
      </p:sp>
      <p:sp>
        <p:nvSpPr>
          <p:cNvPr id="103" name="Rectangle: Rounded Corners 102">
            <a:extLst>
              <a:ext uri="{FF2B5EF4-FFF2-40B4-BE49-F238E27FC236}">
                <a16:creationId xmlns:a16="http://schemas.microsoft.com/office/drawing/2014/main" id="{BFC8FC07-A209-8D3B-C8DA-F9601D72E9BB}"/>
              </a:ext>
            </a:extLst>
          </p:cNvPr>
          <p:cNvSpPr/>
          <p:nvPr/>
        </p:nvSpPr>
        <p:spPr bwMode="auto">
          <a:xfrm>
            <a:off x="5156834" y="5169910"/>
            <a:ext cx="1263317" cy="355125"/>
          </a:xfrm>
          <a:prstGeom prst="roundRect">
            <a:avLst>
              <a:gd name="adj" fmla="val 15689"/>
            </a:avLst>
          </a:prstGeom>
          <a:solidFill>
            <a:srgbClr val="E3F3E7"/>
          </a:solidFill>
          <a:ln w="22225">
            <a:solidFill>
              <a:srgbClr val="C03BC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Virtual Tables *</a:t>
            </a:r>
          </a:p>
        </p:txBody>
      </p:sp>
      <p:pic>
        <p:nvPicPr>
          <p:cNvPr id="30" name="Graphic 29" descr="Single gear with solid fill">
            <a:extLst>
              <a:ext uri="{FF2B5EF4-FFF2-40B4-BE49-F238E27FC236}">
                <a16:creationId xmlns:a16="http://schemas.microsoft.com/office/drawing/2014/main" id="{3B501C62-D8D5-76DB-149A-9ED32BF33E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63536" y="5168126"/>
            <a:ext cx="248547" cy="248547"/>
          </a:xfrm>
          <a:prstGeom prst="rect">
            <a:avLst/>
          </a:prstGeom>
        </p:spPr>
      </p:pic>
      <p:sp>
        <p:nvSpPr>
          <p:cNvPr id="139" name="Rectangle: Rounded Corners 138">
            <a:extLst>
              <a:ext uri="{FF2B5EF4-FFF2-40B4-BE49-F238E27FC236}">
                <a16:creationId xmlns:a16="http://schemas.microsoft.com/office/drawing/2014/main" id="{32EC96EF-43BB-4CCD-D995-7AD9E9AE86BC}"/>
              </a:ext>
            </a:extLst>
          </p:cNvPr>
          <p:cNvSpPr/>
          <p:nvPr/>
        </p:nvSpPr>
        <p:spPr bwMode="auto">
          <a:xfrm>
            <a:off x="10544156" y="5457059"/>
            <a:ext cx="972868" cy="831518"/>
          </a:xfrm>
          <a:prstGeom prst="roundRect">
            <a:avLst>
              <a:gd name="adj" fmla="val 5560"/>
            </a:avLst>
          </a:prstGeom>
          <a:solidFill>
            <a:schemeClr val="bg1">
              <a:lumMod val="95000"/>
            </a:schemeClr>
          </a:solid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Your APIs</a:t>
            </a:r>
          </a:p>
        </p:txBody>
      </p:sp>
      <p:sp>
        <p:nvSpPr>
          <p:cNvPr id="154" name="Rectangle: Rounded Corners 153">
            <a:extLst>
              <a:ext uri="{FF2B5EF4-FFF2-40B4-BE49-F238E27FC236}">
                <a16:creationId xmlns:a16="http://schemas.microsoft.com/office/drawing/2014/main" id="{8E38A17A-BB95-6F6E-EBE8-1C11033C7934}"/>
              </a:ext>
            </a:extLst>
          </p:cNvPr>
          <p:cNvSpPr/>
          <p:nvPr/>
        </p:nvSpPr>
        <p:spPr bwMode="auto">
          <a:xfrm>
            <a:off x="10544157" y="4913151"/>
            <a:ext cx="972868" cy="475821"/>
          </a:xfrm>
          <a:prstGeom prst="roundRect">
            <a:avLst>
              <a:gd name="adj" fmla="val 6574"/>
            </a:avLst>
          </a:prstGeom>
          <a:solidFill>
            <a:schemeClr val="bg1">
              <a:lumMod val="95000"/>
            </a:schemeClr>
          </a:solid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Azure </a:t>
            </a:r>
            <a:b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API-M</a:t>
            </a:r>
          </a:p>
        </p:txBody>
      </p:sp>
      <p:pic>
        <p:nvPicPr>
          <p:cNvPr id="31" name="Graphic 30" descr="Single gear with solid fill">
            <a:extLst>
              <a:ext uri="{FF2B5EF4-FFF2-40B4-BE49-F238E27FC236}">
                <a16:creationId xmlns:a16="http://schemas.microsoft.com/office/drawing/2014/main" id="{74ACFB44-8BD6-AB5D-46B9-975DBD9914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58942" y="4936841"/>
            <a:ext cx="248547" cy="248547"/>
          </a:xfrm>
          <a:prstGeom prst="rect">
            <a:avLst/>
          </a:prstGeom>
        </p:spPr>
      </p:pic>
      <p:pic>
        <p:nvPicPr>
          <p:cNvPr id="33" name="Graphic 32" descr="Single gear with solid fill">
            <a:extLst>
              <a:ext uri="{FF2B5EF4-FFF2-40B4-BE49-F238E27FC236}">
                <a16:creationId xmlns:a16="http://schemas.microsoft.com/office/drawing/2014/main" id="{1F52AF15-8266-9416-7F16-295C66E0F5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56676" y="5479070"/>
            <a:ext cx="248547" cy="248547"/>
          </a:xfrm>
          <a:prstGeom prst="rect">
            <a:avLst/>
          </a:prstGeom>
        </p:spPr>
      </p:pic>
      <p:sp>
        <p:nvSpPr>
          <p:cNvPr id="130" name="Rectangle: Rounded Corners 129">
            <a:extLst>
              <a:ext uri="{FF2B5EF4-FFF2-40B4-BE49-F238E27FC236}">
                <a16:creationId xmlns:a16="http://schemas.microsoft.com/office/drawing/2014/main" id="{A2011560-BBAC-272B-4531-BDC555F4B2A4}"/>
              </a:ext>
            </a:extLst>
          </p:cNvPr>
          <p:cNvSpPr/>
          <p:nvPr/>
        </p:nvSpPr>
        <p:spPr bwMode="auto">
          <a:xfrm>
            <a:off x="6599178" y="5751917"/>
            <a:ext cx="631659" cy="482601"/>
          </a:xfrm>
          <a:prstGeom prst="roundRect">
            <a:avLst>
              <a:gd name="adj" fmla="val 15689"/>
            </a:avLst>
          </a:prstGeom>
          <a:solidFill>
            <a:schemeClr val="accent2">
              <a:lumMod val="20000"/>
              <a:lumOff val="80000"/>
            </a:schemeClr>
          </a:solidFill>
          <a:ln w="25400">
            <a:solidFill>
              <a:srgbClr val="C03BC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1000+ connectors</a:t>
            </a:r>
          </a:p>
        </p:txBody>
      </p:sp>
      <p:sp>
        <p:nvSpPr>
          <p:cNvPr id="132" name="Rectangle: Rounded Corners 131">
            <a:extLst>
              <a:ext uri="{FF2B5EF4-FFF2-40B4-BE49-F238E27FC236}">
                <a16:creationId xmlns:a16="http://schemas.microsoft.com/office/drawing/2014/main" id="{C5E546DF-42A8-B12D-D28E-25989F81DE98}"/>
              </a:ext>
            </a:extLst>
          </p:cNvPr>
          <p:cNvSpPr/>
          <p:nvPr/>
        </p:nvSpPr>
        <p:spPr bwMode="auto">
          <a:xfrm>
            <a:off x="7360489" y="5759138"/>
            <a:ext cx="631659" cy="482601"/>
          </a:xfrm>
          <a:prstGeom prst="roundRect">
            <a:avLst>
              <a:gd name="adj" fmla="val 15689"/>
            </a:avLst>
          </a:prstGeom>
          <a:solidFill>
            <a:schemeClr val="accent2">
              <a:lumMod val="20000"/>
              <a:lumOff val="80000"/>
            </a:schemeClr>
          </a:solid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13716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Custom Connectors</a:t>
            </a:r>
          </a:p>
        </p:txBody>
      </p:sp>
      <p:sp>
        <p:nvSpPr>
          <p:cNvPr id="134" name="Rectangle: Rounded Corners 133">
            <a:extLst>
              <a:ext uri="{FF2B5EF4-FFF2-40B4-BE49-F238E27FC236}">
                <a16:creationId xmlns:a16="http://schemas.microsoft.com/office/drawing/2014/main" id="{6C73DA09-9380-F175-78AE-76F678E992E1}"/>
              </a:ext>
            </a:extLst>
          </p:cNvPr>
          <p:cNvSpPr/>
          <p:nvPr/>
        </p:nvSpPr>
        <p:spPr bwMode="auto">
          <a:xfrm>
            <a:off x="8095161" y="5760546"/>
            <a:ext cx="631659" cy="482601"/>
          </a:xfrm>
          <a:prstGeom prst="roundRect">
            <a:avLst>
              <a:gd name="adj" fmla="val 15689"/>
            </a:avLst>
          </a:prstGeom>
          <a:solidFill>
            <a:schemeClr val="accent2">
              <a:lumMod val="20000"/>
              <a:lumOff val="80000"/>
            </a:schemeClr>
          </a:solidFill>
          <a:ln w="25400">
            <a:solidFill>
              <a:srgbClr val="C03BC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On Prem Connectors</a:t>
            </a:r>
          </a:p>
        </p:txBody>
      </p:sp>
      <p:sp>
        <p:nvSpPr>
          <p:cNvPr id="136" name="Rectangle: Rounded Corners 135">
            <a:extLst>
              <a:ext uri="{FF2B5EF4-FFF2-40B4-BE49-F238E27FC236}">
                <a16:creationId xmlns:a16="http://schemas.microsoft.com/office/drawing/2014/main" id="{F92BED6E-AB12-F28A-31F8-4798D28D1447}"/>
              </a:ext>
            </a:extLst>
          </p:cNvPr>
          <p:cNvSpPr/>
          <p:nvPr/>
        </p:nvSpPr>
        <p:spPr bwMode="auto">
          <a:xfrm>
            <a:off x="8845819" y="5759138"/>
            <a:ext cx="631659" cy="482601"/>
          </a:xfrm>
          <a:prstGeom prst="roundRect">
            <a:avLst>
              <a:gd name="adj" fmla="val 15689"/>
            </a:avLst>
          </a:prstGeom>
          <a:solidFill>
            <a:schemeClr val="accent2">
              <a:lumMod val="20000"/>
              <a:lumOff val="80000"/>
            </a:schemeClr>
          </a:solidFill>
          <a:ln w="25400">
            <a:solidFill>
              <a:srgbClr val="C03BC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SAP</a:t>
            </a:r>
          </a:p>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Connectors</a:t>
            </a:r>
          </a:p>
        </p:txBody>
      </p:sp>
      <p:sp>
        <p:nvSpPr>
          <p:cNvPr id="71" name="Rectangle: Rounded Corners 70">
            <a:extLst>
              <a:ext uri="{FF2B5EF4-FFF2-40B4-BE49-F238E27FC236}">
                <a16:creationId xmlns:a16="http://schemas.microsoft.com/office/drawing/2014/main" id="{E5D93F97-C5D9-D6C1-261B-1758D4B82F46}"/>
              </a:ext>
            </a:extLst>
          </p:cNvPr>
          <p:cNvSpPr/>
          <p:nvPr/>
        </p:nvSpPr>
        <p:spPr bwMode="auto">
          <a:xfrm>
            <a:off x="9576030" y="5774441"/>
            <a:ext cx="631659" cy="482601"/>
          </a:xfrm>
          <a:prstGeom prst="roundRect">
            <a:avLst>
              <a:gd name="adj" fmla="val 15689"/>
            </a:avLst>
          </a:prstGeom>
          <a:solidFill>
            <a:schemeClr val="accent2">
              <a:lumMod val="20000"/>
              <a:lumOff val="80000"/>
            </a:schemeClr>
          </a:solidFill>
          <a:ln w="25400">
            <a:solidFill>
              <a:srgbClr val="C03BC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AI Builder</a:t>
            </a:r>
            <a:b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Azure AI</a:t>
            </a:r>
            <a:b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GPT </a:t>
            </a:r>
          </a:p>
        </p:txBody>
      </p:sp>
      <p:pic>
        <p:nvPicPr>
          <p:cNvPr id="34" name="Graphic 33" descr="Single gear with solid fill">
            <a:extLst>
              <a:ext uri="{FF2B5EF4-FFF2-40B4-BE49-F238E27FC236}">
                <a16:creationId xmlns:a16="http://schemas.microsoft.com/office/drawing/2014/main" id="{8CDED459-EEB5-AAEF-0A0C-23EA6CF85D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54524" y="5746565"/>
            <a:ext cx="248547" cy="248547"/>
          </a:xfrm>
          <a:prstGeom prst="rect">
            <a:avLst/>
          </a:prstGeom>
        </p:spPr>
      </p:pic>
      <p:pic>
        <p:nvPicPr>
          <p:cNvPr id="38" name="Picture 37" descr="A blue and green logo&#10;&#10;Description automatically generated">
            <a:extLst>
              <a:ext uri="{FF2B5EF4-FFF2-40B4-BE49-F238E27FC236}">
                <a16:creationId xmlns:a16="http://schemas.microsoft.com/office/drawing/2014/main" id="{E5756AA6-2BE5-9A89-EDEF-6B3C6D78991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7138" y="4868639"/>
            <a:ext cx="387350" cy="402291"/>
          </a:xfrm>
          <a:prstGeom prst="rect">
            <a:avLst/>
          </a:prstGeom>
        </p:spPr>
      </p:pic>
      <p:grpSp>
        <p:nvGrpSpPr>
          <p:cNvPr id="35" name="Group 34">
            <a:extLst>
              <a:ext uri="{FF2B5EF4-FFF2-40B4-BE49-F238E27FC236}">
                <a16:creationId xmlns:a16="http://schemas.microsoft.com/office/drawing/2014/main" id="{803D0E54-375D-BE56-A366-5A9EE0C32A1F}"/>
              </a:ext>
            </a:extLst>
          </p:cNvPr>
          <p:cNvGrpSpPr/>
          <p:nvPr/>
        </p:nvGrpSpPr>
        <p:grpSpPr>
          <a:xfrm>
            <a:off x="3246481" y="3835025"/>
            <a:ext cx="7106045" cy="664868"/>
            <a:chOff x="3246481" y="3835025"/>
            <a:chExt cx="7106045" cy="664868"/>
          </a:xfrm>
        </p:grpSpPr>
        <p:sp>
          <p:nvSpPr>
            <p:cNvPr id="22" name="Rectangle: Rounded Corners 21">
              <a:extLst>
                <a:ext uri="{FF2B5EF4-FFF2-40B4-BE49-F238E27FC236}">
                  <a16:creationId xmlns:a16="http://schemas.microsoft.com/office/drawing/2014/main" id="{4FBDEC2B-FD8C-B61C-46BE-7B1389A6C4F6}"/>
                </a:ext>
              </a:extLst>
            </p:cNvPr>
            <p:cNvSpPr/>
            <p:nvPr/>
          </p:nvSpPr>
          <p:spPr bwMode="auto">
            <a:xfrm>
              <a:off x="3246481" y="3835025"/>
              <a:ext cx="7106045" cy="655783"/>
            </a:xfrm>
            <a:prstGeom prst="roundRect">
              <a:avLst>
                <a:gd name="adj" fmla="val 3386"/>
              </a:avLst>
            </a:prstGeom>
            <a:solidFill>
              <a:schemeClr val="bg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9" name="Rectangle: Rounded Corners 18">
              <a:extLst>
                <a:ext uri="{FF2B5EF4-FFF2-40B4-BE49-F238E27FC236}">
                  <a16:creationId xmlns:a16="http://schemas.microsoft.com/office/drawing/2014/main" id="{19E4064E-A265-40DF-95F4-42A6CF7D0B3C}"/>
                </a:ext>
              </a:extLst>
            </p:cNvPr>
            <p:cNvSpPr/>
            <p:nvPr/>
          </p:nvSpPr>
          <p:spPr bwMode="auto">
            <a:xfrm>
              <a:off x="3246481" y="3844110"/>
              <a:ext cx="7106045" cy="655783"/>
            </a:xfrm>
            <a:prstGeom prst="roundRect">
              <a:avLst>
                <a:gd name="adj" fmla="val 3386"/>
              </a:avLst>
            </a:prstGeom>
            <a:solidFill>
              <a:srgbClr val="D4C9F5">
                <a:alpha val="50000"/>
              </a:srgbClr>
            </a:solidFill>
            <a:ln w="25400">
              <a:solidFill>
                <a:srgbClr val="C03BC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Power Pages Data Layer</a:t>
              </a:r>
            </a:p>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Authorization User Security Layer (Web Roles + Table Permissions)</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sp>
        <p:nvSpPr>
          <p:cNvPr id="39" name="Rectangle: Rounded Corners 38">
            <a:extLst>
              <a:ext uri="{FF2B5EF4-FFF2-40B4-BE49-F238E27FC236}">
                <a16:creationId xmlns:a16="http://schemas.microsoft.com/office/drawing/2014/main" id="{9480920B-51BC-3142-5847-E49074583BA9}"/>
              </a:ext>
            </a:extLst>
          </p:cNvPr>
          <p:cNvSpPr/>
          <p:nvPr/>
        </p:nvSpPr>
        <p:spPr bwMode="auto">
          <a:xfrm>
            <a:off x="3246481" y="2120469"/>
            <a:ext cx="2251235" cy="1646998"/>
          </a:xfrm>
          <a:prstGeom prst="roundRect">
            <a:avLst>
              <a:gd name="adj" fmla="val 3386"/>
            </a:avLst>
          </a:prstGeom>
          <a:solidFill>
            <a:schemeClr val="bg1"/>
          </a:solidFill>
          <a:ln w="222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Rounded Corners 3">
            <a:extLst>
              <a:ext uri="{FF2B5EF4-FFF2-40B4-BE49-F238E27FC236}">
                <a16:creationId xmlns:a16="http://schemas.microsoft.com/office/drawing/2014/main" id="{9DE556C5-ED93-BB18-21E9-4245E15E2E12}"/>
              </a:ext>
            </a:extLst>
          </p:cNvPr>
          <p:cNvSpPr/>
          <p:nvPr/>
        </p:nvSpPr>
        <p:spPr bwMode="auto">
          <a:xfrm>
            <a:off x="3244038" y="2120469"/>
            <a:ext cx="2253678" cy="1646998"/>
          </a:xfrm>
          <a:prstGeom prst="roundRect">
            <a:avLst>
              <a:gd name="adj" fmla="val 3386"/>
            </a:avLst>
          </a:prstGeom>
          <a:solidFill>
            <a:srgbClr val="D4C9F5">
              <a:alpha val="50000"/>
            </a:srgbClr>
          </a:solidFill>
          <a:ln w="22225">
            <a:solidFill>
              <a:srgbClr val="C03BC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3" name="TextBox 92">
            <a:extLst>
              <a:ext uri="{FF2B5EF4-FFF2-40B4-BE49-F238E27FC236}">
                <a16:creationId xmlns:a16="http://schemas.microsoft.com/office/drawing/2014/main" id="{6A4FE665-C0E2-CC8D-27CF-B9ECD85FA8F5}"/>
              </a:ext>
            </a:extLst>
          </p:cNvPr>
          <p:cNvSpPr txBox="1"/>
          <p:nvPr/>
        </p:nvSpPr>
        <p:spPr>
          <a:xfrm>
            <a:off x="3552549" y="2305565"/>
            <a:ext cx="1689732" cy="58477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Configuration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Native Data Controls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List, Form &amp; Multi-Step Form</a:t>
            </a:r>
            <a:b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endPar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45" name="Group 44">
            <a:extLst>
              <a:ext uri="{FF2B5EF4-FFF2-40B4-BE49-F238E27FC236}">
                <a16:creationId xmlns:a16="http://schemas.microsoft.com/office/drawing/2014/main" id="{68542836-4C03-50AE-CD8A-942AE1B495E2}"/>
              </a:ext>
            </a:extLst>
          </p:cNvPr>
          <p:cNvGrpSpPr/>
          <p:nvPr/>
        </p:nvGrpSpPr>
        <p:grpSpPr>
          <a:xfrm>
            <a:off x="1113866" y="2112528"/>
            <a:ext cx="2003477" cy="1654939"/>
            <a:chOff x="1113866" y="2112528"/>
            <a:chExt cx="2105688" cy="1654939"/>
          </a:xfrm>
        </p:grpSpPr>
        <p:sp>
          <p:nvSpPr>
            <p:cNvPr id="42" name="Rectangle: Rounded Corners 41">
              <a:extLst>
                <a:ext uri="{FF2B5EF4-FFF2-40B4-BE49-F238E27FC236}">
                  <a16:creationId xmlns:a16="http://schemas.microsoft.com/office/drawing/2014/main" id="{C91A9BCB-378A-2BCC-1D1F-662807151C46}"/>
                </a:ext>
              </a:extLst>
            </p:cNvPr>
            <p:cNvSpPr/>
            <p:nvPr/>
          </p:nvSpPr>
          <p:spPr bwMode="auto">
            <a:xfrm>
              <a:off x="1116434" y="2112528"/>
              <a:ext cx="2103120" cy="1646998"/>
            </a:xfrm>
            <a:prstGeom prst="roundRect">
              <a:avLst>
                <a:gd name="adj" fmla="val 3386"/>
              </a:avLst>
            </a:prstGeom>
            <a:solidFill>
              <a:schemeClr val="bg1"/>
            </a:solidFill>
            <a:ln w="222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5" name="Rectangle: Rounded Corners 94">
              <a:extLst>
                <a:ext uri="{FF2B5EF4-FFF2-40B4-BE49-F238E27FC236}">
                  <a16:creationId xmlns:a16="http://schemas.microsoft.com/office/drawing/2014/main" id="{6290EE08-163B-C3E8-D9A1-931A6490703C}"/>
                </a:ext>
              </a:extLst>
            </p:cNvPr>
            <p:cNvSpPr/>
            <p:nvPr/>
          </p:nvSpPr>
          <p:spPr bwMode="auto">
            <a:xfrm>
              <a:off x="1113866" y="2120469"/>
              <a:ext cx="2103120" cy="1646998"/>
            </a:xfrm>
            <a:prstGeom prst="roundRect">
              <a:avLst>
                <a:gd name="adj" fmla="val 3386"/>
              </a:avLst>
            </a:prstGeom>
            <a:solidFill>
              <a:srgbClr val="D4C9F5">
                <a:alpha val="50000"/>
              </a:srgbClr>
            </a:solidFill>
            <a:ln w="25400">
              <a:solidFill>
                <a:srgbClr val="C03BC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575BB357-4C8E-F5E8-F4A5-7242DB6BFCDA}"/>
                </a:ext>
              </a:extLst>
            </p:cNvPr>
            <p:cNvSpPr txBox="1"/>
            <p:nvPr/>
          </p:nvSpPr>
          <p:spPr>
            <a:xfrm>
              <a:off x="1320560" y="2459358"/>
              <a:ext cx="1689732" cy="1064907"/>
            </a:xfrm>
            <a:prstGeom prst="rect">
              <a:avLst/>
            </a:prstGeom>
            <a:noFill/>
          </p:spPr>
          <p:txBody>
            <a:bodyPr wrap="square" lIns="0" tIns="0" rIns="0" bIns="0" numCol="1" rtlCol="0">
              <a:spAutoFit/>
            </a:bodyPr>
            <a:lstStyle/>
            <a:p>
              <a:pPr marL="0" marR="0" lvl="0" indent="0" algn="ctr" defTabSz="914400" rtl="0" eaLnBrk="1" fontAlgn="auto" latinLnBrk="0" hangingPunct="1">
                <a:lnSpc>
                  <a:spcPts val="1200"/>
                </a:lnSpc>
                <a:spcBef>
                  <a:spcPts val="0"/>
                </a:spcBef>
                <a:spcAft>
                  <a:spcPts val="0"/>
                </a:spcAft>
                <a:buClrTx/>
                <a:buSzTx/>
                <a:buFontTx/>
                <a:buNone/>
                <a:tabLst>
                  <a:tab pos="285750" algn="l"/>
                  <a:tab pos="1657350" algn="l"/>
                </a:tabLst>
                <a:defRPr/>
              </a:pPr>
              <a: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Web Pages and Page Content</a:t>
              </a:r>
            </a:p>
            <a:p>
              <a:pPr marL="0" marR="0" lvl="0" indent="0" algn="ctr" defTabSz="914400" rtl="0" eaLnBrk="1" fontAlgn="auto" latinLnBrk="0" hangingPunct="1">
                <a:lnSpc>
                  <a:spcPts val="1200"/>
                </a:lnSpc>
                <a:spcBef>
                  <a:spcPts val="0"/>
                </a:spcBef>
                <a:spcAft>
                  <a:spcPts val="0"/>
                </a:spcAft>
                <a:buClrTx/>
                <a:buSzTx/>
                <a:buFontTx/>
                <a:buNone/>
                <a:tabLst>
                  <a:tab pos="285750" algn="l"/>
                  <a:tab pos="1657350" algn="l"/>
                </a:tabLst>
                <a:defRPr/>
              </a:pPr>
              <a: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Core Styling themes </a:t>
              </a:r>
            </a:p>
            <a:p>
              <a:pPr marL="0" marR="0" lvl="0" indent="0" algn="ctr" defTabSz="914400" rtl="0" eaLnBrk="1" fontAlgn="auto" latinLnBrk="0" hangingPunct="1">
                <a:lnSpc>
                  <a:spcPts val="1200"/>
                </a:lnSpc>
                <a:spcBef>
                  <a:spcPts val="0"/>
                </a:spcBef>
                <a:spcAft>
                  <a:spcPts val="0"/>
                </a:spcAft>
                <a:buClrTx/>
                <a:buSzTx/>
                <a:buFontTx/>
                <a:buNone/>
                <a:tabLst>
                  <a:tab pos="285750" algn="l"/>
                  <a:tab pos="1657350" algn="l"/>
                </a:tabLst>
                <a:defRPr/>
              </a:pPr>
              <a: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Authentication &amp; Authorization</a:t>
              </a:r>
            </a:p>
            <a:p>
              <a:pPr marL="0" marR="0" lvl="0" indent="0" algn="ctr" defTabSz="914400" rtl="0" eaLnBrk="1" fontAlgn="auto" latinLnBrk="0" hangingPunct="1">
                <a:lnSpc>
                  <a:spcPts val="1200"/>
                </a:lnSpc>
                <a:spcBef>
                  <a:spcPts val="0"/>
                </a:spcBef>
                <a:spcAft>
                  <a:spcPts val="0"/>
                </a:spcAft>
                <a:buClrTx/>
                <a:buSzTx/>
                <a:buFontTx/>
                <a:buNone/>
                <a:tabLst>
                  <a:tab pos="285750" algn="l"/>
                  <a:tab pos="1657350" algn="l"/>
                </a:tabLst>
                <a:defRPr/>
              </a:pPr>
              <a: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Multi-Language Support </a:t>
              </a:r>
            </a:p>
            <a:p>
              <a:pPr marL="0" marR="0" lvl="0" indent="0" algn="ctr" defTabSz="914400" rtl="0" eaLnBrk="1" fontAlgn="auto" latinLnBrk="0" hangingPunct="1">
                <a:lnSpc>
                  <a:spcPts val="1200"/>
                </a:lnSpc>
                <a:spcBef>
                  <a:spcPts val="0"/>
                </a:spcBef>
                <a:spcAft>
                  <a:spcPts val="0"/>
                </a:spcAft>
                <a:buClrTx/>
                <a:buSzTx/>
                <a:buFontTx/>
                <a:buNone/>
                <a:tabLst>
                  <a:tab pos="285750" algn="l"/>
                  <a:tab pos="1657350" algn="l"/>
                </a:tabLst>
                <a:defRPr/>
              </a:pPr>
              <a: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Content Snippets</a:t>
              </a:r>
            </a:p>
            <a:p>
              <a:pPr marL="0" marR="0" lvl="0" indent="0" algn="ctr" defTabSz="914400" rtl="0" eaLnBrk="1" fontAlgn="auto" latinLnBrk="0" hangingPunct="1">
                <a:lnSpc>
                  <a:spcPts val="1200"/>
                </a:lnSpc>
                <a:spcBef>
                  <a:spcPts val="0"/>
                </a:spcBef>
                <a:spcAft>
                  <a:spcPts val="0"/>
                </a:spcAft>
                <a:buClrTx/>
                <a:buSzTx/>
                <a:buFontTx/>
                <a:buNone/>
                <a:tabLst>
                  <a:tab pos="285750" algn="l"/>
                  <a:tab pos="1657350" algn="l"/>
                </a:tabLst>
                <a:defRPr/>
              </a:pPr>
              <a: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Site Settings</a:t>
              </a:r>
            </a:p>
            <a:p>
              <a:pPr marL="0" marR="0" lvl="0" indent="0" algn="ctr" defTabSz="914400" rtl="0" eaLnBrk="1" fontAlgn="auto" latinLnBrk="0" hangingPunct="1">
                <a:lnSpc>
                  <a:spcPts val="1200"/>
                </a:lnSpc>
                <a:spcBef>
                  <a:spcPts val="0"/>
                </a:spcBef>
                <a:spcAft>
                  <a:spcPts val="0"/>
                </a:spcAft>
                <a:buClrTx/>
                <a:buSzTx/>
                <a:buFontTx/>
                <a:buNone/>
                <a:tabLst>
                  <a:tab pos="285750" algn="l"/>
                  <a:tab pos="1657350" algn="l"/>
                </a:tabLst>
                <a:defRPr/>
              </a:pPr>
              <a: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more</a:t>
              </a:r>
            </a:p>
          </p:txBody>
        </p:sp>
        <p:sp>
          <p:nvSpPr>
            <p:cNvPr id="96" name="TextBox 95">
              <a:extLst>
                <a:ext uri="{FF2B5EF4-FFF2-40B4-BE49-F238E27FC236}">
                  <a16:creationId xmlns:a16="http://schemas.microsoft.com/office/drawing/2014/main" id="{A2BBB8AB-0F4B-742D-BBA5-DBC4FB42B65A}"/>
                </a:ext>
              </a:extLst>
            </p:cNvPr>
            <p:cNvSpPr txBox="1"/>
            <p:nvPr/>
          </p:nvSpPr>
          <p:spPr>
            <a:xfrm>
              <a:off x="1320560" y="2228621"/>
              <a:ext cx="168973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Configuration Features</a:t>
              </a:r>
            </a:p>
          </p:txBody>
        </p:sp>
      </p:grpSp>
      <p:grpSp>
        <p:nvGrpSpPr>
          <p:cNvPr id="52" name="Group 51">
            <a:extLst>
              <a:ext uri="{FF2B5EF4-FFF2-40B4-BE49-F238E27FC236}">
                <a16:creationId xmlns:a16="http://schemas.microsoft.com/office/drawing/2014/main" id="{7CFA9A5F-111B-B2B5-50D5-B119D2F71C90}"/>
              </a:ext>
            </a:extLst>
          </p:cNvPr>
          <p:cNvGrpSpPr/>
          <p:nvPr/>
        </p:nvGrpSpPr>
        <p:grpSpPr>
          <a:xfrm>
            <a:off x="6351942" y="2458877"/>
            <a:ext cx="4836792" cy="674037"/>
            <a:chOff x="6351942" y="2514863"/>
            <a:chExt cx="4836792" cy="674037"/>
          </a:xfrm>
        </p:grpSpPr>
        <p:sp>
          <p:nvSpPr>
            <p:cNvPr id="47" name="Rectangle: Rounded Corners 46">
              <a:extLst>
                <a:ext uri="{FF2B5EF4-FFF2-40B4-BE49-F238E27FC236}">
                  <a16:creationId xmlns:a16="http://schemas.microsoft.com/office/drawing/2014/main" id="{0A2BCFBF-8C00-1A29-15A5-34C9D4057A4A}"/>
                </a:ext>
              </a:extLst>
            </p:cNvPr>
            <p:cNvSpPr/>
            <p:nvPr/>
          </p:nvSpPr>
          <p:spPr bwMode="auto">
            <a:xfrm>
              <a:off x="6357447" y="2519685"/>
              <a:ext cx="994011" cy="669215"/>
            </a:xfrm>
            <a:prstGeom prst="roundRect">
              <a:avLst>
                <a:gd name="adj" fmla="val 3386"/>
              </a:avLst>
            </a:prstGeom>
            <a:solidFill>
              <a:schemeClr val="bg1"/>
            </a:solidFill>
            <a:ln w="222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8" name="Rectangle: Rounded Corners 47">
              <a:extLst>
                <a:ext uri="{FF2B5EF4-FFF2-40B4-BE49-F238E27FC236}">
                  <a16:creationId xmlns:a16="http://schemas.microsoft.com/office/drawing/2014/main" id="{99C25882-9E31-221D-A081-F1DAC8A7FBC0}"/>
                </a:ext>
              </a:extLst>
            </p:cNvPr>
            <p:cNvSpPr/>
            <p:nvPr/>
          </p:nvSpPr>
          <p:spPr bwMode="auto">
            <a:xfrm>
              <a:off x="7627181" y="2537775"/>
              <a:ext cx="1327660" cy="650839"/>
            </a:xfrm>
            <a:prstGeom prst="roundRect">
              <a:avLst>
                <a:gd name="adj" fmla="val 3386"/>
              </a:avLst>
            </a:prstGeom>
            <a:solidFill>
              <a:schemeClr val="bg1"/>
            </a:solidFill>
            <a:ln w="222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9" name="Rectangle: Rounded Corners 48">
              <a:extLst>
                <a:ext uri="{FF2B5EF4-FFF2-40B4-BE49-F238E27FC236}">
                  <a16:creationId xmlns:a16="http://schemas.microsoft.com/office/drawing/2014/main" id="{FD74508B-1CEC-1978-1C1A-147C190E826D}"/>
                </a:ext>
              </a:extLst>
            </p:cNvPr>
            <p:cNvSpPr/>
            <p:nvPr/>
          </p:nvSpPr>
          <p:spPr bwMode="auto">
            <a:xfrm>
              <a:off x="9042706" y="2539883"/>
              <a:ext cx="2146028" cy="649017"/>
            </a:xfrm>
            <a:prstGeom prst="roundRect">
              <a:avLst>
                <a:gd name="adj" fmla="val 3386"/>
              </a:avLst>
            </a:prstGeom>
            <a:solidFill>
              <a:schemeClr val="bg1"/>
            </a:solidFill>
            <a:ln w="222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50" name="Group 49">
              <a:extLst>
                <a:ext uri="{FF2B5EF4-FFF2-40B4-BE49-F238E27FC236}">
                  <a16:creationId xmlns:a16="http://schemas.microsoft.com/office/drawing/2014/main" id="{8961A30D-527C-644D-26C6-9B580719694D}"/>
                </a:ext>
              </a:extLst>
            </p:cNvPr>
            <p:cNvGrpSpPr/>
            <p:nvPr/>
          </p:nvGrpSpPr>
          <p:grpSpPr>
            <a:xfrm>
              <a:off x="6351942" y="2514863"/>
              <a:ext cx="4836792" cy="674037"/>
              <a:chOff x="6351942" y="2514863"/>
              <a:chExt cx="4836792" cy="674037"/>
            </a:xfrm>
          </p:grpSpPr>
          <p:sp>
            <p:nvSpPr>
              <p:cNvPr id="90" name="Rectangle: Rounded Corners 89">
                <a:extLst>
                  <a:ext uri="{FF2B5EF4-FFF2-40B4-BE49-F238E27FC236}">
                    <a16:creationId xmlns:a16="http://schemas.microsoft.com/office/drawing/2014/main" id="{4BE33A30-2737-66B4-22B7-7E3D52D74E9C}"/>
                  </a:ext>
                </a:extLst>
              </p:cNvPr>
              <p:cNvSpPr/>
              <p:nvPr/>
            </p:nvSpPr>
            <p:spPr bwMode="auto">
              <a:xfrm>
                <a:off x="6357447" y="2519685"/>
                <a:ext cx="994011" cy="669215"/>
              </a:xfrm>
              <a:prstGeom prst="roundRect">
                <a:avLst>
                  <a:gd name="adj" fmla="val 3386"/>
                </a:avLst>
              </a:prstGeom>
              <a:solidFill>
                <a:srgbClr val="D4C9F5">
                  <a:alpha val="50000"/>
                </a:srgbClr>
              </a:solid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6" name="TextBox 145">
                <a:extLst>
                  <a:ext uri="{FF2B5EF4-FFF2-40B4-BE49-F238E27FC236}">
                    <a16:creationId xmlns:a16="http://schemas.microsoft.com/office/drawing/2014/main" id="{07D6D934-75DA-5A4F-7A92-245EE570A51F}"/>
                  </a:ext>
                </a:extLst>
              </p:cNvPr>
              <p:cNvSpPr txBox="1"/>
              <p:nvPr/>
            </p:nvSpPr>
            <p:spPr>
              <a:xfrm>
                <a:off x="6465093" y="2730305"/>
                <a:ext cx="79727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Custom Data Presentation</a:t>
                </a:r>
              </a:p>
            </p:txBody>
          </p:sp>
          <p:sp>
            <p:nvSpPr>
              <p:cNvPr id="91" name="Rectangle: Rounded Corners 90">
                <a:extLst>
                  <a:ext uri="{FF2B5EF4-FFF2-40B4-BE49-F238E27FC236}">
                    <a16:creationId xmlns:a16="http://schemas.microsoft.com/office/drawing/2014/main" id="{697D9916-6232-2863-36EE-172426A003B8}"/>
                  </a:ext>
                </a:extLst>
              </p:cNvPr>
              <p:cNvSpPr/>
              <p:nvPr/>
            </p:nvSpPr>
            <p:spPr bwMode="auto">
              <a:xfrm>
                <a:off x="7626570" y="2522132"/>
                <a:ext cx="1327659" cy="650839"/>
              </a:xfrm>
              <a:prstGeom prst="roundRect">
                <a:avLst>
                  <a:gd name="adj" fmla="val 3386"/>
                </a:avLst>
              </a:prstGeom>
              <a:solidFill>
                <a:srgbClr val="D4C9F5">
                  <a:alpha val="50000"/>
                </a:srgbClr>
              </a:solid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7" name="TextBox 146">
                <a:extLst>
                  <a:ext uri="{FF2B5EF4-FFF2-40B4-BE49-F238E27FC236}">
                    <a16:creationId xmlns:a16="http://schemas.microsoft.com/office/drawing/2014/main" id="{884C600B-DE44-14CB-8CF0-0B91D317690F}"/>
                  </a:ext>
                </a:extLst>
              </p:cNvPr>
              <p:cNvSpPr txBox="1"/>
              <p:nvPr/>
            </p:nvSpPr>
            <p:spPr>
              <a:xfrm>
                <a:off x="7697140" y="2715610"/>
                <a:ext cx="1193507"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Unbound </a:t>
                </a:r>
                <a:b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Code Component (PCF)</a:t>
                </a:r>
              </a:p>
            </p:txBody>
          </p:sp>
          <p:pic>
            <p:nvPicPr>
              <p:cNvPr id="2" name="Graphic 1" descr="Single gear with solid fill">
                <a:extLst>
                  <a:ext uri="{FF2B5EF4-FFF2-40B4-BE49-F238E27FC236}">
                    <a16:creationId xmlns:a16="http://schemas.microsoft.com/office/drawing/2014/main" id="{8B7194FB-C55B-A607-42B6-3DAB3728AA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51942" y="2514863"/>
                <a:ext cx="248547" cy="248547"/>
              </a:xfrm>
              <a:prstGeom prst="rect">
                <a:avLst/>
              </a:prstGeom>
            </p:spPr>
          </p:pic>
          <p:pic>
            <p:nvPicPr>
              <p:cNvPr id="10" name="Graphic 9" descr="Single gear with solid fill">
                <a:extLst>
                  <a:ext uri="{FF2B5EF4-FFF2-40B4-BE49-F238E27FC236}">
                    <a16:creationId xmlns:a16="http://schemas.microsoft.com/office/drawing/2014/main" id="{182E96EA-D369-E41B-DB2D-D3278D5072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09256" y="2514863"/>
                <a:ext cx="248547" cy="248547"/>
              </a:xfrm>
              <a:prstGeom prst="rect">
                <a:avLst/>
              </a:prstGeom>
            </p:spPr>
          </p:pic>
          <p:sp>
            <p:nvSpPr>
              <p:cNvPr id="92" name="Rectangle: Rounded Corners 91">
                <a:extLst>
                  <a:ext uri="{FF2B5EF4-FFF2-40B4-BE49-F238E27FC236}">
                    <a16:creationId xmlns:a16="http://schemas.microsoft.com/office/drawing/2014/main" id="{789A4104-5C80-D3A0-CEA1-429512D9E4B9}"/>
                  </a:ext>
                </a:extLst>
              </p:cNvPr>
              <p:cNvSpPr/>
              <p:nvPr/>
            </p:nvSpPr>
            <p:spPr bwMode="auto">
              <a:xfrm>
                <a:off x="9027610" y="2524163"/>
                <a:ext cx="2161124" cy="649017"/>
              </a:xfrm>
              <a:prstGeom prst="roundRect">
                <a:avLst>
                  <a:gd name="adj" fmla="val 3386"/>
                </a:avLst>
              </a:prstGeom>
              <a:solidFill>
                <a:srgbClr val="D4C9F5">
                  <a:alpha val="50000"/>
                </a:srgbClr>
              </a:solid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Custom Grid or Input Form</a:t>
                </a:r>
              </a:p>
            </p:txBody>
          </p:sp>
          <p:pic>
            <p:nvPicPr>
              <p:cNvPr id="13" name="Graphic 12" descr="Single gear with solid fill">
                <a:extLst>
                  <a:ext uri="{FF2B5EF4-FFF2-40B4-BE49-F238E27FC236}">
                    <a16:creationId xmlns:a16="http://schemas.microsoft.com/office/drawing/2014/main" id="{8EFF5615-50B1-BA86-42B3-5D5B481A88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42706" y="2518286"/>
                <a:ext cx="248547" cy="248547"/>
              </a:xfrm>
              <a:prstGeom prst="rect">
                <a:avLst/>
              </a:prstGeom>
            </p:spPr>
          </p:pic>
        </p:grpSp>
      </p:grpSp>
      <p:grpSp>
        <p:nvGrpSpPr>
          <p:cNvPr id="60" name="Group 59">
            <a:extLst>
              <a:ext uri="{FF2B5EF4-FFF2-40B4-BE49-F238E27FC236}">
                <a16:creationId xmlns:a16="http://schemas.microsoft.com/office/drawing/2014/main" id="{6CD5B015-8E9F-BA51-206C-37748C645384}"/>
              </a:ext>
            </a:extLst>
          </p:cNvPr>
          <p:cNvGrpSpPr/>
          <p:nvPr/>
        </p:nvGrpSpPr>
        <p:grpSpPr>
          <a:xfrm>
            <a:off x="3371777" y="2847738"/>
            <a:ext cx="2076747" cy="564047"/>
            <a:chOff x="3344052" y="2825074"/>
            <a:chExt cx="2057026" cy="564047"/>
          </a:xfrm>
        </p:grpSpPr>
        <p:sp>
          <p:nvSpPr>
            <p:cNvPr id="56" name="Rectangle: Rounded Corners 55">
              <a:extLst>
                <a:ext uri="{FF2B5EF4-FFF2-40B4-BE49-F238E27FC236}">
                  <a16:creationId xmlns:a16="http://schemas.microsoft.com/office/drawing/2014/main" id="{3502A94F-2E6C-9C53-4773-AA478548B6F3}"/>
                </a:ext>
              </a:extLst>
            </p:cNvPr>
            <p:cNvSpPr/>
            <p:nvPr/>
          </p:nvSpPr>
          <p:spPr bwMode="auto">
            <a:xfrm>
              <a:off x="4395238" y="2837280"/>
              <a:ext cx="1005840" cy="551841"/>
            </a:xfrm>
            <a:prstGeom prst="roundRect">
              <a:avLst>
                <a:gd name="adj" fmla="val 3386"/>
              </a:avLst>
            </a:prstGeom>
            <a:solidFill>
              <a:schemeClr val="bg1"/>
            </a:solidFill>
            <a:ln w="222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8" name="Rectangle: Rounded Corners 57">
              <a:extLst>
                <a:ext uri="{FF2B5EF4-FFF2-40B4-BE49-F238E27FC236}">
                  <a16:creationId xmlns:a16="http://schemas.microsoft.com/office/drawing/2014/main" id="{A50BB02C-D89C-9F47-3A27-51116DD74D03}"/>
                </a:ext>
              </a:extLst>
            </p:cNvPr>
            <p:cNvSpPr/>
            <p:nvPr/>
          </p:nvSpPr>
          <p:spPr bwMode="auto">
            <a:xfrm>
              <a:off x="3344052" y="2837280"/>
              <a:ext cx="1005840" cy="551841"/>
            </a:xfrm>
            <a:prstGeom prst="roundRect">
              <a:avLst>
                <a:gd name="adj" fmla="val 3386"/>
              </a:avLst>
            </a:prstGeom>
            <a:solidFill>
              <a:schemeClr val="bg1"/>
            </a:solidFill>
            <a:ln w="222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59" name="Group 58">
              <a:extLst>
                <a:ext uri="{FF2B5EF4-FFF2-40B4-BE49-F238E27FC236}">
                  <a16:creationId xmlns:a16="http://schemas.microsoft.com/office/drawing/2014/main" id="{2F48B7DE-8583-6722-4721-04475BE131A3}"/>
                </a:ext>
              </a:extLst>
            </p:cNvPr>
            <p:cNvGrpSpPr/>
            <p:nvPr/>
          </p:nvGrpSpPr>
          <p:grpSpPr>
            <a:xfrm>
              <a:off x="3347304" y="2825074"/>
              <a:ext cx="2053774" cy="554962"/>
              <a:chOff x="3347304" y="2825074"/>
              <a:chExt cx="2053774" cy="554962"/>
            </a:xfrm>
          </p:grpSpPr>
          <p:sp>
            <p:nvSpPr>
              <p:cNvPr id="7" name="Rectangle: Rounded Corners 6">
                <a:extLst>
                  <a:ext uri="{FF2B5EF4-FFF2-40B4-BE49-F238E27FC236}">
                    <a16:creationId xmlns:a16="http://schemas.microsoft.com/office/drawing/2014/main" id="{88CC4B21-B7C5-BCC3-A999-CFB412CEF298}"/>
                  </a:ext>
                </a:extLst>
              </p:cNvPr>
              <p:cNvSpPr/>
              <p:nvPr/>
            </p:nvSpPr>
            <p:spPr bwMode="auto">
              <a:xfrm>
                <a:off x="4391494" y="2837280"/>
                <a:ext cx="1009584" cy="542756"/>
              </a:xfrm>
              <a:prstGeom prst="roundRect">
                <a:avLst>
                  <a:gd name="adj" fmla="val 3386"/>
                </a:avLst>
              </a:prstGeom>
              <a:solidFill>
                <a:srgbClr val="D4C9F5">
                  <a:alpha val="50000"/>
                </a:srgbClr>
              </a:solid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Dataset Code Component (PCF)</a:t>
                </a:r>
              </a:p>
            </p:txBody>
          </p:sp>
          <p:sp>
            <p:nvSpPr>
              <p:cNvPr id="94" name="Rectangle: Rounded Corners 93">
                <a:extLst>
                  <a:ext uri="{FF2B5EF4-FFF2-40B4-BE49-F238E27FC236}">
                    <a16:creationId xmlns:a16="http://schemas.microsoft.com/office/drawing/2014/main" id="{74505078-3F31-7212-A3A6-D35F12FC45F2}"/>
                  </a:ext>
                </a:extLst>
              </p:cNvPr>
              <p:cNvSpPr/>
              <p:nvPr/>
            </p:nvSpPr>
            <p:spPr bwMode="auto">
              <a:xfrm>
                <a:off x="3347304" y="2837280"/>
                <a:ext cx="1002588" cy="542756"/>
              </a:xfrm>
              <a:prstGeom prst="roundRect">
                <a:avLst>
                  <a:gd name="adj" fmla="val 3386"/>
                </a:avLst>
              </a:prstGeom>
              <a:solidFill>
                <a:srgbClr val="D4C9F5">
                  <a:alpha val="50000"/>
                </a:srgbClr>
              </a:solid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b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Field-type Code </a:t>
                </a:r>
                <a:b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Component (PCF)</a:t>
                </a:r>
              </a:p>
            </p:txBody>
          </p:sp>
          <p:pic>
            <p:nvPicPr>
              <p:cNvPr id="26" name="Graphic 25" descr="Single gear with solid fill">
                <a:extLst>
                  <a:ext uri="{FF2B5EF4-FFF2-40B4-BE49-F238E27FC236}">
                    <a16:creationId xmlns:a16="http://schemas.microsoft.com/office/drawing/2014/main" id="{ACD35EF2-DE59-0C9E-0C6D-983ACC0EDD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92100" y="2825074"/>
                <a:ext cx="248547" cy="248547"/>
              </a:xfrm>
              <a:prstGeom prst="rect">
                <a:avLst/>
              </a:prstGeom>
            </p:spPr>
          </p:pic>
          <p:pic>
            <p:nvPicPr>
              <p:cNvPr id="29" name="Graphic 28" descr="Single gear with solid fill">
                <a:extLst>
                  <a:ext uri="{FF2B5EF4-FFF2-40B4-BE49-F238E27FC236}">
                    <a16:creationId xmlns:a16="http://schemas.microsoft.com/office/drawing/2014/main" id="{60BCEE0E-B0BC-71B6-164F-37F0503701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7304" y="2825074"/>
                <a:ext cx="248547" cy="248547"/>
              </a:xfrm>
              <a:prstGeom prst="rect">
                <a:avLst/>
              </a:prstGeom>
            </p:spPr>
          </p:pic>
        </p:grpSp>
      </p:grpSp>
    </p:spTree>
    <p:extLst>
      <p:ext uri="{BB962C8B-B14F-4D97-AF65-F5344CB8AC3E}">
        <p14:creationId xmlns:p14="http://schemas.microsoft.com/office/powerpoint/2010/main" val="243347912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3121708-40E6-370E-E2F2-55BB58F58C58}"/>
              </a:ext>
            </a:extLst>
          </p:cNvPr>
          <p:cNvGraphicFramePr>
            <a:graphicFrameLocks noGrp="1"/>
          </p:cNvGraphicFramePr>
          <p:nvPr/>
        </p:nvGraphicFramePr>
        <p:xfrm>
          <a:off x="203200" y="140677"/>
          <a:ext cx="11887201" cy="6877842"/>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836723682"/>
                    </a:ext>
                  </a:extLst>
                </a:gridCol>
                <a:gridCol w="896816">
                  <a:extLst>
                    <a:ext uri="{9D8B030D-6E8A-4147-A177-3AD203B41FA5}">
                      <a16:colId xmlns:a16="http://schemas.microsoft.com/office/drawing/2014/main" val="2359853314"/>
                    </a:ext>
                  </a:extLst>
                </a:gridCol>
                <a:gridCol w="638907">
                  <a:extLst>
                    <a:ext uri="{9D8B030D-6E8A-4147-A177-3AD203B41FA5}">
                      <a16:colId xmlns:a16="http://schemas.microsoft.com/office/drawing/2014/main" val="4206892158"/>
                    </a:ext>
                  </a:extLst>
                </a:gridCol>
                <a:gridCol w="1016001">
                  <a:extLst>
                    <a:ext uri="{9D8B030D-6E8A-4147-A177-3AD203B41FA5}">
                      <a16:colId xmlns:a16="http://schemas.microsoft.com/office/drawing/2014/main" val="3736115892"/>
                    </a:ext>
                  </a:extLst>
                </a:gridCol>
                <a:gridCol w="1410677">
                  <a:extLst>
                    <a:ext uri="{9D8B030D-6E8A-4147-A177-3AD203B41FA5}">
                      <a16:colId xmlns:a16="http://schemas.microsoft.com/office/drawing/2014/main" val="396310281"/>
                    </a:ext>
                  </a:extLst>
                </a:gridCol>
                <a:gridCol w="668214">
                  <a:extLst>
                    <a:ext uri="{9D8B030D-6E8A-4147-A177-3AD203B41FA5}">
                      <a16:colId xmlns:a16="http://schemas.microsoft.com/office/drawing/2014/main" val="3210464615"/>
                    </a:ext>
                  </a:extLst>
                </a:gridCol>
                <a:gridCol w="1312986">
                  <a:extLst>
                    <a:ext uri="{9D8B030D-6E8A-4147-A177-3AD203B41FA5}">
                      <a16:colId xmlns:a16="http://schemas.microsoft.com/office/drawing/2014/main" val="133400356"/>
                    </a:ext>
                  </a:extLst>
                </a:gridCol>
                <a:gridCol w="531446">
                  <a:extLst>
                    <a:ext uri="{9D8B030D-6E8A-4147-A177-3AD203B41FA5}">
                      <a16:colId xmlns:a16="http://schemas.microsoft.com/office/drawing/2014/main" val="2123013793"/>
                    </a:ext>
                  </a:extLst>
                </a:gridCol>
                <a:gridCol w="1555262">
                  <a:extLst>
                    <a:ext uri="{9D8B030D-6E8A-4147-A177-3AD203B41FA5}">
                      <a16:colId xmlns:a16="http://schemas.microsoft.com/office/drawing/2014/main" val="4067736923"/>
                    </a:ext>
                  </a:extLst>
                </a:gridCol>
                <a:gridCol w="1875692">
                  <a:extLst>
                    <a:ext uri="{9D8B030D-6E8A-4147-A177-3AD203B41FA5}">
                      <a16:colId xmlns:a16="http://schemas.microsoft.com/office/drawing/2014/main" val="4291245945"/>
                    </a:ext>
                  </a:extLst>
                </a:gridCol>
              </a:tblGrid>
              <a:tr h="827426">
                <a:tc>
                  <a:txBody>
                    <a:bodyPr/>
                    <a:lstStyle/>
                    <a:p>
                      <a:pPr algn="r"/>
                      <a:endParaRPr lang="en-US" sz="1800">
                        <a:solidFill>
                          <a:schemeClr val="bg1"/>
                        </a:solidFill>
                      </a:endParaRPr>
                    </a:p>
                  </a:txBody>
                  <a:tcPr>
                    <a:solidFill>
                      <a:schemeClr val="tx2"/>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No Code /</a:t>
                      </a:r>
                    </a:p>
                    <a:p>
                      <a:pPr algn="ctr"/>
                      <a:r>
                        <a:rPr lang="en-US" sz="1600" dirty="0"/>
                        <a:t>Configuration</a:t>
                      </a:r>
                    </a:p>
                  </a:txBody>
                  <a:tcPr anchor="ct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Low Code</a:t>
                      </a:r>
                      <a:br>
                        <a:rPr lang="en-US" dirty="0"/>
                      </a:br>
                      <a:r>
                        <a:rPr lang="en-US" dirty="0"/>
                        <a:t>/ Some Code</a:t>
                      </a:r>
                    </a:p>
                    <a:p>
                      <a:pPr algn="ctr"/>
                      <a:endParaRPr lang="en-US" dirty="0"/>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Low Code</a:t>
                      </a:r>
                      <a:br>
                        <a:rPr lang="en-US" sz="1600"/>
                      </a:br>
                      <a:r>
                        <a:rPr lang="en-US" sz="1600"/>
                        <a:t>/ Some Code</a:t>
                      </a:r>
                      <a:endParaRPr lang="en-US" sz="1600" dirty="0"/>
                    </a:p>
                  </a:txBody>
                  <a:tcPr anchor="ctr"/>
                </a:tc>
                <a:tc hMerge="1">
                  <a:txBody>
                    <a:bodyPr/>
                    <a:lstStyle/>
                    <a:p>
                      <a:pPr algn="ctr"/>
                      <a:r>
                        <a:rPr lang="en-US" sz="1600" dirty="0"/>
                        <a:t>Pro Dev Code</a:t>
                      </a:r>
                    </a:p>
                  </a:txBody>
                  <a:tcPr anchor="ctr"/>
                </a:tc>
                <a:tc gridSpan="4">
                  <a:txBody>
                    <a:bodyPr/>
                    <a:lstStyle/>
                    <a:p>
                      <a:r>
                        <a:rPr lang="en-US" sz="1600" dirty="0"/>
                        <a:t>Pro Dev Code</a:t>
                      </a:r>
                      <a:endParaRPr lang="en-US" dirty="0"/>
                    </a:p>
                  </a:txBody>
                  <a:tcPr anchor="ctr"/>
                </a:tc>
                <a:tc hMerge="1">
                  <a:txBody>
                    <a:bodyPr/>
                    <a:lstStyle/>
                    <a:p>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643721761"/>
                  </a:ext>
                </a:extLst>
              </a:tr>
              <a:tr h="1669285">
                <a:tc>
                  <a:txBody>
                    <a:bodyPr/>
                    <a:lstStyle/>
                    <a:p>
                      <a:pPr algn="r"/>
                      <a:r>
                        <a:rPr lang="en-US" sz="1800" dirty="0">
                          <a:solidFill>
                            <a:schemeClr val="bg1"/>
                          </a:solidFill>
                        </a:rPr>
                        <a:t>UI</a:t>
                      </a:r>
                    </a:p>
                  </a:txBody>
                  <a:tcPr>
                    <a:solidFill>
                      <a:schemeClr val="tx2"/>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Native Features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Web Pages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Rich Text &amp; Images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Styles/Themes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Native Data Controls</a:t>
                      </a:r>
                    </a:p>
                    <a:p>
                      <a:pPr algn="ctr"/>
                      <a:endParaRPr lang="en-US" sz="1600" dirty="0"/>
                    </a:p>
                  </a:txBody>
                  <a:tcPr anchor="ctr">
                    <a:solidFill>
                      <a:srgbClr val="C5B4E3"/>
                    </a:solidFill>
                  </a:tcPr>
                </a:tc>
                <a:tc hMerge="1">
                  <a:txBody>
                    <a:bodyPr/>
                    <a:lstStyle/>
                    <a:p>
                      <a:endParaRPr lang="en-US"/>
                    </a:p>
                  </a:txBody>
                  <a:tcPr/>
                </a:tc>
                <a:tc hMerge="1">
                  <a:txBody>
                    <a:bodyPr/>
                    <a:lstStyle/>
                    <a:p>
                      <a:pPr algn="ctr"/>
                      <a:r>
                        <a:rPr lang="en-US" dirty="0"/>
                        <a:t>Custom CSS styles</a:t>
                      </a:r>
                    </a:p>
                    <a:p>
                      <a:pPr algn="ctr"/>
                      <a:endParaRPr lang="en-US" dirty="0"/>
                    </a:p>
                    <a:p>
                      <a:pPr algn="ctr"/>
                      <a:r>
                        <a:rPr lang="en-US" dirty="0"/>
                        <a:t>Custom Web Page Layouts</a:t>
                      </a:r>
                    </a:p>
                  </a:txBody>
                  <a:tcPr>
                    <a:solidFill>
                      <a:schemeClr val="bg2"/>
                    </a:solidFill>
                  </a:tcPr>
                </a:tc>
                <a:tc gridSpan="4">
                  <a:txBody>
                    <a:bodyPr/>
                    <a:lstStyle/>
                    <a:p>
                      <a:pPr algn="ctr"/>
                      <a:r>
                        <a:rPr lang="en-US" sz="1600" dirty="0"/>
                        <a:t>Custom CSS styles</a:t>
                      </a:r>
                    </a:p>
                    <a:p>
                      <a:pPr algn="ctr"/>
                      <a:r>
                        <a:rPr lang="en-US" sz="1600" dirty="0"/>
                        <a:t>Custom Web Page Layouts</a:t>
                      </a:r>
                    </a:p>
                    <a:p>
                      <a:pPr algn="ctr"/>
                      <a:endParaRPr lang="en-US" sz="1600" dirty="0"/>
                    </a:p>
                    <a:p>
                      <a:pPr algn="ctr"/>
                      <a:r>
                        <a:rPr lang="en-US" sz="1600" dirty="0"/>
                        <a:t>Custom Grids and Forms</a:t>
                      </a:r>
                    </a:p>
                  </a:txBody>
                  <a:tcPr anchor="ctr">
                    <a:solidFill>
                      <a:schemeClr val="bg2"/>
                    </a:solidFill>
                  </a:tcPr>
                </a:tc>
                <a:tc hMerge="1">
                  <a:txBody>
                    <a:bodyPr/>
                    <a:lstStyle/>
                    <a:p>
                      <a:endParaRPr lang="en-US" dirty="0"/>
                    </a:p>
                  </a:txBody>
                  <a:tcPr>
                    <a:solidFill>
                      <a:schemeClr val="bg2"/>
                    </a:solidFill>
                  </a:tcPr>
                </a:tc>
                <a:tc hMerge="1">
                  <a:txBody>
                    <a:bodyPr/>
                    <a:lstStyle/>
                    <a:p>
                      <a:endParaRPr lang="en-US"/>
                    </a:p>
                  </a:txBody>
                  <a:tcPr/>
                </a:tc>
                <a:tc hMerge="1">
                  <a:txBody>
                    <a:bodyPr/>
                    <a:lstStyle/>
                    <a:p>
                      <a:pPr algn="ctr"/>
                      <a:r>
                        <a:rPr lang="en-US" dirty="0"/>
                        <a:t>Custom UI and UX</a:t>
                      </a:r>
                    </a:p>
                  </a:txBody>
                  <a:tcPr>
                    <a:solidFill>
                      <a:schemeClr val="bg2"/>
                    </a:solidFill>
                  </a:tcPr>
                </a:tc>
                <a:tc gridSpan="2">
                  <a:txBody>
                    <a:bodyPr/>
                    <a:lstStyle/>
                    <a:p>
                      <a:pPr algn="ctr"/>
                      <a:r>
                        <a:rPr lang="en-US" sz="1600" dirty="0"/>
                        <a:t>Full Custom UI and UX</a:t>
                      </a:r>
                    </a:p>
                  </a:txBody>
                  <a:tcPr anchor="ctr">
                    <a:solidFill>
                      <a:schemeClr val="bg2"/>
                    </a:solidFill>
                  </a:tcPr>
                </a:tc>
                <a:tc hMerge="1">
                  <a:txBody>
                    <a:bodyPr/>
                    <a:lstStyle/>
                    <a:p>
                      <a:endParaRPr lang="en-US"/>
                    </a:p>
                  </a:txBody>
                  <a:tcPr/>
                </a:tc>
                <a:extLst>
                  <a:ext uri="{0D108BD9-81ED-4DB2-BD59-A6C34878D82A}">
                    <a16:rowId xmlns:a16="http://schemas.microsoft.com/office/drawing/2014/main" val="1231536305"/>
                  </a:ext>
                </a:extLst>
              </a:tr>
              <a:tr h="895180">
                <a:tc>
                  <a:txBody>
                    <a:bodyPr/>
                    <a:lstStyle/>
                    <a:p>
                      <a:pPr algn="r"/>
                      <a:r>
                        <a:rPr lang="en-US" sz="1800">
                          <a:solidFill>
                            <a:schemeClr val="bg1"/>
                          </a:solidFill>
                        </a:rPr>
                        <a:t>Data Interactions</a:t>
                      </a:r>
                    </a:p>
                  </a:txBody>
                  <a:tcPr>
                    <a:solidFill>
                      <a:schemeClr val="tx2"/>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Forms, Lists, </a:t>
                      </a:r>
                      <a:br>
                        <a:rPr lang="en-US" sz="1600" dirty="0"/>
                      </a:br>
                      <a:r>
                        <a:rPr lang="en-US" sz="1600" dirty="0"/>
                        <a:t>Multi-Form</a:t>
                      </a:r>
                    </a:p>
                    <a:p>
                      <a:pPr algn="ctr"/>
                      <a:endParaRPr lang="en-US" sz="1600" dirty="0"/>
                    </a:p>
                  </a:txBody>
                  <a:tcPr anchor="ctr">
                    <a:solidFill>
                      <a:srgbClr val="C5B4E3"/>
                    </a:solidFill>
                  </a:tcPr>
                </a:tc>
                <a:tc hMerge="1">
                  <a:txBody>
                    <a:bodyPr/>
                    <a:lstStyle/>
                    <a:p>
                      <a:endParaRPr lang="en-US"/>
                    </a:p>
                  </a:txBody>
                  <a:tcPr/>
                </a:tc>
                <a:tc hMerge="1">
                  <a:txBody>
                    <a:bodyPr/>
                    <a:lstStyle/>
                    <a:p>
                      <a:pPr algn="ctr"/>
                      <a:r>
                        <a:rPr lang="en-US" dirty="0"/>
                        <a:t>Liquid Code</a:t>
                      </a:r>
                      <a:br>
                        <a:rPr lang="en-US" dirty="0"/>
                      </a:br>
                      <a:r>
                        <a:rPr lang="en-US" dirty="0"/>
                        <a:t>Custom List </a:t>
                      </a:r>
                      <a:br>
                        <a:rPr lang="en-US" dirty="0"/>
                      </a:br>
                      <a:r>
                        <a:rPr lang="en-US" dirty="0"/>
                        <a:t>JS Form Logic</a:t>
                      </a:r>
                    </a:p>
                  </a:txBody>
                  <a:tcPr>
                    <a:solidFill>
                      <a:schemeClr val="bg2"/>
                    </a:solidFill>
                  </a:tcPr>
                </a:tc>
                <a:tc gridSpan="2">
                  <a:txBody>
                    <a:bodyPr/>
                    <a:lstStyle/>
                    <a:p>
                      <a:pPr algn="ctr"/>
                      <a:r>
                        <a:rPr lang="en-US" sz="1600" dirty="0"/>
                        <a:t>Liquid Code</a:t>
                      </a:r>
                      <a:br>
                        <a:rPr lang="en-US" sz="1600" dirty="0"/>
                      </a:br>
                      <a:r>
                        <a:rPr lang="en-US" sz="1600" dirty="0"/>
                        <a:t>Custom List </a:t>
                      </a:r>
                      <a:br>
                        <a:rPr lang="en-US" sz="1600" dirty="0"/>
                      </a:br>
                      <a:r>
                        <a:rPr lang="en-US" sz="1600" dirty="0"/>
                        <a:t>JS Form Logic</a:t>
                      </a:r>
                    </a:p>
                  </a:txBody>
                  <a:tcPr anchor="ctr">
                    <a:solidFill>
                      <a:schemeClr val="bg2"/>
                    </a:solidFill>
                  </a:tcPr>
                </a:tc>
                <a:tc hMerge="1">
                  <a:txBody>
                    <a:bodyPr/>
                    <a:lstStyle/>
                    <a:p>
                      <a:pPr algn="ctr"/>
                      <a:r>
                        <a:rPr lang="en-US" sz="1600" dirty="0"/>
                        <a:t>Custom Code Components (PCF)</a:t>
                      </a:r>
                    </a:p>
                  </a:txBody>
                  <a:tcPr>
                    <a:solidFill>
                      <a:schemeClr val="bg2"/>
                    </a:solidFill>
                  </a:tcPr>
                </a:tc>
                <a:tc gridSpan="2">
                  <a:txBody>
                    <a:bodyPr/>
                    <a:lstStyle/>
                    <a:p>
                      <a:pPr algn="ctr"/>
                      <a:r>
                        <a:rPr lang="en-US" sz="1600" dirty="0"/>
                        <a:t>Custom Code Components (PCF)</a:t>
                      </a:r>
                      <a:endParaRPr lang="en-US" dirty="0"/>
                    </a:p>
                  </a:txBody>
                  <a:tcPr anchor="ctr">
                    <a:solidFill>
                      <a:schemeClr val="bg2"/>
                    </a:solidFill>
                  </a:tcPr>
                </a:tc>
                <a:tc hMerge="1">
                  <a:txBody>
                    <a:bodyPr/>
                    <a:lstStyle/>
                    <a:p>
                      <a:r>
                        <a:rPr lang="en-US" dirty="0"/>
                        <a:t>Power Pages Web API</a:t>
                      </a:r>
                    </a:p>
                  </a:txBody>
                  <a:tcPr>
                    <a:solidFill>
                      <a:schemeClr val="bg2"/>
                    </a:solidFill>
                  </a:tcPr>
                </a:tc>
                <a:tc>
                  <a:txBody>
                    <a:bodyPr/>
                    <a:lstStyle/>
                    <a:p>
                      <a:pPr algn="ctr"/>
                      <a:r>
                        <a:rPr lang="en-US" sz="1600" dirty="0"/>
                        <a:t>Power Pages Web API</a:t>
                      </a:r>
                    </a:p>
                  </a:txBody>
                  <a:tcPr anchor="ctr">
                    <a:solidFill>
                      <a:schemeClr val="bg2"/>
                    </a:solidFill>
                  </a:tcPr>
                </a:tc>
                <a:tc>
                  <a:txBody>
                    <a:bodyPr/>
                    <a:lstStyle/>
                    <a:p>
                      <a:endParaRPr lang="en-US" dirty="0"/>
                    </a:p>
                  </a:txBody>
                  <a:tcPr/>
                </a:tc>
                <a:extLst>
                  <a:ext uri="{0D108BD9-81ED-4DB2-BD59-A6C34878D82A}">
                    <a16:rowId xmlns:a16="http://schemas.microsoft.com/office/drawing/2014/main" val="220996390"/>
                  </a:ext>
                </a:extLst>
              </a:tr>
              <a:tr h="686305">
                <a:tc>
                  <a:txBody>
                    <a:bodyPr/>
                    <a:lstStyle/>
                    <a:p>
                      <a:pPr algn="r"/>
                      <a:r>
                        <a:rPr lang="en-US" sz="1800">
                          <a:solidFill>
                            <a:schemeClr val="bg1"/>
                          </a:solidFill>
                        </a:rPr>
                        <a:t>Power Pages</a:t>
                      </a:r>
                    </a:p>
                    <a:p>
                      <a:pPr algn="r"/>
                      <a:r>
                        <a:rPr lang="en-US" sz="1800">
                          <a:solidFill>
                            <a:schemeClr val="bg1"/>
                          </a:solidFill>
                        </a:rPr>
                        <a:t>Backend</a:t>
                      </a:r>
                    </a:p>
                  </a:txBody>
                  <a:tcPr>
                    <a:solidFill>
                      <a:schemeClr val="tx2"/>
                    </a:solidFill>
                  </a:tcPr>
                </a:tc>
                <a:tc gridSpan="8">
                  <a:txBody>
                    <a:bodyPr/>
                    <a:lstStyle/>
                    <a:p>
                      <a:pPr algn="ctr"/>
                      <a:r>
                        <a:rPr lang="en-US" sz="1600" dirty="0"/>
                        <a:t>Power Pages connection to Dataverse </a:t>
                      </a:r>
                      <a:br>
                        <a:rPr lang="en-US" sz="1600" dirty="0"/>
                      </a:br>
                      <a:r>
                        <a:rPr lang="en-US" sz="1600" dirty="0"/>
                        <a:t>via our lens Authorization (Web Roles, Page and Table Permissions)</a:t>
                      </a:r>
                    </a:p>
                  </a:txBody>
                  <a:tcPr>
                    <a:solidFill>
                      <a:srgbClr val="C5B4E3"/>
                    </a:solidFill>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Dataverse via Power Pages Authorization </a:t>
                      </a:r>
                    </a:p>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Dataverse via Power Pages Authorization </a:t>
                      </a:r>
                    </a:p>
                    <a:p>
                      <a:endParaRPr lang="en-US"/>
                    </a:p>
                  </a:txBody>
                  <a:tcPr/>
                </a:tc>
                <a:tc hMerge="1">
                  <a:txBody>
                    <a:bodyPr/>
                    <a:lstStyle/>
                    <a:p>
                      <a:pPr algn="ctr"/>
                      <a:endParaRPr lang="en-US" dirty="0"/>
                    </a:p>
                  </a:txBody>
                  <a:tcPr>
                    <a:solidFill>
                      <a:srgbClr val="C5B4E3"/>
                    </a:solidFill>
                  </a:tcPr>
                </a:tc>
                <a:tc>
                  <a:txBody>
                    <a:bodyPr/>
                    <a:lstStyle/>
                    <a:p>
                      <a:endParaRPr lang="en-US" dirty="0"/>
                    </a:p>
                  </a:txBody>
                  <a:tcPr/>
                </a:tc>
                <a:extLst>
                  <a:ext uri="{0D108BD9-81ED-4DB2-BD59-A6C34878D82A}">
                    <a16:rowId xmlns:a16="http://schemas.microsoft.com/office/drawing/2014/main" val="1207971212"/>
                  </a:ext>
                </a:extLst>
              </a:tr>
              <a:tr h="744503">
                <a:tc>
                  <a:txBody>
                    <a:bodyPr/>
                    <a:lstStyle/>
                    <a:p>
                      <a:pPr algn="r"/>
                      <a:r>
                        <a:rPr lang="en-US" sz="1800" dirty="0">
                          <a:solidFill>
                            <a:schemeClr val="bg1"/>
                          </a:solidFill>
                        </a:rPr>
                        <a:t>Power Platform</a:t>
                      </a:r>
                    </a:p>
                    <a:p>
                      <a:pPr algn="r"/>
                      <a:r>
                        <a:rPr lang="en-US" sz="1800" dirty="0">
                          <a:solidFill>
                            <a:schemeClr val="bg1"/>
                          </a:solidFill>
                        </a:rPr>
                        <a:t>Backend </a:t>
                      </a:r>
                    </a:p>
                  </a:txBody>
                  <a:tcPr>
                    <a:solidFill>
                      <a:schemeClr val="tx2"/>
                    </a:solidFill>
                  </a:tcPr>
                </a:tc>
                <a:tc>
                  <a:txBody>
                    <a:bodyPr/>
                    <a:lstStyle/>
                    <a:p>
                      <a:pPr algn="ctr"/>
                      <a:endParaRPr lang="en-US" sz="1600" dirty="0"/>
                    </a:p>
                  </a:txBody>
                  <a:tcPr>
                    <a:solidFill>
                      <a:schemeClr val="bg1">
                        <a:lumMod val="95000"/>
                      </a:schemeClr>
                    </a:solidFill>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Dataverse</a:t>
                      </a:r>
                    </a:p>
                  </a:txBody>
                  <a:tcPr anchor="ctr">
                    <a:solidFill>
                      <a:schemeClr val="accent6"/>
                    </a:solidFill>
                  </a:tcPr>
                </a:tc>
                <a:tc hMerge="1">
                  <a:txBody>
                    <a:bodyPr/>
                    <a:lstStyle/>
                    <a:p>
                      <a:endParaRPr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a:solidFill>
                      <a:schemeClr val="accent6"/>
                    </a:solidFill>
                  </a:tcPr>
                </a:tc>
                <a:tc gridSpan="2">
                  <a:txBody>
                    <a:bodyPr/>
                    <a:lstStyle/>
                    <a:p>
                      <a:endParaRPr lang="en-US" sz="1600" dirty="0"/>
                    </a:p>
                  </a:txBody>
                  <a:tcPr>
                    <a:solidFill>
                      <a:schemeClr val="bg1">
                        <a:lumMod val="95000"/>
                      </a:schemeClr>
                    </a:solidFill>
                  </a:tcPr>
                </a:tc>
                <a:tc hMerge="1">
                  <a:txBody>
                    <a:bodyPr/>
                    <a:lstStyle/>
                    <a:p>
                      <a:endParaRPr lang="en-US" dirty="0"/>
                    </a:p>
                  </a:txBody>
                  <a:tcPr>
                    <a:solidFill>
                      <a:schemeClr val="bg1">
                        <a:lumMod val="95000"/>
                      </a:schemeClr>
                    </a:solidFill>
                  </a:tcPr>
                </a:tc>
                <a:tc>
                  <a:txBody>
                    <a:bodyPr/>
                    <a:lstStyle/>
                    <a:p>
                      <a:endParaRPr lang="en-US"/>
                    </a:p>
                  </a:txBody>
                  <a:tcPr/>
                </a:tc>
                <a:extLst>
                  <a:ext uri="{0D108BD9-81ED-4DB2-BD59-A6C34878D82A}">
                    <a16:rowId xmlns:a16="http://schemas.microsoft.com/office/drawing/2014/main" val="2575462792"/>
                  </a:ext>
                </a:extLst>
              </a:tr>
              <a:tr h="74450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Power Platform</a:t>
                      </a:r>
                    </a:p>
                    <a:p>
                      <a:pPr algn="r"/>
                      <a:r>
                        <a:rPr lang="en-US" sz="1800" dirty="0">
                          <a:solidFill>
                            <a:schemeClr val="bg1"/>
                          </a:solidFill>
                        </a:rPr>
                        <a:t>Advanced Logic and Data Connections</a:t>
                      </a:r>
                    </a:p>
                  </a:txBody>
                  <a:tcPr>
                    <a:solidFill>
                      <a:schemeClr val="tx2"/>
                    </a:solidFill>
                  </a:tcPr>
                </a:tc>
                <a:tc gridSpan="2">
                  <a:txBody>
                    <a:bodyPr/>
                    <a:lstStyle/>
                    <a:p>
                      <a:r>
                        <a:rPr lang="en-US" sz="1600" dirty="0"/>
                        <a:t>Power Automate</a:t>
                      </a:r>
                    </a:p>
                    <a:p>
                      <a:r>
                        <a:rPr lang="en-US" sz="1600" dirty="0" err="1"/>
                        <a:t>Cloudflows</a:t>
                      </a:r>
                      <a:r>
                        <a:rPr lang="en-US" sz="1600" dirty="0"/>
                        <a:t> </a:t>
                      </a:r>
                    </a:p>
                    <a:p>
                      <a:r>
                        <a:rPr lang="en-US" sz="1600" dirty="0"/>
                        <a:t>Connectors</a:t>
                      </a:r>
                    </a:p>
                    <a:p>
                      <a:endParaRPr lang="en-US" sz="1600" dirty="0"/>
                    </a:p>
                  </a:txBody>
                  <a:tcPr>
                    <a:solidFill>
                      <a:srgbClr val="4CB1FF"/>
                    </a:solidFill>
                  </a:tcPr>
                </a:tc>
                <a:tc hMerge="1">
                  <a:txBody>
                    <a:bodyPr/>
                    <a:lstStyle/>
                    <a:p>
                      <a:endParaRPr lang="en-US"/>
                    </a:p>
                  </a:txBody>
                  <a:tcPr/>
                </a:tc>
                <a:tc gridSpan="2">
                  <a:txBody>
                    <a:bodyPr/>
                    <a:lstStyle/>
                    <a:p>
                      <a:r>
                        <a:rPr lang="en-US" sz="1600" dirty="0"/>
                        <a:t>Dataverse </a:t>
                      </a:r>
                      <a:br>
                        <a:rPr lang="en-US" sz="1600" dirty="0"/>
                      </a:br>
                      <a:r>
                        <a:rPr lang="en-US" sz="1600" dirty="0"/>
                        <a:t>Virtual Tables</a:t>
                      </a:r>
                    </a:p>
                    <a:p>
                      <a:r>
                        <a:rPr lang="en-US" sz="1600" dirty="0"/>
                        <a:t>(1</a:t>
                      </a:r>
                      <a:r>
                        <a:rPr lang="en-US" sz="1600" baseline="30000" dirty="0"/>
                        <a:t>st</a:t>
                      </a:r>
                      <a:r>
                        <a:rPr lang="en-US" sz="1600" dirty="0"/>
                        <a:t> party or Custom)</a:t>
                      </a:r>
                    </a:p>
                  </a:txBody>
                  <a:tcPr>
                    <a:solidFill>
                      <a:schemeClr val="accent6"/>
                    </a:solidFill>
                  </a:tcPr>
                </a:tc>
                <a:tc hMerge="1">
                  <a:txBody>
                    <a:bodyPr/>
                    <a:lstStyle/>
                    <a:p>
                      <a:endParaRPr lang="en-US" dirty="0"/>
                    </a:p>
                  </a:txBody>
                  <a:tcPr>
                    <a:solidFill>
                      <a:schemeClr val="accent6"/>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Dataverse Plugins (CRUD-triggered)</a:t>
                      </a:r>
                      <a:br>
                        <a:rPr lang="en-US" sz="1600" dirty="0"/>
                      </a:br>
                      <a:r>
                        <a:rPr lang="en-US" sz="1600" dirty="0"/>
                        <a:t>C# code or </a:t>
                      </a:r>
                      <a:br>
                        <a:rPr lang="en-US" sz="1600" dirty="0"/>
                      </a:br>
                      <a:r>
                        <a:rPr lang="en-US" sz="1600" dirty="0"/>
                        <a:t>Low Code Plugins</a:t>
                      </a:r>
                    </a:p>
                  </a:txBody>
                  <a:tcPr>
                    <a:solidFill>
                      <a:schemeClr val="accent6"/>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solidFill>
                      <a:schemeClr val="accent6"/>
                    </a:solidFill>
                  </a:tcPr>
                </a:tc>
                <a:tc gridSpan="2">
                  <a:txBody>
                    <a:bodyPr/>
                    <a:lstStyle/>
                    <a:p>
                      <a:r>
                        <a:rPr lang="en-US" sz="1600" dirty="0"/>
                        <a:t>Power Pages Action </a:t>
                      </a:r>
                      <a:br>
                        <a:rPr lang="en-US" sz="1600" dirty="0"/>
                      </a:br>
                      <a:r>
                        <a:rPr lang="en-US" sz="1600" dirty="0"/>
                        <a:t>(Custom Event Trigger)</a:t>
                      </a:r>
                      <a:br>
                        <a:rPr lang="en-US" sz="1600" dirty="0"/>
                      </a:br>
                      <a:r>
                        <a:rPr lang="en-US" sz="1600" dirty="0"/>
                        <a:t>Power Automate </a:t>
                      </a:r>
                    </a:p>
                  </a:txBody>
                  <a:tcPr>
                    <a:solidFill>
                      <a:srgbClr val="4CB1FF"/>
                    </a:solidFill>
                  </a:tcPr>
                </a:tc>
                <a:tc hMerge="1">
                  <a:txBody>
                    <a:bodyPr/>
                    <a:lstStyle/>
                    <a:p>
                      <a:endParaRPr lang="en-US" dirty="0"/>
                    </a:p>
                  </a:txBody>
                  <a:tcPr>
                    <a:solidFill>
                      <a:srgbClr val="4CB1FF"/>
                    </a:solidFill>
                  </a:tcPr>
                </a:tc>
                <a:tc>
                  <a:txBody>
                    <a:bodyPr/>
                    <a:lstStyle/>
                    <a:p>
                      <a:endParaRPr lang="en-US" dirty="0"/>
                    </a:p>
                  </a:txBody>
                  <a:tcPr/>
                </a:tc>
                <a:extLst>
                  <a:ext uri="{0D108BD9-81ED-4DB2-BD59-A6C34878D82A}">
                    <a16:rowId xmlns:a16="http://schemas.microsoft.com/office/drawing/2014/main" val="3543067499"/>
                  </a:ext>
                </a:extLst>
              </a:tr>
              <a:tr h="744503">
                <a:tc>
                  <a:txBody>
                    <a:bodyPr/>
                    <a:lstStyle/>
                    <a:p>
                      <a:pPr algn="r"/>
                      <a:r>
                        <a:rPr lang="en-US" sz="1800">
                          <a:solidFill>
                            <a:schemeClr val="bg1"/>
                          </a:solidFill>
                        </a:rPr>
                        <a:t>Other backends and Platfomrs </a:t>
                      </a:r>
                    </a:p>
                  </a:txBody>
                  <a:tcPr>
                    <a:solidFill>
                      <a:schemeClr val="tx2"/>
                    </a:solidFill>
                  </a:tcPr>
                </a:tc>
                <a:tc gridSpan="9">
                  <a:txBody>
                    <a:bodyPr/>
                    <a:lstStyle/>
                    <a:p>
                      <a:pPr algn="ctr"/>
                      <a:r>
                        <a:rPr lang="en-US" sz="1600" dirty="0"/>
                        <a:t>Other APIs and Data sources</a:t>
                      </a:r>
                    </a:p>
                  </a:txBody>
                  <a:tcPr anchor="ctr"/>
                </a:tc>
                <a:tc hMerge="1">
                  <a:txBody>
                    <a:bodyPr/>
                    <a:lstStyle/>
                    <a:p>
                      <a:endParaRPr lang="en-US"/>
                    </a:p>
                  </a:txBody>
                  <a:tcPr/>
                </a:tc>
                <a:tc hMerge="1">
                  <a:txBody>
                    <a:bodyPr/>
                    <a:lstStyle/>
                    <a:p>
                      <a:r>
                        <a:rPr lang="en-US"/>
                        <a:t>Other APIs and </a:t>
                      </a:r>
                      <a:r>
                        <a:rPr lang="en-US" err="1"/>
                        <a:t>Datasrouces</a:t>
                      </a:r>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79446515"/>
                  </a:ext>
                </a:extLst>
              </a:tr>
            </a:tbl>
          </a:graphicData>
        </a:graphic>
      </p:graphicFrame>
    </p:spTree>
    <p:extLst>
      <p:ext uri="{BB962C8B-B14F-4D97-AF65-F5344CB8AC3E}">
        <p14:creationId xmlns:p14="http://schemas.microsoft.com/office/powerpoint/2010/main" val="2394766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784440-08F5-4425-94D6-BA2EFC1B09E6}"/>
              </a:ext>
            </a:extLst>
          </p:cNvPr>
          <p:cNvSpPr/>
          <p:nvPr/>
        </p:nvSpPr>
        <p:spPr bwMode="ltGray">
          <a:xfrm>
            <a:off x="224223" y="661358"/>
            <a:ext cx="11897440" cy="5098431"/>
          </a:xfrm>
          <a:prstGeom prst="round2SameRect">
            <a:avLst/>
          </a:prstGeom>
          <a:gradFill flip="none" rotWithShape="1">
            <a:gsLst>
              <a:gs pos="0">
                <a:srgbClr val="4943BE">
                  <a:tint val="66000"/>
                  <a:satMod val="160000"/>
                </a:srgbClr>
              </a:gs>
              <a:gs pos="50000">
                <a:srgbClr val="4943BE">
                  <a:tint val="44500"/>
                  <a:satMod val="160000"/>
                </a:srgbClr>
              </a:gs>
              <a:gs pos="100000">
                <a:srgbClr val="4943BE">
                  <a:tint val="23500"/>
                  <a:satMod val="160000"/>
                </a:srgbClr>
              </a:gs>
            </a:gsLst>
            <a:path path="circle">
              <a:fillToRect r="100000" b="100000"/>
            </a:path>
            <a:tileRect l="-100000" t="-10000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3200" b="1">
                <a:solidFill>
                  <a:schemeClr val="tx1"/>
                </a:solidFill>
              </a:rPr>
              <a:t>Microsoft Power Pages</a:t>
            </a:r>
            <a:endParaRPr lang="en-IE" sz="3200" b="1">
              <a:solidFill>
                <a:schemeClr val="bg1">
                  <a:lumMod val="95000"/>
                </a:schemeClr>
              </a:solidFill>
            </a:endParaRPr>
          </a:p>
        </p:txBody>
      </p:sp>
      <p:sp>
        <p:nvSpPr>
          <p:cNvPr id="8" name="TextBox 7">
            <a:extLst>
              <a:ext uri="{FF2B5EF4-FFF2-40B4-BE49-F238E27FC236}">
                <a16:creationId xmlns:a16="http://schemas.microsoft.com/office/drawing/2014/main" id="{BAEA4CC5-DACF-4519-95CA-5A6D2E4CE3C0}"/>
              </a:ext>
            </a:extLst>
          </p:cNvPr>
          <p:cNvSpPr txBox="1"/>
          <p:nvPr/>
        </p:nvSpPr>
        <p:spPr>
          <a:xfrm>
            <a:off x="1283108" y="1972828"/>
            <a:ext cx="2820872" cy="325682"/>
          </a:xfrm>
          <a:prstGeom prst="rect">
            <a:avLst/>
          </a:prstGeom>
          <a:noFill/>
        </p:spPr>
        <p:txBody>
          <a:bodyPr wrap="none" lIns="0" tIns="0" rIns="0" bIns="0" rtlCol="0">
            <a:noAutofit/>
          </a:bodyPr>
          <a:lstStyle/>
          <a:p>
            <a:pPr>
              <a:lnSpc>
                <a:spcPct val="90000"/>
              </a:lnSpc>
            </a:pPr>
            <a:endParaRPr lang="en-IE" sz="1100"/>
          </a:p>
        </p:txBody>
      </p:sp>
      <p:sp>
        <p:nvSpPr>
          <p:cNvPr id="16" name="TextBox 15">
            <a:extLst>
              <a:ext uri="{FF2B5EF4-FFF2-40B4-BE49-F238E27FC236}">
                <a16:creationId xmlns:a16="http://schemas.microsoft.com/office/drawing/2014/main" id="{3B41BB45-70D3-4746-98B4-F77D08A6DCE9}"/>
              </a:ext>
            </a:extLst>
          </p:cNvPr>
          <p:cNvSpPr txBox="1"/>
          <p:nvPr/>
        </p:nvSpPr>
        <p:spPr>
          <a:xfrm>
            <a:off x="221082" y="150549"/>
            <a:ext cx="11736455" cy="432043"/>
          </a:xfrm>
          <a:prstGeom prst="rect">
            <a:avLst/>
          </a:prstGeom>
          <a:noFill/>
        </p:spPr>
        <p:txBody>
          <a:bodyPr wrap="none" lIns="0" tIns="0" rIns="0" bIns="0" rtlCol="0">
            <a:noAutofit/>
          </a:bodyPr>
          <a:lstStyle/>
          <a:p>
            <a:pPr algn="ctr">
              <a:lnSpc>
                <a:spcPct val="90000"/>
              </a:lnSpc>
            </a:pPr>
            <a:r>
              <a:rPr lang="en-IE" sz="3200"/>
              <a:t>Technical Capabilities : Example Custom UI Frameworks </a:t>
            </a:r>
            <a:endParaRPr lang="en-IE" sz="3200">
              <a:solidFill>
                <a:srgbClr val="7030A0"/>
              </a:solidFill>
            </a:endParaRPr>
          </a:p>
        </p:txBody>
      </p:sp>
      <p:sp>
        <p:nvSpPr>
          <p:cNvPr id="40" name="TextBox 39">
            <a:extLst>
              <a:ext uri="{FF2B5EF4-FFF2-40B4-BE49-F238E27FC236}">
                <a16:creationId xmlns:a16="http://schemas.microsoft.com/office/drawing/2014/main" id="{A7C0895F-8A4B-4BD5-93E5-6ED794D42B32}"/>
              </a:ext>
            </a:extLst>
          </p:cNvPr>
          <p:cNvSpPr txBox="1"/>
          <p:nvPr/>
        </p:nvSpPr>
        <p:spPr>
          <a:xfrm>
            <a:off x="10823276" y="6407153"/>
            <a:ext cx="1368725" cy="365957"/>
          </a:xfrm>
          <a:prstGeom prst="rect">
            <a:avLst/>
          </a:prstGeom>
          <a:noFill/>
        </p:spPr>
        <p:txBody>
          <a:bodyPr wrap="square" lIns="0" tIns="0" rIns="0" bIns="0" rtlCol="0">
            <a:noAutofit/>
          </a:bodyPr>
          <a:lstStyle/>
          <a:p>
            <a:pPr algn="ctr" defTabSz="914377">
              <a:lnSpc>
                <a:spcPct val="90000"/>
              </a:lnSpc>
            </a:pPr>
            <a:r>
              <a:rPr lang="en-US" sz="1400" b="1">
                <a:solidFill>
                  <a:schemeClr val="tx1">
                    <a:lumMod val="50000"/>
                    <a:lumOff val="50000"/>
                  </a:schemeClr>
                </a:solidFill>
                <a:latin typeface="Arial" panose="020B0604020202020204"/>
              </a:rPr>
              <a:t>For Visual Example Only</a:t>
            </a:r>
          </a:p>
        </p:txBody>
      </p:sp>
      <p:sp>
        <p:nvSpPr>
          <p:cNvPr id="15" name="Rectangle: Rounded Corners 14">
            <a:extLst>
              <a:ext uri="{FF2B5EF4-FFF2-40B4-BE49-F238E27FC236}">
                <a16:creationId xmlns:a16="http://schemas.microsoft.com/office/drawing/2014/main" id="{C2F4FB4D-455B-4152-B806-A1B94EBC0BF9}"/>
              </a:ext>
            </a:extLst>
          </p:cNvPr>
          <p:cNvSpPr/>
          <p:nvPr/>
        </p:nvSpPr>
        <p:spPr bwMode="ltGray">
          <a:xfrm>
            <a:off x="1907931" y="1462847"/>
            <a:ext cx="8557664" cy="384848"/>
          </a:xfrm>
          <a:prstGeom prst="roundRect">
            <a:avLst/>
          </a:prstGeom>
          <a:solidFill>
            <a:srgbClr val="5159BF"/>
          </a:solidFill>
          <a:ln>
            <a:solidFill>
              <a:srgbClr val="233A5E"/>
            </a:solidFill>
          </a:ln>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lnSpc>
                <a:spcPct val="90000"/>
              </a:lnSpc>
            </a:pPr>
            <a:r>
              <a:rPr lang="en-IE" sz="1400" b="1">
                <a:solidFill>
                  <a:schemeClr val="bg1"/>
                </a:solidFill>
              </a:rPr>
              <a:t>Authentication, Content Management System, Language, etc</a:t>
            </a:r>
          </a:p>
        </p:txBody>
      </p:sp>
      <p:sp>
        <p:nvSpPr>
          <p:cNvPr id="57" name="Hexagon 56">
            <a:extLst>
              <a:ext uri="{FF2B5EF4-FFF2-40B4-BE49-F238E27FC236}">
                <a16:creationId xmlns:a16="http://schemas.microsoft.com/office/drawing/2014/main" id="{2258CBF1-C743-4AB2-844B-530BEF802EFC}"/>
              </a:ext>
            </a:extLst>
          </p:cNvPr>
          <p:cNvSpPr/>
          <p:nvPr/>
        </p:nvSpPr>
        <p:spPr bwMode="ltGray">
          <a:xfrm>
            <a:off x="2450640" y="4740324"/>
            <a:ext cx="7594550" cy="1010884"/>
          </a:xfrm>
          <a:prstGeom prst="hexagon">
            <a:avLst/>
          </a:prstGeom>
          <a:solidFill>
            <a:srgbClr val="5853C3"/>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90000"/>
              </a:lnSpc>
            </a:pPr>
            <a:r>
              <a:rPr lang="en-IE" sz="2800" b="1" dirty="0"/>
              <a:t>Power Pages Data Layer</a:t>
            </a:r>
          </a:p>
          <a:p>
            <a:pPr algn="ctr">
              <a:lnSpc>
                <a:spcPct val="90000"/>
              </a:lnSpc>
            </a:pPr>
            <a:r>
              <a:rPr lang="en-IE" sz="1400" dirty="0"/>
              <a:t>Authentication, User Context, Security (Web Roles, Table Permissions), Read Cache</a:t>
            </a:r>
            <a:endParaRPr lang="en-US" sz="1400" dirty="0"/>
          </a:p>
        </p:txBody>
      </p:sp>
      <p:sp>
        <p:nvSpPr>
          <p:cNvPr id="12" name="Rectangle: Top Corners Rounded 11">
            <a:extLst>
              <a:ext uri="{FF2B5EF4-FFF2-40B4-BE49-F238E27FC236}">
                <a16:creationId xmlns:a16="http://schemas.microsoft.com/office/drawing/2014/main" id="{01954891-C9C5-4A39-8744-168AB754FFF1}"/>
              </a:ext>
            </a:extLst>
          </p:cNvPr>
          <p:cNvSpPr/>
          <p:nvPr/>
        </p:nvSpPr>
        <p:spPr bwMode="ltGray">
          <a:xfrm>
            <a:off x="1652954" y="1862002"/>
            <a:ext cx="9170322" cy="1546038"/>
          </a:xfrm>
          <a:prstGeom prst="round2SameRect">
            <a:avLst/>
          </a:prstGeom>
          <a:solidFill>
            <a:srgbClr val="5159B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pPr>
            <a:r>
              <a:rPr lang="en-IE" sz="1400"/>
              <a:t>Standard features</a:t>
            </a:r>
            <a:br>
              <a:rPr lang="en-IE" sz="1400"/>
            </a:br>
            <a:r>
              <a:rPr lang="en-IE" sz="1400"/>
              <a:t>Web Pages, </a:t>
            </a:r>
            <a:br>
              <a:rPr lang="en-IE" sz="1400"/>
            </a:br>
            <a:r>
              <a:rPr lang="en-IE" sz="1400"/>
              <a:t>Web Templates,</a:t>
            </a:r>
          </a:p>
          <a:p>
            <a:pPr>
              <a:lnSpc>
                <a:spcPct val="90000"/>
              </a:lnSpc>
            </a:pPr>
            <a:r>
              <a:rPr lang="en-IE" sz="1400"/>
              <a:t>Content Snippets,</a:t>
            </a:r>
          </a:p>
          <a:p>
            <a:pPr>
              <a:lnSpc>
                <a:spcPct val="90000"/>
              </a:lnSpc>
            </a:pPr>
            <a:r>
              <a:rPr lang="en-IE" sz="1400"/>
              <a:t>Site Settings,</a:t>
            </a:r>
          </a:p>
          <a:p>
            <a:pPr>
              <a:lnSpc>
                <a:spcPct val="90000"/>
              </a:lnSpc>
            </a:pPr>
            <a:r>
              <a:rPr lang="en-IE" sz="1400"/>
              <a:t>And more</a:t>
            </a:r>
          </a:p>
        </p:txBody>
      </p:sp>
      <p:sp>
        <p:nvSpPr>
          <p:cNvPr id="11" name="Hexagon 10">
            <a:extLst>
              <a:ext uri="{FF2B5EF4-FFF2-40B4-BE49-F238E27FC236}">
                <a16:creationId xmlns:a16="http://schemas.microsoft.com/office/drawing/2014/main" id="{4E68BE2C-9E6A-4041-AAB9-2B4F5E5B1DFB}"/>
              </a:ext>
            </a:extLst>
          </p:cNvPr>
          <p:cNvSpPr/>
          <p:nvPr/>
        </p:nvSpPr>
        <p:spPr bwMode="ltGray">
          <a:xfrm>
            <a:off x="3305908" y="2224644"/>
            <a:ext cx="5765368" cy="544226"/>
          </a:xfrm>
          <a:prstGeom prst="hexagon">
            <a:avLst/>
          </a:prstGeom>
          <a:solidFill>
            <a:srgbClr val="3BDAD1"/>
          </a:solidFill>
          <a:ln/>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lnSpc>
                <a:spcPct val="90000"/>
              </a:lnSpc>
            </a:pPr>
            <a:r>
              <a:rPr lang="en-IE" sz="1400" b="1">
                <a:solidFill>
                  <a:schemeClr val="tx1"/>
                </a:solidFill>
              </a:rPr>
              <a:t>Custom Front-End JavaScript, HTML, CSS, etc</a:t>
            </a:r>
          </a:p>
        </p:txBody>
      </p:sp>
      <p:sp>
        <p:nvSpPr>
          <p:cNvPr id="10" name="Rectangle: Top Corners Rounded 9">
            <a:extLst>
              <a:ext uri="{FF2B5EF4-FFF2-40B4-BE49-F238E27FC236}">
                <a16:creationId xmlns:a16="http://schemas.microsoft.com/office/drawing/2014/main" id="{988AF92F-1707-46B9-8470-1B8FA033D867}"/>
              </a:ext>
            </a:extLst>
          </p:cNvPr>
          <p:cNvSpPr/>
          <p:nvPr/>
        </p:nvSpPr>
        <p:spPr bwMode="ltGray">
          <a:xfrm>
            <a:off x="3724121" y="2700754"/>
            <a:ext cx="1323049" cy="622029"/>
          </a:xfrm>
          <a:prstGeom prst="round2SameRect">
            <a:avLst/>
          </a:prstGeom>
          <a:solidFill>
            <a:srgbClr val="3BDAD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IE" sz="1400">
                <a:solidFill>
                  <a:schemeClr val="tx1"/>
                </a:solidFill>
              </a:rPr>
              <a:t>Custom </a:t>
            </a:r>
            <a:br>
              <a:rPr lang="en-IE" sz="1400">
                <a:solidFill>
                  <a:schemeClr val="tx1"/>
                </a:solidFill>
              </a:rPr>
            </a:br>
            <a:r>
              <a:rPr lang="en-IE" sz="1400">
                <a:solidFill>
                  <a:schemeClr val="tx1"/>
                </a:solidFill>
              </a:rPr>
              <a:t>Header/Footer</a:t>
            </a:r>
          </a:p>
        </p:txBody>
      </p:sp>
      <p:sp>
        <p:nvSpPr>
          <p:cNvPr id="7" name="Rectangle: Top Corners Rounded 6">
            <a:extLst>
              <a:ext uri="{FF2B5EF4-FFF2-40B4-BE49-F238E27FC236}">
                <a16:creationId xmlns:a16="http://schemas.microsoft.com/office/drawing/2014/main" id="{16BAED0F-857F-7C12-B22E-3E17FD07ED95}"/>
              </a:ext>
            </a:extLst>
          </p:cNvPr>
          <p:cNvSpPr/>
          <p:nvPr/>
        </p:nvSpPr>
        <p:spPr bwMode="ltGray">
          <a:xfrm>
            <a:off x="5047170" y="2708882"/>
            <a:ext cx="1087489" cy="622029"/>
          </a:xfrm>
          <a:prstGeom prst="round2SameRect">
            <a:avLst/>
          </a:prstGeom>
          <a:solidFill>
            <a:srgbClr val="3BDAD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IE" sz="1400">
                <a:solidFill>
                  <a:schemeClr val="tx1"/>
                </a:solidFill>
              </a:rPr>
              <a:t>Custom </a:t>
            </a:r>
            <a:br>
              <a:rPr lang="en-IE" sz="1400">
                <a:solidFill>
                  <a:schemeClr val="tx1"/>
                </a:solidFill>
              </a:rPr>
            </a:br>
            <a:r>
              <a:rPr lang="en-IE" sz="1400">
                <a:solidFill>
                  <a:schemeClr val="tx1"/>
                </a:solidFill>
              </a:rPr>
              <a:t>Pages</a:t>
            </a:r>
          </a:p>
        </p:txBody>
      </p:sp>
      <p:sp>
        <p:nvSpPr>
          <p:cNvPr id="36" name="Hexagon 35">
            <a:extLst>
              <a:ext uri="{FF2B5EF4-FFF2-40B4-BE49-F238E27FC236}">
                <a16:creationId xmlns:a16="http://schemas.microsoft.com/office/drawing/2014/main" id="{F9261CA1-7295-4D2D-B00D-0CB0A2FC1130}"/>
              </a:ext>
            </a:extLst>
          </p:cNvPr>
          <p:cNvSpPr/>
          <p:nvPr/>
        </p:nvSpPr>
        <p:spPr bwMode="ltGray">
          <a:xfrm>
            <a:off x="5692313" y="3340633"/>
            <a:ext cx="3378963" cy="1546038"/>
          </a:xfrm>
          <a:prstGeom prst="hexagon">
            <a:avLst/>
          </a:prstGeom>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lnSpc>
                <a:spcPct val="90000"/>
              </a:lnSpc>
            </a:pPr>
            <a:r>
              <a:rPr lang="en-IE" b="1">
                <a:solidFill>
                  <a:schemeClr val="tx1"/>
                </a:solidFill>
              </a:rPr>
              <a:t>Power Pages Web API</a:t>
            </a:r>
          </a:p>
          <a:p>
            <a:pPr algn="ctr">
              <a:lnSpc>
                <a:spcPct val="90000"/>
              </a:lnSpc>
            </a:pPr>
            <a:r>
              <a:rPr lang="en-IE" sz="1200" b="1">
                <a:solidFill>
                  <a:schemeClr val="bg1"/>
                </a:solidFill>
              </a:rPr>
              <a:t>(Full CRUD)</a:t>
            </a:r>
          </a:p>
        </p:txBody>
      </p:sp>
      <p:sp>
        <p:nvSpPr>
          <p:cNvPr id="3" name="Hexagon 2">
            <a:extLst>
              <a:ext uri="{FF2B5EF4-FFF2-40B4-BE49-F238E27FC236}">
                <a16:creationId xmlns:a16="http://schemas.microsoft.com/office/drawing/2014/main" id="{22AF2440-122F-45CF-B60C-466A9402BC74}"/>
              </a:ext>
            </a:extLst>
          </p:cNvPr>
          <p:cNvSpPr/>
          <p:nvPr/>
        </p:nvSpPr>
        <p:spPr bwMode="ltGray">
          <a:xfrm>
            <a:off x="3599694" y="3358782"/>
            <a:ext cx="2421197" cy="1508479"/>
          </a:xfrm>
          <a:prstGeom prst="hexagon">
            <a:avLst/>
          </a:prstGeom>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lnSpc>
                <a:spcPct val="90000"/>
              </a:lnSpc>
            </a:pPr>
            <a:r>
              <a:rPr lang="en-IE" b="1">
                <a:solidFill>
                  <a:schemeClr val="tx1"/>
                </a:solidFill>
              </a:rPr>
              <a:t>Liquid Code</a:t>
            </a:r>
            <a:br>
              <a:rPr lang="en-IE" sz="1400" b="1">
                <a:solidFill>
                  <a:schemeClr val="bg1"/>
                </a:solidFill>
              </a:rPr>
            </a:br>
            <a:r>
              <a:rPr lang="en-IE" sz="1200" b="1">
                <a:solidFill>
                  <a:schemeClr val="bg1"/>
                </a:solidFill>
              </a:rPr>
              <a:t>(Data Query, Personalization, </a:t>
            </a:r>
            <a:br>
              <a:rPr lang="en-IE" sz="1200" b="1">
                <a:solidFill>
                  <a:schemeClr val="bg1"/>
                </a:solidFill>
              </a:rPr>
            </a:br>
            <a:r>
              <a:rPr lang="en-IE" sz="1200" b="1">
                <a:solidFill>
                  <a:schemeClr val="bg1"/>
                </a:solidFill>
              </a:rPr>
              <a:t>Pre-Render Logic Server-side)</a:t>
            </a:r>
            <a:endParaRPr lang="en-IE" sz="1400" b="1">
              <a:solidFill>
                <a:schemeClr val="bg1"/>
              </a:solidFill>
            </a:endParaRPr>
          </a:p>
        </p:txBody>
      </p:sp>
      <p:sp>
        <p:nvSpPr>
          <p:cNvPr id="31" name="Rectangle: Top Corners Rounded 30">
            <a:extLst>
              <a:ext uri="{FF2B5EF4-FFF2-40B4-BE49-F238E27FC236}">
                <a16:creationId xmlns:a16="http://schemas.microsoft.com/office/drawing/2014/main" id="{20131291-351A-5B73-7552-05D24780F859}"/>
              </a:ext>
            </a:extLst>
          </p:cNvPr>
          <p:cNvSpPr/>
          <p:nvPr/>
        </p:nvSpPr>
        <p:spPr bwMode="ltGray">
          <a:xfrm>
            <a:off x="6144218" y="2702958"/>
            <a:ext cx="2608199" cy="622029"/>
          </a:xfrm>
          <a:prstGeom prst="round2SameRect">
            <a:avLst/>
          </a:prstGeom>
          <a:gradFill flip="none" rotWithShape="1">
            <a:gsLst>
              <a:gs pos="0">
                <a:srgbClr val="973397">
                  <a:shade val="30000"/>
                  <a:satMod val="115000"/>
                </a:srgbClr>
              </a:gs>
              <a:gs pos="22000">
                <a:srgbClr val="973397">
                  <a:shade val="67500"/>
                  <a:satMod val="115000"/>
                </a:srgbClr>
              </a:gs>
              <a:gs pos="100000">
                <a:srgbClr val="3BDAD1"/>
              </a:gs>
            </a:gsLst>
            <a:lin ang="135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IE" sz="1200">
                <a:solidFill>
                  <a:schemeClr val="bg1"/>
                </a:solidFill>
              </a:rPr>
              <a:t>Custom </a:t>
            </a:r>
            <a:br>
              <a:rPr lang="en-IE" sz="1200">
                <a:solidFill>
                  <a:schemeClr val="bg1"/>
                </a:solidFill>
              </a:rPr>
            </a:br>
            <a:r>
              <a:rPr lang="en-IE" sz="1200">
                <a:solidFill>
                  <a:schemeClr val="bg1"/>
                </a:solidFill>
              </a:rPr>
              <a:t>Code </a:t>
            </a:r>
            <a:br>
              <a:rPr lang="en-IE" sz="1200">
                <a:solidFill>
                  <a:schemeClr val="bg1"/>
                </a:solidFill>
              </a:rPr>
            </a:br>
            <a:r>
              <a:rPr lang="en-IE" sz="1200">
                <a:solidFill>
                  <a:schemeClr val="bg1"/>
                </a:solidFill>
              </a:rPr>
              <a:t>Components </a:t>
            </a:r>
            <a:r>
              <a:rPr lang="en-IE" sz="900">
                <a:solidFill>
                  <a:schemeClr val="bg1"/>
                </a:solidFill>
              </a:rPr>
              <a:t>(PCF)</a:t>
            </a:r>
            <a:endParaRPr lang="en-IE" sz="1200">
              <a:solidFill>
                <a:schemeClr val="bg1"/>
              </a:solidFill>
            </a:endParaRPr>
          </a:p>
        </p:txBody>
      </p:sp>
      <p:sp>
        <p:nvSpPr>
          <p:cNvPr id="6" name="Hexagon 5">
            <a:extLst>
              <a:ext uri="{FF2B5EF4-FFF2-40B4-BE49-F238E27FC236}">
                <a16:creationId xmlns:a16="http://schemas.microsoft.com/office/drawing/2014/main" id="{CF2DD257-A5B1-4AA8-9B68-C97624A9D737}"/>
              </a:ext>
            </a:extLst>
          </p:cNvPr>
          <p:cNvSpPr/>
          <p:nvPr/>
        </p:nvSpPr>
        <p:spPr bwMode="ltGray">
          <a:xfrm>
            <a:off x="2805723" y="5588000"/>
            <a:ext cx="6915191" cy="665749"/>
          </a:xfrm>
          <a:prstGeom prst="hexagon">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90000"/>
              </a:lnSpc>
            </a:pPr>
            <a:r>
              <a:rPr lang="en-IE" sz="2400">
                <a:solidFill>
                  <a:schemeClr val="tx1"/>
                </a:solidFill>
              </a:rPr>
              <a:t>Dataverse </a:t>
            </a:r>
            <a:r>
              <a:rPr lang="en-IE" sz="2400">
                <a:solidFill>
                  <a:schemeClr val="bg1">
                    <a:lumMod val="50000"/>
                  </a:schemeClr>
                </a:solidFill>
              </a:rPr>
              <a:t>(Dynamics 365)</a:t>
            </a:r>
            <a:br>
              <a:rPr lang="en-IE" sz="2400">
                <a:solidFill>
                  <a:schemeClr val="tx1"/>
                </a:solidFill>
              </a:rPr>
            </a:br>
            <a:r>
              <a:rPr lang="en-IE" sz="1100">
                <a:solidFill>
                  <a:schemeClr val="tx1"/>
                </a:solidFill>
              </a:rPr>
              <a:t>Tables, Columns, Relationships , Data Schema and Data Storage</a:t>
            </a:r>
            <a:endParaRPr lang="en-US" sz="1400">
              <a:solidFill>
                <a:schemeClr val="tx1"/>
              </a:solidFill>
            </a:endParaRPr>
          </a:p>
        </p:txBody>
      </p:sp>
      <p:sp>
        <p:nvSpPr>
          <p:cNvPr id="21" name="Hexagon 20">
            <a:extLst>
              <a:ext uri="{FF2B5EF4-FFF2-40B4-BE49-F238E27FC236}">
                <a16:creationId xmlns:a16="http://schemas.microsoft.com/office/drawing/2014/main" id="{48E2EE26-9854-AD8C-2763-71DABF28083C}"/>
              </a:ext>
            </a:extLst>
          </p:cNvPr>
          <p:cNvSpPr/>
          <p:nvPr/>
        </p:nvSpPr>
        <p:spPr bwMode="ltGray">
          <a:xfrm>
            <a:off x="2852538" y="6253749"/>
            <a:ext cx="3115006" cy="569077"/>
          </a:xfrm>
          <a:prstGeom prst="hexagon">
            <a:avLst/>
          </a:prstGeom>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lnSpc>
                <a:spcPct val="90000"/>
              </a:lnSpc>
            </a:pPr>
            <a:r>
              <a:rPr lang="en-IE">
                <a:solidFill>
                  <a:schemeClr val="tx1"/>
                </a:solidFill>
              </a:rPr>
              <a:t>Dataverse Plugins</a:t>
            </a:r>
            <a:endParaRPr lang="en-US" sz="1100">
              <a:solidFill>
                <a:schemeClr val="tx1"/>
              </a:solidFill>
            </a:endParaRPr>
          </a:p>
        </p:txBody>
      </p:sp>
      <p:sp>
        <p:nvSpPr>
          <p:cNvPr id="14" name="Hexagon 13">
            <a:extLst>
              <a:ext uri="{FF2B5EF4-FFF2-40B4-BE49-F238E27FC236}">
                <a16:creationId xmlns:a16="http://schemas.microsoft.com/office/drawing/2014/main" id="{C3F0A06C-F9BD-CA4C-E1FF-828409CCB002}"/>
              </a:ext>
            </a:extLst>
          </p:cNvPr>
          <p:cNvSpPr/>
          <p:nvPr/>
        </p:nvSpPr>
        <p:spPr bwMode="ltGray">
          <a:xfrm>
            <a:off x="3157804" y="1921429"/>
            <a:ext cx="6020273" cy="345667"/>
          </a:xfrm>
          <a:prstGeom prst="hexagon">
            <a:avLst/>
          </a:prstGeom>
          <a:ln/>
        </p:spPr>
        <p:style>
          <a:lnRef idx="3">
            <a:schemeClr val="lt1"/>
          </a:lnRef>
          <a:fillRef idx="1">
            <a:schemeClr val="accent5"/>
          </a:fillRef>
          <a:effectRef idx="1">
            <a:schemeClr val="accent5"/>
          </a:effectRef>
          <a:fontRef idx="minor">
            <a:schemeClr val="lt1"/>
          </a:fontRef>
        </p:style>
        <p:txBody>
          <a:bodyPr lIns="91440" tIns="45720" rIns="91440" bIns="45720" rtlCol="0" anchor="ctr"/>
          <a:lstStyle/>
          <a:p>
            <a:pPr algn="ctr">
              <a:lnSpc>
                <a:spcPct val="90000"/>
              </a:lnSpc>
            </a:pPr>
            <a:r>
              <a:rPr lang="en-IE" sz="1400" b="1">
                <a:solidFill>
                  <a:schemeClr val="bg1"/>
                </a:solidFill>
              </a:rPr>
              <a:t>React.JS</a:t>
            </a:r>
          </a:p>
        </p:txBody>
      </p:sp>
      <p:sp>
        <p:nvSpPr>
          <p:cNvPr id="2" name="Hexagon 1">
            <a:extLst>
              <a:ext uri="{FF2B5EF4-FFF2-40B4-BE49-F238E27FC236}">
                <a16:creationId xmlns:a16="http://schemas.microsoft.com/office/drawing/2014/main" id="{5D3EF8AB-E107-BE2B-01AD-6973EC8D1CCF}"/>
              </a:ext>
            </a:extLst>
          </p:cNvPr>
          <p:cNvSpPr/>
          <p:nvPr/>
        </p:nvSpPr>
        <p:spPr bwMode="ltGray">
          <a:xfrm>
            <a:off x="7381794" y="2838859"/>
            <a:ext cx="1242455" cy="345667"/>
          </a:xfrm>
          <a:prstGeom prst="hexagon">
            <a:avLst/>
          </a:prstGeom>
          <a:ln/>
        </p:spPr>
        <p:style>
          <a:lnRef idx="3">
            <a:schemeClr val="lt1"/>
          </a:lnRef>
          <a:fillRef idx="1">
            <a:schemeClr val="accent5"/>
          </a:fillRef>
          <a:effectRef idx="1">
            <a:schemeClr val="accent5"/>
          </a:effectRef>
          <a:fontRef idx="minor">
            <a:schemeClr val="lt1"/>
          </a:fontRef>
        </p:style>
        <p:txBody>
          <a:bodyPr lIns="91440" tIns="45720" rIns="91440" bIns="45720" rtlCol="0" anchor="ctr"/>
          <a:lstStyle/>
          <a:p>
            <a:pPr algn="ctr">
              <a:lnSpc>
                <a:spcPct val="90000"/>
              </a:lnSpc>
            </a:pPr>
            <a:r>
              <a:rPr lang="en-IE" sz="1400" b="1">
                <a:solidFill>
                  <a:schemeClr val="bg1"/>
                </a:solidFill>
              </a:rPr>
              <a:t>React.JS</a:t>
            </a:r>
          </a:p>
        </p:txBody>
      </p:sp>
      <p:sp>
        <p:nvSpPr>
          <p:cNvPr id="5" name="Hexagon 4">
            <a:extLst>
              <a:ext uri="{FF2B5EF4-FFF2-40B4-BE49-F238E27FC236}">
                <a16:creationId xmlns:a16="http://schemas.microsoft.com/office/drawing/2014/main" id="{DD58D973-8EE5-3EB0-4CE5-42946D6FE0ED}"/>
              </a:ext>
            </a:extLst>
          </p:cNvPr>
          <p:cNvSpPr/>
          <p:nvPr/>
        </p:nvSpPr>
        <p:spPr bwMode="ltGray">
          <a:xfrm>
            <a:off x="5967544" y="6245168"/>
            <a:ext cx="3681281" cy="569077"/>
          </a:xfrm>
          <a:prstGeom prst="hexagon">
            <a:avLst/>
          </a:prstGeom>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lnSpc>
                <a:spcPct val="90000"/>
              </a:lnSpc>
            </a:pPr>
            <a:r>
              <a:rPr lang="en-IE">
                <a:solidFill>
                  <a:schemeClr val="tx1"/>
                </a:solidFill>
              </a:rPr>
              <a:t>Dataverse Virtual Tables</a:t>
            </a:r>
            <a:endParaRPr lang="en-US" sz="1100">
              <a:solidFill>
                <a:schemeClr val="tx1"/>
              </a:solidFill>
            </a:endParaRPr>
          </a:p>
        </p:txBody>
      </p:sp>
    </p:spTree>
    <p:extLst>
      <p:ext uri="{BB962C8B-B14F-4D97-AF65-F5344CB8AC3E}">
        <p14:creationId xmlns:p14="http://schemas.microsoft.com/office/powerpoint/2010/main" val="134520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D017C-95BB-7419-F7AA-162779925834}"/>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0FD817A-0C0A-A2EC-032E-342C8491268B}"/>
              </a:ext>
            </a:extLst>
          </p:cNvPr>
          <p:cNvGraphicFramePr>
            <a:graphicFrameLocks noGrp="1"/>
          </p:cNvGraphicFramePr>
          <p:nvPr/>
        </p:nvGraphicFramePr>
        <p:xfrm>
          <a:off x="0" y="0"/>
          <a:ext cx="12192000" cy="1435100"/>
        </p:xfrm>
        <a:graphic>
          <a:graphicData uri="http://schemas.openxmlformats.org/drawingml/2006/table">
            <a:tbl>
              <a:tblPr firstRow="1" bandRow="1">
                <a:tableStyleId>{E8B1032C-EA38-4F05-BA0D-38AFFFC7BED3}</a:tableStyleId>
              </a:tblPr>
              <a:tblGrid>
                <a:gridCol w="692524">
                  <a:extLst>
                    <a:ext uri="{9D8B030D-6E8A-4147-A177-3AD203B41FA5}">
                      <a16:colId xmlns:a16="http://schemas.microsoft.com/office/drawing/2014/main" val="3601535775"/>
                    </a:ext>
                  </a:extLst>
                </a:gridCol>
                <a:gridCol w="11499476">
                  <a:extLst>
                    <a:ext uri="{9D8B030D-6E8A-4147-A177-3AD203B41FA5}">
                      <a16:colId xmlns:a16="http://schemas.microsoft.com/office/drawing/2014/main" val="1161677279"/>
                    </a:ext>
                  </a:extLst>
                </a:gridCol>
              </a:tblGrid>
              <a:tr h="717550">
                <a:tc>
                  <a:txBody>
                    <a:bodyPr/>
                    <a:lstStyle/>
                    <a:p>
                      <a:endParaRPr lang="en-US"/>
                    </a:p>
                  </a:txBody>
                  <a:tcPr/>
                </a:tc>
                <a:tc>
                  <a:txBody>
                    <a:bodyPr/>
                    <a:lstStyle/>
                    <a:p>
                      <a:endParaRPr lang="en-US"/>
                    </a:p>
                  </a:txBody>
                  <a:tcPr/>
                </a:tc>
                <a:extLst>
                  <a:ext uri="{0D108BD9-81ED-4DB2-BD59-A6C34878D82A}">
                    <a16:rowId xmlns:a16="http://schemas.microsoft.com/office/drawing/2014/main" val="147364866"/>
                  </a:ext>
                </a:extLst>
              </a:tr>
              <a:tr h="717550">
                <a:tc>
                  <a:txBody>
                    <a:bodyPr/>
                    <a:lstStyle/>
                    <a:p>
                      <a:pPr algn="l"/>
                      <a:endParaRPr lang="en-US"/>
                    </a:p>
                  </a:txBody>
                  <a:tcPr anchor="ctr"/>
                </a:tc>
                <a:tc>
                  <a:txBody>
                    <a:bodyPr/>
                    <a:lstStyle/>
                    <a:p>
                      <a:pPr algn="l"/>
                      <a:r>
                        <a:rPr lang="en-US"/>
                        <a:t>No Concern | </a:t>
                      </a:r>
                      <a:r>
                        <a:rPr lang="en-US">
                          <a:highlight>
                            <a:srgbClr val="FF9900"/>
                          </a:highlight>
                        </a:rPr>
                        <a:t>Comment</a:t>
                      </a:r>
                    </a:p>
                  </a:txBody>
                  <a:tcPr anchor="ctr"/>
                </a:tc>
                <a:extLst>
                  <a:ext uri="{0D108BD9-81ED-4DB2-BD59-A6C34878D82A}">
                    <a16:rowId xmlns:a16="http://schemas.microsoft.com/office/drawing/2014/main" val="2015146985"/>
                  </a:ext>
                </a:extLst>
              </a:tr>
            </a:tbl>
          </a:graphicData>
        </a:graphic>
      </p:graphicFrame>
      <p:sp>
        <p:nvSpPr>
          <p:cNvPr id="2" name="Title 1">
            <a:extLst>
              <a:ext uri="{FF2B5EF4-FFF2-40B4-BE49-F238E27FC236}">
                <a16:creationId xmlns:a16="http://schemas.microsoft.com/office/drawing/2014/main" id="{1262A7CA-DB78-0138-0C52-606EB3C34216}"/>
              </a:ext>
            </a:extLst>
          </p:cNvPr>
          <p:cNvSpPr>
            <a:spLocks noGrp="1"/>
          </p:cNvSpPr>
          <p:nvPr>
            <p:ph type="title"/>
          </p:nvPr>
        </p:nvSpPr>
        <p:spPr>
          <a:xfrm>
            <a:off x="834885" y="63660"/>
            <a:ext cx="10774503" cy="553998"/>
          </a:xfrm>
        </p:spPr>
        <p:txBody>
          <a:bodyPr/>
          <a:lstStyle/>
          <a:p>
            <a:r>
              <a:rPr lang="en-US"/>
              <a:t>Customization</a:t>
            </a:r>
          </a:p>
        </p:txBody>
      </p:sp>
      <p:sp>
        <p:nvSpPr>
          <p:cNvPr id="3" name="Content Placeholder 2">
            <a:extLst>
              <a:ext uri="{FF2B5EF4-FFF2-40B4-BE49-F238E27FC236}">
                <a16:creationId xmlns:a16="http://schemas.microsoft.com/office/drawing/2014/main" id="{4A22CAC9-1DBF-BF86-5148-2AF3C775AD58}"/>
              </a:ext>
            </a:extLst>
          </p:cNvPr>
          <p:cNvSpPr>
            <a:spLocks noGrp="1"/>
          </p:cNvSpPr>
          <p:nvPr>
            <p:ph sz="quarter" idx="12"/>
          </p:nvPr>
        </p:nvSpPr>
        <p:spPr>
          <a:xfrm>
            <a:off x="785906" y="1845236"/>
            <a:ext cx="11002588" cy="3102388"/>
          </a:xfrm>
        </p:spPr>
        <p:txBody>
          <a:bodyPr/>
          <a:lstStyle/>
          <a:p>
            <a:r>
              <a:rPr lang="en-US" sz="2400"/>
              <a:t>Configure, Customize</a:t>
            </a:r>
          </a:p>
          <a:p>
            <a:pPr lvl="1"/>
            <a:r>
              <a:rPr lang="en-US" sz="1800"/>
              <a:t>No concerns with extended native grids and forms</a:t>
            </a:r>
          </a:p>
          <a:p>
            <a:pPr lvl="1"/>
            <a:r>
              <a:rPr lang="en-US" sz="1800"/>
              <a:t>OK to use Basic Forms chained when Multi-Step is not a fit</a:t>
            </a:r>
          </a:p>
          <a:p>
            <a:r>
              <a:rPr lang="en-US" sz="2400"/>
              <a:t>Customization</a:t>
            </a:r>
          </a:p>
          <a:p>
            <a:pPr lvl="1"/>
            <a:r>
              <a:rPr lang="en-US" sz="1800">
                <a:highlight>
                  <a:srgbClr val="00FF00"/>
                </a:highlight>
              </a:rPr>
              <a:t>Customized UX of the native List on Orders page via CSS &amp; jQuery</a:t>
            </a:r>
          </a:p>
          <a:p>
            <a:r>
              <a:rPr lang="en-US" sz="2400"/>
              <a:t>Custom Code</a:t>
            </a:r>
          </a:p>
          <a:p>
            <a:pPr lvl="1"/>
            <a:r>
              <a:rPr lang="en-US" sz="1800">
                <a:highlight>
                  <a:srgbClr val="00FF00"/>
                </a:highlight>
              </a:rPr>
              <a:t>OK to have custom code to meet requirements where native controls do not exist</a:t>
            </a:r>
          </a:p>
          <a:p>
            <a:pPr lvl="2"/>
            <a:r>
              <a:rPr lang="en-US" sz="1400">
                <a:highlight>
                  <a:srgbClr val="00FF00"/>
                </a:highlight>
              </a:rPr>
              <a:t>Examples: </a:t>
            </a:r>
            <a:r>
              <a:rPr lang="en-US" sz="1400" err="1">
                <a:highlight>
                  <a:srgbClr val="00FF00"/>
                </a:highlight>
              </a:rPr>
              <a:t>Dashboad</a:t>
            </a:r>
            <a:r>
              <a:rPr lang="en-US" sz="1400">
                <a:highlight>
                  <a:srgbClr val="00FF00"/>
                </a:highlight>
              </a:rPr>
              <a:t>, My Order Packing Checklist</a:t>
            </a:r>
          </a:p>
          <a:p>
            <a:pPr lvl="2"/>
            <a:r>
              <a:rPr lang="en-US" sz="1400">
                <a:highlight>
                  <a:srgbClr val="FF9900"/>
                </a:highlight>
              </a:rPr>
              <a:t>Dashboard consider perf impact of using liquid since this page will be high traffic and first early experience for users</a:t>
            </a:r>
          </a:p>
        </p:txBody>
      </p:sp>
      <p:graphicFrame>
        <p:nvGraphicFramePr>
          <p:cNvPr id="9" name="Table 8">
            <a:extLst>
              <a:ext uri="{FF2B5EF4-FFF2-40B4-BE49-F238E27FC236}">
                <a16:creationId xmlns:a16="http://schemas.microsoft.com/office/drawing/2014/main" id="{2291B633-AC6E-5C6E-B5CF-A1CBF6C2C43A}"/>
              </a:ext>
            </a:extLst>
          </p:cNvPr>
          <p:cNvGraphicFramePr>
            <a:graphicFrameLocks noGrp="1"/>
          </p:cNvGraphicFramePr>
          <p:nvPr/>
        </p:nvGraphicFramePr>
        <p:xfrm>
          <a:off x="403505" y="5163920"/>
          <a:ext cx="11680247" cy="1554480"/>
        </p:xfrm>
        <a:graphic>
          <a:graphicData uri="http://schemas.openxmlformats.org/drawingml/2006/table">
            <a:tbl>
              <a:tblPr firstRow="1" bandRow="1">
                <a:tableStyleId>{2A488322-F2BA-4B5B-9748-0D474271808F}</a:tableStyleId>
              </a:tblPr>
              <a:tblGrid>
                <a:gridCol w="11680247">
                  <a:extLst>
                    <a:ext uri="{9D8B030D-6E8A-4147-A177-3AD203B41FA5}">
                      <a16:colId xmlns:a16="http://schemas.microsoft.com/office/drawing/2014/main" val="1857591063"/>
                    </a:ext>
                  </a:extLst>
                </a:gridCol>
              </a:tblGrid>
              <a:tr h="328536">
                <a:tc>
                  <a:txBody>
                    <a:bodyPr/>
                    <a:lstStyle/>
                    <a:p>
                      <a:r>
                        <a:rPr lang="en-US"/>
                        <a:t>Recommendation:</a:t>
                      </a:r>
                    </a:p>
                  </a:txBody>
                  <a:tcPr/>
                </a:tc>
                <a:extLst>
                  <a:ext uri="{0D108BD9-81ED-4DB2-BD59-A6C34878D82A}">
                    <a16:rowId xmlns:a16="http://schemas.microsoft.com/office/drawing/2014/main" val="1088891539"/>
                  </a:ext>
                </a:extLst>
              </a:tr>
              <a:tr h="1053114">
                <a:tc>
                  <a:txBody>
                    <a:bodyPr/>
                    <a:lstStyle/>
                    <a:p>
                      <a:pPr marL="285750" lvl="0" indent="-285750">
                        <a:buFont typeface="Arial" panose="020B0604020202020204" pitchFamily="34" charset="0"/>
                        <a:buChar char="•"/>
                      </a:pPr>
                      <a:r>
                        <a:rPr lang="en-US"/>
                        <a:t>Do Document where both Customization and Custom code customizations are </a:t>
                      </a:r>
                    </a:p>
                    <a:p>
                      <a:pPr marL="285750" lvl="0" indent="-285750">
                        <a:buFont typeface="Arial" panose="020B0604020202020204" pitchFamily="34" charset="0"/>
                        <a:buChar char="•"/>
                      </a:pPr>
                      <a:r>
                        <a:rPr lang="en-US"/>
                        <a:t>Keep in mind that you want regression testing for customized experiences, test monthly using Early </a:t>
                      </a:r>
                      <a:r>
                        <a:rPr lang="en-US" err="1"/>
                        <a:t>Upgade</a:t>
                      </a:r>
                      <a:endParaRPr lang="en-US"/>
                    </a:p>
                    <a:p>
                      <a:pPr marL="285750" marR="0" lvl="0" indent="-28575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highlight>
                            <a:srgbClr val="FF9900"/>
                          </a:highlight>
                        </a:rPr>
                        <a:t>Evaluate when to use server-side Liquid </a:t>
                      </a:r>
                      <a:r>
                        <a:rPr lang="en-US" sz="1800" err="1">
                          <a:highlight>
                            <a:srgbClr val="FF9900"/>
                          </a:highlight>
                        </a:rPr>
                        <a:t>agaist</a:t>
                      </a:r>
                      <a:r>
                        <a:rPr lang="en-US" sz="1800">
                          <a:highlight>
                            <a:srgbClr val="FF9900"/>
                          </a:highlight>
                        </a:rPr>
                        <a:t> client-side Web API – for high traffic web pages – there is a perceived performance difference to the end-user</a:t>
                      </a:r>
                      <a:endParaRPr lang="en-US" sz="1800"/>
                    </a:p>
                  </a:txBody>
                  <a:tcPr/>
                </a:tc>
                <a:extLst>
                  <a:ext uri="{0D108BD9-81ED-4DB2-BD59-A6C34878D82A}">
                    <a16:rowId xmlns:a16="http://schemas.microsoft.com/office/drawing/2014/main" val="1318210204"/>
                  </a:ext>
                </a:extLst>
              </a:tr>
            </a:tbl>
          </a:graphicData>
        </a:graphic>
      </p:graphicFrame>
      <p:pic>
        <p:nvPicPr>
          <p:cNvPr id="8" name="Graphic 7" descr="Programmer">
            <a:extLst>
              <a:ext uri="{FF2B5EF4-FFF2-40B4-BE49-F238E27FC236}">
                <a16:creationId xmlns:a16="http://schemas.microsoft.com/office/drawing/2014/main" id="{E4A0EBB9-767D-C1A6-F583-915BBC1AB4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588" y="3692588"/>
            <a:ext cx="681318" cy="681318"/>
          </a:xfrm>
          <a:prstGeom prst="rect">
            <a:avLst/>
          </a:prstGeom>
        </p:spPr>
      </p:pic>
      <p:pic>
        <p:nvPicPr>
          <p:cNvPr id="10" name="Graphic 9" descr="Settings with solid fill">
            <a:extLst>
              <a:ext uri="{FF2B5EF4-FFF2-40B4-BE49-F238E27FC236}">
                <a16:creationId xmlns:a16="http://schemas.microsoft.com/office/drawing/2014/main" id="{A4911837-4ECC-2862-D0E3-D861BE8B078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4588" y="1848223"/>
            <a:ext cx="681318" cy="681318"/>
          </a:xfrm>
          <a:prstGeom prst="rect">
            <a:avLst/>
          </a:prstGeom>
        </p:spPr>
      </p:pic>
      <p:pic>
        <p:nvPicPr>
          <p:cNvPr id="13" name="Graphic 12" descr="Badge Tick1 with solid fill">
            <a:extLst>
              <a:ext uri="{FF2B5EF4-FFF2-40B4-BE49-F238E27FC236}">
                <a16:creationId xmlns:a16="http://schemas.microsoft.com/office/drawing/2014/main" id="{DD3C8B31-9F34-C8E9-17F3-E15735D668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717550"/>
            <a:ext cx="681318" cy="681318"/>
          </a:xfrm>
          <a:prstGeom prst="rect">
            <a:avLst/>
          </a:prstGeom>
        </p:spPr>
      </p:pic>
      <p:pic>
        <p:nvPicPr>
          <p:cNvPr id="14" name="Graphic 13" descr="Clipboard with solid fill">
            <a:extLst>
              <a:ext uri="{FF2B5EF4-FFF2-40B4-BE49-F238E27FC236}">
                <a16:creationId xmlns:a16="http://schemas.microsoft.com/office/drawing/2014/main" id="{C3644FA9-DCB4-8675-7415-DED62BC28702}"/>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213218" y="717550"/>
            <a:ext cx="681318" cy="681318"/>
          </a:xfrm>
          <a:prstGeom prst="rect">
            <a:avLst/>
          </a:prstGeom>
        </p:spPr>
      </p:pic>
      <p:sp>
        <p:nvSpPr>
          <p:cNvPr id="15" name="Rectangle 14">
            <a:extLst>
              <a:ext uri="{FF2B5EF4-FFF2-40B4-BE49-F238E27FC236}">
                <a16:creationId xmlns:a16="http://schemas.microsoft.com/office/drawing/2014/main" id="{0B7453EF-2669-7F41-48A0-848BC9131FF3}"/>
              </a:ext>
            </a:extLst>
          </p:cNvPr>
          <p:cNvSpPr/>
          <p:nvPr/>
        </p:nvSpPr>
        <p:spPr>
          <a:xfrm rot="1249443">
            <a:off x="8340601" y="2101211"/>
            <a:ext cx="3558988" cy="923330"/>
          </a:xfrm>
          <a:prstGeom prst="rect">
            <a:avLst/>
          </a:prstGeom>
          <a:noFill/>
        </p:spPr>
        <p:txBody>
          <a:bodyPr wrap="none" lIns="91440" tIns="45720" rIns="91440" bIns="4572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2700" cmpd="sng">
                  <a:solidFill>
                    <a:srgbClr val="107C10"/>
                  </a:solidFill>
                  <a:prstDash val="solid"/>
                </a:ln>
                <a:gradFill>
                  <a:gsLst>
                    <a:gs pos="0">
                      <a:srgbClr val="107C10"/>
                    </a:gs>
                    <a:gs pos="4000">
                      <a:srgbClr val="107C10">
                        <a:lumMod val="60000"/>
                        <a:lumOff val="40000"/>
                      </a:srgbClr>
                    </a:gs>
                    <a:gs pos="87000">
                      <a:srgbClr val="107C10">
                        <a:lumMod val="20000"/>
                        <a:lumOff val="80000"/>
                      </a:srgbClr>
                    </a:gs>
                  </a:gsLst>
                  <a:lin ang="5400000"/>
                </a:gradFill>
                <a:effectLst/>
                <a:uLnTx/>
                <a:uFillTx/>
                <a:latin typeface="Segoe UI"/>
                <a:ea typeface="+mn-ea"/>
                <a:cs typeface="+mn-cs"/>
              </a:rPr>
              <a:t>Beautiful! </a:t>
            </a:r>
          </a:p>
        </p:txBody>
      </p:sp>
      <p:pic>
        <p:nvPicPr>
          <p:cNvPr id="4" name="Graphic 3" descr="Adhesive Bandage with solid fill">
            <a:extLst>
              <a:ext uri="{FF2B5EF4-FFF2-40B4-BE49-F238E27FC236}">
                <a16:creationId xmlns:a16="http://schemas.microsoft.com/office/drawing/2014/main" id="{6926A9D2-71D7-49A5-8719-36D11723AE45}"/>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04588" y="2900282"/>
            <a:ext cx="681318" cy="681318"/>
          </a:xfrm>
          <a:prstGeom prst="rect">
            <a:avLst/>
          </a:prstGeom>
        </p:spPr>
      </p:pic>
    </p:spTree>
    <p:extLst>
      <p:ext uri="{BB962C8B-B14F-4D97-AF65-F5344CB8AC3E}">
        <p14:creationId xmlns:p14="http://schemas.microsoft.com/office/powerpoint/2010/main" val="252350633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a:extLst>
              <a:ext uri="{FF2B5EF4-FFF2-40B4-BE49-F238E27FC236}">
                <a16:creationId xmlns:a16="http://schemas.microsoft.com/office/drawing/2014/main" id="{FEAE9DDB-8BB8-4C82-9490-51AB57FD163F}"/>
              </a:ext>
            </a:extLst>
          </p:cNvPr>
          <p:cNvSpPr>
            <a:spLocks noGrp="1"/>
          </p:cNvSpPr>
          <p:nvPr>
            <p:ph type="title"/>
          </p:nvPr>
        </p:nvSpPr>
        <p:spPr>
          <a:xfrm>
            <a:off x="589044" y="457622"/>
            <a:ext cx="11016957" cy="553920"/>
          </a:xfrm>
          <a:prstGeom prst="rect">
            <a:avLst/>
          </a:prstGeom>
        </p:spPr>
        <p:txBody>
          <a:bodyPr vert="horz" wrap="square" lIns="0" tIns="0" rIns="0" bIns="0" rtlCol="0" anchor="t">
            <a:normAutofit fontScale="90000"/>
          </a:bodyPr>
          <a:lstStyle/>
          <a:p>
            <a:r>
              <a:rPr lang="en-US" spc="-50" dirty="0"/>
              <a:t>3 Simple Steps to a Happy Customer with Portals:</a:t>
            </a:r>
          </a:p>
        </p:txBody>
      </p:sp>
      <p:sp>
        <p:nvSpPr>
          <p:cNvPr id="6" name="Text Placeholder 5">
            <a:extLst>
              <a:ext uri="{FF2B5EF4-FFF2-40B4-BE49-F238E27FC236}">
                <a16:creationId xmlns:a16="http://schemas.microsoft.com/office/drawing/2014/main" id="{EDC9D0E7-573F-41D2-AC0A-D3B7B11E9E99}"/>
              </a:ext>
            </a:extLst>
          </p:cNvPr>
          <p:cNvSpPr txBox="1">
            <a:spLocks/>
          </p:cNvSpPr>
          <p:nvPr/>
        </p:nvSpPr>
        <p:spPr>
          <a:xfrm>
            <a:off x="587172" y="1434653"/>
            <a:ext cx="11016957" cy="2307997"/>
          </a:xfrm>
          <a:prstGeom prst="rect">
            <a:avLst/>
          </a:prstGeom>
        </p:spPr>
        <p:txBody>
          <a:bodyPr vert="horz" wrap="square" lIns="0" tIns="0" rIns="0" bIns="0" rtlCol="0">
            <a:no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252" indent="-514252">
              <a:lnSpc>
                <a:spcPct val="90000"/>
              </a:lnSpc>
              <a:buFont typeface="+mj-lt"/>
              <a:buAutoNum type="arabicPeriod"/>
            </a:pPr>
            <a:endParaRPr lang="en-US" sz="3600" b="1" dirty="0"/>
          </a:p>
        </p:txBody>
      </p:sp>
      <p:sp>
        <p:nvSpPr>
          <p:cNvPr id="3" name="Freeform: Shape 2">
            <a:extLst>
              <a:ext uri="{FF2B5EF4-FFF2-40B4-BE49-F238E27FC236}">
                <a16:creationId xmlns:a16="http://schemas.microsoft.com/office/drawing/2014/main" id="{E0E6C5CB-1AAB-4BA6-A63D-1137BE22CF3F}"/>
              </a:ext>
            </a:extLst>
          </p:cNvPr>
          <p:cNvSpPr/>
          <p:nvPr/>
        </p:nvSpPr>
        <p:spPr>
          <a:xfrm>
            <a:off x="587172" y="5138111"/>
            <a:ext cx="11016957" cy="1261364"/>
          </a:xfrm>
          <a:custGeom>
            <a:avLst/>
            <a:gdLst>
              <a:gd name="connsiteX0" fmla="*/ 0 w 11018520"/>
              <a:gd name="connsiteY0" fmla="*/ 0 h 1261543"/>
              <a:gd name="connsiteX1" fmla="*/ 11018520 w 11018520"/>
              <a:gd name="connsiteY1" fmla="*/ 0 h 1261543"/>
              <a:gd name="connsiteX2" fmla="*/ 11018520 w 11018520"/>
              <a:gd name="connsiteY2" fmla="*/ 1261543 h 1261543"/>
              <a:gd name="connsiteX3" fmla="*/ 0 w 11018520"/>
              <a:gd name="connsiteY3" fmla="*/ 1261543 h 1261543"/>
              <a:gd name="connsiteX4" fmla="*/ 0 w 11018520"/>
              <a:gd name="connsiteY4" fmla="*/ 0 h 126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8520" h="1261543">
                <a:moveTo>
                  <a:pt x="0" y="0"/>
                </a:moveTo>
                <a:lnTo>
                  <a:pt x="11018520" y="0"/>
                </a:lnTo>
                <a:lnTo>
                  <a:pt x="11018520" y="1261543"/>
                </a:lnTo>
                <a:lnTo>
                  <a:pt x="0" y="1261543"/>
                </a:lnTo>
                <a:lnTo>
                  <a:pt x="0" y="0"/>
                </a:lnTo>
                <a:close/>
              </a:path>
            </a:pathLst>
          </a:custGeom>
          <a:solidFill>
            <a:srgbClr val="00857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7329" tIns="277329" rIns="277329" bIns="277329" numCol="1" spcCol="1270" anchor="ctr" anchorCtr="0">
            <a:noAutofit/>
          </a:bodyPr>
          <a:lstStyle/>
          <a:p>
            <a:pPr defTabSz="1733217">
              <a:lnSpc>
                <a:spcPct val="90000"/>
              </a:lnSpc>
              <a:spcBef>
                <a:spcPct val="0"/>
              </a:spcBef>
              <a:spcAft>
                <a:spcPct val="35000"/>
              </a:spcAft>
            </a:pPr>
            <a:r>
              <a:rPr lang="en-US" sz="3900" b="1" dirty="0"/>
              <a:t>Step 3 : Informed Ownership + Maintenance</a:t>
            </a:r>
          </a:p>
        </p:txBody>
      </p:sp>
      <p:sp>
        <p:nvSpPr>
          <p:cNvPr id="4" name="Freeform: Shape 3">
            <a:extLst>
              <a:ext uri="{FF2B5EF4-FFF2-40B4-BE49-F238E27FC236}">
                <a16:creationId xmlns:a16="http://schemas.microsoft.com/office/drawing/2014/main" id="{F6A0F3FC-862D-4FD9-AF6B-336BF3170C32}"/>
              </a:ext>
            </a:extLst>
          </p:cNvPr>
          <p:cNvSpPr/>
          <p:nvPr/>
        </p:nvSpPr>
        <p:spPr>
          <a:xfrm>
            <a:off x="587172" y="3217053"/>
            <a:ext cx="11016957" cy="1939978"/>
          </a:xfrm>
          <a:custGeom>
            <a:avLst/>
            <a:gdLst>
              <a:gd name="connsiteX0" fmla="*/ 0 w 11018520"/>
              <a:gd name="connsiteY0" fmla="*/ 679535 h 1940253"/>
              <a:gd name="connsiteX1" fmla="*/ 5266728 w 11018520"/>
              <a:gd name="connsiteY1" fmla="*/ 679535 h 1940253"/>
              <a:gd name="connsiteX2" fmla="*/ 5266728 w 11018520"/>
              <a:gd name="connsiteY2" fmla="*/ 485063 h 1940253"/>
              <a:gd name="connsiteX3" fmla="*/ 5024197 w 11018520"/>
              <a:gd name="connsiteY3" fmla="*/ 485063 h 1940253"/>
              <a:gd name="connsiteX4" fmla="*/ 5509260 w 11018520"/>
              <a:gd name="connsiteY4" fmla="*/ 0 h 1940253"/>
              <a:gd name="connsiteX5" fmla="*/ 5994323 w 11018520"/>
              <a:gd name="connsiteY5" fmla="*/ 485063 h 1940253"/>
              <a:gd name="connsiteX6" fmla="*/ 5751792 w 11018520"/>
              <a:gd name="connsiteY6" fmla="*/ 485063 h 1940253"/>
              <a:gd name="connsiteX7" fmla="*/ 5751792 w 11018520"/>
              <a:gd name="connsiteY7" fmla="*/ 679535 h 1940253"/>
              <a:gd name="connsiteX8" fmla="*/ 11018520 w 11018520"/>
              <a:gd name="connsiteY8" fmla="*/ 679535 h 1940253"/>
              <a:gd name="connsiteX9" fmla="*/ 11018520 w 11018520"/>
              <a:gd name="connsiteY9" fmla="*/ 1940253 h 1940253"/>
              <a:gd name="connsiteX10" fmla="*/ 0 w 11018520"/>
              <a:gd name="connsiteY10" fmla="*/ 1940253 h 1940253"/>
              <a:gd name="connsiteX11" fmla="*/ 0 w 11018520"/>
              <a:gd name="connsiteY11" fmla="*/ 679535 h 194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18520" h="1940253">
                <a:moveTo>
                  <a:pt x="11018520" y="1260718"/>
                </a:moveTo>
                <a:lnTo>
                  <a:pt x="5751792" y="1260718"/>
                </a:lnTo>
                <a:lnTo>
                  <a:pt x="5751792" y="1455190"/>
                </a:lnTo>
                <a:lnTo>
                  <a:pt x="5994323" y="1455190"/>
                </a:lnTo>
                <a:lnTo>
                  <a:pt x="5509260" y="1940252"/>
                </a:lnTo>
                <a:lnTo>
                  <a:pt x="5024197" y="1455190"/>
                </a:lnTo>
                <a:lnTo>
                  <a:pt x="5266728" y="1455190"/>
                </a:lnTo>
                <a:lnTo>
                  <a:pt x="5266728" y="1260718"/>
                </a:lnTo>
                <a:lnTo>
                  <a:pt x="0" y="1260718"/>
                </a:lnTo>
                <a:lnTo>
                  <a:pt x="0" y="1"/>
                </a:lnTo>
                <a:lnTo>
                  <a:pt x="11018520" y="1"/>
                </a:lnTo>
                <a:lnTo>
                  <a:pt x="11018520" y="1260718"/>
                </a:lnTo>
                <a:close/>
              </a:path>
            </a:pathLst>
          </a:custGeom>
          <a:solidFill>
            <a:srgbClr val="00857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7328" tIns="277330" rIns="277329" bIns="956767" numCol="1" spcCol="1270" anchor="ctr" anchorCtr="0">
            <a:noAutofit/>
          </a:bodyPr>
          <a:lstStyle/>
          <a:p>
            <a:pPr defTabSz="1733217">
              <a:lnSpc>
                <a:spcPct val="90000"/>
              </a:lnSpc>
              <a:spcBef>
                <a:spcPct val="0"/>
              </a:spcBef>
              <a:spcAft>
                <a:spcPct val="35000"/>
              </a:spcAft>
            </a:pPr>
            <a:r>
              <a:rPr lang="en-US" sz="3900" b="1" dirty="0"/>
              <a:t>Step 2 : Solid Design + Delivery Excellence</a:t>
            </a:r>
            <a:endParaRPr lang="en-US" sz="3900" dirty="0"/>
          </a:p>
        </p:txBody>
      </p:sp>
      <p:sp>
        <p:nvSpPr>
          <p:cNvPr id="8" name="Freeform: Shape 7">
            <a:extLst>
              <a:ext uri="{FF2B5EF4-FFF2-40B4-BE49-F238E27FC236}">
                <a16:creationId xmlns:a16="http://schemas.microsoft.com/office/drawing/2014/main" id="{DFEBEB22-D0C2-4FFA-96AA-5CF2CA97D0EF}"/>
              </a:ext>
            </a:extLst>
          </p:cNvPr>
          <p:cNvSpPr/>
          <p:nvPr/>
        </p:nvSpPr>
        <p:spPr>
          <a:xfrm>
            <a:off x="587172" y="1295994"/>
            <a:ext cx="11016957" cy="1939979"/>
          </a:xfrm>
          <a:custGeom>
            <a:avLst/>
            <a:gdLst>
              <a:gd name="connsiteX0" fmla="*/ 0 w 11018520"/>
              <a:gd name="connsiteY0" fmla="*/ 679535 h 1940253"/>
              <a:gd name="connsiteX1" fmla="*/ 5266728 w 11018520"/>
              <a:gd name="connsiteY1" fmla="*/ 679535 h 1940253"/>
              <a:gd name="connsiteX2" fmla="*/ 5266728 w 11018520"/>
              <a:gd name="connsiteY2" fmla="*/ 485063 h 1940253"/>
              <a:gd name="connsiteX3" fmla="*/ 5024197 w 11018520"/>
              <a:gd name="connsiteY3" fmla="*/ 485063 h 1940253"/>
              <a:gd name="connsiteX4" fmla="*/ 5509260 w 11018520"/>
              <a:gd name="connsiteY4" fmla="*/ 0 h 1940253"/>
              <a:gd name="connsiteX5" fmla="*/ 5994323 w 11018520"/>
              <a:gd name="connsiteY5" fmla="*/ 485063 h 1940253"/>
              <a:gd name="connsiteX6" fmla="*/ 5751792 w 11018520"/>
              <a:gd name="connsiteY6" fmla="*/ 485063 h 1940253"/>
              <a:gd name="connsiteX7" fmla="*/ 5751792 w 11018520"/>
              <a:gd name="connsiteY7" fmla="*/ 679535 h 1940253"/>
              <a:gd name="connsiteX8" fmla="*/ 11018520 w 11018520"/>
              <a:gd name="connsiteY8" fmla="*/ 679535 h 1940253"/>
              <a:gd name="connsiteX9" fmla="*/ 11018520 w 11018520"/>
              <a:gd name="connsiteY9" fmla="*/ 1940253 h 1940253"/>
              <a:gd name="connsiteX10" fmla="*/ 0 w 11018520"/>
              <a:gd name="connsiteY10" fmla="*/ 1940253 h 1940253"/>
              <a:gd name="connsiteX11" fmla="*/ 0 w 11018520"/>
              <a:gd name="connsiteY11" fmla="*/ 679535 h 194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18520" h="1940253">
                <a:moveTo>
                  <a:pt x="11018520" y="1260718"/>
                </a:moveTo>
                <a:lnTo>
                  <a:pt x="5751792" y="1260718"/>
                </a:lnTo>
                <a:lnTo>
                  <a:pt x="5751792" y="1455190"/>
                </a:lnTo>
                <a:lnTo>
                  <a:pt x="5994323" y="1455190"/>
                </a:lnTo>
                <a:lnTo>
                  <a:pt x="5509260" y="1940252"/>
                </a:lnTo>
                <a:lnTo>
                  <a:pt x="5024197" y="1455190"/>
                </a:lnTo>
                <a:lnTo>
                  <a:pt x="5266728" y="1455190"/>
                </a:lnTo>
                <a:lnTo>
                  <a:pt x="5266728" y="1260718"/>
                </a:lnTo>
                <a:lnTo>
                  <a:pt x="0" y="1260718"/>
                </a:lnTo>
                <a:lnTo>
                  <a:pt x="0" y="1"/>
                </a:lnTo>
                <a:lnTo>
                  <a:pt x="11018520" y="1"/>
                </a:lnTo>
                <a:lnTo>
                  <a:pt x="11018520" y="1260718"/>
                </a:lnTo>
                <a:close/>
              </a:path>
            </a:pathLst>
          </a:custGeom>
          <a:solidFill>
            <a:srgbClr val="00857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7328" tIns="277330" rIns="277329" bIns="956768" numCol="1" spcCol="1270" anchor="ctr" anchorCtr="0">
            <a:noAutofit/>
          </a:bodyPr>
          <a:lstStyle/>
          <a:p>
            <a:pPr defTabSz="1733217">
              <a:lnSpc>
                <a:spcPct val="90000"/>
              </a:lnSpc>
              <a:spcBef>
                <a:spcPct val="0"/>
              </a:spcBef>
              <a:spcAft>
                <a:spcPct val="35000"/>
              </a:spcAft>
            </a:pPr>
            <a:r>
              <a:rPr lang="en-US" sz="3900" b="1" dirty="0"/>
              <a:t>Step 1 : Strong Value Position + Solution Fit</a:t>
            </a:r>
            <a:endParaRPr lang="en-US" sz="3900" dirty="0"/>
          </a:p>
        </p:txBody>
      </p:sp>
    </p:spTree>
    <p:extLst>
      <p:ext uri="{BB962C8B-B14F-4D97-AF65-F5344CB8AC3E}">
        <p14:creationId xmlns:p14="http://schemas.microsoft.com/office/powerpoint/2010/main" val="1938282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D1B437C-EFDA-4C75-9D23-14A156AFC081}"/>
              </a:ext>
            </a:extLst>
          </p:cNvPr>
          <p:cNvGraphicFramePr/>
          <p:nvPr>
            <p:extLst>
              <p:ext uri="{D42A27DB-BD31-4B8C-83A1-F6EECF244321}">
                <p14:modId xmlns:p14="http://schemas.microsoft.com/office/powerpoint/2010/main" val="3287982674"/>
              </p:ext>
            </p:extLst>
          </p:nvPr>
        </p:nvGraphicFramePr>
        <p:xfrm>
          <a:off x="1762683" y="260007"/>
          <a:ext cx="11159475" cy="6433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03ECEE43-D978-4BD0-B529-55B409A6AA35}"/>
              </a:ext>
            </a:extLst>
          </p:cNvPr>
          <p:cNvSpPr>
            <a:spLocks noGrp="1"/>
          </p:cNvSpPr>
          <p:nvPr>
            <p:ph type="title"/>
          </p:nvPr>
        </p:nvSpPr>
        <p:spPr>
          <a:xfrm>
            <a:off x="354024" y="2762652"/>
            <a:ext cx="11016957" cy="1477119"/>
          </a:xfrm>
        </p:spPr>
        <p:txBody>
          <a:bodyPr/>
          <a:lstStyle/>
          <a:p>
            <a:r>
              <a:rPr lang="en-US" sz="3200" dirty="0"/>
              <a:t>Vision for </a:t>
            </a:r>
            <a:br>
              <a:rPr lang="en-US" sz="3200" dirty="0"/>
            </a:br>
            <a:r>
              <a:rPr lang="en-US" sz="3200" dirty="0"/>
              <a:t>Healthy Portal</a:t>
            </a:r>
            <a:br>
              <a:rPr lang="en-US" sz="3200" dirty="0"/>
            </a:br>
            <a:r>
              <a:rPr lang="en-US" sz="3200" dirty="0"/>
              <a:t>Project Lifecycle</a:t>
            </a:r>
          </a:p>
        </p:txBody>
      </p:sp>
    </p:spTree>
    <p:extLst>
      <p:ext uri="{BB962C8B-B14F-4D97-AF65-F5344CB8AC3E}">
        <p14:creationId xmlns:p14="http://schemas.microsoft.com/office/powerpoint/2010/main" val="19088244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city skyline with clouds&#10;&#10;AI-generated content may be incorrect.">
            <a:extLst>
              <a:ext uri="{FF2B5EF4-FFF2-40B4-BE49-F238E27FC236}">
                <a16:creationId xmlns:a16="http://schemas.microsoft.com/office/drawing/2014/main" id="{23E9776D-7019-E00D-EA84-84FF19D91323}"/>
              </a:ext>
            </a:extLst>
          </p:cNvPr>
          <p:cNvPicPr>
            <a:picLocks noChangeAspect="1"/>
          </p:cNvPicPr>
          <p:nvPr/>
        </p:nvPicPr>
        <p:blipFill>
          <a:blip r:embed="rId2"/>
          <a:stretch>
            <a:fillRect/>
          </a:stretch>
        </p:blipFill>
        <p:spPr>
          <a:xfrm>
            <a:off x="-36947" y="-19985"/>
            <a:ext cx="12265895" cy="6897971"/>
          </a:xfrm>
          <a:prstGeom prst="rect">
            <a:avLst/>
          </a:prstGeom>
        </p:spPr>
      </p:pic>
      <p:pic>
        <p:nvPicPr>
          <p:cNvPr id="7" name="Picture 6">
            <a:extLst>
              <a:ext uri="{FF2B5EF4-FFF2-40B4-BE49-F238E27FC236}">
                <a16:creationId xmlns:a16="http://schemas.microsoft.com/office/drawing/2014/main" id="{CAE0D578-312E-E547-994D-DC46EFA0FA15}"/>
              </a:ext>
            </a:extLst>
          </p:cNvPr>
          <p:cNvPicPr>
            <a:picLocks noChangeAspect="1"/>
          </p:cNvPicPr>
          <p:nvPr/>
        </p:nvPicPr>
        <p:blipFill>
          <a:blip r:embed="rId3"/>
          <a:stretch>
            <a:fillRect/>
          </a:stretch>
        </p:blipFill>
        <p:spPr>
          <a:xfrm>
            <a:off x="-36948" y="526920"/>
            <a:ext cx="10887199" cy="840061"/>
          </a:xfrm>
          <a:prstGeom prst="rect">
            <a:avLst/>
          </a:prstGeom>
        </p:spPr>
      </p:pic>
      <p:pic>
        <p:nvPicPr>
          <p:cNvPr id="2" name="Picture 1" descr="A white billboard with blue trim&#10;&#10;AI-generated content may be incorrect.">
            <a:extLst>
              <a:ext uri="{FF2B5EF4-FFF2-40B4-BE49-F238E27FC236}">
                <a16:creationId xmlns:a16="http://schemas.microsoft.com/office/drawing/2014/main" id="{75B56A3B-A039-182C-3D73-71565FAC01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070" y="2965706"/>
            <a:ext cx="4359277" cy="4359277"/>
          </a:xfrm>
          <a:prstGeom prst="rect">
            <a:avLst/>
          </a:prstGeom>
        </p:spPr>
      </p:pic>
      <p:sp>
        <p:nvSpPr>
          <p:cNvPr id="3" name="TextBox 2">
            <a:extLst>
              <a:ext uri="{FF2B5EF4-FFF2-40B4-BE49-F238E27FC236}">
                <a16:creationId xmlns:a16="http://schemas.microsoft.com/office/drawing/2014/main" id="{D591CC6E-9AF6-96A7-8239-BC0F8A5C991D}"/>
              </a:ext>
            </a:extLst>
          </p:cNvPr>
          <p:cNvSpPr txBox="1"/>
          <p:nvPr/>
        </p:nvSpPr>
        <p:spPr>
          <a:xfrm>
            <a:off x="462116" y="1602658"/>
            <a:ext cx="11089022" cy="1754326"/>
          </a:xfrm>
          <a:prstGeom prst="rect">
            <a:avLst/>
          </a:prstGeom>
          <a:noFill/>
        </p:spPr>
        <p:txBody>
          <a:bodyPr wrap="square" rtlCol="0">
            <a:spAutoFit/>
          </a:bodyPr>
          <a:lstStyle/>
          <a:p>
            <a:r>
              <a:rPr lang="en-US" sz="5400" dirty="0"/>
              <a:t>How to </a:t>
            </a:r>
            <a:r>
              <a:rPr lang="en-US" sz="5400" b="1" dirty="0"/>
              <a:t>review</a:t>
            </a:r>
            <a:r>
              <a:rPr lang="en-US" sz="5400" dirty="0"/>
              <a:t> Power Pages </a:t>
            </a:r>
            <a:r>
              <a:rPr lang="en-US" sz="5400" b="1" dirty="0"/>
              <a:t>projects</a:t>
            </a:r>
            <a:br>
              <a:rPr lang="en-US" sz="5400" dirty="0"/>
            </a:br>
            <a:r>
              <a:rPr lang="en-US" sz="5400" dirty="0"/>
              <a:t>like a Power CAT</a:t>
            </a:r>
          </a:p>
        </p:txBody>
      </p:sp>
      <p:sp>
        <p:nvSpPr>
          <p:cNvPr id="4" name="TextBox 3">
            <a:extLst>
              <a:ext uri="{FF2B5EF4-FFF2-40B4-BE49-F238E27FC236}">
                <a16:creationId xmlns:a16="http://schemas.microsoft.com/office/drawing/2014/main" id="{6BA0107E-981B-EA7C-2BB9-A9F07A3AB5B7}"/>
              </a:ext>
            </a:extLst>
          </p:cNvPr>
          <p:cNvSpPr txBox="1"/>
          <p:nvPr/>
        </p:nvSpPr>
        <p:spPr>
          <a:xfrm>
            <a:off x="462115" y="3667433"/>
            <a:ext cx="7187381" cy="1754326"/>
          </a:xfrm>
          <a:prstGeom prst="rect">
            <a:avLst/>
          </a:prstGeom>
          <a:noFill/>
        </p:spPr>
        <p:txBody>
          <a:bodyPr wrap="square" rtlCol="0">
            <a:spAutoFit/>
          </a:bodyPr>
          <a:lstStyle/>
          <a:p>
            <a:r>
              <a:rPr lang="en-US" sz="5400" dirty="0">
                <a:solidFill>
                  <a:srgbClr val="7030A0"/>
                </a:solidFill>
                <a:latin typeface="Aptos Black" panose="020B0004020202020204" pitchFamily="34" charset="0"/>
                <a:ea typeface="ADLaM Display" panose="020F0502020204030204" pitchFamily="2" charset="0"/>
                <a:cs typeface="ADLaM Display" panose="020F0502020204030204" pitchFamily="2" charset="0"/>
              </a:rPr>
              <a:t>Nikita </a:t>
            </a:r>
          </a:p>
          <a:p>
            <a:r>
              <a:rPr lang="en-US" sz="5400" dirty="0">
                <a:solidFill>
                  <a:srgbClr val="7030A0"/>
                </a:solidFill>
                <a:latin typeface="Aptos Black" panose="020B0004020202020204" pitchFamily="34" charset="0"/>
                <a:ea typeface="ADLaM Display" panose="020F0502020204030204" pitchFamily="2" charset="0"/>
                <a:cs typeface="ADLaM Display" panose="020F0502020204030204" pitchFamily="2" charset="0"/>
              </a:rPr>
              <a:t>Polyakov</a:t>
            </a:r>
          </a:p>
        </p:txBody>
      </p:sp>
    </p:spTree>
    <p:extLst>
      <p:ext uri="{BB962C8B-B14F-4D97-AF65-F5344CB8AC3E}">
        <p14:creationId xmlns:p14="http://schemas.microsoft.com/office/powerpoint/2010/main" val="1538760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4841" y="110217"/>
            <a:ext cx="10515600" cy="1325563"/>
          </a:xfrm>
        </p:spPr>
        <p:txBody>
          <a:bodyPr/>
          <a:lstStyle/>
          <a:p>
            <a:r>
              <a:rPr lang="en-US" dirty="0"/>
              <a:t>Lifecycle Best Practices</a:t>
            </a:r>
          </a:p>
        </p:txBody>
      </p:sp>
      <p:sp>
        <p:nvSpPr>
          <p:cNvPr id="5" name="Text Placeholder 4"/>
          <p:cNvSpPr>
            <a:spLocks noGrp="1"/>
          </p:cNvSpPr>
          <p:nvPr>
            <p:ph type="body" sz="quarter" idx="10"/>
          </p:nvPr>
        </p:nvSpPr>
        <p:spPr>
          <a:xfrm>
            <a:off x="584983" y="1435780"/>
            <a:ext cx="11704751" cy="5048177"/>
          </a:xfrm>
        </p:spPr>
        <p:txBody>
          <a:bodyPr/>
          <a:lstStyle/>
          <a:p>
            <a:pPr marL="560241" indent="-560241">
              <a:buFont typeface="+mj-lt"/>
              <a:buAutoNum type="arabicPeriod"/>
            </a:pPr>
            <a:r>
              <a:rPr lang="en-US" sz="2745" dirty="0"/>
              <a:t>Encourage Documentation &amp; Automated Testing</a:t>
            </a:r>
          </a:p>
          <a:p>
            <a:pPr marL="560241" indent="-560241">
              <a:buFont typeface="+mj-lt"/>
              <a:buAutoNum type="arabicPeriod"/>
            </a:pPr>
            <a:r>
              <a:rPr lang="en-US" sz="2745" dirty="0"/>
              <a:t>Ensure success with continuous Performance activities   </a:t>
            </a:r>
          </a:p>
          <a:p>
            <a:pPr marL="560241" indent="-560241">
              <a:buFont typeface="+mj-lt"/>
              <a:buAutoNum type="arabicPeriod"/>
            </a:pPr>
            <a:r>
              <a:rPr lang="en-US" sz="2745" dirty="0"/>
              <a:t>Setup Telemetry Monitoring &amp; Instrument Portal customizations</a:t>
            </a:r>
          </a:p>
          <a:p>
            <a:pPr marL="560241" indent="-560241">
              <a:buFont typeface="+mj-lt"/>
              <a:buAutoNum type="arabicPeriod"/>
            </a:pPr>
            <a:r>
              <a:rPr lang="en-US" sz="2745" dirty="0"/>
              <a:t>Configure Custom Error Message &amp; Encourage Error Log Review</a:t>
            </a:r>
          </a:p>
          <a:p>
            <a:pPr marL="560241" indent="-560241">
              <a:buFont typeface="+mj-lt"/>
              <a:buAutoNum type="arabicPeriod"/>
            </a:pPr>
            <a:r>
              <a:rPr lang="en-US" sz="2745" dirty="0"/>
              <a:t>Validate your Portal stability monthly by Testing via Early Upgrade</a:t>
            </a:r>
          </a:p>
          <a:p>
            <a:pPr marL="560241" indent="-560241"/>
            <a:endParaRPr lang="en-US" sz="2745" dirty="0"/>
          </a:p>
          <a:p>
            <a:pPr marL="560241" indent="-560241"/>
            <a:r>
              <a:rPr lang="en-US" sz="2745" b="1" dirty="0">
                <a:solidFill>
                  <a:schemeClr val="tx2"/>
                </a:solidFill>
              </a:rPr>
              <a:t>Action TODO</a:t>
            </a:r>
            <a:r>
              <a:rPr lang="en-US" sz="2745" dirty="0">
                <a:solidFill>
                  <a:schemeClr val="tx2"/>
                </a:solidFill>
              </a:rPr>
              <a:t>: Setup Pages and experience features yourself!</a:t>
            </a:r>
          </a:p>
          <a:p>
            <a:pPr marL="560241" indent="-560241"/>
            <a:endParaRPr lang="en-US" sz="2745" b="1" dirty="0">
              <a:solidFill>
                <a:schemeClr val="tx2"/>
              </a:solidFill>
            </a:endParaRPr>
          </a:p>
          <a:p>
            <a:pPr marL="560241" indent="-560241"/>
            <a:r>
              <a:rPr lang="en-US" sz="2745" b="1" dirty="0">
                <a:solidFill>
                  <a:schemeClr val="tx2"/>
                </a:solidFill>
              </a:rPr>
              <a:t>Action TODO</a:t>
            </a:r>
            <a:r>
              <a:rPr lang="en-US" sz="2745" dirty="0">
                <a:solidFill>
                  <a:schemeClr val="tx2"/>
                </a:solidFill>
              </a:rPr>
              <a:t>: Ensure you Project Plans have these activities scoped </a:t>
            </a:r>
          </a:p>
          <a:p>
            <a:pPr marL="560241" indent="-560241"/>
            <a:r>
              <a:rPr lang="en-US" sz="2745" b="1" dirty="0">
                <a:solidFill>
                  <a:schemeClr val="tx2"/>
                </a:solidFill>
              </a:rPr>
              <a:t>Action TODO</a:t>
            </a:r>
            <a:r>
              <a:rPr lang="en-US" sz="2745" dirty="0">
                <a:solidFill>
                  <a:schemeClr val="tx2"/>
                </a:solidFill>
              </a:rPr>
              <a:t>: Ensure you have Extended Support contract</a:t>
            </a:r>
            <a:endParaRPr lang="en-US" sz="2745" dirty="0"/>
          </a:p>
        </p:txBody>
      </p:sp>
    </p:spTree>
    <p:extLst>
      <p:ext uri="{BB962C8B-B14F-4D97-AF65-F5344CB8AC3E}">
        <p14:creationId xmlns:p14="http://schemas.microsoft.com/office/powerpoint/2010/main" val="349118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2CCA-3CAA-A0E2-A944-ECCDFA9E7892}"/>
              </a:ext>
            </a:extLst>
          </p:cNvPr>
          <p:cNvSpPr>
            <a:spLocks noGrp="1"/>
          </p:cNvSpPr>
          <p:nvPr>
            <p:ph type="title"/>
          </p:nvPr>
        </p:nvSpPr>
        <p:spPr/>
        <p:txBody>
          <a:bodyPr/>
          <a:lstStyle/>
          <a:p>
            <a:r>
              <a:rPr lang="en-US" dirty="0">
                <a:solidFill>
                  <a:schemeClr val="bg1"/>
                </a:solidFill>
              </a:rPr>
              <a:t>CCC : Example</a:t>
            </a:r>
          </a:p>
        </p:txBody>
      </p:sp>
      <p:sp>
        <p:nvSpPr>
          <p:cNvPr id="3" name="Text Placeholder 2">
            <a:extLst>
              <a:ext uri="{FF2B5EF4-FFF2-40B4-BE49-F238E27FC236}">
                <a16:creationId xmlns:a16="http://schemas.microsoft.com/office/drawing/2014/main" id="{FEECD7AD-F67B-02AB-8386-2D781B801E5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58744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C74A8-49B8-36AC-0E21-3710C980A6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F9705CE-89DE-E485-6C58-92833DE12BF7}"/>
              </a:ext>
            </a:extLst>
          </p:cNvPr>
          <p:cNvSpPr>
            <a:spLocks noGrp="1"/>
          </p:cNvSpPr>
          <p:nvPr>
            <p:ph type="title"/>
          </p:nvPr>
        </p:nvSpPr>
        <p:spPr>
          <a:xfrm>
            <a:off x="239486" y="110217"/>
            <a:ext cx="10515600" cy="1325563"/>
          </a:xfrm>
        </p:spPr>
        <p:txBody>
          <a:bodyPr/>
          <a:lstStyle/>
          <a:p>
            <a:r>
              <a:rPr lang="en-US" dirty="0"/>
              <a:t>Requirement </a:t>
            </a:r>
          </a:p>
        </p:txBody>
      </p:sp>
      <p:sp>
        <p:nvSpPr>
          <p:cNvPr id="5" name="Text Placeholder 4">
            <a:extLst>
              <a:ext uri="{FF2B5EF4-FFF2-40B4-BE49-F238E27FC236}">
                <a16:creationId xmlns:a16="http://schemas.microsoft.com/office/drawing/2014/main" id="{C4FBCFCA-1E76-1E66-E76F-D99B9993226B}"/>
              </a:ext>
            </a:extLst>
          </p:cNvPr>
          <p:cNvSpPr>
            <a:spLocks noGrp="1"/>
          </p:cNvSpPr>
          <p:nvPr>
            <p:ph type="body" sz="quarter" idx="10"/>
          </p:nvPr>
        </p:nvSpPr>
        <p:spPr>
          <a:xfrm>
            <a:off x="584983" y="1435780"/>
            <a:ext cx="11704751" cy="5477397"/>
          </a:xfrm>
        </p:spPr>
        <p:txBody>
          <a:bodyPr/>
          <a:lstStyle/>
          <a:p>
            <a:pPr marL="560241" indent="-560241">
              <a:buFont typeface="+mj-lt"/>
              <a:buAutoNum type="arabicPeriod"/>
            </a:pPr>
            <a:r>
              <a:rPr lang="en-US" sz="3600" dirty="0"/>
              <a:t>Partner manages orders on behalf of many Customers</a:t>
            </a:r>
          </a:p>
          <a:p>
            <a:pPr marL="560241" indent="-560241">
              <a:buFont typeface="+mj-lt"/>
              <a:buAutoNum type="arabicPeriod"/>
            </a:pPr>
            <a:r>
              <a:rPr lang="en-US" sz="3600" dirty="0"/>
              <a:t>List of Orders for a Customer</a:t>
            </a:r>
            <a:endParaRPr lang="en-US" sz="3600" dirty="0">
              <a:solidFill>
                <a:schemeClr val="tx2"/>
              </a:solidFill>
            </a:endParaRPr>
          </a:p>
          <a:p>
            <a:pPr marL="560241" indent="-560241">
              <a:buFont typeface="+mj-lt"/>
              <a:buAutoNum type="arabicPeriod"/>
            </a:pPr>
            <a:r>
              <a:rPr lang="en-US" sz="3600" dirty="0"/>
              <a:t>Ability to filter orders grid by Customer </a:t>
            </a:r>
          </a:p>
          <a:p>
            <a:pPr marL="560241" indent="-560241">
              <a:buFont typeface="+mj-lt"/>
              <a:buAutoNum type="arabicPeriod"/>
            </a:pPr>
            <a:r>
              <a:rPr lang="en-US" sz="3600" dirty="0"/>
              <a:t>Customer has a mock-up or </a:t>
            </a:r>
            <a:r>
              <a:rPr lang="en-US" sz="3600" i="1" dirty="0"/>
              <a:t>something </a:t>
            </a:r>
            <a:r>
              <a:rPr lang="en-US" sz="3600" dirty="0"/>
              <a:t>they seen some where else how we want it to look</a:t>
            </a:r>
          </a:p>
          <a:p>
            <a:pPr marL="560241" indent="-560241">
              <a:buFont typeface="+mj-lt"/>
              <a:buAutoNum type="arabicPeriod"/>
            </a:pPr>
            <a:endParaRPr lang="en-US" sz="3600" dirty="0"/>
          </a:p>
          <a:p>
            <a:pPr marL="0" indent="0">
              <a:buNone/>
            </a:pPr>
            <a:r>
              <a:rPr lang="en-US" sz="3600" dirty="0"/>
              <a:t>The project team is experienced </a:t>
            </a:r>
            <a:r>
              <a:rPr lang="en-US" sz="3600" b="1" dirty="0"/>
              <a:t>developers</a:t>
            </a:r>
            <a:r>
              <a:rPr lang="en-US" sz="3600" dirty="0"/>
              <a:t> </a:t>
            </a:r>
          </a:p>
          <a:p>
            <a:pPr marL="0" indent="0">
              <a:buNone/>
            </a:pPr>
            <a:r>
              <a:rPr lang="en-US" sz="3600" dirty="0"/>
              <a:t>But new to Power Pages</a:t>
            </a:r>
          </a:p>
          <a:p>
            <a:pPr marL="0" indent="0">
              <a:buNone/>
            </a:pPr>
            <a:r>
              <a:rPr lang="en-US" sz="3600" dirty="0"/>
              <a:t>They are awesome at just getting started</a:t>
            </a:r>
          </a:p>
        </p:txBody>
      </p:sp>
    </p:spTree>
    <p:extLst>
      <p:ext uri="{BB962C8B-B14F-4D97-AF65-F5344CB8AC3E}">
        <p14:creationId xmlns:p14="http://schemas.microsoft.com/office/powerpoint/2010/main" val="140780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4576A1-4F6E-26AE-0739-C5487266C3D7}"/>
              </a:ext>
            </a:extLst>
          </p:cNvPr>
          <p:cNvSpPr/>
          <p:nvPr/>
        </p:nvSpPr>
        <p:spPr>
          <a:xfrm>
            <a:off x="174171" y="642257"/>
            <a:ext cx="11748591" cy="5998029"/>
          </a:xfrm>
          <a:prstGeom prst="rect">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 </a:t>
            </a:r>
          </a:p>
        </p:txBody>
      </p:sp>
      <p:sp>
        <p:nvSpPr>
          <p:cNvPr id="5" name="Rectangle 4">
            <a:extLst>
              <a:ext uri="{FF2B5EF4-FFF2-40B4-BE49-F238E27FC236}">
                <a16:creationId xmlns:a16="http://schemas.microsoft.com/office/drawing/2014/main" id="{660E67A5-822E-6A41-0429-BD17F592D68F}"/>
              </a:ext>
            </a:extLst>
          </p:cNvPr>
          <p:cNvSpPr/>
          <p:nvPr/>
        </p:nvSpPr>
        <p:spPr>
          <a:xfrm>
            <a:off x="889686" y="1556952"/>
            <a:ext cx="8835082" cy="877330"/>
          </a:xfrm>
          <a:prstGeom prst="rect">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 </a:t>
            </a:r>
          </a:p>
        </p:txBody>
      </p:sp>
      <p:sp>
        <p:nvSpPr>
          <p:cNvPr id="6" name="Rectangle 5">
            <a:extLst>
              <a:ext uri="{FF2B5EF4-FFF2-40B4-BE49-F238E27FC236}">
                <a16:creationId xmlns:a16="http://schemas.microsoft.com/office/drawing/2014/main" id="{7FB82DFD-CB62-7388-08F7-806F32D1EA47}"/>
              </a:ext>
            </a:extLst>
          </p:cNvPr>
          <p:cNvSpPr/>
          <p:nvPr/>
        </p:nvSpPr>
        <p:spPr>
          <a:xfrm>
            <a:off x="889686" y="2763941"/>
            <a:ext cx="8835082" cy="3451802"/>
          </a:xfrm>
          <a:prstGeom prst="rect">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 </a:t>
            </a:r>
          </a:p>
        </p:txBody>
      </p:sp>
      <p:sp>
        <p:nvSpPr>
          <p:cNvPr id="7" name="TextBox 6">
            <a:extLst>
              <a:ext uri="{FF2B5EF4-FFF2-40B4-BE49-F238E27FC236}">
                <a16:creationId xmlns:a16="http://schemas.microsoft.com/office/drawing/2014/main" id="{E7F0D092-5AAE-0CF1-56BE-81FF2DCE78DB}"/>
              </a:ext>
            </a:extLst>
          </p:cNvPr>
          <p:cNvSpPr txBox="1"/>
          <p:nvPr/>
        </p:nvSpPr>
        <p:spPr>
          <a:xfrm>
            <a:off x="1260389" y="1804086"/>
            <a:ext cx="1608071" cy="369332"/>
          </a:xfrm>
          <a:prstGeom prst="rect">
            <a:avLst/>
          </a:prstGeom>
          <a:noFill/>
        </p:spPr>
        <p:txBody>
          <a:bodyPr wrap="square" rtlCol="0">
            <a:spAutoFit/>
          </a:bodyPr>
          <a:lstStyle/>
          <a:p>
            <a:r>
              <a:rPr lang="en-US" dirty="0"/>
              <a:t>Customer : </a:t>
            </a:r>
          </a:p>
        </p:txBody>
      </p:sp>
      <p:sp>
        <p:nvSpPr>
          <p:cNvPr id="8" name="TextBox 7">
            <a:extLst>
              <a:ext uri="{FF2B5EF4-FFF2-40B4-BE49-F238E27FC236}">
                <a16:creationId xmlns:a16="http://schemas.microsoft.com/office/drawing/2014/main" id="{BD1D3E51-D690-8854-979A-44B1BE157448}"/>
              </a:ext>
            </a:extLst>
          </p:cNvPr>
          <p:cNvSpPr txBox="1"/>
          <p:nvPr/>
        </p:nvSpPr>
        <p:spPr>
          <a:xfrm>
            <a:off x="1140941" y="3007106"/>
            <a:ext cx="1326292" cy="369332"/>
          </a:xfrm>
          <a:prstGeom prst="rect">
            <a:avLst/>
          </a:prstGeom>
          <a:noFill/>
        </p:spPr>
        <p:txBody>
          <a:bodyPr wrap="square" rtlCol="0">
            <a:spAutoFit/>
          </a:bodyPr>
          <a:lstStyle/>
          <a:p>
            <a:r>
              <a:rPr lang="en-US" dirty="0"/>
              <a:t>Order  : </a:t>
            </a:r>
          </a:p>
        </p:txBody>
      </p:sp>
      <p:sp>
        <p:nvSpPr>
          <p:cNvPr id="9" name="Rectangle 8">
            <a:extLst>
              <a:ext uri="{FF2B5EF4-FFF2-40B4-BE49-F238E27FC236}">
                <a16:creationId xmlns:a16="http://schemas.microsoft.com/office/drawing/2014/main" id="{BF4404B3-C4FC-6B28-6C69-058F714AFE0B}"/>
              </a:ext>
            </a:extLst>
          </p:cNvPr>
          <p:cNvSpPr/>
          <p:nvPr/>
        </p:nvSpPr>
        <p:spPr>
          <a:xfrm>
            <a:off x="2986217" y="2763941"/>
            <a:ext cx="3352800" cy="3451802"/>
          </a:xfrm>
          <a:prstGeom prst="rect">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 </a:t>
            </a:r>
          </a:p>
        </p:txBody>
      </p:sp>
      <p:sp>
        <p:nvSpPr>
          <p:cNvPr id="10" name="Rectangle 9">
            <a:extLst>
              <a:ext uri="{FF2B5EF4-FFF2-40B4-BE49-F238E27FC236}">
                <a16:creationId xmlns:a16="http://schemas.microsoft.com/office/drawing/2014/main" id="{5C9E9A87-5E61-DE2A-33F4-F8E6E42FE974}"/>
              </a:ext>
            </a:extLst>
          </p:cNvPr>
          <p:cNvSpPr/>
          <p:nvPr/>
        </p:nvSpPr>
        <p:spPr>
          <a:xfrm>
            <a:off x="889686" y="3619603"/>
            <a:ext cx="8835082" cy="742332"/>
          </a:xfrm>
          <a:prstGeom prst="rect">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 </a:t>
            </a:r>
          </a:p>
        </p:txBody>
      </p:sp>
      <p:sp>
        <p:nvSpPr>
          <p:cNvPr id="11" name="TextBox 10">
            <a:extLst>
              <a:ext uri="{FF2B5EF4-FFF2-40B4-BE49-F238E27FC236}">
                <a16:creationId xmlns:a16="http://schemas.microsoft.com/office/drawing/2014/main" id="{F26FD257-5435-CC42-2E2D-E99A6C0AC320}"/>
              </a:ext>
            </a:extLst>
          </p:cNvPr>
          <p:cNvSpPr txBox="1"/>
          <p:nvPr/>
        </p:nvSpPr>
        <p:spPr>
          <a:xfrm>
            <a:off x="7426411" y="3007106"/>
            <a:ext cx="1779372" cy="369332"/>
          </a:xfrm>
          <a:prstGeom prst="rect">
            <a:avLst/>
          </a:prstGeom>
          <a:noFill/>
        </p:spPr>
        <p:txBody>
          <a:bodyPr wrap="square" rtlCol="0">
            <a:spAutoFit/>
          </a:bodyPr>
          <a:lstStyle/>
          <a:p>
            <a:r>
              <a:rPr lang="en-US" dirty="0"/>
              <a:t>Order Date : </a:t>
            </a:r>
          </a:p>
        </p:txBody>
      </p:sp>
      <p:sp>
        <p:nvSpPr>
          <p:cNvPr id="12" name="TextBox 11">
            <a:extLst>
              <a:ext uri="{FF2B5EF4-FFF2-40B4-BE49-F238E27FC236}">
                <a16:creationId xmlns:a16="http://schemas.microsoft.com/office/drawing/2014/main" id="{3F332777-5BDA-C373-FAFD-375EF790974A}"/>
              </a:ext>
            </a:extLst>
          </p:cNvPr>
          <p:cNvSpPr txBox="1"/>
          <p:nvPr/>
        </p:nvSpPr>
        <p:spPr>
          <a:xfrm>
            <a:off x="3799702" y="3007106"/>
            <a:ext cx="1326292" cy="369332"/>
          </a:xfrm>
          <a:prstGeom prst="rect">
            <a:avLst/>
          </a:prstGeom>
          <a:noFill/>
        </p:spPr>
        <p:txBody>
          <a:bodyPr wrap="square" rtlCol="0">
            <a:spAutoFit/>
          </a:bodyPr>
          <a:lstStyle/>
          <a:p>
            <a:r>
              <a:rPr lang="en-US" dirty="0"/>
              <a:t>Order  $</a:t>
            </a:r>
          </a:p>
        </p:txBody>
      </p:sp>
      <p:sp>
        <p:nvSpPr>
          <p:cNvPr id="14" name="TextBox 13">
            <a:extLst>
              <a:ext uri="{FF2B5EF4-FFF2-40B4-BE49-F238E27FC236}">
                <a16:creationId xmlns:a16="http://schemas.microsoft.com/office/drawing/2014/main" id="{64CA6F41-C23C-C7E6-9773-880BBA5B82DF}"/>
              </a:ext>
            </a:extLst>
          </p:cNvPr>
          <p:cNvSpPr txBox="1"/>
          <p:nvPr/>
        </p:nvSpPr>
        <p:spPr>
          <a:xfrm>
            <a:off x="889686" y="926756"/>
            <a:ext cx="5078627" cy="523220"/>
          </a:xfrm>
          <a:prstGeom prst="rect">
            <a:avLst/>
          </a:prstGeom>
          <a:noFill/>
        </p:spPr>
        <p:txBody>
          <a:bodyPr wrap="square" rtlCol="0">
            <a:spAutoFit/>
          </a:bodyPr>
          <a:lstStyle/>
          <a:p>
            <a:r>
              <a:rPr lang="en-US" sz="2800" dirty="0"/>
              <a:t>Customer Orders </a:t>
            </a:r>
          </a:p>
        </p:txBody>
      </p:sp>
      <p:sp>
        <p:nvSpPr>
          <p:cNvPr id="15" name="Rectangle 14">
            <a:extLst>
              <a:ext uri="{FF2B5EF4-FFF2-40B4-BE49-F238E27FC236}">
                <a16:creationId xmlns:a16="http://schemas.microsoft.com/office/drawing/2014/main" id="{127F6F98-2B47-BB6A-2491-01B1DBF10E87}"/>
              </a:ext>
            </a:extLst>
          </p:cNvPr>
          <p:cNvSpPr/>
          <p:nvPr/>
        </p:nvSpPr>
        <p:spPr>
          <a:xfrm>
            <a:off x="174170" y="149530"/>
            <a:ext cx="11748591" cy="499123"/>
          </a:xfrm>
          <a:prstGeom prst="rect">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 </a:t>
            </a:r>
          </a:p>
        </p:txBody>
      </p:sp>
      <p:sp>
        <p:nvSpPr>
          <p:cNvPr id="16" name="TextBox 15">
            <a:extLst>
              <a:ext uri="{FF2B5EF4-FFF2-40B4-BE49-F238E27FC236}">
                <a16:creationId xmlns:a16="http://schemas.microsoft.com/office/drawing/2014/main" id="{0B150D87-CC7F-BC67-F87D-B56BB6CC08A2}"/>
              </a:ext>
            </a:extLst>
          </p:cNvPr>
          <p:cNvSpPr txBox="1"/>
          <p:nvPr/>
        </p:nvSpPr>
        <p:spPr>
          <a:xfrm>
            <a:off x="228600" y="125433"/>
            <a:ext cx="8539619" cy="523220"/>
          </a:xfrm>
          <a:prstGeom prst="rect">
            <a:avLst/>
          </a:prstGeom>
          <a:noFill/>
        </p:spPr>
        <p:txBody>
          <a:bodyPr wrap="square" rtlCol="0">
            <a:spAutoFit/>
          </a:bodyPr>
          <a:lstStyle/>
          <a:p>
            <a:r>
              <a:rPr lang="en-US" sz="2800" b="1" dirty="0">
                <a:solidFill>
                  <a:srgbClr val="FF0000"/>
                </a:solidFill>
              </a:rPr>
              <a:t>Very Custom </a:t>
            </a:r>
            <a:r>
              <a:rPr lang="en-US" sz="2800" dirty="0"/>
              <a:t>Partner Customer Orders Portal</a:t>
            </a:r>
          </a:p>
        </p:txBody>
      </p:sp>
      <p:sp>
        <p:nvSpPr>
          <p:cNvPr id="17" name="Rectangle 16">
            <a:extLst>
              <a:ext uri="{FF2B5EF4-FFF2-40B4-BE49-F238E27FC236}">
                <a16:creationId xmlns:a16="http://schemas.microsoft.com/office/drawing/2014/main" id="{B289D25B-FDFB-BFCC-5D94-6F03D59786C4}"/>
              </a:ext>
            </a:extLst>
          </p:cNvPr>
          <p:cNvSpPr/>
          <p:nvPr/>
        </p:nvSpPr>
        <p:spPr>
          <a:xfrm>
            <a:off x="2868460" y="1696313"/>
            <a:ext cx="6576165" cy="477105"/>
          </a:xfrm>
          <a:prstGeom prst="rect">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 </a:t>
            </a:r>
          </a:p>
        </p:txBody>
      </p:sp>
      <p:sp>
        <p:nvSpPr>
          <p:cNvPr id="18" name="Rectangle 17">
            <a:extLst>
              <a:ext uri="{FF2B5EF4-FFF2-40B4-BE49-F238E27FC236}">
                <a16:creationId xmlns:a16="http://schemas.microsoft.com/office/drawing/2014/main" id="{422F54B4-D5CE-954C-F08F-5A1FDD1842BA}"/>
              </a:ext>
            </a:extLst>
          </p:cNvPr>
          <p:cNvSpPr/>
          <p:nvPr/>
        </p:nvSpPr>
        <p:spPr>
          <a:xfrm>
            <a:off x="8853814" y="1696313"/>
            <a:ext cx="590811" cy="477105"/>
          </a:xfrm>
          <a:prstGeom prst="rect">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 </a:t>
            </a:r>
          </a:p>
        </p:txBody>
      </p:sp>
      <p:sp>
        <p:nvSpPr>
          <p:cNvPr id="19" name="TextBox 18">
            <a:extLst>
              <a:ext uri="{FF2B5EF4-FFF2-40B4-BE49-F238E27FC236}">
                <a16:creationId xmlns:a16="http://schemas.microsoft.com/office/drawing/2014/main" id="{F6692771-3B44-ADC7-6CF1-183C64988AE3}"/>
              </a:ext>
            </a:extLst>
          </p:cNvPr>
          <p:cNvSpPr txBox="1"/>
          <p:nvPr/>
        </p:nvSpPr>
        <p:spPr>
          <a:xfrm>
            <a:off x="2995666" y="1741003"/>
            <a:ext cx="1608071" cy="461665"/>
          </a:xfrm>
          <a:prstGeom prst="rect">
            <a:avLst/>
          </a:prstGeom>
          <a:noFill/>
        </p:spPr>
        <p:txBody>
          <a:bodyPr wrap="square" rtlCol="0">
            <a:spAutoFit/>
          </a:bodyPr>
          <a:lstStyle/>
          <a:p>
            <a:r>
              <a:rPr lang="en-US" sz="2400" dirty="0" err="1"/>
              <a:t>Fabrikam</a:t>
            </a:r>
            <a:endParaRPr lang="en-US" sz="2400" dirty="0"/>
          </a:p>
        </p:txBody>
      </p:sp>
      <p:sp>
        <p:nvSpPr>
          <p:cNvPr id="20" name="TextBox 19">
            <a:extLst>
              <a:ext uri="{FF2B5EF4-FFF2-40B4-BE49-F238E27FC236}">
                <a16:creationId xmlns:a16="http://schemas.microsoft.com/office/drawing/2014/main" id="{E2915D39-00FF-81A1-DE9C-AE5C4B08C149}"/>
              </a:ext>
            </a:extLst>
          </p:cNvPr>
          <p:cNvSpPr txBox="1"/>
          <p:nvPr/>
        </p:nvSpPr>
        <p:spPr>
          <a:xfrm>
            <a:off x="8923802" y="1711753"/>
            <a:ext cx="450833" cy="461665"/>
          </a:xfrm>
          <a:prstGeom prst="rect">
            <a:avLst/>
          </a:prstGeom>
          <a:noFill/>
        </p:spPr>
        <p:txBody>
          <a:bodyPr wrap="square" rtlCol="0">
            <a:spAutoFit/>
          </a:bodyPr>
          <a:lstStyle/>
          <a:p>
            <a:r>
              <a:rPr lang="en-US" sz="2400" dirty="0"/>
              <a:t>V</a:t>
            </a:r>
          </a:p>
        </p:txBody>
      </p:sp>
    </p:spTree>
    <p:extLst>
      <p:ext uri="{BB962C8B-B14F-4D97-AF65-F5344CB8AC3E}">
        <p14:creationId xmlns:p14="http://schemas.microsoft.com/office/powerpoint/2010/main" val="370005284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81AC2-0A4E-DEC9-8797-FB6D744D507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68AA41F-14BE-87E3-70B9-78CCEF73F196}"/>
              </a:ext>
            </a:extLst>
          </p:cNvPr>
          <p:cNvSpPr/>
          <p:nvPr/>
        </p:nvSpPr>
        <p:spPr>
          <a:xfrm>
            <a:off x="174171" y="642257"/>
            <a:ext cx="11748591" cy="5998029"/>
          </a:xfrm>
          <a:prstGeom prst="rect">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 </a:t>
            </a:r>
          </a:p>
        </p:txBody>
      </p:sp>
      <p:sp>
        <p:nvSpPr>
          <p:cNvPr id="6" name="Rectangle 5">
            <a:extLst>
              <a:ext uri="{FF2B5EF4-FFF2-40B4-BE49-F238E27FC236}">
                <a16:creationId xmlns:a16="http://schemas.microsoft.com/office/drawing/2014/main" id="{E1C59DFA-55B8-3CA1-87B2-330EF0BF4151}"/>
              </a:ext>
            </a:extLst>
          </p:cNvPr>
          <p:cNvSpPr/>
          <p:nvPr/>
        </p:nvSpPr>
        <p:spPr>
          <a:xfrm>
            <a:off x="889686" y="2484472"/>
            <a:ext cx="8835082" cy="3451802"/>
          </a:xfrm>
          <a:prstGeom prst="rect">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 </a:t>
            </a:r>
          </a:p>
        </p:txBody>
      </p:sp>
      <p:sp>
        <p:nvSpPr>
          <p:cNvPr id="8" name="TextBox 7">
            <a:extLst>
              <a:ext uri="{FF2B5EF4-FFF2-40B4-BE49-F238E27FC236}">
                <a16:creationId xmlns:a16="http://schemas.microsoft.com/office/drawing/2014/main" id="{7F950BE6-B7BD-518C-7D6C-52FEB1C02D40}"/>
              </a:ext>
            </a:extLst>
          </p:cNvPr>
          <p:cNvSpPr txBox="1"/>
          <p:nvPr/>
        </p:nvSpPr>
        <p:spPr>
          <a:xfrm>
            <a:off x="1005017" y="1728079"/>
            <a:ext cx="2915630" cy="369332"/>
          </a:xfrm>
          <a:prstGeom prst="rect">
            <a:avLst/>
          </a:prstGeom>
          <a:noFill/>
        </p:spPr>
        <p:txBody>
          <a:bodyPr wrap="square" rtlCol="0">
            <a:spAutoFit/>
          </a:bodyPr>
          <a:lstStyle/>
          <a:p>
            <a:r>
              <a:rPr lang="en-US" dirty="0"/>
              <a:t>Please pick a Customer </a:t>
            </a:r>
          </a:p>
        </p:txBody>
      </p:sp>
      <p:sp>
        <p:nvSpPr>
          <p:cNvPr id="9" name="Rectangle 8">
            <a:extLst>
              <a:ext uri="{FF2B5EF4-FFF2-40B4-BE49-F238E27FC236}">
                <a16:creationId xmlns:a16="http://schemas.microsoft.com/office/drawing/2014/main" id="{1DE05522-A3E8-AD8D-03CD-3770A86F5841}"/>
              </a:ext>
            </a:extLst>
          </p:cNvPr>
          <p:cNvSpPr/>
          <p:nvPr/>
        </p:nvSpPr>
        <p:spPr>
          <a:xfrm>
            <a:off x="3920647" y="2484472"/>
            <a:ext cx="3068876" cy="3451802"/>
          </a:xfrm>
          <a:prstGeom prst="rect">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 </a:t>
            </a:r>
          </a:p>
        </p:txBody>
      </p:sp>
      <p:sp>
        <p:nvSpPr>
          <p:cNvPr id="14" name="TextBox 13">
            <a:extLst>
              <a:ext uri="{FF2B5EF4-FFF2-40B4-BE49-F238E27FC236}">
                <a16:creationId xmlns:a16="http://schemas.microsoft.com/office/drawing/2014/main" id="{1D59C455-3B11-BDC6-ECD8-B3F63941C175}"/>
              </a:ext>
            </a:extLst>
          </p:cNvPr>
          <p:cNvSpPr txBox="1"/>
          <p:nvPr/>
        </p:nvSpPr>
        <p:spPr>
          <a:xfrm>
            <a:off x="889686" y="926756"/>
            <a:ext cx="5078627" cy="523220"/>
          </a:xfrm>
          <a:prstGeom prst="rect">
            <a:avLst/>
          </a:prstGeom>
          <a:noFill/>
        </p:spPr>
        <p:txBody>
          <a:bodyPr wrap="square" rtlCol="0">
            <a:spAutoFit/>
          </a:bodyPr>
          <a:lstStyle/>
          <a:p>
            <a:r>
              <a:rPr lang="en-US" sz="2800" dirty="0"/>
              <a:t>Customers</a:t>
            </a:r>
          </a:p>
        </p:txBody>
      </p:sp>
      <p:sp>
        <p:nvSpPr>
          <p:cNvPr id="15" name="Rectangle 14">
            <a:extLst>
              <a:ext uri="{FF2B5EF4-FFF2-40B4-BE49-F238E27FC236}">
                <a16:creationId xmlns:a16="http://schemas.microsoft.com/office/drawing/2014/main" id="{B442C658-2C20-1DCB-8421-C5183E1F423E}"/>
              </a:ext>
            </a:extLst>
          </p:cNvPr>
          <p:cNvSpPr/>
          <p:nvPr/>
        </p:nvSpPr>
        <p:spPr>
          <a:xfrm>
            <a:off x="174170" y="149530"/>
            <a:ext cx="11748591" cy="499123"/>
          </a:xfrm>
          <a:prstGeom prst="rect">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 </a:t>
            </a:r>
          </a:p>
        </p:txBody>
      </p:sp>
      <p:sp>
        <p:nvSpPr>
          <p:cNvPr id="16" name="TextBox 15">
            <a:extLst>
              <a:ext uri="{FF2B5EF4-FFF2-40B4-BE49-F238E27FC236}">
                <a16:creationId xmlns:a16="http://schemas.microsoft.com/office/drawing/2014/main" id="{46F275EA-3BA3-1E9E-7AA7-DDD089B8F6C9}"/>
              </a:ext>
            </a:extLst>
          </p:cNvPr>
          <p:cNvSpPr txBox="1"/>
          <p:nvPr/>
        </p:nvSpPr>
        <p:spPr>
          <a:xfrm>
            <a:off x="228600" y="125433"/>
            <a:ext cx="7675323" cy="523220"/>
          </a:xfrm>
          <a:prstGeom prst="rect">
            <a:avLst/>
          </a:prstGeom>
          <a:noFill/>
        </p:spPr>
        <p:txBody>
          <a:bodyPr wrap="square" rtlCol="0">
            <a:spAutoFit/>
          </a:bodyPr>
          <a:lstStyle/>
          <a:p>
            <a:r>
              <a:rPr lang="en-US" sz="2800" b="1" dirty="0">
                <a:solidFill>
                  <a:srgbClr val="7030A0"/>
                </a:solidFill>
              </a:rPr>
              <a:t>Very reasonable </a:t>
            </a:r>
            <a:r>
              <a:rPr lang="en-US" sz="2800" dirty="0"/>
              <a:t>Partner Customer Orders Portal</a:t>
            </a:r>
          </a:p>
        </p:txBody>
      </p:sp>
      <p:sp>
        <p:nvSpPr>
          <p:cNvPr id="2" name="TextBox 1">
            <a:extLst>
              <a:ext uri="{FF2B5EF4-FFF2-40B4-BE49-F238E27FC236}">
                <a16:creationId xmlns:a16="http://schemas.microsoft.com/office/drawing/2014/main" id="{D12B62E7-4787-29E9-7072-93765CE7C1E7}"/>
              </a:ext>
            </a:extLst>
          </p:cNvPr>
          <p:cNvSpPr txBox="1"/>
          <p:nvPr/>
        </p:nvSpPr>
        <p:spPr>
          <a:xfrm>
            <a:off x="1380798" y="3042043"/>
            <a:ext cx="2038807" cy="584775"/>
          </a:xfrm>
          <a:prstGeom prst="rect">
            <a:avLst/>
          </a:prstGeom>
          <a:noFill/>
        </p:spPr>
        <p:txBody>
          <a:bodyPr wrap="square" rtlCol="0">
            <a:spAutoFit/>
          </a:bodyPr>
          <a:lstStyle/>
          <a:p>
            <a:r>
              <a:rPr lang="en-US" sz="3200" dirty="0" err="1"/>
              <a:t>Fabrikam</a:t>
            </a:r>
            <a:r>
              <a:rPr lang="en-US" sz="3200" dirty="0"/>
              <a:t> </a:t>
            </a:r>
          </a:p>
        </p:txBody>
      </p:sp>
      <p:sp>
        <p:nvSpPr>
          <p:cNvPr id="3" name="Rectangle: Rounded Corners 2">
            <a:extLst>
              <a:ext uri="{FF2B5EF4-FFF2-40B4-BE49-F238E27FC236}">
                <a16:creationId xmlns:a16="http://schemas.microsoft.com/office/drawing/2014/main" id="{F503067C-DC90-4C83-D9D2-FDA313517F7B}"/>
              </a:ext>
            </a:extLst>
          </p:cNvPr>
          <p:cNvSpPr/>
          <p:nvPr/>
        </p:nvSpPr>
        <p:spPr>
          <a:xfrm>
            <a:off x="1380798" y="5094198"/>
            <a:ext cx="1778696" cy="4575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View Orders </a:t>
            </a:r>
          </a:p>
        </p:txBody>
      </p:sp>
      <p:sp>
        <p:nvSpPr>
          <p:cNvPr id="13" name="TextBox 12">
            <a:extLst>
              <a:ext uri="{FF2B5EF4-FFF2-40B4-BE49-F238E27FC236}">
                <a16:creationId xmlns:a16="http://schemas.microsoft.com/office/drawing/2014/main" id="{D947E2F9-F7F3-713F-8629-F880A1ED98F3}"/>
              </a:ext>
            </a:extLst>
          </p:cNvPr>
          <p:cNvSpPr txBox="1"/>
          <p:nvPr/>
        </p:nvSpPr>
        <p:spPr>
          <a:xfrm>
            <a:off x="4435681" y="3072613"/>
            <a:ext cx="2038807" cy="584775"/>
          </a:xfrm>
          <a:prstGeom prst="rect">
            <a:avLst/>
          </a:prstGeom>
          <a:noFill/>
        </p:spPr>
        <p:txBody>
          <a:bodyPr wrap="square" rtlCol="0">
            <a:spAutoFit/>
          </a:bodyPr>
          <a:lstStyle/>
          <a:p>
            <a:r>
              <a:rPr lang="en-US" sz="3200" dirty="0"/>
              <a:t>Tailspin </a:t>
            </a:r>
          </a:p>
        </p:txBody>
      </p:sp>
      <p:sp>
        <p:nvSpPr>
          <p:cNvPr id="17" name="TextBox 16">
            <a:extLst>
              <a:ext uri="{FF2B5EF4-FFF2-40B4-BE49-F238E27FC236}">
                <a16:creationId xmlns:a16="http://schemas.microsoft.com/office/drawing/2014/main" id="{A6ABEB9C-D333-458D-B8EB-DAD321B529DF}"/>
              </a:ext>
            </a:extLst>
          </p:cNvPr>
          <p:cNvSpPr txBox="1"/>
          <p:nvPr/>
        </p:nvSpPr>
        <p:spPr>
          <a:xfrm>
            <a:off x="7504557" y="3072613"/>
            <a:ext cx="2038807" cy="584775"/>
          </a:xfrm>
          <a:prstGeom prst="rect">
            <a:avLst/>
          </a:prstGeom>
          <a:noFill/>
        </p:spPr>
        <p:txBody>
          <a:bodyPr wrap="square" rtlCol="0">
            <a:spAutoFit/>
          </a:bodyPr>
          <a:lstStyle/>
          <a:p>
            <a:r>
              <a:rPr lang="en-US" sz="3200" dirty="0"/>
              <a:t>Contoso </a:t>
            </a:r>
          </a:p>
        </p:txBody>
      </p:sp>
      <p:sp>
        <p:nvSpPr>
          <p:cNvPr id="18" name="Rectangle: Rounded Corners 17">
            <a:extLst>
              <a:ext uri="{FF2B5EF4-FFF2-40B4-BE49-F238E27FC236}">
                <a16:creationId xmlns:a16="http://schemas.microsoft.com/office/drawing/2014/main" id="{0B5F2827-8E28-887C-CC6E-7E38F46A1C62}"/>
              </a:ext>
            </a:extLst>
          </p:cNvPr>
          <p:cNvSpPr/>
          <p:nvPr/>
        </p:nvSpPr>
        <p:spPr>
          <a:xfrm>
            <a:off x="4435681" y="5094198"/>
            <a:ext cx="1778696" cy="4575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View Orders </a:t>
            </a:r>
          </a:p>
        </p:txBody>
      </p:sp>
      <p:sp>
        <p:nvSpPr>
          <p:cNvPr id="19" name="Rectangle: Rounded Corners 18">
            <a:extLst>
              <a:ext uri="{FF2B5EF4-FFF2-40B4-BE49-F238E27FC236}">
                <a16:creationId xmlns:a16="http://schemas.microsoft.com/office/drawing/2014/main" id="{E1DB535B-85BF-C74C-547B-B54F7AF749D8}"/>
              </a:ext>
            </a:extLst>
          </p:cNvPr>
          <p:cNvSpPr/>
          <p:nvPr/>
        </p:nvSpPr>
        <p:spPr>
          <a:xfrm>
            <a:off x="7528003" y="5094198"/>
            <a:ext cx="1778696" cy="4575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View Orders </a:t>
            </a:r>
          </a:p>
        </p:txBody>
      </p:sp>
    </p:spTree>
    <p:extLst>
      <p:ext uri="{BB962C8B-B14F-4D97-AF65-F5344CB8AC3E}">
        <p14:creationId xmlns:p14="http://schemas.microsoft.com/office/powerpoint/2010/main" val="88100537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D27D4-DA15-7744-1286-9C7A14A57CD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D9D2A5D-90A6-964B-56D3-5743C0DD81B3}"/>
              </a:ext>
            </a:extLst>
          </p:cNvPr>
          <p:cNvSpPr/>
          <p:nvPr/>
        </p:nvSpPr>
        <p:spPr>
          <a:xfrm>
            <a:off x="174171" y="642257"/>
            <a:ext cx="11748591" cy="5998029"/>
          </a:xfrm>
          <a:prstGeom prst="rect">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 </a:t>
            </a:r>
          </a:p>
        </p:txBody>
      </p:sp>
      <p:sp>
        <p:nvSpPr>
          <p:cNvPr id="6" name="Rectangle 5">
            <a:extLst>
              <a:ext uri="{FF2B5EF4-FFF2-40B4-BE49-F238E27FC236}">
                <a16:creationId xmlns:a16="http://schemas.microsoft.com/office/drawing/2014/main" id="{8EBB8192-516D-0D77-E678-5E13C9303D77}"/>
              </a:ext>
            </a:extLst>
          </p:cNvPr>
          <p:cNvSpPr/>
          <p:nvPr/>
        </p:nvSpPr>
        <p:spPr>
          <a:xfrm>
            <a:off x="889686" y="2763941"/>
            <a:ext cx="8835082" cy="3451802"/>
          </a:xfrm>
          <a:prstGeom prst="rect">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 </a:t>
            </a:r>
          </a:p>
        </p:txBody>
      </p:sp>
      <p:sp>
        <p:nvSpPr>
          <p:cNvPr id="8" name="TextBox 7">
            <a:extLst>
              <a:ext uri="{FF2B5EF4-FFF2-40B4-BE49-F238E27FC236}">
                <a16:creationId xmlns:a16="http://schemas.microsoft.com/office/drawing/2014/main" id="{9FBE22BA-86D4-2938-618A-803606F49000}"/>
              </a:ext>
            </a:extLst>
          </p:cNvPr>
          <p:cNvSpPr txBox="1"/>
          <p:nvPr/>
        </p:nvSpPr>
        <p:spPr>
          <a:xfrm>
            <a:off x="889685" y="1542722"/>
            <a:ext cx="1326292" cy="646331"/>
          </a:xfrm>
          <a:prstGeom prst="rect">
            <a:avLst/>
          </a:prstGeom>
          <a:noFill/>
        </p:spPr>
        <p:txBody>
          <a:bodyPr wrap="square" rtlCol="0">
            <a:spAutoFit/>
          </a:bodyPr>
          <a:lstStyle/>
          <a:p>
            <a:r>
              <a:rPr lang="en-US" dirty="0"/>
              <a:t>Customer Name  : </a:t>
            </a:r>
          </a:p>
        </p:txBody>
      </p:sp>
      <p:sp>
        <p:nvSpPr>
          <p:cNvPr id="9" name="Rectangle 8">
            <a:extLst>
              <a:ext uri="{FF2B5EF4-FFF2-40B4-BE49-F238E27FC236}">
                <a16:creationId xmlns:a16="http://schemas.microsoft.com/office/drawing/2014/main" id="{38FCB827-F4E2-51FC-F97F-8B9461F5FA89}"/>
              </a:ext>
            </a:extLst>
          </p:cNvPr>
          <p:cNvSpPr/>
          <p:nvPr/>
        </p:nvSpPr>
        <p:spPr>
          <a:xfrm>
            <a:off x="2986217" y="2763941"/>
            <a:ext cx="3352800" cy="3451802"/>
          </a:xfrm>
          <a:prstGeom prst="rect">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 </a:t>
            </a:r>
          </a:p>
        </p:txBody>
      </p:sp>
      <p:sp>
        <p:nvSpPr>
          <p:cNvPr id="10" name="Rectangle 9">
            <a:extLst>
              <a:ext uri="{FF2B5EF4-FFF2-40B4-BE49-F238E27FC236}">
                <a16:creationId xmlns:a16="http://schemas.microsoft.com/office/drawing/2014/main" id="{1EE14E21-48A6-1922-2A3F-3E969B602413}"/>
              </a:ext>
            </a:extLst>
          </p:cNvPr>
          <p:cNvSpPr/>
          <p:nvPr/>
        </p:nvSpPr>
        <p:spPr>
          <a:xfrm>
            <a:off x="889686" y="3619603"/>
            <a:ext cx="8835082" cy="742332"/>
          </a:xfrm>
          <a:prstGeom prst="rect">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 </a:t>
            </a:r>
          </a:p>
        </p:txBody>
      </p:sp>
      <p:sp>
        <p:nvSpPr>
          <p:cNvPr id="14" name="TextBox 13">
            <a:extLst>
              <a:ext uri="{FF2B5EF4-FFF2-40B4-BE49-F238E27FC236}">
                <a16:creationId xmlns:a16="http://schemas.microsoft.com/office/drawing/2014/main" id="{A9F6BCC9-4A9B-5182-C30A-DF4998779B73}"/>
              </a:ext>
            </a:extLst>
          </p:cNvPr>
          <p:cNvSpPr txBox="1"/>
          <p:nvPr/>
        </p:nvSpPr>
        <p:spPr>
          <a:xfrm>
            <a:off x="889686" y="926756"/>
            <a:ext cx="5078627" cy="523220"/>
          </a:xfrm>
          <a:prstGeom prst="rect">
            <a:avLst/>
          </a:prstGeom>
          <a:noFill/>
        </p:spPr>
        <p:txBody>
          <a:bodyPr wrap="square" rtlCol="0">
            <a:spAutoFit/>
          </a:bodyPr>
          <a:lstStyle/>
          <a:p>
            <a:r>
              <a:rPr lang="en-US" sz="2800" dirty="0"/>
              <a:t>Customer Orders </a:t>
            </a:r>
          </a:p>
        </p:txBody>
      </p:sp>
      <p:sp>
        <p:nvSpPr>
          <p:cNvPr id="15" name="Rectangle 14">
            <a:extLst>
              <a:ext uri="{FF2B5EF4-FFF2-40B4-BE49-F238E27FC236}">
                <a16:creationId xmlns:a16="http://schemas.microsoft.com/office/drawing/2014/main" id="{E881F2C5-325F-0BF8-BB07-0A50055CAE95}"/>
              </a:ext>
            </a:extLst>
          </p:cNvPr>
          <p:cNvSpPr/>
          <p:nvPr/>
        </p:nvSpPr>
        <p:spPr>
          <a:xfrm>
            <a:off x="174170" y="149530"/>
            <a:ext cx="11748591" cy="499123"/>
          </a:xfrm>
          <a:prstGeom prst="rect">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 </a:t>
            </a:r>
          </a:p>
        </p:txBody>
      </p:sp>
      <p:sp>
        <p:nvSpPr>
          <p:cNvPr id="2" name="TextBox 1">
            <a:extLst>
              <a:ext uri="{FF2B5EF4-FFF2-40B4-BE49-F238E27FC236}">
                <a16:creationId xmlns:a16="http://schemas.microsoft.com/office/drawing/2014/main" id="{FC671CBE-F101-F8F1-5F2F-451EAE743914}"/>
              </a:ext>
            </a:extLst>
          </p:cNvPr>
          <p:cNvSpPr txBox="1"/>
          <p:nvPr/>
        </p:nvSpPr>
        <p:spPr>
          <a:xfrm>
            <a:off x="1140941" y="3007106"/>
            <a:ext cx="1326292" cy="369332"/>
          </a:xfrm>
          <a:prstGeom prst="rect">
            <a:avLst/>
          </a:prstGeom>
          <a:noFill/>
        </p:spPr>
        <p:txBody>
          <a:bodyPr wrap="square" rtlCol="0">
            <a:spAutoFit/>
          </a:bodyPr>
          <a:lstStyle/>
          <a:p>
            <a:r>
              <a:rPr lang="en-US" dirty="0"/>
              <a:t>Order  : </a:t>
            </a:r>
          </a:p>
        </p:txBody>
      </p:sp>
      <p:sp>
        <p:nvSpPr>
          <p:cNvPr id="3" name="TextBox 2">
            <a:extLst>
              <a:ext uri="{FF2B5EF4-FFF2-40B4-BE49-F238E27FC236}">
                <a16:creationId xmlns:a16="http://schemas.microsoft.com/office/drawing/2014/main" id="{420980D2-C9C8-0AE3-284B-90E7FA845FEF}"/>
              </a:ext>
            </a:extLst>
          </p:cNvPr>
          <p:cNvSpPr txBox="1"/>
          <p:nvPr/>
        </p:nvSpPr>
        <p:spPr>
          <a:xfrm>
            <a:off x="7426411" y="3007106"/>
            <a:ext cx="1779372" cy="369332"/>
          </a:xfrm>
          <a:prstGeom prst="rect">
            <a:avLst/>
          </a:prstGeom>
          <a:noFill/>
        </p:spPr>
        <p:txBody>
          <a:bodyPr wrap="square" rtlCol="0">
            <a:spAutoFit/>
          </a:bodyPr>
          <a:lstStyle/>
          <a:p>
            <a:r>
              <a:rPr lang="en-US" dirty="0"/>
              <a:t>Order Date : </a:t>
            </a:r>
          </a:p>
        </p:txBody>
      </p:sp>
      <p:sp>
        <p:nvSpPr>
          <p:cNvPr id="5" name="TextBox 4">
            <a:extLst>
              <a:ext uri="{FF2B5EF4-FFF2-40B4-BE49-F238E27FC236}">
                <a16:creationId xmlns:a16="http://schemas.microsoft.com/office/drawing/2014/main" id="{8DE568C0-4997-01B6-E6A1-57FA4D6FAB41}"/>
              </a:ext>
            </a:extLst>
          </p:cNvPr>
          <p:cNvSpPr txBox="1"/>
          <p:nvPr/>
        </p:nvSpPr>
        <p:spPr>
          <a:xfrm>
            <a:off x="3799702" y="3007106"/>
            <a:ext cx="1326292" cy="369332"/>
          </a:xfrm>
          <a:prstGeom prst="rect">
            <a:avLst/>
          </a:prstGeom>
          <a:noFill/>
        </p:spPr>
        <p:txBody>
          <a:bodyPr wrap="square" rtlCol="0">
            <a:spAutoFit/>
          </a:bodyPr>
          <a:lstStyle/>
          <a:p>
            <a:r>
              <a:rPr lang="en-US" dirty="0"/>
              <a:t>Order  $</a:t>
            </a:r>
          </a:p>
        </p:txBody>
      </p:sp>
      <p:sp>
        <p:nvSpPr>
          <p:cNvPr id="11" name="TextBox 10">
            <a:extLst>
              <a:ext uri="{FF2B5EF4-FFF2-40B4-BE49-F238E27FC236}">
                <a16:creationId xmlns:a16="http://schemas.microsoft.com/office/drawing/2014/main" id="{7207E11D-A26E-8DCE-1588-F84AF49E39DC}"/>
              </a:ext>
            </a:extLst>
          </p:cNvPr>
          <p:cNvSpPr txBox="1"/>
          <p:nvPr/>
        </p:nvSpPr>
        <p:spPr>
          <a:xfrm>
            <a:off x="228600" y="125433"/>
            <a:ext cx="7675323" cy="523220"/>
          </a:xfrm>
          <a:prstGeom prst="rect">
            <a:avLst/>
          </a:prstGeom>
          <a:noFill/>
        </p:spPr>
        <p:txBody>
          <a:bodyPr wrap="square" rtlCol="0">
            <a:spAutoFit/>
          </a:bodyPr>
          <a:lstStyle/>
          <a:p>
            <a:r>
              <a:rPr lang="en-US" sz="2800" b="1" dirty="0">
                <a:solidFill>
                  <a:srgbClr val="7030A0"/>
                </a:solidFill>
              </a:rPr>
              <a:t>Very reasonable </a:t>
            </a:r>
            <a:r>
              <a:rPr lang="en-US" sz="2800" dirty="0"/>
              <a:t>Partner Customer Orders Portal</a:t>
            </a:r>
          </a:p>
        </p:txBody>
      </p:sp>
      <p:sp>
        <p:nvSpPr>
          <p:cNvPr id="12" name="TextBox 11">
            <a:extLst>
              <a:ext uri="{FF2B5EF4-FFF2-40B4-BE49-F238E27FC236}">
                <a16:creationId xmlns:a16="http://schemas.microsoft.com/office/drawing/2014/main" id="{0A8F375B-E13A-CB4F-284B-271A3A29B2F6}"/>
              </a:ext>
            </a:extLst>
          </p:cNvPr>
          <p:cNvSpPr txBox="1"/>
          <p:nvPr/>
        </p:nvSpPr>
        <p:spPr>
          <a:xfrm>
            <a:off x="2215976" y="1678826"/>
            <a:ext cx="1892559" cy="461665"/>
          </a:xfrm>
          <a:prstGeom prst="rect">
            <a:avLst/>
          </a:prstGeom>
          <a:noFill/>
        </p:spPr>
        <p:txBody>
          <a:bodyPr wrap="square" rtlCol="0">
            <a:spAutoFit/>
          </a:bodyPr>
          <a:lstStyle/>
          <a:p>
            <a:r>
              <a:rPr lang="en-US" sz="2400" b="1" dirty="0" err="1"/>
              <a:t>Fabrikam</a:t>
            </a:r>
            <a:endParaRPr lang="en-US" sz="2400" b="1" dirty="0"/>
          </a:p>
        </p:txBody>
      </p:sp>
      <p:sp>
        <p:nvSpPr>
          <p:cNvPr id="13" name="TextBox 12">
            <a:extLst>
              <a:ext uri="{FF2B5EF4-FFF2-40B4-BE49-F238E27FC236}">
                <a16:creationId xmlns:a16="http://schemas.microsoft.com/office/drawing/2014/main" id="{571D4F0A-64C2-398E-D427-5F5A27FFDDD8}"/>
              </a:ext>
            </a:extLst>
          </p:cNvPr>
          <p:cNvSpPr txBox="1"/>
          <p:nvPr/>
        </p:nvSpPr>
        <p:spPr>
          <a:xfrm>
            <a:off x="960272" y="2322175"/>
            <a:ext cx="3148263" cy="369332"/>
          </a:xfrm>
          <a:prstGeom prst="rect">
            <a:avLst/>
          </a:prstGeom>
          <a:noFill/>
        </p:spPr>
        <p:txBody>
          <a:bodyPr wrap="square" rtlCol="0">
            <a:spAutoFit/>
          </a:bodyPr>
          <a:lstStyle/>
          <a:p>
            <a:r>
              <a:rPr lang="en-US" dirty="0"/>
              <a:t>Orders Sub-Grid:</a:t>
            </a:r>
          </a:p>
        </p:txBody>
      </p:sp>
      <p:sp>
        <p:nvSpPr>
          <p:cNvPr id="17" name="Rectangle 16">
            <a:extLst>
              <a:ext uri="{FF2B5EF4-FFF2-40B4-BE49-F238E27FC236}">
                <a16:creationId xmlns:a16="http://schemas.microsoft.com/office/drawing/2014/main" id="{E0199FA4-AF46-ADB3-E8C5-783C34082B95}"/>
              </a:ext>
            </a:extLst>
          </p:cNvPr>
          <p:cNvSpPr/>
          <p:nvPr/>
        </p:nvSpPr>
        <p:spPr>
          <a:xfrm>
            <a:off x="889685" y="1508956"/>
            <a:ext cx="8835082" cy="740785"/>
          </a:xfrm>
          <a:prstGeom prst="rect">
            <a:avLst/>
          </a:prstGeom>
          <a:noFill/>
          <a:ln w="57150" cap="flat" cmpd="sng" algn="ctr">
            <a:solidFill>
              <a:schemeClr val="bg2">
                <a:lumMod val="9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 </a:t>
            </a:r>
          </a:p>
        </p:txBody>
      </p:sp>
    </p:spTree>
    <p:extLst>
      <p:ext uri="{BB962C8B-B14F-4D97-AF65-F5344CB8AC3E}">
        <p14:creationId xmlns:p14="http://schemas.microsoft.com/office/powerpoint/2010/main" val="16293470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F853B-0563-A71B-3543-89AE7C2F86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F3F206-31AA-E038-2110-356177435E7F}"/>
              </a:ext>
            </a:extLst>
          </p:cNvPr>
          <p:cNvSpPr>
            <a:spLocks noGrp="1"/>
          </p:cNvSpPr>
          <p:nvPr>
            <p:ph type="title"/>
          </p:nvPr>
        </p:nvSpPr>
        <p:spPr/>
        <p:txBody>
          <a:bodyPr/>
          <a:lstStyle/>
          <a:p>
            <a:r>
              <a:rPr lang="en-US" dirty="0">
                <a:solidFill>
                  <a:schemeClr val="bg1"/>
                </a:solidFill>
              </a:rPr>
              <a:t>Process Integration</a:t>
            </a:r>
          </a:p>
        </p:txBody>
      </p:sp>
      <p:sp>
        <p:nvSpPr>
          <p:cNvPr id="3" name="Text Placeholder 2">
            <a:extLst>
              <a:ext uri="{FF2B5EF4-FFF2-40B4-BE49-F238E27FC236}">
                <a16:creationId xmlns:a16="http://schemas.microsoft.com/office/drawing/2014/main" id="{49BE03AD-58C9-DCF8-E00E-FA60FE41F20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31002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784440-08F5-4425-94D6-BA2EFC1B09E6}"/>
              </a:ext>
            </a:extLst>
          </p:cNvPr>
          <p:cNvSpPr/>
          <p:nvPr/>
        </p:nvSpPr>
        <p:spPr bwMode="ltGray">
          <a:xfrm>
            <a:off x="224222" y="994325"/>
            <a:ext cx="11894149" cy="2553860"/>
          </a:xfrm>
          <a:prstGeom prst="rect">
            <a:avLst/>
          </a:prstGeom>
          <a:gradFill flip="none" rotWithShape="1">
            <a:gsLst>
              <a:gs pos="0">
                <a:srgbClr val="4943BE">
                  <a:tint val="66000"/>
                  <a:satMod val="160000"/>
                </a:srgbClr>
              </a:gs>
              <a:gs pos="50000">
                <a:srgbClr val="4943BE">
                  <a:tint val="44500"/>
                  <a:satMod val="160000"/>
                </a:srgbClr>
              </a:gs>
              <a:gs pos="100000">
                <a:srgbClr val="4943BE">
                  <a:tint val="23500"/>
                  <a:satMod val="160000"/>
                </a:srgbClr>
              </a:gs>
            </a:gsLst>
            <a:path path="circle">
              <a:fillToRect r="100000" b="100000"/>
            </a:path>
            <a:tileRect l="-100000" t="-10000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2000" b="1">
                <a:solidFill>
                  <a:schemeClr val="tx1"/>
                </a:solidFill>
              </a:rPr>
              <a:t>Microsoft Power Pages</a:t>
            </a:r>
            <a:endParaRPr lang="en-IE" sz="2000" b="1">
              <a:solidFill>
                <a:schemeClr val="bg1">
                  <a:lumMod val="95000"/>
                </a:schemeClr>
              </a:solidFill>
            </a:endParaRPr>
          </a:p>
        </p:txBody>
      </p:sp>
      <p:sp>
        <p:nvSpPr>
          <p:cNvPr id="8" name="TextBox 7">
            <a:extLst>
              <a:ext uri="{FF2B5EF4-FFF2-40B4-BE49-F238E27FC236}">
                <a16:creationId xmlns:a16="http://schemas.microsoft.com/office/drawing/2014/main" id="{BAEA4CC5-DACF-4519-95CA-5A6D2E4CE3C0}"/>
              </a:ext>
            </a:extLst>
          </p:cNvPr>
          <p:cNvSpPr txBox="1"/>
          <p:nvPr/>
        </p:nvSpPr>
        <p:spPr>
          <a:xfrm>
            <a:off x="1283108" y="1972828"/>
            <a:ext cx="2820872" cy="325682"/>
          </a:xfrm>
          <a:prstGeom prst="rect">
            <a:avLst/>
          </a:prstGeom>
          <a:noFill/>
        </p:spPr>
        <p:txBody>
          <a:bodyPr wrap="none" lIns="0" tIns="0" rIns="0" bIns="0" rtlCol="0">
            <a:noAutofit/>
          </a:bodyPr>
          <a:lstStyle/>
          <a:p>
            <a:pPr>
              <a:lnSpc>
                <a:spcPct val="90000"/>
              </a:lnSpc>
            </a:pPr>
            <a:endParaRPr lang="en-IE" sz="1100"/>
          </a:p>
        </p:txBody>
      </p:sp>
      <p:sp>
        <p:nvSpPr>
          <p:cNvPr id="16" name="TextBox 15">
            <a:extLst>
              <a:ext uri="{FF2B5EF4-FFF2-40B4-BE49-F238E27FC236}">
                <a16:creationId xmlns:a16="http://schemas.microsoft.com/office/drawing/2014/main" id="{3B41BB45-70D3-4746-98B4-F77D08A6DCE9}"/>
              </a:ext>
            </a:extLst>
          </p:cNvPr>
          <p:cNvSpPr txBox="1"/>
          <p:nvPr/>
        </p:nvSpPr>
        <p:spPr>
          <a:xfrm>
            <a:off x="313563" y="181976"/>
            <a:ext cx="9600911" cy="432043"/>
          </a:xfrm>
          <a:prstGeom prst="rect">
            <a:avLst/>
          </a:prstGeom>
          <a:noFill/>
        </p:spPr>
        <p:txBody>
          <a:bodyPr wrap="none" lIns="0" tIns="0" rIns="0" bIns="0" rtlCol="0">
            <a:noAutofit/>
          </a:bodyPr>
          <a:lstStyle/>
          <a:p>
            <a:pPr>
              <a:lnSpc>
                <a:spcPct val="90000"/>
              </a:lnSpc>
            </a:pPr>
            <a:r>
              <a:rPr lang="en-IE" sz="3200"/>
              <a:t>Solution Architecture : Power Pages + Power Automate</a:t>
            </a:r>
            <a:endParaRPr lang="en-IE" sz="3200" b="1">
              <a:solidFill>
                <a:srgbClr val="7030A0"/>
              </a:solidFill>
            </a:endParaRPr>
          </a:p>
        </p:txBody>
      </p:sp>
      <p:sp>
        <p:nvSpPr>
          <p:cNvPr id="15" name="Rectangle: Rounded Corners 14">
            <a:extLst>
              <a:ext uri="{FF2B5EF4-FFF2-40B4-BE49-F238E27FC236}">
                <a16:creationId xmlns:a16="http://schemas.microsoft.com/office/drawing/2014/main" id="{C2F4FB4D-455B-4152-B806-A1B94EBC0BF9}"/>
              </a:ext>
            </a:extLst>
          </p:cNvPr>
          <p:cNvSpPr/>
          <p:nvPr/>
        </p:nvSpPr>
        <p:spPr bwMode="ltGray">
          <a:xfrm>
            <a:off x="281812" y="1375266"/>
            <a:ext cx="11760663" cy="512606"/>
          </a:xfrm>
          <a:prstGeom prst="roundRect">
            <a:avLst/>
          </a:prstGeom>
          <a:solidFill>
            <a:srgbClr val="5159BF"/>
          </a:solidFill>
          <a:ln/>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lnSpc>
                <a:spcPct val="90000"/>
              </a:lnSpc>
            </a:pPr>
            <a:r>
              <a:rPr lang="en-IE" sz="1400" b="1">
                <a:solidFill>
                  <a:srgbClr val="FFC000"/>
                </a:solidFill>
              </a:rPr>
              <a:t>Authentication</a:t>
            </a:r>
            <a:r>
              <a:rPr lang="en-IE" sz="1400" b="1">
                <a:solidFill>
                  <a:srgbClr val="FFFF00"/>
                </a:solidFill>
              </a:rPr>
              <a:t>, </a:t>
            </a:r>
            <a:r>
              <a:rPr lang="en-IE" sz="1400" b="1">
                <a:solidFill>
                  <a:schemeClr val="bg1"/>
                </a:solidFill>
              </a:rPr>
              <a:t>Content Management System, Language, etc</a:t>
            </a:r>
          </a:p>
        </p:txBody>
      </p:sp>
      <p:sp>
        <p:nvSpPr>
          <p:cNvPr id="12" name="Rectangle: Top Corners Rounded 11">
            <a:extLst>
              <a:ext uri="{FF2B5EF4-FFF2-40B4-BE49-F238E27FC236}">
                <a16:creationId xmlns:a16="http://schemas.microsoft.com/office/drawing/2014/main" id="{01954891-C9C5-4A39-8744-168AB754FFF1}"/>
              </a:ext>
            </a:extLst>
          </p:cNvPr>
          <p:cNvSpPr/>
          <p:nvPr/>
        </p:nvSpPr>
        <p:spPr bwMode="ltGray">
          <a:xfrm>
            <a:off x="313563" y="1862002"/>
            <a:ext cx="11728912" cy="1546038"/>
          </a:xfrm>
          <a:prstGeom prst="round2SameRect">
            <a:avLst/>
          </a:prstGeom>
          <a:solidFill>
            <a:srgbClr val="5159B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pPr>
            <a:r>
              <a:rPr lang="en-IE" sz="1400"/>
              <a:t>Standard features</a:t>
            </a:r>
            <a:br>
              <a:rPr lang="en-IE" sz="1400"/>
            </a:br>
            <a:r>
              <a:rPr lang="en-IE" sz="1400"/>
              <a:t>Web Pages, </a:t>
            </a:r>
          </a:p>
          <a:p>
            <a:pPr>
              <a:lnSpc>
                <a:spcPct val="90000"/>
              </a:lnSpc>
            </a:pPr>
            <a:r>
              <a:rPr lang="en-IE" sz="1400"/>
              <a:t>Web Files,</a:t>
            </a:r>
          </a:p>
          <a:p>
            <a:pPr>
              <a:lnSpc>
                <a:spcPct val="90000"/>
              </a:lnSpc>
            </a:pPr>
            <a:r>
              <a:rPr lang="en-IE" sz="1400"/>
              <a:t>Forms, List, </a:t>
            </a:r>
          </a:p>
          <a:p>
            <a:pPr>
              <a:lnSpc>
                <a:spcPct val="90000"/>
              </a:lnSpc>
            </a:pPr>
            <a:r>
              <a:rPr lang="en-IE" sz="1400"/>
              <a:t>etc</a:t>
            </a:r>
            <a:br>
              <a:rPr lang="en-IE" sz="1400"/>
            </a:br>
            <a:endParaRPr lang="en-IE" sz="1400"/>
          </a:p>
        </p:txBody>
      </p:sp>
      <p:sp>
        <p:nvSpPr>
          <p:cNvPr id="11" name="Hexagon 10">
            <a:extLst>
              <a:ext uri="{FF2B5EF4-FFF2-40B4-BE49-F238E27FC236}">
                <a16:creationId xmlns:a16="http://schemas.microsoft.com/office/drawing/2014/main" id="{4E68BE2C-9E6A-4041-AAB9-2B4F5E5B1DFB}"/>
              </a:ext>
            </a:extLst>
          </p:cNvPr>
          <p:cNvSpPr/>
          <p:nvPr/>
        </p:nvSpPr>
        <p:spPr bwMode="ltGray">
          <a:xfrm>
            <a:off x="1886679" y="2056401"/>
            <a:ext cx="10081099" cy="982890"/>
          </a:xfrm>
          <a:prstGeom prst="hexagon">
            <a:avLst/>
          </a:prstGeom>
          <a:solidFill>
            <a:srgbClr val="3BDAD1"/>
          </a:solidFill>
          <a:ln/>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nSpc>
                <a:spcPct val="90000"/>
              </a:lnSpc>
            </a:pPr>
            <a:r>
              <a:rPr lang="en-IE" sz="1400" b="1">
                <a:solidFill>
                  <a:schemeClr val="tx1"/>
                </a:solidFill>
              </a:rPr>
              <a:t>Custom Front-End UI JavaScript, HTML, CSS, etc</a:t>
            </a:r>
          </a:p>
        </p:txBody>
      </p:sp>
      <p:sp>
        <p:nvSpPr>
          <p:cNvPr id="3" name="Hexagon 2">
            <a:extLst>
              <a:ext uri="{FF2B5EF4-FFF2-40B4-BE49-F238E27FC236}">
                <a16:creationId xmlns:a16="http://schemas.microsoft.com/office/drawing/2014/main" id="{C302ED61-F063-C598-9141-83395B40CC2D}"/>
              </a:ext>
            </a:extLst>
          </p:cNvPr>
          <p:cNvSpPr/>
          <p:nvPr/>
        </p:nvSpPr>
        <p:spPr bwMode="ltGray">
          <a:xfrm>
            <a:off x="0" y="4331929"/>
            <a:ext cx="12191999" cy="1597203"/>
          </a:xfrm>
          <a:prstGeom prst="hexagon">
            <a:avLst/>
          </a:prstGeom>
          <a:gradFill flip="none" rotWithShape="1">
            <a:gsLst>
              <a:gs pos="54000">
                <a:srgbClr val="00B0F0"/>
              </a:gs>
              <a:gs pos="0">
                <a:srgbClr val="0070C0"/>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90000"/>
              </a:lnSpc>
            </a:pPr>
            <a:r>
              <a:rPr lang="en-IE" sz="3200" b="1" dirty="0">
                <a:solidFill>
                  <a:schemeClr val="tx1"/>
                </a:solidFill>
              </a:rPr>
              <a:t>Power Automate “Power Pages” Trigger</a:t>
            </a:r>
            <a:br>
              <a:rPr lang="en-IE" sz="1600" dirty="0">
                <a:solidFill>
                  <a:schemeClr val="tx1"/>
                </a:solidFill>
              </a:rPr>
            </a:br>
            <a:r>
              <a:rPr lang="en-IE" sz="1600" dirty="0">
                <a:solidFill>
                  <a:schemeClr val="bg1"/>
                </a:solidFill>
              </a:rPr>
              <a:t>Action type Trigger with Inputs and Synchronous return of Outputs (1min timeout)</a:t>
            </a:r>
          </a:p>
          <a:p>
            <a:pPr algn="ctr">
              <a:lnSpc>
                <a:spcPct val="90000"/>
              </a:lnSpc>
            </a:pPr>
            <a:r>
              <a:rPr lang="en-IE" sz="2000" b="1" dirty="0">
                <a:solidFill>
                  <a:schemeClr val="bg1"/>
                </a:solidFill>
              </a:rPr>
              <a:t>Note: Power Automate licensing applies depending on throughput</a:t>
            </a:r>
          </a:p>
        </p:txBody>
      </p:sp>
      <p:sp>
        <p:nvSpPr>
          <p:cNvPr id="5" name="Hexagon 4">
            <a:extLst>
              <a:ext uri="{FF2B5EF4-FFF2-40B4-BE49-F238E27FC236}">
                <a16:creationId xmlns:a16="http://schemas.microsoft.com/office/drawing/2014/main" id="{A2B2E20E-9074-B4DC-9218-932E403570A3}"/>
              </a:ext>
            </a:extLst>
          </p:cNvPr>
          <p:cNvSpPr/>
          <p:nvPr/>
        </p:nvSpPr>
        <p:spPr bwMode="ltGray">
          <a:xfrm>
            <a:off x="1925687" y="5960609"/>
            <a:ext cx="2474864" cy="885839"/>
          </a:xfrm>
          <a:prstGeom prst="hexagon">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90000"/>
              </a:lnSpc>
            </a:pPr>
            <a:r>
              <a:rPr lang="en-IE" sz="2400">
                <a:solidFill>
                  <a:schemeClr val="tx1"/>
                </a:solidFill>
              </a:rPr>
              <a:t>1000+ Prebuilt Connectors</a:t>
            </a:r>
            <a:endParaRPr lang="en-US" sz="1400">
              <a:solidFill>
                <a:schemeClr val="tx1"/>
              </a:solidFill>
            </a:endParaRPr>
          </a:p>
        </p:txBody>
      </p:sp>
      <p:sp>
        <p:nvSpPr>
          <p:cNvPr id="7" name="Rectangle: Top Corners Rounded 6">
            <a:extLst>
              <a:ext uri="{FF2B5EF4-FFF2-40B4-BE49-F238E27FC236}">
                <a16:creationId xmlns:a16="http://schemas.microsoft.com/office/drawing/2014/main" id="{2B69B601-AA40-85D5-BA97-765FE6B15346}"/>
              </a:ext>
            </a:extLst>
          </p:cNvPr>
          <p:cNvSpPr/>
          <p:nvPr/>
        </p:nvSpPr>
        <p:spPr bwMode="ltGray">
          <a:xfrm>
            <a:off x="10360266" y="2267011"/>
            <a:ext cx="1323049" cy="622029"/>
          </a:xfrm>
          <a:prstGeom prst="round2SameRect">
            <a:avLst/>
          </a:prstGeom>
          <a:solidFill>
            <a:srgbClr val="3BDAD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IE" sz="1400">
                <a:solidFill>
                  <a:schemeClr val="tx1"/>
                </a:solidFill>
              </a:rPr>
              <a:t>Custom </a:t>
            </a:r>
            <a:br>
              <a:rPr lang="en-IE" sz="1400">
                <a:solidFill>
                  <a:schemeClr val="tx1"/>
                </a:solidFill>
              </a:rPr>
            </a:br>
            <a:r>
              <a:rPr lang="en-IE" sz="1400">
                <a:solidFill>
                  <a:schemeClr val="tx1"/>
                </a:solidFill>
              </a:rPr>
              <a:t>Data Grid</a:t>
            </a:r>
          </a:p>
        </p:txBody>
      </p:sp>
      <p:sp>
        <p:nvSpPr>
          <p:cNvPr id="9" name="Rectangle: Top Corners Rounded 8">
            <a:extLst>
              <a:ext uri="{FF2B5EF4-FFF2-40B4-BE49-F238E27FC236}">
                <a16:creationId xmlns:a16="http://schemas.microsoft.com/office/drawing/2014/main" id="{86ED9980-95C2-845C-9D53-13ED41312213}"/>
              </a:ext>
            </a:extLst>
          </p:cNvPr>
          <p:cNvSpPr/>
          <p:nvPr/>
        </p:nvSpPr>
        <p:spPr bwMode="ltGray">
          <a:xfrm>
            <a:off x="9217832" y="2265466"/>
            <a:ext cx="1087489" cy="622029"/>
          </a:xfrm>
          <a:prstGeom prst="round2SameRect">
            <a:avLst/>
          </a:prstGeom>
          <a:solidFill>
            <a:srgbClr val="3BDAD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IE" sz="1400">
                <a:solidFill>
                  <a:schemeClr val="tx1"/>
                </a:solidFill>
              </a:rPr>
              <a:t>Custom </a:t>
            </a:r>
            <a:br>
              <a:rPr lang="en-IE" sz="1400">
                <a:solidFill>
                  <a:schemeClr val="tx1"/>
                </a:solidFill>
              </a:rPr>
            </a:br>
            <a:r>
              <a:rPr lang="en-IE" sz="1400">
                <a:solidFill>
                  <a:schemeClr val="tx1"/>
                </a:solidFill>
              </a:rPr>
              <a:t>Input Form</a:t>
            </a:r>
          </a:p>
        </p:txBody>
      </p:sp>
      <p:sp>
        <p:nvSpPr>
          <p:cNvPr id="10" name="Hexagon 9">
            <a:extLst>
              <a:ext uri="{FF2B5EF4-FFF2-40B4-BE49-F238E27FC236}">
                <a16:creationId xmlns:a16="http://schemas.microsoft.com/office/drawing/2014/main" id="{19F34AF3-5D45-851E-A6BA-1712D14FF9B7}"/>
              </a:ext>
            </a:extLst>
          </p:cNvPr>
          <p:cNvSpPr/>
          <p:nvPr/>
        </p:nvSpPr>
        <p:spPr bwMode="ltGray">
          <a:xfrm>
            <a:off x="6660824" y="5972161"/>
            <a:ext cx="2089476" cy="852847"/>
          </a:xfrm>
          <a:prstGeom prst="hexagon">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90000"/>
              </a:lnSpc>
            </a:pPr>
            <a:r>
              <a:rPr lang="en-IE" sz="2400" dirty="0">
                <a:solidFill>
                  <a:schemeClr val="tx1"/>
                </a:solidFill>
              </a:rPr>
              <a:t>SAP Connectors</a:t>
            </a:r>
            <a:endParaRPr lang="en-US" sz="1400" dirty="0">
              <a:solidFill>
                <a:schemeClr val="tx1"/>
              </a:solidFill>
            </a:endParaRPr>
          </a:p>
        </p:txBody>
      </p:sp>
      <p:sp>
        <p:nvSpPr>
          <p:cNvPr id="6" name="Hexagon 5">
            <a:extLst>
              <a:ext uri="{FF2B5EF4-FFF2-40B4-BE49-F238E27FC236}">
                <a16:creationId xmlns:a16="http://schemas.microsoft.com/office/drawing/2014/main" id="{C96B72CA-50B4-EACF-8ADF-239E85FA901B}"/>
              </a:ext>
            </a:extLst>
          </p:cNvPr>
          <p:cNvSpPr/>
          <p:nvPr/>
        </p:nvSpPr>
        <p:spPr bwMode="ltGray">
          <a:xfrm>
            <a:off x="8750300" y="5960609"/>
            <a:ext cx="2206202" cy="852847"/>
          </a:xfrm>
          <a:prstGeom prst="hexagon">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90000"/>
              </a:lnSpc>
            </a:pPr>
            <a:r>
              <a:rPr lang="en-IE" sz="2400">
                <a:solidFill>
                  <a:schemeClr val="tx1"/>
                </a:solidFill>
              </a:rPr>
              <a:t>On Prem Connectors</a:t>
            </a:r>
            <a:endParaRPr lang="en-US" sz="1400">
              <a:solidFill>
                <a:schemeClr val="tx1"/>
              </a:solidFill>
            </a:endParaRPr>
          </a:p>
        </p:txBody>
      </p:sp>
      <p:sp>
        <p:nvSpPr>
          <p:cNvPr id="14" name="TextBox 13">
            <a:extLst>
              <a:ext uri="{FF2B5EF4-FFF2-40B4-BE49-F238E27FC236}">
                <a16:creationId xmlns:a16="http://schemas.microsoft.com/office/drawing/2014/main" id="{9E0166E5-7624-D588-366C-CE8B202D0C89}"/>
              </a:ext>
            </a:extLst>
          </p:cNvPr>
          <p:cNvSpPr txBox="1"/>
          <p:nvPr/>
        </p:nvSpPr>
        <p:spPr>
          <a:xfrm>
            <a:off x="3658724" y="5494343"/>
            <a:ext cx="6152604" cy="369332"/>
          </a:xfrm>
          <a:prstGeom prst="rect">
            <a:avLst/>
          </a:prstGeom>
          <a:noFill/>
        </p:spPr>
        <p:txBody>
          <a:bodyPr wrap="square">
            <a:spAutoFit/>
          </a:bodyPr>
          <a:lstStyle/>
          <a:p>
            <a:r>
              <a:rPr lang="en-US">
                <a:solidFill>
                  <a:schemeClr val="bg1"/>
                </a:solidFill>
                <a:hlinkClick r:id="rId3">
                  <a:extLst>
                    <a:ext uri="{A12FA001-AC4F-418D-AE19-62706E023703}">
                      <ahyp:hlinkClr xmlns:ahyp="http://schemas.microsoft.com/office/drawing/2018/hyperlinkcolor" val="tx"/>
                    </a:ext>
                  </a:extLst>
                </a:hlinkClick>
              </a:rPr>
              <a:t>Use cloud flows with Power Pages sites | Microsoft Learn</a:t>
            </a:r>
            <a:endParaRPr lang="en-US">
              <a:solidFill>
                <a:schemeClr val="bg1"/>
              </a:solidFill>
            </a:endParaRPr>
          </a:p>
        </p:txBody>
      </p:sp>
      <p:sp>
        <p:nvSpPr>
          <p:cNvPr id="27" name="Hexagon 26">
            <a:extLst>
              <a:ext uri="{FF2B5EF4-FFF2-40B4-BE49-F238E27FC236}">
                <a16:creationId xmlns:a16="http://schemas.microsoft.com/office/drawing/2014/main" id="{D2866B24-FAE9-6186-D57B-48025FE785E9}"/>
              </a:ext>
            </a:extLst>
          </p:cNvPr>
          <p:cNvSpPr/>
          <p:nvPr/>
        </p:nvSpPr>
        <p:spPr bwMode="ltGray">
          <a:xfrm>
            <a:off x="1" y="5960610"/>
            <a:ext cx="1898650" cy="885839"/>
          </a:xfrm>
          <a:prstGeom prst="hexagon">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90000"/>
              </a:lnSpc>
            </a:pPr>
            <a:r>
              <a:rPr lang="en-IE" sz="2400" dirty="0">
                <a:solidFill>
                  <a:schemeClr val="tx1"/>
                </a:solidFill>
              </a:rPr>
              <a:t>Dataverse</a:t>
            </a:r>
            <a:endParaRPr lang="en-US" sz="1400" dirty="0">
              <a:solidFill>
                <a:schemeClr val="tx1"/>
              </a:solidFill>
            </a:endParaRPr>
          </a:p>
        </p:txBody>
      </p:sp>
      <p:sp>
        <p:nvSpPr>
          <p:cNvPr id="17" name="Hexagon 16">
            <a:extLst>
              <a:ext uri="{FF2B5EF4-FFF2-40B4-BE49-F238E27FC236}">
                <a16:creationId xmlns:a16="http://schemas.microsoft.com/office/drawing/2014/main" id="{F7B4D010-B485-0CC9-F04D-CEB1E9A9F1D1}"/>
              </a:ext>
            </a:extLst>
          </p:cNvPr>
          <p:cNvSpPr/>
          <p:nvPr/>
        </p:nvSpPr>
        <p:spPr bwMode="ltGray">
          <a:xfrm>
            <a:off x="1821116" y="3082254"/>
            <a:ext cx="10259308" cy="1206646"/>
          </a:xfrm>
          <a:prstGeom prst="hexagon">
            <a:avLst/>
          </a:prstGeom>
          <a:gradFill>
            <a:gsLst>
              <a:gs pos="0">
                <a:srgbClr val="3BDAD1"/>
              </a:gs>
              <a:gs pos="48000">
                <a:srgbClr val="00B0F0"/>
              </a:gs>
              <a:gs pos="100000">
                <a:srgbClr val="4943BE"/>
              </a:gs>
            </a:gsLst>
          </a:grad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lnSpc>
                <a:spcPct val="90000"/>
              </a:lnSpc>
            </a:pPr>
            <a:r>
              <a:rPr lang="en-IE" sz="2800" b="1">
                <a:solidFill>
                  <a:schemeClr val="tx1"/>
                </a:solidFill>
              </a:rPr>
              <a:t>Power Pages Web API </a:t>
            </a:r>
          </a:p>
          <a:p>
            <a:pPr algn="ctr">
              <a:lnSpc>
                <a:spcPct val="90000"/>
              </a:lnSpc>
            </a:pPr>
            <a:r>
              <a:rPr lang="en-IE" sz="1400" b="1">
                <a:solidFill>
                  <a:schemeClr val="tx1"/>
                </a:solidFill>
              </a:rPr>
              <a:t>NEW! </a:t>
            </a:r>
            <a:r>
              <a:rPr lang="en-IE" sz="2000">
                <a:solidFill>
                  <a:schemeClr val="tx1"/>
                </a:solidFill>
              </a:rPr>
              <a:t>Power Automate Method </a:t>
            </a:r>
            <a:endParaRPr lang="en-IE" sz="1400" b="1">
              <a:solidFill>
                <a:schemeClr val="tx1"/>
              </a:solidFill>
            </a:endParaRPr>
          </a:p>
          <a:p>
            <a:pPr algn="ctr">
              <a:lnSpc>
                <a:spcPct val="90000"/>
              </a:lnSpc>
            </a:pPr>
            <a:r>
              <a:rPr lang="en-IE" sz="1400" b="1">
                <a:solidFill>
                  <a:schemeClr val="bg1"/>
                </a:solidFill>
              </a:rPr>
              <a:t>Permission Model based on Web Roles </a:t>
            </a:r>
            <a:br>
              <a:rPr lang="en-IE" sz="1400" b="1">
                <a:solidFill>
                  <a:schemeClr val="bg1"/>
                </a:solidFill>
              </a:rPr>
            </a:br>
            <a:r>
              <a:rPr lang="en-IE" sz="1400" b="1">
                <a:solidFill>
                  <a:schemeClr val="bg1"/>
                </a:solidFill>
              </a:rPr>
              <a:t>(Anonymous, Authenticated, Custom Web Roles)</a:t>
            </a:r>
          </a:p>
        </p:txBody>
      </p:sp>
      <p:grpSp>
        <p:nvGrpSpPr>
          <p:cNvPr id="18" name="Group 17">
            <a:extLst>
              <a:ext uri="{FF2B5EF4-FFF2-40B4-BE49-F238E27FC236}">
                <a16:creationId xmlns:a16="http://schemas.microsoft.com/office/drawing/2014/main" id="{507AB9B8-32C6-3E09-695A-E5659880E119}"/>
              </a:ext>
            </a:extLst>
          </p:cNvPr>
          <p:cNvGrpSpPr/>
          <p:nvPr/>
        </p:nvGrpSpPr>
        <p:grpSpPr>
          <a:xfrm>
            <a:off x="10599052" y="239262"/>
            <a:ext cx="1368726" cy="1357391"/>
            <a:chOff x="16233575" y="-1838208"/>
            <a:chExt cx="1854608" cy="1240631"/>
          </a:xfrm>
        </p:grpSpPr>
        <p:sp>
          <p:nvSpPr>
            <p:cNvPr id="19" name="Rectangle 18">
              <a:extLst>
                <a:ext uri="{FF2B5EF4-FFF2-40B4-BE49-F238E27FC236}">
                  <a16:creationId xmlns:a16="http://schemas.microsoft.com/office/drawing/2014/main" id="{EA9500A5-87BA-0947-7F75-7F2F968E52A8}"/>
                </a:ext>
              </a:extLst>
            </p:cNvPr>
            <p:cNvSpPr/>
            <p:nvPr/>
          </p:nvSpPr>
          <p:spPr bwMode="ltGray">
            <a:xfrm>
              <a:off x="16233575" y="-1838208"/>
              <a:ext cx="1854608" cy="1240631"/>
            </a:xfrm>
            <a:prstGeom prst="rect">
              <a:avLst/>
            </a:prstGeom>
            <a:solidFill>
              <a:schemeClr val="bg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0000"/>
                </a:lnSpc>
              </a:pPr>
              <a:r>
                <a:rPr lang="en-US" sz="1600"/>
                <a:t>Legend</a:t>
              </a:r>
            </a:p>
          </p:txBody>
        </p:sp>
        <p:sp>
          <p:nvSpPr>
            <p:cNvPr id="21" name="Rectangle 20">
              <a:extLst>
                <a:ext uri="{FF2B5EF4-FFF2-40B4-BE49-F238E27FC236}">
                  <a16:creationId xmlns:a16="http://schemas.microsoft.com/office/drawing/2014/main" id="{C5252832-D9B4-73B0-15C3-D165DA15EBDE}"/>
                </a:ext>
              </a:extLst>
            </p:cNvPr>
            <p:cNvSpPr/>
            <p:nvPr/>
          </p:nvSpPr>
          <p:spPr bwMode="ltGray">
            <a:xfrm>
              <a:off x="16356706" y="-1512994"/>
              <a:ext cx="1604609" cy="862937"/>
            </a:xfrm>
            <a:prstGeom prst="rect">
              <a:avLst/>
            </a:prstGeom>
            <a:solidFill>
              <a:srgbClr val="3BDAD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a:solidFill>
                    <a:schemeClr val="tx1"/>
                  </a:solidFill>
                </a:rPr>
                <a:t>Your own custom code</a:t>
              </a:r>
              <a:br>
                <a:rPr lang="en-US" sz="1400">
                  <a:solidFill>
                    <a:schemeClr val="tx1"/>
                  </a:solidFill>
                </a:rPr>
              </a:br>
              <a:r>
                <a:rPr lang="en-US" sz="1400">
                  <a:solidFill>
                    <a:schemeClr val="tx1"/>
                  </a:solidFill>
                </a:rPr>
                <a:t>requires Pro Dev skills</a:t>
              </a:r>
            </a:p>
          </p:txBody>
        </p:sp>
      </p:grpSp>
      <p:sp>
        <p:nvSpPr>
          <p:cNvPr id="2" name="Rectangle: Top Corners Rounded 1">
            <a:extLst>
              <a:ext uri="{FF2B5EF4-FFF2-40B4-BE49-F238E27FC236}">
                <a16:creationId xmlns:a16="http://schemas.microsoft.com/office/drawing/2014/main" id="{543D54A0-9E36-CA42-FF77-BC2EB08B8CCF}"/>
              </a:ext>
            </a:extLst>
          </p:cNvPr>
          <p:cNvSpPr/>
          <p:nvPr/>
        </p:nvSpPr>
        <p:spPr bwMode="ltGray">
          <a:xfrm>
            <a:off x="8054447" y="2265465"/>
            <a:ext cx="1087489" cy="622029"/>
          </a:xfrm>
          <a:prstGeom prst="round2SameRect">
            <a:avLst/>
          </a:prstGeom>
          <a:solidFill>
            <a:srgbClr val="3BDAD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IE" sz="1400">
                <a:solidFill>
                  <a:schemeClr val="tx1"/>
                </a:solidFill>
              </a:rPr>
              <a:t>Custom </a:t>
            </a:r>
            <a:br>
              <a:rPr lang="en-IE" sz="1400">
                <a:solidFill>
                  <a:schemeClr val="tx1"/>
                </a:solidFill>
              </a:rPr>
            </a:br>
            <a:r>
              <a:rPr lang="en-IE" sz="1400">
                <a:solidFill>
                  <a:schemeClr val="tx1"/>
                </a:solidFill>
              </a:rPr>
              <a:t>Button</a:t>
            </a:r>
          </a:p>
        </p:txBody>
      </p:sp>
      <p:sp>
        <p:nvSpPr>
          <p:cNvPr id="13" name="Hexagon 12">
            <a:extLst>
              <a:ext uri="{FF2B5EF4-FFF2-40B4-BE49-F238E27FC236}">
                <a16:creationId xmlns:a16="http://schemas.microsoft.com/office/drawing/2014/main" id="{D82534F9-172A-0083-03FC-31E0C4A3B23D}"/>
              </a:ext>
            </a:extLst>
          </p:cNvPr>
          <p:cNvSpPr/>
          <p:nvPr/>
        </p:nvSpPr>
        <p:spPr bwMode="ltGray">
          <a:xfrm>
            <a:off x="10983537" y="5960609"/>
            <a:ext cx="1208462" cy="885839"/>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90000"/>
              </a:lnSpc>
            </a:pPr>
            <a:r>
              <a:rPr lang="en-IE" sz="2400" dirty="0">
                <a:solidFill>
                  <a:schemeClr val="tx1"/>
                </a:solidFill>
              </a:rPr>
              <a:t>Your APIs</a:t>
            </a:r>
            <a:endParaRPr lang="en-US" sz="1400" dirty="0">
              <a:solidFill>
                <a:schemeClr val="tx1"/>
              </a:solidFill>
            </a:endParaRPr>
          </a:p>
        </p:txBody>
      </p:sp>
      <p:sp>
        <p:nvSpPr>
          <p:cNvPr id="20" name="Hexagon 19">
            <a:extLst>
              <a:ext uri="{FF2B5EF4-FFF2-40B4-BE49-F238E27FC236}">
                <a16:creationId xmlns:a16="http://schemas.microsoft.com/office/drawing/2014/main" id="{50B1ED5F-59E4-1A98-4961-D37E3429F722}"/>
              </a:ext>
            </a:extLst>
          </p:cNvPr>
          <p:cNvSpPr/>
          <p:nvPr/>
        </p:nvSpPr>
        <p:spPr bwMode="ltGray">
          <a:xfrm>
            <a:off x="4427587" y="5964074"/>
            <a:ext cx="2206201" cy="885839"/>
          </a:xfrm>
          <a:prstGeom prst="hexag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90000"/>
              </a:lnSpc>
            </a:pPr>
            <a:r>
              <a:rPr lang="en-IE" sz="2400" dirty="0">
                <a:solidFill>
                  <a:schemeClr val="tx1"/>
                </a:solidFill>
              </a:rPr>
              <a:t>Custom Connectors</a:t>
            </a:r>
            <a:endParaRPr lang="en-US" sz="1400" dirty="0">
              <a:solidFill>
                <a:schemeClr val="tx1"/>
              </a:solidFill>
            </a:endParaRPr>
          </a:p>
        </p:txBody>
      </p:sp>
      <p:sp>
        <p:nvSpPr>
          <p:cNvPr id="23" name="Arrow: Up 22">
            <a:extLst>
              <a:ext uri="{FF2B5EF4-FFF2-40B4-BE49-F238E27FC236}">
                <a16:creationId xmlns:a16="http://schemas.microsoft.com/office/drawing/2014/main" id="{9AE1817A-C127-1DFD-908F-5CC35F972F02}"/>
              </a:ext>
            </a:extLst>
          </p:cNvPr>
          <p:cNvSpPr/>
          <p:nvPr/>
        </p:nvSpPr>
        <p:spPr>
          <a:xfrm rot="10800000">
            <a:off x="10397917" y="3207819"/>
            <a:ext cx="708231" cy="2526228"/>
          </a:xfrm>
          <a:prstGeom prst="upArrow">
            <a:avLst/>
          </a:prstGeom>
        </p:spPr>
        <p:style>
          <a:lnRef idx="2">
            <a:schemeClr val="accent4">
              <a:shade val="15000"/>
            </a:schemeClr>
          </a:lnRef>
          <a:fillRef idx="1">
            <a:schemeClr val="accent4"/>
          </a:fillRef>
          <a:effectRef idx="0">
            <a:schemeClr val="accent4"/>
          </a:effectRef>
          <a:fontRef idx="minor">
            <a:schemeClr val="lt1"/>
          </a:fontRef>
        </p:style>
        <p:txBody>
          <a:bodyPr vert="vert" rtlCol="0" anchor="ctr"/>
          <a:lstStyle/>
          <a:p>
            <a:pPr algn="ctr"/>
            <a:r>
              <a:rPr lang="en-US">
                <a:solidFill>
                  <a:schemeClr val="tx1"/>
                </a:solidFill>
              </a:rPr>
              <a:t>Inputs</a:t>
            </a:r>
          </a:p>
        </p:txBody>
      </p:sp>
      <p:sp>
        <p:nvSpPr>
          <p:cNvPr id="24" name="Arrow: Up 23">
            <a:extLst>
              <a:ext uri="{FF2B5EF4-FFF2-40B4-BE49-F238E27FC236}">
                <a16:creationId xmlns:a16="http://schemas.microsoft.com/office/drawing/2014/main" id="{0D37BF3E-EF06-A657-0C9D-E6B06B59BF71}"/>
              </a:ext>
            </a:extLst>
          </p:cNvPr>
          <p:cNvSpPr/>
          <p:nvPr/>
        </p:nvSpPr>
        <p:spPr>
          <a:xfrm>
            <a:off x="11054106" y="3207819"/>
            <a:ext cx="708231" cy="2508692"/>
          </a:xfrm>
          <a:prstGeom prst="upArrow">
            <a:avLst/>
          </a:prstGeom>
        </p:spPr>
        <p:style>
          <a:lnRef idx="2">
            <a:schemeClr val="accent4">
              <a:shade val="15000"/>
            </a:schemeClr>
          </a:lnRef>
          <a:fillRef idx="1">
            <a:schemeClr val="accent4"/>
          </a:fillRef>
          <a:effectRef idx="0">
            <a:schemeClr val="accent4"/>
          </a:effectRef>
          <a:fontRef idx="minor">
            <a:schemeClr val="lt1"/>
          </a:fontRef>
        </p:style>
        <p:txBody>
          <a:bodyPr vert="vert" rtlCol="0" anchor="ctr"/>
          <a:lstStyle/>
          <a:p>
            <a:pPr algn="ctr"/>
            <a:r>
              <a:rPr lang="en-US">
                <a:solidFill>
                  <a:schemeClr val="tx1"/>
                </a:solidFill>
              </a:rPr>
              <a:t>Outputs</a:t>
            </a:r>
          </a:p>
        </p:txBody>
      </p:sp>
    </p:spTree>
    <p:extLst>
      <p:ext uri="{BB962C8B-B14F-4D97-AF65-F5344CB8AC3E}">
        <p14:creationId xmlns:p14="http://schemas.microsoft.com/office/powerpoint/2010/main" val="157710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784440-08F5-4425-94D6-BA2EFC1B09E6}"/>
              </a:ext>
            </a:extLst>
          </p:cNvPr>
          <p:cNvSpPr/>
          <p:nvPr/>
        </p:nvSpPr>
        <p:spPr bwMode="ltGray">
          <a:xfrm>
            <a:off x="224222" y="994325"/>
            <a:ext cx="11894149" cy="2553860"/>
          </a:xfrm>
          <a:prstGeom prst="rect">
            <a:avLst/>
          </a:prstGeom>
          <a:gradFill flip="none" rotWithShape="1">
            <a:gsLst>
              <a:gs pos="0">
                <a:srgbClr val="4943BE">
                  <a:tint val="66000"/>
                  <a:satMod val="160000"/>
                </a:srgbClr>
              </a:gs>
              <a:gs pos="50000">
                <a:srgbClr val="4943BE">
                  <a:tint val="44500"/>
                  <a:satMod val="160000"/>
                </a:srgbClr>
              </a:gs>
              <a:gs pos="100000">
                <a:srgbClr val="4943BE">
                  <a:tint val="23500"/>
                  <a:satMod val="160000"/>
                </a:srgbClr>
              </a:gs>
            </a:gsLst>
            <a:path path="circle">
              <a:fillToRect r="100000" b="100000"/>
            </a:path>
            <a:tileRect l="-100000" t="-10000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2000" b="1">
                <a:solidFill>
                  <a:schemeClr val="tx1"/>
                </a:solidFill>
              </a:rPr>
              <a:t>Microsoft Power Pages</a:t>
            </a:r>
            <a:endParaRPr lang="en-IE" sz="2000" b="1">
              <a:solidFill>
                <a:schemeClr val="bg1">
                  <a:lumMod val="95000"/>
                </a:schemeClr>
              </a:solidFill>
            </a:endParaRPr>
          </a:p>
        </p:txBody>
      </p:sp>
      <p:sp>
        <p:nvSpPr>
          <p:cNvPr id="8" name="TextBox 7">
            <a:extLst>
              <a:ext uri="{FF2B5EF4-FFF2-40B4-BE49-F238E27FC236}">
                <a16:creationId xmlns:a16="http://schemas.microsoft.com/office/drawing/2014/main" id="{BAEA4CC5-DACF-4519-95CA-5A6D2E4CE3C0}"/>
              </a:ext>
            </a:extLst>
          </p:cNvPr>
          <p:cNvSpPr txBox="1"/>
          <p:nvPr/>
        </p:nvSpPr>
        <p:spPr>
          <a:xfrm>
            <a:off x="1283108" y="1972828"/>
            <a:ext cx="2820872" cy="325682"/>
          </a:xfrm>
          <a:prstGeom prst="rect">
            <a:avLst/>
          </a:prstGeom>
          <a:noFill/>
        </p:spPr>
        <p:txBody>
          <a:bodyPr wrap="none" lIns="0" tIns="0" rIns="0" bIns="0" rtlCol="0">
            <a:noAutofit/>
          </a:bodyPr>
          <a:lstStyle/>
          <a:p>
            <a:pPr>
              <a:lnSpc>
                <a:spcPct val="90000"/>
              </a:lnSpc>
            </a:pPr>
            <a:endParaRPr lang="en-IE" sz="1100"/>
          </a:p>
        </p:txBody>
      </p:sp>
      <p:sp>
        <p:nvSpPr>
          <p:cNvPr id="16" name="TextBox 15">
            <a:extLst>
              <a:ext uri="{FF2B5EF4-FFF2-40B4-BE49-F238E27FC236}">
                <a16:creationId xmlns:a16="http://schemas.microsoft.com/office/drawing/2014/main" id="{3B41BB45-70D3-4746-98B4-F77D08A6DCE9}"/>
              </a:ext>
            </a:extLst>
          </p:cNvPr>
          <p:cNvSpPr txBox="1"/>
          <p:nvPr/>
        </p:nvSpPr>
        <p:spPr>
          <a:xfrm>
            <a:off x="313563" y="181976"/>
            <a:ext cx="9600911" cy="432043"/>
          </a:xfrm>
          <a:prstGeom prst="rect">
            <a:avLst/>
          </a:prstGeom>
          <a:noFill/>
        </p:spPr>
        <p:txBody>
          <a:bodyPr wrap="none" lIns="0" tIns="0" rIns="0" bIns="0" rtlCol="0">
            <a:noAutofit/>
          </a:bodyPr>
          <a:lstStyle/>
          <a:p>
            <a:pPr>
              <a:lnSpc>
                <a:spcPct val="90000"/>
              </a:lnSpc>
            </a:pPr>
            <a:r>
              <a:rPr lang="en-IE" sz="3200"/>
              <a:t>Exploration for other Dataverse APIs on Power Pages</a:t>
            </a:r>
            <a:endParaRPr lang="en-IE" sz="3200" b="1">
              <a:solidFill>
                <a:srgbClr val="7030A0"/>
              </a:solidFill>
            </a:endParaRPr>
          </a:p>
        </p:txBody>
      </p:sp>
      <p:sp>
        <p:nvSpPr>
          <p:cNvPr id="15" name="Rectangle: Rounded Corners 14">
            <a:extLst>
              <a:ext uri="{FF2B5EF4-FFF2-40B4-BE49-F238E27FC236}">
                <a16:creationId xmlns:a16="http://schemas.microsoft.com/office/drawing/2014/main" id="{C2F4FB4D-455B-4152-B806-A1B94EBC0BF9}"/>
              </a:ext>
            </a:extLst>
          </p:cNvPr>
          <p:cNvSpPr/>
          <p:nvPr/>
        </p:nvSpPr>
        <p:spPr bwMode="ltGray">
          <a:xfrm>
            <a:off x="281812" y="1375266"/>
            <a:ext cx="11760663" cy="512606"/>
          </a:xfrm>
          <a:prstGeom prst="roundRect">
            <a:avLst/>
          </a:prstGeom>
          <a:solidFill>
            <a:srgbClr val="5159BF"/>
          </a:solidFill>
          <a:ln/>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lnSpc>
                <a:spcPct val="90000"/>
              </a:lnSpc>
            </a:pPr>
            <a:r>
              <a:rPr lang="en-IE" sz="1400" b="1">
                <a:solidFill>
                  <a:srgbClr val="FFC000"/>
                </a:solidFill>
              </a:rPr>
              <a:t>Authentication</a:t>
            </a:r>
            <a:r>
              <a:rPr lang="en-IE" sz="1400" b="1">
                <a:solidFill>
                  <a:srgbClr val="FFFF00"/>
                </a:solidFill>
              </a:rPr>
              <a:t>, </a:t>
            </a:r>
            <a:r>
              <a:rPr lang="en-IE" sz="1400" b="1">
                <a:solidFill>
                  <a:schemeClr val="bg1"/>
                </a:solidFill>
              </a:rPr>
              <a:t>Content Management System, Language, etc</a:t>
            </a:r>
          </a:p>
        </p:txBody>
      </p:sp>
      <p:sp>
        <p:nvSpPr>
          <p:cNvPr id="12" name="Rectangle: Top Corners Rounded 11">
            <a:extLst>
              <a:ext uri="{FF2B5EF4-FFF2-40B4-BE49-F238E27FC236}">
                <a16:creationId xmlns:a16="http://schemas.microsoft.com/office/drawing/2014/main" id="{01954891-C9C5-4A39-8744-168AB754FFF1}"/>
              </a:ext>
            </a:extLst>
          </p:cNvPr>
          <p:cNvSpPr/>
          <p:nvPr/>
        </p:nvSpPr>
        <p:spPr bwMode="ltGray">
          <a:xfrm>
            <a:off x="313563" y="1862002"/>
            <a:ext cx="11728912" cy="1546038"/>
          </a:xfrm>
          <a:prstGeom prst="round2SameRect">
            <a:avLst/>
          </a:prstGeom>
          <a:solidFill>
            <a:srgbClr val="5159B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pPr>
            <a:r>
              <a:rPr lang="en-IE" sz="1400"/>
              <a:t>Standard features</a:t>
            </a:r>
            <a:br>
              <a:rPr lang="en-IE" sz="1400"/>
            </a:br>
            <a:r>
              <a:rPr lang="en-IE" sz="1400"/>
              <a:t>Web Pages, </a:t>
            </a:r>
          </a:p>
          <a:p>
            <a:pPr>
              <a:lnSpc>
                <a:spcPct val="90000"/>
              </a:lnSpc>
            </a:pPr>
            <a:r>
              <a:rPr lang="en-IE" sz="1400"/>
              <a:t>Web Files,</a:t>
            </a:r>
          </a:p>
          <a:p>
            <a:pPr>
              <a:lnSpc>
                <a:spcPct val="90000"/>
              </a:lnSpc>
            </a:pPr>
            <a:r>
              <a:rPr lang="en-IE" sz="1400"/>
              <a:t>Forms, List, </a:t>
            </a:r>
          </a:p>
          <a:p>
            <a:pPr>
              <a:lnSpc>
                <a:spcPct val="90000"/>
              </a:lnSpc>
            </a:pPr>
            <a:r>
              <a:rPr lang="en-IE" sz="1400"/>
              <a:t>etc</a:t>
            </a:r>
            <a:br>
              <a:rPr lang="en-IE" sz="1400"/>
            </a:br>
            <a:endParaRPr lang="en-IE" sz="1400"/>
          </a:p>
        </p:txBody>
      </p:sp>
      <p:sp>
        <p:nvSpPr>
          <p:cNvPr id="11" name="Hexagon 10">
            <a:extLst>
              <a:ext uri="{FF2B5EF4-FFF2-40B4-BE49-F238E27FC236}">
                <a16:creationId xmlns:a16="http://schemas.microsoft.com/office/drawing/2014/main" id="{4E68BE2C-9E6A-4041-AAB9-2B4F5E5B1DFB}"/>
              </a:ext>
            </a:extLst>
          </p:cNvPr>
          <p:cNvSpPr/>
          <p:nvPr/>
        </p:nvSpPr>
        <p:spPr bwMode="ltGray">
          <a:xfrm>
            <a:off x="1886679" y="2056401"/>
            <a:ext cx="10081099" cy="982890"/>
          </a:xfrm>
          <a:prstGeom prst="hexagon">
            <a:avLst/>
          </a:prstGeom>
          <a:solidFill>
            <a:srgbClr val="3BDAD1"/>
          </a:solidFill>
          <a:ln/>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nSpc>
                <a:spcPct val="90000"/>
              </a:lnSpc>
            </a:pPr>
            <a:r>
              <a:rPr lang="en-IE" sz="1400" b="1">
                <a:solidFill>
                  <a:schemeClr val="tx1"/>
                </a:solidFill>
              </a:rPr>
              <a:t>Custom Front-End UI JavaScript, HTML, CSS, etc</a:t>
            </a:r>
          </a:p>
        </p:txBody>
      </p:sp>
      <p:sp>
        <p:nvSpPr>
          <p:cNvPr id="3" name="Hexagon 2">
            <a:extLst>
              <a:ext uri="{FF2B5EF4-FFF2-40B4-BE49-F238E27FC236}">
                <a16:creationId xmlns:a16="http://schemas.microsoft.com/office/drawing/2014/main" id="{C302ED61-F063-C598-9141-83395B40CC2D}"/>
              </a:ext>
            </a:extLst>
          </p:cNvPr>
          <p:cNvSpPr/>
          <p:nvPr/>
        </p:nvSpPr>
        <p:spPr bwMode="ltGray">
          <a:xfrm>
            <a:off x="0" y="4331929"/>
            <a:ext cx="12191999" cy="1597203"/>
          </a:xfrm>
          <a:prstGeom prst="hexagon">
            <a:avLst/>
          </a:prstGeom>
          <a:gradFill flip="none" rotWithShape="1">
            <a:gsLst>
              <a:gs pos="54000">
                <a:srgbClr val="00B0F0"/>
              </a:gs>
              <a:gs pos="0">
                <a:srgbClr val="0070C0"/>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90000"/>
              </a:lnSpc>
            </a:pPr>
            <a:r>
              <a:rPr lang="en-IE" sz="3200" b="1">
                <a:solidFill>
                  <a:schemeClr val="tx1"/>
                </a:solidFill>
              </a:rPr>
              <a:t>Power Automate “Power Pages” Trigger </a:t>
            </a:r>
          </a:p>
          <a:p>
            <a:pPr algn="ctr">
              <a:lnSpc>
                <a:spcPct val="90000"/>
              </a:lnSpc>
            </a:pPr>
            <a:r>
              <a:rPr lang="en-IE" sz="1600">
                <a:solidFill>
                  <a:schemeClr val="bg1"/>
                </a:solidFill>
              </a:rPr>
              <a:t>Action type Trigger with Inputs and Synchronous return of Outputs (1min timeout)</a:t>
            </a:r>
          </a:p>
        </p:txBody>
      </p:sp>
      <p:sp>
        <p:nvSpPr>
          <p:cNvPr id="7" name="Rectangle: Top Corners Rounded 6">
            <a:extLst>
              <a:ext uri="{FF2B5EF4-FFF2-40B4-BE49-F238E27FC236}">
                <a16:creationId xmlns:a16="http://schemas.microsoft.com/office/drawing/2014/main" id="{2B69B601-AA40-85D5-BA97-765FE6B15346}"/>
              </a:ext>
            </a:extLst>
          </p:cNvPr>
          <p:cNvSpPr/>
          <p:nvPr/>
        </p:nvSpPr>
        <p:spPr bwMode="ltGray">
          <a:xfrm>
            <a:off x="10360266" y="2267011"/>
            <a:ext cx="1323049" cy="622029"/>
          </a:xfrm>
          <a:prstGeom prst="round2SameRect">
            <a:avLst/>
          </a:prstGeom>
          <a:solidFill>
            <a:srgbClr val="3BDAD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IE" sz="1400">
                <a:solidFill>
                  <a:schemeClr val="tx1"/>
                </a:solidFill>
              </a:rPr>
              <a:t>Custom </a:t>
            </a:r>
            <a:br>
              <a:rPr lang="en-IE" sz="1400">
                <a:solidFill>
                  <a:schemeClr val="tx1"/>
                </a:solidFill>
              </a:rPr>
            </a:br>
            <a:r>
              <a:rPr lang="en-IE" sz="1400">
                <a:solidFill>
                  <a:schemeClr val="tx1"/>
                </a:solidFill>
              </a:rPr>
              <a:t>Data Grid</a:t>
            </a:r>
          </a:p>
        </p:txBody>
      </p:sp>
      <p:sp>
        <p:nvSpPr>
          <p:cNvPr id="9" name="Rectangle: Top Corners Rounded 8">
            <a:extLst>
              <a:ext uri="{FF2B5EF4-FFF2-40B4-BE49-F238E27FC236}">
                <a16:creationId xmlns:a16="http://schemas.microsoft.com/office/drawing/2014/main" id="{86ED9980-95C2-845C-9D53-13ED41312213}"/>
              </a:ext>
            </a:extLst>
          </p:cNvPr>
          <p:cNvSpPr/>
          <p:nvPr/>
        </p:nvSpPr>
        <p:spPr bwMode="ltGray">
          <a:xfrm>
            <a:off x="9217832" y="2265466"/>
            <a:ext cx="1087489" cy="622029"/>
          </a:xfrm>
          <a:prstGeom prst="round2SameRect">
            <a:avLst/>
          </a:prstGeom>
          <a:solidFill>
            <a:srgbClr val="3BDAD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IE" sz="1400">
                <a:solidFill>
                  <a:schemeClr val="tx1"/>
                </a:solidFill>
              </a:rPr>
              <a:t>Custom </a:t>
            </a:r>
            <a:br>
              <a:rPr lang="en-IE" sz="1400">
                <a:solidFill>
                  <a:schemeClr val="tx1"/>
                </a:solidFill>
              </a:rPr>
            </a:br>
            <a:r>
              <a:rPr lang="en-IE" sz="1400">
                <a:solidFill>
                  <a:schemeClr val="tx1"/>
                </a:solidFill>
              </a:rPr>
              <a:t>Input Form</a:t>
            </a:r>
          </a:p>
        </p:txBody>
      </p:sp>
      <p:sp>
        <p:nvSpPr>
          <p:cNvPr id="14" name="TextBox 13">
            <a:extLst>
              <a:ext uri="{FF2B5EF4-FFF2-40B4-BE49-F238E27FC236}">
                <a16:creationId xmlns:a16="http://schemas.microsoft.com/office/drawing/2014/main" id="{9E0166E5-7624-D588-366C-CE8B202D0C89}"/>
              </a:ext>
            </a:extLst>
          </p:cNvPr>
          <p:cNvSpPr txBox="1"/>
          <p:nvPr/>
        </p:nvSpPr>
        <p:spPr>
          <a:xfrm>
            <a:off x="3658724" y="5494343"/>
            <a:ext cx="6152604" cy="369332"/>
          </a:xfrm>
          <a:prstGeom prst="rect">
            <a:avLst/>
          </a:prstGeom>
          <a:noFill/>
        </p:spPr>
        <p:txBody>
          <a:bodyPr wrap="square">
            <a:spAutoFit/>
          </a:bodyPr>
          <a:lstStyle/>
          <a:p>
            <a:r>
              <a:rPr lang="en-US">
                <a:solidFill>
                  <a:schemeClr val="bg1"/>
                </a:solidFill>
                <a:hlinkClick r:id="rId3">
                  <a:extLst>
                    <a:ext uri="{A12FA001-AC4F-418D-AE19-62706E023703}">
                      <ahyp:hlinkClr xmlns:ahyp="http://schemas.microsoft.com/office/drawing/2018/hyperlinkcolor" val="tx"/>
                    </a:ext>
                  </a:extLst>
                </a:hlinkClick>
              </a:rPr>
              <a:t>Use cloud flows with Power Pages sites | Microsoft Learn</a:t>
            </a:r>
            <a:endParaRPr lang="en-US">
              <a:solidFill>
                <a:schemeClr val="bg1"/>
              </a:solidFill>
            </a:endParaRPr>
          </a:p>
        </p:txBody>
      </p:sp>
      <p:sp>
        <p:nvSpPr>
          <p:cNvPr id="27" name="Hexagon 26">
            <a:extLst>
              <a:ext uri="{FF2B5EF4-FFF2-40B4-BE49-F238E27FC236}">
                <a16:creationId xmlns:a16="http://schemas.microsoft.com/office/drawing/2014/main" id="{D2866B24-FAE9-6186-D57B-48025FE785E9}"/>
              </a:ext>
            </a:extLst>
          </p:cNvPr>
          <p:cNvSpPr/>
          <p:nvPr/>
        </p:nvSpPr>
        <p:spPr bwMode="ltGray">
          <a:xfrm>
            <a:off x="1" y="5960610"/>
            <a:ext cx="12042474" cy="885839"/>
          </a:xfrm>
          <a:prstGeom prst="hexagon">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90000"/>
              </a:lnSpc>
            </a:pPr>
            <a:r>
              <a:rPr lang="en-IE" sz="2400" dirty="0">
                <a:solidFill>
                  <a:schemeClr val="tx1"/>
                </a:solidFill>
              </a:rPr>
              <a:t>Dataverse unbound Custom API or Custom Action</a:t>
            </a:r>
            <a:endParaRPr lang="en-US" sz="1400" dirty="0">
              <a:solidFill>
                <a:schemeClr val="tx1"/>
              </a:solidFill>
            </a:endParaRPr>
          </a:p>
        </p:txBody>
      </p:sp>
      <p:sp>
        <p:nvSpPr>
          <p:cNvPr id="17" name="Hexagon 16">
            <a:extLst>
              <a:ext uri="{FF2B5EF4-FFF2-40B4-BE49-F238E27FC236}">
                <a16:creationId xmlns:a16="http://schemas.microsoft.com/office/drawing/2014/main" id="{F7B4D010-B485-0CC9-F04D-CEB1E9A9F1D1}"/>
              </a:ext>
            </a:extLst>
          </p:cNvPr>
          <p:cNvSpPr/>
          <p:nvPr/>
        </p:nvSpPr>
        <p:spPr bwMode="ltGray">
          <a:xfrm>
            <a:off x="1821116" y="3082254"/>
            <a:ext cx="10259308" cy="1206646"/>
          </a:xfrm>
          <a:prstGeom prst="hexagon">
            <a:avLst/>
          </a:prstGeom>
          <a:gradFill>
            <a:gsLst>
              <a:gs pos="0">
                <a:srgbClr val="3BDAD1"/>
              </a:gs>
              <a:gs pos="48000">
                <a:srgbClr val="00B0F0"/>
              </a:gs>
              <a:gs pos="100000">
                <a:srgbClr val="4943BE"/>
              </a:gs>
            </a:gsLst>
          </a:grad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lnSpc>
                <a:spcPct val="90000"/>
              </a:lnSpc>
            </a:pPr>
            <a:r>
              <a:rPr lang="en-IE" sz="2800" b="1">
                <a:solidFill>
                  <a:schemeClr val="tx1"/>
                </a:solidFill>
              </a:rPr>
              <a:t>Power Pages Web API </a:t>
            </a:r>
          </a:p>
          <a:p>
            <a:pPr algn="ctr">
              <a:lnSpc>
                <a:spcPct val="90000"/>
              </a:lnSpc>
            </a:pPr>
            <a:r>
              <a:rPr lang="en-IE" sz="1400" b="1">
                <a:solidFill>
                  <a:schemeClr val="tx1"/>
                </a:solidFill>
              </a:rPr>
              <a:t>NEW! </a:t>
            </a:r>
            <a:r>
              <a:rPr lang="en-IE" sz="2000">
                <a:solidFill>
                  <a:schemeClr val="tx1"/>
                </a:solidFill>
              </a:rPr>
              <a:t>Power Automate Method </a:t>
            </a:r>
            <a:endParaRPr lang="en-IE" sz="1400" b="1">
              <a:solidFill>
                <a:schemeClr val="tx1"/>
              </a:solidFill>
            </a:endParaRPr>
          </a:p>
          <a:p>
            <a:pPr algn="ctr">
              <a:lnSpc>
                <a:spcPct val="90000"/>
              </a:lnSpc>
            </a:pPr>
            <a:r>
              <a:rPr lang="en-IE" sz="1400" b="1">
                <a:solidFill>
                  <a:schemeClr val="bg1"/>
                </a:solidFill>
              </a:rPr>
              <a:t>Permission Model based on Web Roles </a:t>
            </a:r>
            <a:br>
              <a:rPr lang="en-IE" sz="1400" b="1">
                <a:solidFill>
                  <a:schemeClr val="bg1"/>
                </a:solidFill>
              </a:rPr>
            </a:br>
            <a:r>
              <a:rPr lang="en-IE" sz="1400" b="1">
                <a:solidFill>
                  <a:schemeClr val="bg1"/>
                </a:solidFill>
              </a:rPr>
              <a:t>(Anonymous, Authenticated, Custom Web Roles)</a:t>
            </a:r>
          </a:p>
        </p:txBody>
      </p:sp>
      <p:grpSp>
        <p:nvGrpSpPr>
          <p:cNvPr id="18" name="Group 17">
            <a:extLst>
              <a:ext uri="{FF2B5EF4-FFF2-40B4-BE49-F238E27FC236}">
                <a16:creationId xmlns:a16="http://schemas.microsoft.com/office/drawing/2014/main" id="{507AB9B8-32C6-3E09-695A-E5659880E119}"/>
              </a:ext>
            </a:extLst>
          </p:cNvPr>
          <p:cNvGrpSpPr/>
          <p:nvPr/>
        </p:nvGrpSpPr>
        <p:grpSpPr>
          <a:xfrm>
            <a:off x="10599052" y="239262"/>
            <a:ext cx="1368726" cy="1357391"/>
            <a:chOff x="16233575" y="-1838208"/>
            <a:chExt cx="1854608" cy="1240631"/>
          </a:xfrm>
        </p:grpSpPr>
        <p:sp>
          <p:nvSpPr>
            <p:cNvPr id="19" name="Rectangle 18">
              <a:extLst>
                <a:ext uri="{FF2B5EF4-FFF2-40B4-BE49-F238E27FC236}">
                  <a16:creationId xmlns:a16="http://schemas.microsoft.com/office/drawing/2014/main" id="{EA9500A5-87BA-0947-7F75-7F2F968E52A8}"/>
                </a:ext>
              </a:extLst>
            </p:cNvPr>
            <p:cNvSpPr/>
            <p:nvPr/>
          </p:nvSpPr>
          <p:spPr bwMode="ltGray">
            <a:xfrm>
              <a:off x="16233575" y="-1838208"/>
              <a:ext cx="1854608" cy="1240631"/>
            </a:xfrm>
            <a:prstGeom prst="rect">
              <a:avLst/>
            </a:prstGeom>
            <a:solidFill>
              <a:schemeClr val="bg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0000"/>
                </a:lnSpc>
              </a:pPr>
              <a:r>
                <a:rPr lang="en-US" sz="1600"/>
                <a:t>Legend</a:t>
              </a:r>
            </a:p>
          </p:txBody>
        </p:sp>
        <p:sp>
          <p:nvSpPr>
            <p:cNvPr id="21" name="Rectangle 20">
              <a:extLst>
                <a:ext uri="{FF2B5EF4-FFF2-40B4-BE49-F238E27FC236}">
                  <a16:creationId xmlns:a16="http://schemas.microsoft.com/office/drawing/2014/main" id="{C5252832-D9B4-73B0-15C3-D165DA15EBDE}"/>
                </a:ext>
              </a:extLst>
            </p:cNvPr>
            <p:cNvSpPr/>
            <p:nvPr/>
          </p:nvSpPr>
          <p:spPr bwMode="ltGray">
            <a:xfrm>
              <a:off x="16356706" y="-1512994"/>
              <a:ext cx="1604609" cy="862937"/>
            </a:xfrm>
            <a:prstGeom prst="rect">
              <a:avLst/>
            </a:prstGeom>
            <a:solidFill>
              <a:srgbClr val="3BDAD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a:solidFill>
                    <a:schemeClr val="tx1"/>
                  </a:solidFill>
                </a:rPr>
                <a:t>Your own custom code</a:t>
              </a:r>
              <a:br>
                <a:rPr lang="en-US" sz="1400">
                  <a:solidFill>
                    <a:schemeClr val="tx1"/>
                  </a:solidFill>
                </a:rPr>
              </a:br>
              <a:r>
                <a:rPr lang="en-US" sz="1400">
                  <a:solidFill>
                    <a:schemeClr val="tx1"/>
                  </a:solidFill>
                </a:rPr>
                <a:t>requires Pro Dev skills</a:t>
              </a:r>
            </a:p>
          </p:txBody>
        </p:sp>
      </p:grpSp>
      <p:sp>
        <p:nvSpPr>
          <p:cNvPr id="2" name="Rectangle: Top Corners Rounded 1">
            <a:extLst>
              <a:ext uri="{FF2B5EF4-FFF2-40B4-BE49-F238E27FC236}">
                <a16:creationId xmlns:a16="http://schemas.microsoft.com/office/drawing/2014/main" id="{543D54A0-9E36-CA42-FF77-BC2EB08B8CCF}"/>
              </a:ext>
            </a:extLst>
          </p:cNvPr>
          <p:cNvSpPr/>
          <p:nvPr/>
        </p:nvSpPr>
        <p:spPr bwMode="ltGray">
          <a:xfrm>
            <a:off x="8054447" y="2265465"/>
            <a:ext cx="1087489" cy="622029"/>
          </a:xfrm>
          <a:prstGeom prst="round2SameRect">
            <a:avLst/>
          </a:prstGeom>
          <a:solidFill>
            <a:srgbClr val="3BDAD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IE" sz="1400">
                <a:solidFill>
                  <a:schemeClr val="tx1"/>
                </a:solidFill>
              </a:rPr>
              <a:t>Custom </a:t>
            </a:r>
            <a:br>
              <a:rPr lang="en-IE" sz="1400">
                <a:solidFill>
                  <a:schemeClr val="tx1"/>
                </a:solidFill>
              </a:rPr>
            </a:br>
            <a:r>
              <a:rPr lang="en-IE" sz="1400">
                <a:solidFill>
                  <a:schemeClr val="tx1"/>
                </a:solidFill>
              </a:rPr>
              <a:t>Button</a:t>
            </a:r>
          </a:p>
        </p:txBody>
      </p:sp>
      <p:sp>
        <p:nvSpPr>
          <p:cNvPr id="23" name="Arrow: Up 22">
            <a:extLst>
              <a:ext uri="{FF2B5EF4-FFF2-40B4-BE49-F238E27FC236}">
                <a16:creationId xmlns:a16="http://schemas.microsoft.com/office/drawing/2014/main" id="{9AE1817A-C127-1DFD-908F-5CC35F972F02}"/>
              </a:ext>
            </a:extLst>
          </p:cNvPr>
          <p:cNvSpPr/>
          <p:nvPr/>
        </p:nvSpPr>
        <p:spPr>
          <a:xfrm rot="10800000">
            <a:off x="10397916" y="3207819"/>
            <a:ext cx="708231" cy="3055098"/>
          </a:xfrm>
          <a:prstGeom prst="upArrow">
            <a:avLst/>
          </a:prstGeom>
        </p:spPr>
        <p:style>
          <a:lnRef idx="2">
            <a:schemeClr val="accent4">
              <a:shade val="15000"/>
            </a:schemeClr>
          </a:lnRef>
          <a:fillRef idx="1">
            <a:schemeClr val="accent4"/>
          </a:fillRef>
          <a:effectRef idx="0">
            <a:schemeClr val="accent4"/>
          </a:effectRef>
          <a:fontRef idx="minor">
            <a:schemeClr val="lt1"/>
          </a:fontRef>
        </p:style>
        <p:txBody>
          <a:bodyPr vert="vert" rtlCol="0" anchor="ctr"/>
          <a:lstStyle/>
          <a:p>
            <a:pPr algn="ctr"/>
            <a:r>
              <a:rPr lang="en-US">
                <a:solidFill>
                  <a:schemeClr val="tx1"/>
                </a:solidFill>
              </a:rPr>
              <a:t>Inputs</a:t>
            </a:r>
          </a:p>
        </p:txBody>
      </p:sp>
      <p:sp>
        <p:nvSpPr>
          <p:cNvPr id="24" name="Arrow: Up 23">
            <a:extLst>
              <a:ext uri="{FF2B5EF4-FFF2-40B4-BE49-F238E27FC236}">
                <a16:creationId xmlns:a16="http://schemas.microsoft.com/office/drawing/2014/main" id="{0D37BF3E-EF06-A657-0C9D-E6B06B59BF71}"/>
              </a:ext>
            </a:extLst>
          </p:cNvPr>
          <p:cNvSpPr/>
          <p:nvPr/>
        </p:nvSpPr>
        <p:spPr>
          <a:xfrm>
            <a:off x="11054106" y="3207819"/>
            <a:ext cx="708231" cy="3055098"/>
          </a:xfrm>
          <a:prstGeom prst="upArrow">
            <a:avLst/>
          </a:prstGeom>
        </p:spPr>
        <p:style>
          <a:lnRef idx="2">
            <a:schemeClr val="accent4">
              <a:shade val="15000"/>
            </a:schemeClr>
          </a:lnRef>
          <a:fillRef idx="1">
            <a:schemeClr val="accent4"/>
          </a:fillRef>
          <a:effectRef idx="0">
            <a:schemeClr val="accent4"/>
          </a:effectRef>
          <a:fontRef idx="minor">
            <a:schemeClr val="lt1"/>
          </a:fontRef>
        </p:style>
        <p:txBody>
          <a:bodyPr vert="vert" rtlCol="0" anchor="ctr"/>
          <a:lstStyle/>
          <a:p>
            <a:pPr algn="ctr"/>
            <a:r>
              <a:rPr lang="en-US">
                <a:solidFill>
                  <a:schemeClr val="tx1"/>
                </a:solidFill>
              </a:rPr>
              <a:t>Outputs</a:t>
            </a:r>
          </a:p>
        </p:txBody>
      </p:sp>
    </p:spTree>
    <p:extLst>
      <p:ext uri="{BB962C8B-B14F-4D97-AF65-F5344CB8AC3E}">
        <p14:creationId xmlns:p14="http://schemas.microsoft.com/office/powerpoint/2010/main" val="424702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56636-8210-D0AF-111A-F62AF711FFF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2F91FBD-B74B-B99D-DDB5-CAB28A35441E}"/>
              </a:ext>
            </a:extLst>
          </p:cNvPr>
          <p:cNvSpPr/>
          <p:nvPr/>
        </p:nvSpPr>
        <p:spPr bwMode="ltGray">
          <a:xfrm>
            <a:off x="224222" y="661358"/>
            <a:ext cx="11894149" cy="2886827"/>
          </a:xfrm>
          <a:prstGeom prst="rect">
            <a:avLst/>
          </a:prstGeom>
          <a:gradFill flip="none" rotWithShape="1">
            <a:gsLst>
              <a:gs pos="0">
                <a:srgbClr val="4943BE">
                  <a:tint val="66000"/>
                  <a:satMod val="160000"/>
                </a:srgbClr>
              </a:gs>
              <a:gs pos="50000">
                <a:srgbClr val="4943BE">
                  <a:tint val="44500"/>
                  <a:satMod val="160000"/>
                </a:srgbClr>
              </a:gs>
              <a:gs pos="100000">
                <a:srgbClr val="4943BE">
                  <a:tint val="23500"/>
                  <a:satMod val="160000"/>
                </a:srgbClr>
              </a:gs>
            </a:gsLst>
            <a:path path="circle">
              <a:fillToRect r="100000" b="100000"/>
            </a:path>
            <a:tileRect l="-100000" t="-10000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3200" b="1">
                <a:solidFill>
                  <a:schemeClr val="tx1"/>
                </a:solidFill>
              </a:rPr>
              <a:t>Microsoft Power Pages</a:t>
            </a:r>
            <a:endParaRPr lang="en-IE" sz="3200" b="1">
              <a:solidFill>
                <a:schemeClr val="bg1">
                  <a:lumMod val="95000"/>
                </a:schemeClr>
              </a:solidFill>
            </a:endParaRPr>
          </a:p>
        </p:txBody>
      </p:sp>
      <p:sp>
        <p:nvSpPr>
          <p:cNvPr id="8" name="TextBox 7">
            <a:extLst>
              <a:ext uri="{FF2B5EF4-FFF2-40B4-BE49-F238E27FC236}">
                <a16:creationId xmlns:a16="http://schemas.microsoft.com/office/drawing/2014/main" id="{38B043D9-652B-7921-FB99-7A529AC3941A}"/>
              </a:ext>
            </a:extLst>
          </p:cNvPr>
          <p:cNvSpPr txBox="1"/>
          <p:nvPr/>
        </p:nvSpPr>
        <p:spPr>
          <a:xfrm>
            <a:off x="1283108" y="1972828"/>
            <a:ext cx="2820872" cy="325682"/>
          </a:xfrm>
          <a:prstGeom prst="rect">
            <a:avLst/>
          </a:prstGeom>
          <a:noFill/>
        </p:spPr>
        <p:txBody>
          <a:bodyPr wrap="none" lIns="0" tIns="0" rIns="0" bIns="0" rtlCol="0">
            <a:noAutofit/>
          </a:bodyPr>
          <a:lstStyle/>
          <a:p>
            <a:pPr>
              <a:lnSpc>
                <a:spcPct val="90000"/>
              </a:lnSpc>
            </a:pPr>
            <a:endParaRPr lang="en-IE" sz="1100"/>
          </a:p>
        </p:txBody>
      </p:sp>
      <p:sp>
        <p:nvSpPr>
          <p:cNvPr id="16" name="TextBox 15">
            <a:extLst>
              <a:ext uri="{FF2B5EF4-FFF2-40B4-BE49-F238E27FC236}">
                <a16:creationId xmlns:a16="http://schemas.microsoft.com/office/drawing/2014/main" id="{AE1301D5-042B-254A-3634-38458137B424}"/>
              </a:ext>
            </a:extLst>
          </p:cNvPr>
          <p:cNvSpPr txBox="1"/>
          <p:nvPr/>
        </p:nvSpPr>
        <p:spPr>
          <a:xfrm>
            <a:off x="221083" y="150549"/>
            <a:ext cx="10497428" cy="432043"/>
          </a:xfrm>
          <a:prstGeom prst="rect">
            <a:avLst/>
          </a:prstGeom>
          <a:noFill/>
        </p:spPr>
        <p:txBody>
          <a:bodyPr wrap="none" lIns="0" tIns="0" rIns="0" bIns="0" rtlCol="0">
            <a:noAutofit/>
          </a:bodyPr>
          <a:lstStyle/>
          <a:p>
            <a:pPr>
              <a:lnSpc>
                <a:spcPct val="90000"/>
              </a:lnSpc>
            </a:pPr>
            <a:r>
              <a:rPr lang="en-IE" sz="3200"/>
              <a:t>Custom Solution Approach : Hosting Custom HTML+JS</a:t>
            </a:r>
            <a:endParaRPr lang="en-IE" sz="3200" b="1">
              <a:solidFill>
                <a:srgbClr val="7030A0"/>
              </a:solidFill>
            </a:endParaRPr>
          </a:p>
        </p:txBody>
      </p:sp>
      <p:sp>
        <p:nvSpPr>
          <p:cNvPr id="40" name="TextBox 39">
            <a:extLst>
              <a:ext uri="{FF2B5EF4-FFF2-40B4-BE49-F238E27FC236}">
                <a16:creationId xmlns:a16="http://schemas.microsoft.com/office/drawing/2014/main" id="{4D2E687B-CDEF-9A96-8E22-1A14B57223CE}"/>
              </a:ext>
            </a:extLst>
          </p:cNvPr>
          <p:cNvSpPr txBox="1"/>
          <p:nvPr/>
        </p:nvSpPr>
        <p:spPr>
          <a:xfrm>
            <a:off x="10823275" y="133505"/>
            <a:ext cx="1368725" cy="365957"/>
          </a:xfrm>
          <a:prstGeom prst="rect">
            <a:avLst/>
          </a:prstGeom>
          <a:noFill/>
        </p:spPr>
        <p:txBody>
          <a:bodyPr wrap="square" lIns="0" tIns="0" rIns="0" bIns="0" rtlCol="0">
            <a:noAutofit/>
          </a:bodyPr>
          <a:lstStyle/>
          <a:p>
            <a:pPr algn="ctr" defTabSz="914377">
              <a:lnSpc>
                <a:spcPct val="90000"/>
              </a:lnSpc>
            </a:pPr>
            <a:r>
              <a:rPr lang="en-US" sz="1400" b="1">
                <a:solidFill>
                  <a:schemeClr val="tx1">
                    <a:lumMod val="50000"/>
                    <a:lumOff val="50000"/>
                  </a:schemeClr>
                </a:solidFill>
                <a:latin typeface="Arial" panose="020B0604020202020204"/>
              </a:rPr>
              <a:t>For Visual Example Only</a:t>
            </a:r>
          </a:p>
        </p:txBody>
      </p:sp>
      <p:sp>
        <p:nvSpPr>
          <p:cNvPr id="15" name="Rectangle: Rounded Corners 14">
            <a:extLst>
              <a:ext uri="{FF2B5EF4-FFF2-40B4-BE49-F238E27FC236}">
                <a16:creationId xmlns:a16="http://schemas.microsoft.com/office/drawing/2014/main" id="{357D6BFD-229E-8C1F-B86A-773A61C80628}"/>
              </a:ext>
            </a:extLst>
          </p:cNvPr>
          <p:cNvSpPr/>
          <p:nvPr/>
        </p:nvSpPr>
        <p:spPr bwMode="ltGray">
          <a:xfrm>
            <a:off x="281812" y="1375266"/>
            <a:ext cx="11760663" cy="512606"/>
          </a:xfrm>
          <a:prstGeom prst="roundRect">
            <a:avLst/>
          </a:prstGeom>
          <a:solidFill>
            <a:srgbClr val="5159BF"/>
          </a:solidFill>
          <a:ln/>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lnSpc>
                <a:spcPct val="90000"/>
              </a:lnSpc>
            </a:pPr>
            <a:r>
              <a:rPr lang="en-IE" sz="1400" b="1">
                <a:solidFill>
                  <a:schemeClr val="bg1"/>
                </a:solidFill>
              </a:rPr>
              <a:t>Content Management System, Language, etc</a:t>
            </a:r>
          </a:p>
        </p:txBody>
      </p:sp>
      <p:sp>
        <p:nvSpPr>
          <p:cNvPr id="12" name="Rectangle: Top Corners Rounded 11">
            <a:extLst>
              <a:ext uri="{FF2B5EF4-FFF2-40B4-BE49-F238E27FC236}">
                <a16:creationId xmlns:a16="http://schemas.microsoft.com/office/drawing/2014/main" id="{394FBA48-92E4-F52F-4831-B1E16CBDBC5F}"/>
              </a:ext>
            </a:extLst>
          </p:cNvPr>
          <p:cNvSpPr/>
          <p:nvPr/>
        </p:nvSpPr>
        <p:spPr bwMode="ltGray">
          <a:xfrm>
            <a:off x="313563" y="1862002"/>
            <a:ext cx="11728912" cy="1546038"/>
          </a:xfrm>
          <a:prstGeom prst="round2SameRect">
            <a:avLst/>
          </a:prstGeom>
          <a:solidFill>
            <a:srgbClr val="5159B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pPr>
            <a:r>
              <a:rPr lang="en-IE" sz="1400"/>
              <a:t>Standard features</a:t>
            </a:r>
            <a:br>
              <a:rPr lang="en-IE" sz="1400"/>
            </a:br>
            <a:endParaRPr lang="en-IE" sz="1400"/>
          </a:p>
        </p:txBody>
      </p:sp>
      <p:sp>
        <p:nvSpPr>
          <p:cNvPr id="11" name="Hexagon 10">
            <a:extLst>
              <a:ext uri="{FF2B5EF4-FFF2-40B4-BE49-F238E27FC236}">
                <a16:creationId xmlns:a16="http://schemas.microsoft.com/office/drawing/2014/main" id="{39571C0C-661E-5006-3FEB-AB41385DAEC8}"/>
              </a:ext>
            </a:extLst>
          </p:cNvPr>
          <p:cNvSpPr/>
          <p:nvPr/>
        </p:nvSpPr>
        <p:spPr bwMode="ltGray">
          <a:xfrm>
            <a:off x="1814625" y="2056402"/>
            <a:ext cx="10153153" cy="1134338"/>
          </a:xfrm>
          <a:prstGeom prst="hexagon">
            <a:avLst/>
          </a:prstGeom>
          <a:solidFill>
            <a:srgbClr val="3BDAD1"/>
          </a:solidFill>
          <a:ln/>
        </p:spPr>
        <p:style>
          <a:lnRef idx="0">
            <a:schemeClr val="accent1"/>
          </a:lnRef>
          <a:fillRef idx="3">
            <a:schemeClr val="accent1"/>
          </a:fillRef>
          <a:effectRef idx="3">
            <a:schemeClr val="accent1"/>
          </a:effectRef>
          <a:fontRef idx="minor">
            <a:schemeClr val="lt1"/>
          </a:fontRef>
        </p:style>
        <p:txBody>
          <a:bodyPr lIns="91440" tIns="45720" rIns="91440" bIns="45720" rtlCol="0" anchor="t"/>
          <a:lstStyle/>
          <a:p>
            <a:pPr algn="ctr">
              <a:lnSpc>
                <a:spcPct val="90000"/>
              </a:lnSpc>
            </a:pPr>
            <a:r>
              <a:rPr lang="en-IE" sz="1400" b="1">
                <a:solidFill>
                  <a:schemeClr val="tx1"/>
                </a:solidFill>
              </a:rPr>
              <a:t>Custom Front-End JavaScript, HTML, CSS, etc</a:t>
            </a:r>
          </a:p>
        </p:txBody>
      </p:sp>
      <p:sp>
        <p:nvSpPr>
          <p:cNvPr id="7" name="Arrow: Up 6">
            <a:extLst>
              <a:ext uri="{FF2B5EF4-FFF2-40B4-BE49-F238E27FC236}">
                <a16:creationId xmlns:a16="http://schemas.microsoft.com/office/drawing/2014/main" id="{E5E3EB2D-AE95-508C-67E1-5ABFAB5C526D}"/>
              </a:ext>
            </a:extLst>
          </p:cNvPr>
          <p:cNvSpPr/>
          <p:nvPr/>
        </p:nvSpPr>
        <p:spPr>
          <a:xfrm>
            <a:off x="5100102" y="2931958"/>
            <a:ext cx="708231" cy="1950857"/>
          </a:xfrm>
          <a:prstGeom prst="upArrow">
            <a:avLst/>
          </a:prstGeom>
        </p:spPr>
        <p:style>
          <a:lnRef idx="2">
            <a:schemeClr val="accent4">
              <a:shade val="15000"/>
            </a:schemeClr>
          </a:lnRef>
          <a:fillRef idx="1">
            <a:schemeClr val="accent4"/>
          </a:fillRef>
          <a:effectRef idx="0">
            <a:schemeClr val="accent4"/>
          </a:effectRef>
          <a:fontRef idx="minor">
            <a:schemeClr val="lt1"/>
          </a:fontRef>
        </p:style>
        <p:txBody>
          <a:bodyPr vert="vert" rtlCol="0" anchor="ctr"/>
          <a:lstStyle/>
          <a:p>
            <a:pPr algn="ctr"/>
            <a:r>
              <a:rPr lang="en-US">
                <a:solidFill>
                  <a:schemeClr val="tx1"/>
                </a:solidFill>
              </a:rPr>
              <a:t>Outputs</a:t>
            </a:r>
          </a:p>
        </p:txBody>
      </p:sp>
      <p:sp>
        <p:nvSpPr>
          <p:cNvPr id="5" name="Diamond 4">
            <a:extLst>
              <a:ext uri="{FF2B5EF4-FFF2-40B4-BE49-F238E27FC236}">
                <a16:creationId xmlns:a16="http://schemas.microsoft.com/office/drawing/2014/main" id="{A5758CAD-EDA6-0074-AAC4-8D6A6EBF45B2}"/>
              </a:ext>
            </a:extLst>
          </p:cNvPr>
          <p:cNvSpPr/>
          <p:nvPr/>
        </p:nvSpPr>
        <p:spPr bwMode="ltGray">
          <a:xfrm>
            <a:off x="2068556" y="2929930"/>
            <a:ext cx="2573394" cy="2018329"/>
          </a:xfrm>
          <a:prstGeom prst="diamond">
            <a:avLst/>
          </a:prstGeom>
          <a:gradFill flip="none" rotWithShape="1">
            <a:gsLst>
              <a:gs pos="75206">
                <a:srgbClr val="3BDAD1"/>
              </a:gs>
              <a:gs pos="23000">
                <a:srgbClr val="3BDAD1"/>
              </a:gs>
              <a:gs pos="0">
                <a:srgbClr val="00B0F0"/>
              </a:gs>
              <a:gs pos="100000">
                <a:schemeClr val="bg1"/>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90000"/>
              </a:lnSpc>
            </a:pPr>
            <a:r>
              <a:rPr lang="en-IE" b="1" dirty="0">
                <a:solidFill>
                  <a:schemeClr val="tx1"/>
                </a:solidFill>
              </a:rPr>
              <a:t>Custom </a:t>
            </a:r>
            <a:br>
              <a:rPr lang="en-IE" b="1" dirty="0">
                <a:solidFill>
                  <a:schemeClr val="tx1"/>
                </a:solidFill>
              </a:rPr>
            </a:br>
            <a:r>
              <a:rPr lang="en-IE" b="1" dirty="0">
                <a:solidFill>
                  <a:schemeClr val="tx1"/>
                </a:solidFill>
              </a:rPr>
              <a:t>JS Code</a:t>
            </a:r>
            <a:br>
              <a:rPr lang="en-IE" b="1" dirty="0">
                <a:solidFill>
                  <a:schemeClr val="tx1"/>
                </a:solidFill>
              </a:rPr>
            </a:br>
            <a:r>
              <a:rPr lang="en-IE" b="1" dirty="0">
                <a:solidFill>
                  <a:schemeClr val="tx1"/>
                </a:solidFill>
              </a:rPr>
              <a:t>calling </a:t>
            </a:r>
          </a:p>
        </p:txBody>
      </p:sp>
      <p:sp>
        <p:nvSpPr>
          <p:cNvPr id="10" name="Hexagon 9">
            <a:extLst>
              <a:ext uri="{FF2B5EF4-FFF2-40B4-BE49-F238E27FC236}">
                <a16:creationId xmlns:a16="http://schemas.microsoft.com/office/drawing/2014/main" id="{2A331C0D-EB41-FC6F-8F71-302B6F86AD73}"/>
              </a:ext>
            </a:extLst>
          </p:cNvPr>
          <p:cNvSpPr/>
          <p:nvPr/>
        </p:nvSpPr>
        <p:spPr bwMode="ltGray">
          <a:xfrm>
            <a:off x="281812" y="4882815"/>
            <a:ext cx="4818290" cy="998532"/>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90000"/>
              </a:lnSpc>
            </a:pPr>
            <a:r>
              <a:rPr lang="en-IE" sz="2400" dirty="0">
                <a:solidFill>
                  <a:schemeClr val="tx1"/>
                </a:solidFill>
              </a:rPr>
              <a:t>Power Automate </a:t>
            </a:r>
            <a:br>
              <a:rPr lang="en-IE" sz="2400" dirty="0">
                <a:solidFill>
                  <a:schemeClr val="tx1"/>
                </a:solidFill>
              </a:rPr>
            </a:br>
            <a:r>
              <a:rPr lang="en-IE" sz="2400" dirty="0">
                <a:solidFill>
                  <a:schemeClr val="tx1"/>
                </a:solidFill>
              </a:rPr>
              <a:t>Power Pages Trigger </a:t>
            </a:r>
            <a:endParaRPr lang="en-US" sz="1400" dirty="0">
              <a:solidFill>
                <a:schemeClr val="tx1"/>
              </a:solidFill>
            </a:endParaRPr>
          </a:p>
        </p:txBody>
      </p:sp>
      <p:sp>
        <p:nvSpPr>
          <p:cNvPr id="2" name="Rectangle: Single Corner Snipped 1">
            <a:extLst>
              <a:ext uri="{FF2B5EF4-FFF2-40B4-BE49-F238E27FC236}">
                <a16:creationId xmlns:a16="http://schemas.microsoft.com/office/drawing/2014/main" id="{59E5A2B9-E5B7-84FF-1E83-A3813E95A23C}"/>
              </a:ext>
            </a:extLst>
          </p:cNvPr>
          <p:cNvSpPr/>
          <p:nvPr/>
        </p:nvSpPr>
        <p:spPr bwMode="ltGray">
          <a:xfrm>
            <a:off x="5085560" y="4594644"/>
            <a:ext cx="1308703" cy="1511576"/>
          </a:xfrm>
          <a:prstGeom prst="snip1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90000"/>
              </a:lnSpc>
            </a:pPr>
            <a:r>
              <a:rPr lang="en-IE" sz="2400" dirty="0">
                <a:solidFill>
                  <a:schemeClr val="tx1"/>
                </a:solidFill>
              </a:rPr>
              <a:t>JSON</a:t>
            </a:r>
            <a:br>
              <a:rPr lang="en-IE" sz="2400" dirty="0">
                <a:solidFill>
                  <a:schemeClr val="tx1"/>
                </a:solidFill>
              </a:rPr>
            </a:br>
            <a:r>
              <a:rPr lang="en-IE" sz="2400" dirty="0">
                <a:solidFill>
                  <a:schemeClr val="tx1"/>
                </a:solidFill>
              </a:rPr>
              <a:t>of Address Lists </a:t>
            </a:r>
            <a:endParaRPr lang="en-US" sz="1400" dirty="0">
              <a:solidFill>
                <a:schemeClr val="tx1"/>
              </a:solidFill>
            </a:endParaRPr>
          </a:p>
        </p:txBody>
      </p:sp>
      <p:sp>
        <p:nvSpPr>
          <p:cNvPr id="20" name="TextBox 19">
            <a:extLst>
              <a:ext uri="{FF2B5EF4-FFF2-40B4-BE49-F238E27FC236}">
                <a16:creationId xmlns:a16="http://schemas.microsoft.com/office/drawing/2014/main" id="{D8093777-8E28-6D8E-9681-667A8DCFC140}"/>
              </a:ext>
            </a:extLst>
          </p:cNvPr>
          <p:cNvSpPr txBox="1"/>
          <p:nvPr/>
        </p:nvSpPr>
        <p:spPr>
          <a:xfrm>
            <a:off x="2795439" y="2122408"/>
            <a:ext cx="531517" cy="519351"/>
          </a:xfrm>
          <a:prstGeom prst="ellipse">
            <a:avLst/>
          </a:prstGeom>
          <a:solidFill>
            <a:srgbClr val="FFFF00"/>
          </a:solidFill>
        </p:spPr>
        <p:txBody>
          <a:bodyPr wrap="square" rtlCol="0">
            <a:spAutoFit/>
          </a:bodyPr>
          <a:lstStyle/>
          <a:p>
            <a:r>
              <a:rPr lang="en-US"/>
              <a:t>1</a:t>
            </a:r>
          </a:p>
        </p:txBody>
      </p:sp>
      <p:sp>
        <p:nvSpPr>
          <p:cNvPr id="21" name="TextBox 20">
            <a:extLst>
              <a:ext uri="{FF2B5EF4-FFF2-40B4-BE49-F238E27FC236}">
                <a16:creationId xmlns:a16="http://schemas.microsoft.com/office/drawing/2014/main" id="{5483E4EB-C31E-E5BB-1D11-34179CB728B7}"/>
              </a:ext>
            </a:extLst>
          </p:cNvPr>
          <p:cNvSpPr txBox="1"/>
          <p:nvPr/>
        </p:nvSpPr>
        <p:spPr>
          <a:xfrm>
            <a:off x="2264892" y="3694090"/>
            <a:ext cx="531517" cy="519351"/>
          </a:xfrm>
          <a:prstGeom prst="ellipse">
            <a:avLst/>
          </a:prstGeom>
          <a:solidFill>
            <a:srgbClr val="FFFF00"/>
          </a:solidFill>
        </p:spPr>
        <p:txBody>
          <a:bodyPr wrap="square" rtlCol="0">
            <a:spAutoFit/>
          </a:bodyPr>
          <a:lstStyle/>
          <a:p>
            <a:r>
              <a:rPr lang="en-US"/>
              <a:t>2</a:t>
            </a:r>
          </a:p>
        </p:txBody>
      </p:sp>
      <p:sp>
        <p:nvSpPr>
          <p:cNvPr id="22" name="TextBox 21">
            <a:extLst>
              <a:ext uri="{FF2B5EF4-FFF2-40B4-BE49-F238E27FC236}">
                <a16:creationId xmlns:a16="http://schemas.microsoft.com/office/drawing/2014/main" id="{EE50FAB5-36D9-F313-3892-9A4EC946EE2D}"/>
              </a:ext>
            </a:extLst>
          </p:cNvPr>
          <p:cNvSpPr txBox="1"/>
          <p:nvPr/>
        </p:nvSpPr>
        <p:spPr>
          <a:xfrm>
            <a:off x="180630" y="5892907"/>
            <a:ext cx="531517" cy="519351"/>
          </a:xfrm>
          <a:prstGeom prst="ellipse">
            <a:avLst/>
          </a:prstGeom>
          <a:solidFill>
            <a:srgbClr val="FFFF00"/>
          </a:solidFill>
        </p:spPr>
        <p:txBody>
          <a:bodyPr wrap="square" rtlCol="0">
            <a:spAutoFit/>
          </a:bodyPr>
          <a:lstStyle/>
          <a:p>
            <a:r>
              <a:rPr lang="en-US"/>
              <a:t>3</a:t>
            </a:r>
          </a:p>
        </p:txBody>
      </p:sp>
      <p:sp>
        <p:nvSpPr>
          <p:cNvPr id="24" name="Rectangle: Rounded Corners 23">
            <a:extLst>
              <a:ext uri="{FF2B5EF4-FFF2-40B4-BE49-F238E27FC236}">
                <a16:creationId xmlns:a16="http://schemas.microsoft.com/office/drawing/2014/main" id="{DD2439D4-0BDB-D2B3-0B0E-97907AEE9240}"/>
              </a:ext>
            </a:extLst>
          </p:cNvPr>
          <p:cNvSpPr/>
          <p:nvPr/>
        </p:nvSpPr>
        <p:spPr bwMode="ltGray">
          <a:xfrm>
            <a:off x="2801730" y="5961717"/>
            <a:ext cx="2145178" cy="686348"/>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90000"/>
              </a:lnSpc>
            </a:pPr>
            <a:r>
              <a:rPr lang="en-IE" b="1" u="sng" dirty="0">
                <a:solidFill>
                  <a:schemeClr val="tx1"/>
                </a:solidFill>
              </a:rPr>
              <a:t>Call Azure Map Service Token</a:t>
            </a:r>
            <a:endParaRPr lang="en-IE" b="1" dirty="0">
              <a:solidFill>
                <a:schemeClr val="tx1"/>
              </a:solidFill>
            </a:endParaRPr>
          </a:p>
        </p:txBody>
      </p:sp>
      <p:sp>
        <p:nvSpPr>
          <p:cNvPr id="23" name="TextBox 22">
            <a:extLst>
              <a:ext uri="{FF2B5EF4-FFF2-40B4-BE49-F238E27FC236}">
                <a16:creationId xmlns:a16="http://schemas.microsoft.com/office/drawing/2014/main" id="{F7AC0D98-FF4D-BC67-42E2-0EFAFEB84DD9}"/>
              </a:ext>
            </a:extLst>
          </p:cNvPr>
          <p:cNvSpPr txBox="1"/>
          <p:nvPr/>
        </p:nvSpPr>
        <p:spPr>
          <a:xfrm>
            <a:off x="4554044" y="5650167"/>
            <a:ext cx="531517" cy="519351"/>
          </a:xfrm>
          <a:prstGeom prst="ellipse">
            <a:avLst/>
          </a:prstGeom>
          <a:solidFill>
            <a:srgbClr val="FFFF00"/>
          </a:solidFill>
        </p:spPr>
        <p:txBody>
          <a:bodyPr wrap="square" rtlCol="0">
            <a:spAutoFit/>
          </a:bodyPr>
          <a:lstStyle/>
          <a:p>
            <a:r>
              <a:rPr lang="en-US"/>
              <a:t>4</a:t>
            </a:r>
          </a:p>
        </p:txBody>
      </p:sp>
      <p:sp>
        <p:nvSpPr>
          <p:cNvPr id="6" name="Arrow: Up 5">
            <a:extLst>
              <a:ext uri="{FF2B5EF4-FFF2-40B4-BE49-F238E27FC236}">
                <a16:creationId xmlns:a16="http://schemas.microsoft.com/office/drawing/2014/main" id="{2867A563-5C23-F893-EFEA-7BC2AF5D111E}"/>
              </a:ext>
            </a:extLst>
          </p:cNvPr>
          <p:cNvSpPr/>
          <p:nvPr/>
        </p:nvSpPr>
        <p:spPr>
          <a:xfrm rot="10800000">
            <a:off x="1712139" y="3317423"/>
            <a:ext cx="708231" cy="1652838"/>
          </a:xfrm>
          <a:prstGeom prst="upArrow">
            <a:avLst/>
          </a:prstGeom>
        </p:spPr>
        <p:style>
          <a:lnRef idx="2">
            <a:schemeClr val="accent4">
              <a:shade val="15000"/>
            </a:schemeClr>
          </a:lnRef>
          <a:fillRef idx="1">
            <a:schemeClr val="accent4"/>
          </a:fillRef>
          <a:effectRef idx="0">
            <a:schemeClr val="accent4"/>
          </a:effectRef>
          <a:fontRef idx="minor">
            <a:schemeClr val="lt1"/>
          </a:fontRef>
        </p:style>
        <p:txBody>
          <a:bodyPr vert="vert" rtlCol="0" anchor="ctr"/>
          <a:lstStyle/>
          <a:p>
            <a:pPr algn="ctr"/>
            <a:r>
              <a:rPr lang="en-US">
                <a:solidFill>
                  <a:schemeClr val="tx1"/>
                </a:solidFill>
              </a:rPr>
              <a:t>Inputs</a:t>
            </a:r>
          </a:p>
        </p:txBody>
      </p:sp>
      <p:sp>
        <p:nvSpPr>
          <p:cNvPr id="3" name="Rectangle: Rounded Corners 2">
            <a:extLst>
              <a:ext uri="{FF2B5EF4-FFF2-40B4-BE49-F238E27FC236}">
                <a16:creationId xmlns:a16="http://schemas.microsoft.com/office/drawing/2014/main" id="{250BD5D7-D933-F869-E44A-C4D78500DE15}"/>
              </a:ext>
            </a:extLst>
          </p:cNvPr>
          <p:cNvSpPr/>
          <p:nvPr/>
        </p:nvSpPr>
        <p:spPr bwMode="ltGray">
          <a:xfrm>
            <a:off x="587226" y="5961717"/>
            <a:ext cx="2145178" cy="686348"/>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90000"/>
              </a:lnSpc>
            </a:pPr>
            <a:r>
              <a:rPr lang="en-IE" b="1" u="sng" dirty="0">
                <a:solidFill>
                  <a:schemeClr val="tx1"/>
                </a:solidFill>
              </a:rPr>
              <a:t>AKV Get Azure Key</a:t>
            </a:r>
            <a:endParaRPr lang="en-IE" b="1" dirty="0">
              <a:solidFill>
                <a:schemeClr val="tx1"/>
              </a:solidFill>
            </a:endParaRPr>
          </a:p>
        </p:txBody>
      </p:sp>
    </p:spTree>
    <p:extLst>
      <p:ext uri="{BB962C8B-B14F-4D97-AF65-F5344CB8AC3E}">
        <p14:creationId xmlns:p14="http://schemas.microsoft.com/office/powerpoint/2010/main" val="330330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D2A1B0-7A18-E4A2-54F5-FEBABC3A3800}"/>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Goals for today</a:t>
            </a:r>
          </a:p>
        </p:txBody>
      </p:sp>
      <p:graphicFrame>
        <p:nvGraphicFramePr>
          <p:cNvPr id="5" name="Content Placeholder 2">
            <a:extLst>
              <a:ext uri="{FF2B5EF4-FFF2-40B4-BE49-F238E27FC236}">
                <a16:creationId xmlns:a16="http://schemas.microsoft.com/office/drawing/2014/main" id="{BD7F018F-DFAA-E64F-5F4B-0452E3916FEC}"/>
              </a:ext>
            </a:extLst>
          </p:cNvPr>
          <p:cNvGraphicFramePr>
            <a:graphicFrameLocks noGrp="1"/>
          </p:cNvGraphicFramePr>
          <p:nvPr>
            <p:ph idx="1"/>
            <p:extLst>
              <p:ext uri="{D42A27DB-BD31-4B8C-83A1-F6EECF244321}">
                <p14:modId xmlns:p14="http://schemas.microsoft.com/office/powerpoint/2010/main" val="143096753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9898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20AE2-B92D-2B75-7DE2-3BFEF77EAC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26319B-3366-80E7-A6BE-776DF686DB78}"/>
              </a:ext>
            </a:extLst>
          </p:cNvPr>
          <p:cNvSpPr>
            <a:spLocks noGrp="1"/>
          </p:cNvSpPr>
          <p:nvPr>
            <p:ph type="title"/>
          </p:nvPr>
        </p:nvSpPr>
        <p:spPr/>
        <p:txBody>
          <a:bodyPr/>
          <a:lstStyle/>
          <a:p>
            <a:r>
              <a:rPr lang="en-US" dirty="0">
                <a:solidFill>
                  <a:schemeClr val="bg1"/>
                </a:solidFill>
              </a:rPr>
              <a:t>Tooling</a:t>
            </a:r>
          </a:p>
        </p:txBody>
      </p:sp>
      <p:sp>
        <p:nvSpPr>
          <p:cNvPr id="3" name="Text Placeholder 2">
            <a:extLst>
              <a:ext uri="{FF2B5EF4-FFF2-40B4-BE49-F238E27FC236}">
                <a16:creationId xmlns:a16="http://schemas.microsoft.com/office/drawing/2014/main" id="{264FC3B1-82DB-6792-6C38-3CF3662AFE0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6789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EF556-8B62-C269-561B-A2E4E74EBA62}"/>
            </a:ext>
          </a:extLst>
        </p:cNvPr>
        <p:cNvGrpSpPr/>
        <p:nvPr/>
      </p:nvGrpSpPr>
      <p:grpSpPr>
        <a:xfrm>
          <a:off x="0" y="0"/>
          <a:ext cx="0" cy="0"/>
          <a:chOff x="0" y="0"/>
          <a:chExt cx="0" cy="0"/>
        </a:xfrm>
      </p:grpSpPr>
      <p:sp>
        <p:nvSpPr>
          <p:cNvPr id="2" name="Text Placeholder 2">
            <a:extLst>
              <a:ext uri="{FF2B5EF4-FFF2-40B4-BE49-F238E27FC236}">
                <a16:creationId xmlns:a16="http://schemas.microsoft.com/office/drawing/2014/main" id="{65D403CC-C4BC-8125-2B7E-7191FA4C0300}"/>
              </a:ext>
            </a:extLst>
          </p:cNvPr>
          <p:cNvSpPr txBox="1">
            <a:spLocks/>
          </p:cNvSpPr>
          <p:nvPr/>
        </p:nvSpPr>
        <p:spPr>
          <a:xfrm>
            <a:off x="549549" y="508213"/>
            <a:ext cx="11196973" cy="677108"/>
          </a:xfrm>
          <a:prstGeom prst="rect">
            <a:avLst/>
          </a:prstGeom>
        </p:spPr>
        <p:txBody>
          <a:bodyPr vert="horz" wrap="square" lIns="0" tIns="0" rIns="0" bIns="0" rtlCol="0" anchor="t">
            <a:spAutoFit/>
          </a:bodyPr>
          <a:lstStyle>
            <a:lvl1pPr defTabSz="932742">
              <a:lnSpc>
                <a:spcPct val="100000"/>
              </a:lnSpc>
              <a:spcBef>
                <a:spcPct val="0"/>
              </a:spcBef>
              <a:buNone/>
              <a:defRPr lang="en-US" sz="3600" b="0" cap="none" spc="-50" baseline="0" dirty="0" smtClean="0">
                <a:ln w="3175">
                  <a:noFill/>
                </a:ln>
                <a:effectLst/>
                <a:latin typeface="+mj-lt"/>
                <a:cs typeface="Segoe UI" pitchFamily="34" charset="0"/>
              </a:defRPr>
            </a:lvl1pPr>
            <a:lvl2pPr marL="224097" marR="0" indent="0" algn="l" defTabSz="914367" rtl="0" eaLnBrk="1" fontAlgn="auto" latinLnBrk="0" hangingPunct="1">
              <a:lnSpc>
                <a:spcPct val="90000"/>
              </a:lnSpc>
              <a:spcBef>
                <a:spcPts val="0"/>
              </a:spcBef>
              <a:spcAft>
                <a:spcPts val="1274"/>
              </a:spcAft>
              <a:buClrTx/>
              <a:buSzPct val="90000"/>
              <a:buFont typeface="Wingdings" panose="05000000000000000000" pitchFamily="2" charset="2"/>
              <a:buNone/>
              <a:tabLst/>
              <a:defRPr sz="1961" kern="1200" spc="0" baseline="0">
                <a:solidFill>
                  <a:schemeClr val="tx2"/>
                </a:solidFill>
                <a:latin typeface="+mn-lt"/>
                <a:ea typeface="+mn-ea"/>
                <a:cs typeface="+mn-cs"/>
              </a:defRPr>
            </a:lvl2pPr>
            <a:lvl3pPr marL="448193" marR="0" indent="0" algn="l" defTabSz="914367" rtl="0" eaLnBrk="1" fontAlgn="auto" latinLnBrk="0" hangingPunct="1">
              <a:lnSpc>
                <a:spcPct val="90000"/>
              </a:lnSpc>
              <a:spcBef>
                <a:spcPts val="0"/>
              </a:spcBef>
              <a:spcAft>
                <a:spcPts val="1274"/>
              </a:spcAft>
              <a:buClrTx/>
              <a:buSzPct val="90000"/>
              <a:buFont typeface="Wingdings" panose="05000000000000000000" pitchFamily="2" charset="2"/>
              <a:buNone/>
              <a:tabLst/>
              <a:defRPr sz="1961" kern="1200" spc="0" baseline="0">
                <a:solidFill>
                  <a:srgbClr val="000000"/>
                </a:solidFill>
                <a:latin typeface="+mn-lt"/>
                <a:ea typeface="+mn-ea"/>
                <a:cs typeface="+mn-cs"/>
              </a:defRPr>
            </a:lvl3pPr>
            <a:lvl4pPr marL="672290" marR="0" indent="0" algn="l" defTabSz="914367" rtl="0" eaLnBrk="1" fontAlgn="auto" latinLnBrk="0" hangingPunct="1">
              <a:lnSpc>
                <a:spcPct val="90000"/>
              </a:lnSpc>
              <a:spcBef>
                <a:spcPts val="0"/>
              </a:spcBef>
              <a:spcAft>
                <a:spcPts val="1274"/>
              </a:spcAft>
              <a:buClrTx/>
              <a:buSzPct val="90000"/>
              <a:buFont typeface="Wingdings" panose="05000000000000000000" pitchFamily="2" charset="2"/>
              <a:buNone/>
              <a:tabLst/>
              <a:defRPr sz="1961" kern="1200" spc="0" baseline="0">
                <a:solidFill>
                  <a:srgbClr val="000000"/>
                </a:solidFill>
                <a:latin typeface="+mn-lt"/>
                <a:ea typeface="+mn-ea"/>
                <a:cs typeface="+mn-cs"/>
              </a:defRPr>
            </a:lvl4pPr>
            <a:lvl5pPr marL="896386"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372" kern="1200" spc="0" baseline="0">
                <a:solidFill>
                  <a:srgbClr val="000000"/>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50" normalizeH="0" baseline="0" noProof="0">
                <a:ln w="3175">
                  <a:noFill/>
                </a:ln>
                <a:solidFill>
                  <a:srgbClr val="FFFFFF"/>
                </a:solidFill>
                <a:effectLst/>
                <a:uLnTx/>
                <a:uFillTx/>
                <a:latin typeface="Segoe UI Semibold"/>
                <a:ea typeface="+mn-ea"/>
                <a:cs typeface="Segoe UI" pitchFamily="34" charset="0"/>
              </a:rPr>
              <a:t>Power Pages studios, editors and tools</a:t>
            </a:r>
          </a:p>
        </p:txBody>
      </p:sp>
      <p:graphicFrame>
        <p:nvGraphicFramePr>
          <p:cNvPr id="3" name="Diagram 2">
            <a:extLst>
              <a:ext uri="{FF2B5EF4-FFF2-40B4-BE49-F238E27FC236}">
                <a16:creationId xmlns:a16="http://schemas.microsoft.com/office/drawing/2014/main" id="{5BEBAE7A-A692-F527-B68F-A171B24FE03C}"/>
              </a:ext>
            </a:extLst>
          </p:cNvPr>
          <p:cNvGraphicFramePr/>
          <p:nvPr>
            <p:extLst>
              <p:ext uri="{D42A27DB-BD31-4B8C-83A1-F6EECF244321}">
                <p14:modId xmlns:p14="http://schemas.microsoft.com/office/powerpoint/2010/main" val="3796074990"/>
              </p:ext>
            </p:extLst>
          </p:nvPr>
        </p:nvGraphicFramePr>
        <p:xfrm>
          <a:off x="503853" y="1406769"/>
          <a:ext cx="11084767" cy="5158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A60C2D70-65C4-9731-2178-57318429C534}"/>
              </a:ext>
            </a:extLst>
          </p:cNvPr>
          <p:cNvSpPr txBox="1"/>
          <p:nvPr/>
        </p:nvSpPr>
        <p:spPr>
          <a:xfrm rot="5400000">
            <a:off x="-3244334" y="3244334"/>
            <a:ext cx="6858000" cy="369332"/>
          </a:xfrm>
          <a:prstGeom prst="rect">
            <a:avLst/>
          </a:prstGeom>
          <a:solidFill>
            <a:schemeClr val="bg1">
              <a:lumMod val="95000"/>
              <a:lumOff val="5000"/>
            </a:schemeClr>
          </a:solidFill>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884DC3"/>
                </a:solidFill>
                <a:effectLst/>
                <a:uLnTx/>
                <a:uFillTx/>
                <a:latin typeface="Seaford"/>
                <a:ea typeface="+mn-ea"/>
                <a:cs typeface="+mn-cs"/>
              </a:rPr>
              <a:t>Educational Visualization from Power Pages CAT</a:t>
            </a:r>
          </a:p>
        </p:txBody>
      </p:sp>
      <p:sp>
        <p:nvSpPr>
          <p:cNvPr id="4" name="Rectangle 3">
            <a:extLst>
              <a:ext uri="{FF2B5EF4-FFF2-40B4-BE49-F238E27FC236}">
                <a16:creationId xmlns:a16="http://schemas.microsoft.com/office/drawing/2014/main" id="{CEA19B7C-2EC4-536E-0348-106CAF2C2D14}"/>
              </a:ext>
            </a:extLst>
          </p:cNvPr>
          <p:cNvSpPr/>
          <p:nvPr/>
        </p:nvSpPr>
        <p:spPr bwMode="auto">
          <a:xfrm>
            <a:off x="8744742" y="3676917"/>
            <a:ext cx="1119753" cy="84356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SDM</a:t>
            </a:r>
            <a:br>
              <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br>
            <a:r>
              <a:rPr kumimoji="0" lang="en-US" sz="14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12+adx_</a:t>
            </a:r>
            <a:endPar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6" name="Rectangle 5">
            <a:extLst>
              <a:ext uri="{FF2B5EF4-FFF2-40B4-BE49-F238E27FC236}">
                <a16:creationId xmlns:a16="http://schemas.microsoft.com/office/drawing/2014/main" id="{080CF72C-E32F-B483-B4D1-AD051F26AE0B}"/>
              </a:ext>
            </a:extLst>
          </p:cNvPr>
          <p:cNvSpPr/>
          <p:nvPr/>
        </p:nvSpPr>
        <p:spPr bwMode="auto">
          <a:xfrm>
            <a:off x="9915291" y="3676917"/>
            <a:ext cx="1673329" cy="84356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EDM NEW!</a:t>
            </a:r>
          </a:p>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3 tables OTB</a:t>
            </a:r>
          </a:p>
        </p:txBody>
      </p:sp>
    </p:spTree>
    <p:extLst>
      <p:ext uri="{BB962C8B-B14F-4D97-AF65-F5344CB8AC3E}">
        <p14:creationId xmlns:p14="http://schemas.microsoft.com/office/powerpoint/2010/main" val="142923491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06309-E139-0C7D-DE1C-313A580DC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EB939D-96C2-D39A-5204-8A555C955446}"/>
              </a:ext>
            </a:extLst>
          </p:cNvPr>
          <p:cNvSpPr>
            <a:spLocks noGrp="1"/>
          </p:cNvSpPr>
          <p:nvPr>
            <p:ph type="title"/>
          </p:nvPr>
        </p:nvSpPr>
        <p:spPr/>
        <p:txBody>
          <a:bodyPr/>
          <a:lstStyle/>
          <a:p>
            <a:r>
              <a:rPr lang="en-US" dirty="0">
                <a:solidFill>
                  <a:schemeClr val="bg1"/>
                </a:solidFill>
              </a:rPr>
              <a:t>Power Pages : Tools</a:t>
            </a:r>
          </a:p>
        </p:txBody>
      </p:sp>
      <p:sp>
        <p:nvSpPr>
          <p:cNvPr id="3" name="Text Placeholder 2">
            <a:extLst>
              <a:ext uri="{FF2B5EF4-FFF2-40B4-BE49-F238E27FC236}">
                <a16:creationId xmlns:a16="http://schemas.microsoft.com/office/drawing/2014/main" id="{D988FEFE-4836-A78E-8491-44ABE2E28707}"/>
              </a:ext>
            </a:extLst>
          </p:cNvPr>
          <p:cNvSpPr>
            <a:spLocks noGrp="1"/>
          </p:cNvSpPr>
          <p:nvPr>
            <p:ph type="body" idx="1"/>
          </p:nvPr>
        </p:nvSpPr>
        <p:spPr/>
        <p:txBody>
          <a:bodyPr>
            <a:normAutofit/>
          </a:bodyPr>
          <a:lstStyle/>
          <a:p>
            <a:r>
              <a:rPr lang="en-US" sz="4400" dirty="0">
                <a:solidFill>
                  <a:schemeClr val="bg1"/>
                </a:solidFill>
              </a:rPr>
              <a:t>PPMA / PMA</a:t>
            </a:r>
          </a:p>
        </p:txBody>
      </p:sp>
      <p:sp>
        <p:nvSpPr>
          <p:cNvPr id="4" name="Content Placeholder 3">
            <a:extLst>
              <a:ext uri="{FF2B5EF4-FFF2-40B4-BE49-F238E27FC236}">
                <a16:creationId xmlns:a16="http://schemas.microsoft.com/office/drawing/2014/main" id="{547625D8-79CB-F822-A5D6-8D59BDB9E04A}"/>
              </a:ext>
            </a:extLst>
          </p:cNvPr>
          <p:cNvSpPr>
            <a:spLocks noGrp="1"/>
          </p:cNvSpPr>
          <p:nvPr>
            <p:ph sz="half" idx="2"/>
          </p:nvPr>
        </p:nvSpPr>
        <p:spPr/>
        <p:txBody>
          <a:bodyPr>
            <a:normAutofit/>
          </a:bodyPr>
          <a:lstStyle/>
          <a:p>
            <a:r>
              <a:rPr lang="en-US" dirty="0">
                <a:solidFill>
                  <a:schemeClr val="bg1"/>
                </a:solidFill>
              </a:rPr>
              <a:t>The original portal tool</a:t>
            </a:r>
          </a:p>
          <a:p>
            <a:r>
              <a:rPr lang="en-US" dirty="0">
                <a:solidFill>
                  <a:schemeClr val="bg1"/>
                </a:solidFill>
              </a:rPr>
              <a:t>Model-Driven App</a:t>
            </a:r>
          </a:p>
          <a:p>
            <a:r>
              <a:rPr lang="en-US" dirty="0">
                <a:solidFill>
                  <a:schemeClr val="bg1"/>
                </a:solidFill>
              </a:rPr>
              <a:t>The real config data is actually here</a:t>
            </a:r>
          </a:p>
          <a:p>
            <a:r>
              <a:rPr lang="en-US" dirty="0">
                <a:solidFill>
                  <a:schemeClr val="bg1"/>
                </a:solidFill>
              </a:rPr>
              <a:t>This is where the Runtime reads from for the actual Site</a:t>
            </a:r>
          </a:p>
          <a:p>
            <a:r>
              <a:rPr lang="en-US" dirty="0">
                <a:solidFill>
                  <a:schemeClr val="bg1"/>
                </a:solidFill>
              </a:rPr>
              <a:t>Less and less investments here</a:t>
            </a:r>
          </a:p>
          <a:p>
            <a:endParaRPr lang="en-US" dirty="0">
              <a:solidFill>
                <a:schemeClr val="bg1"/>
              </a:solidFill>
            </a:endParaRPr>
          </a:p>
        </p:txBody>
      </p:sp>
      <p:sp>
        <p:nvSpPr>
          <p:cNvPr id="5" name="Text Placeholder 4">
            <a:extLst>
              <a:ext uri="{FF2B5EF4-FFF2-40B4-BE49-F238E27FC236}">
                <a16:creationId xmlns:a16="http://schemas.microsoft.com/office/drawing/2014/main" id="{2D458C1F-45C2-1050-50C3-FF61812CB695}"/>
              </a:ext>
            </a:extLst>
          </p:cNvPr>
          <p:cNvSpPr>
            <a:spLocks noGrp="1"/>
          </p:cNvSpPr>
          <p:nvPr>
            <p:ph type="body" sz="quarter" idx="3"/>
          </p:nvPr>
        </p:nvSpPr>
        <p:spPr/>
        <p:txBody>
          <a:bodyPr>
            <a:normAutofit/>
          </a:bodyPr>
          <a:lstStyle/>
          <a:p>
            <a:r>
              <a:rPr lang="en-US" sz="4400" dirty="0">
                <a:solidFill>
                  <a:schemeClr val="bg1"/>
                </a:solidFill>
              </a:rPr>
              <a:t>Studio</a:t>
            </a:r>
          </a:p>
        </p:txBody>
      </p:sp>
      <p:sp>
        <p:nvSpPr>
          <p:cNvPr id="6" name="Content Placeholder 5">
            <a:extLst>
              <a:ext uri="{FF2B5EF4-FFF2-40B4-BE49-F238E27FC236}">
                <a16:creationId xmlns:a16="http://schemas.microsoft.com/office/drawing/2014/main" id="{70D52421-6454-F27C-B5D1-4419771EC85D}"/>
              </a:ext>
            </a:extLst>
          </p:cNvPr>
          <p:cNvSpPr>
            <a:spLocks noGrp="1"/>
          </p:cNvSpPr>
          <p:nvPr>
            <p:ph sz="quarter" idx="4"/>
          </p:nvPr>
        </p:nvSpPr>
        <p:spPr/>
        <p:txBody>
          <a:bodyPr>
            <a:normAutofit/>
          </a:bodyPr>
          <a:lstStyle/>
          <a:p>
            <a:r>
              <a:rPr lang="en-US" dirty="0">
                <a:solidFill>
                  <a:schemeClr val="bg1"/>
                </a:solidFill>
              </a:rPr>
              <a:t>This is where most new feature configuration would be introduced </a:t>
            </a:r>
          </a:p>
          <a:p>
            <a:r>
              <a:rPr lang="en-US" dirty="0">
                <a:solidFill>
                  <a:schemeClr val="bg1"/>
                </a:solidFill>
              </a:rPr>
              <a:t>This is where all new things happen</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99018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8FFA7-5361-5B79-119F-541AE2EAAD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BE93C7-A283-E236-B086-81BE2F593EFB}"/>
              </a:ext>
            </a:extLst>
          </p:cNvPr>
          <p:cNvSpPr>
            <a:spLocks noGrp="1"/>
          </p:cNvSpPr>
          <p:nvPr>
            <p:ph type="title"/>
          </p:nvPr>
        </p:nvSpPr>
        <p:spPr/>
        <p:txBody>
          <a:bodyPr/>
          <a:lstStyle/>
          <a:p>
            <a:r>
              <a:rPr lang="en-US" dirty="0">
                <a:solidFill>
                  <a:schemeClr val="bg1"/>
                </a:solidFill>
              </a:rPr>
              <a:t>Power Pages : Tools</a:t>
            </a:r>
          </a:p>
        </p:txBody>
      </p:sp>
      <p:sp>
        <p:nvSpPr>
          <p:cNvPr id="3" name="Text Placeholder 2">
            <a:extLst>
              <a:ext uri="{FF2B5EF4-FFF2-40B4-BE49-F238E27FC236}">
                <a16:creationId xmlns:a16="http://schemas.microsoft.com/office/drawing/2014/main" id="{15C9BEF5-2616-37BB-20FF-7343A3F62ADE}"/>
              </a:ext>
            </a:extLst>
          </p:cNvPr>
          <p:cNvSpPr>
            <a:spLocks noGrp="1"/>
          </p:cNvSpPr>
          <p:nvPr>
            <p:ph type="body" idx="1"/>
          </p:nvPr>
        </p:nvSpPr>
        <p:spPr/>
        <p:txBody>
          <a:bodyPr>
            <a:normAutofit/>
          </a:bodyPr>
          <a:lstStyle/>
          <a:p>
            <a:r>
              <a:rPr lang="en-US" sz="4400" dirty="0" err="1">
                <a:solidFill>
                  <a:schemeClr val="bg1"/>
                </a:solidFill>
              </a:rPr>
              <a:t>VSCode</a:t>
            </a:r>
            <a:r>
              <a:rPr lang="en-US" sz="4400" dirty="0">
                <a:solidFill>
                  <a:schemeClr val="bg1"/>
                </a:solidFill>
              </a:rPr>
              <a:t> Desktop</a:t>
            </a:r>
          </a:p>
        </p:txBody>
      </p:sp>
      <p:sp>
        <p:nvSpPr>
          <p:cNvPr id="4" name="Content Placeholder 3">
            <a:extLst>
              <a:ext uri="{FF2B5EF4-FFF2-40B4-BE49-F238E27FC236}">
                <a16:creationId xmlns:a16="http://schemas.microsoft.com/office/drawing/2014/main" id="{1134F360-4A52-941B-14BE-7CFAC417AAB6}"/>
              </a:ext>
            </a:extLst>
          </p:cNvPr>
          <p:cNvSpPr>
            <a:spLocks noGrp="1"/>
          </p:cNvSpPr>
          <p:nvPr>
            <p:ph sz="half" idx="2"/>
          </p:nvPr>
        </p:nvSpPr>
        <p:spPr>
          <a:xfrm>
            <a:off x="839788" y="2505074"/>
            <a:ext cx="5157787" cy="4104731"/>
          </a:xfrm>
        </p:spPr>
        <p:txBody>
          <a:bodyPr>
            <a:normAutofit lnSpcReduction="10000"/>
          </a:bodyPr>
          <a:lstStyle/>
          <a:p>
            <a:r>
              <a:rPr lang="en-US" dirty="0">
                <a:solidFill>
                  <a:schemeClr val="bg1"/>
                </a:solidFill>
              </a:rPr>
              <a:t>Works on local copy of the code</a:t>
            </a:r>
          </a:p>
          <a:p>
            <a:endParaRPr lang="en-US" dirty="0">
              <a:solidFill>
                <a:schemeClr val="bg1"/>
              </a:solidFill>
            </a:endParaRPr>
          </a:p>
          <a:p>
            <a:r>
              <a:rPr lang="en-US" dirty="0">
                <a:solidFill>
                  <a:schemeClr val="bg1"/>
                </a:solidFill>
              </a:rPr>
              <a:t>Copilot helps you write code</a:t>
            </a:r>
          </a:p>
          <a:p>
            <a:r>
              <a:rPr lang="en-US" dirty="0">
                <a:solidFill>
                  <a:schemeClr val="bg1"/>
                </a:solidFill>
              </a:rPr>
              <a:t>Must download/upload to preview</a:t>
            </a:r>
          </a:p>
          <a:p>
            <a:r>
              <a:rPr lang="en-US" dirty="0">
                <a:solidFill>
                  <a:schemeClr val="bg1"/>
                </a:solidFill>
              </a:rPr>
              <a:t>Careful with multi-</a:t>
            </a:r>
            <a:r>
              <a:rPr lang="en-US" dirty="0" err="1">
                <a:solidFill>
                  <a:schemeClr val="bg1"/>
                </a:solidFill>
              </a:rPr>
              <a:t>devs</a:t>
            </a:r>
            <a:r>
              <a:rPr lang="en-US" dirty="0">
                <a:solidFill>
                  <a:schemeClr val="bg1"/>
                </a:solidFill>
              </a:rPr>
              <a:t> on the same environment – can override code made by others or even yourself</a:t>
            </a:r>
          </a:p>
        </p:txBody>
      </p:sp>
      <p:sp>
        <p:nvSpPr>
          <p:cNvPr id="5" name="Text Placeholder 4">
            <a:extLst>
              <a:ext uri="{FF2B5EF4-FFF2-40B4-BE49-F238E27FC236}">
                <a16:creationId xmlns:a16="http://schemas.microsoft.com/office/drawing/2014/main" id="{960F0598-2C95-0D22-3B1B-594B54C93D51}"/>
              </a:ext>
            </a:extLst>
          </p:cNvPr>
          <p:cNvSpPr>
            <a:spLocks noGrp="1"/>
          </p:cNvSpPr>
          <p:nvPr>
            <p:ph type="body" sz="quarter" idx="3"/>
          </p:nvPr>
        </p:nvSpPr>
        <p:spPr/>
        <p:txBody>
          <a:bodyPr>
            <a:normAutofit/>
          </a:bodyPr>
          <a:lstStyle/>
          <a:p>
            <a:r>
              <a:rPr lang="en-US" sz="4400" dirty="0" err="1">
                <a:solidFill>
                  <a:schemeClr val="bg1"/>
                </a:solidFill>
              </a:rPr>
              <a:t>VSCode</a:t>
            </a:r>
            <a:r>
              <a:rPr lang="en-US" sz="4400" dirty="0">
                <a:solidFill>
                  <a:schemeClr val="bg1"/>
                </a:solidFill>
              </a:rPr>
              <a:t> Online</a:t>
            </a:r>
          </a:p>
        </p:txBody>
      </p:sp>
      <p:sp>
        <p:nvSpPr>
          <p:cNvPr id="6" name="Content Placeholder 5">
            <a:extLst>
              <a:ext uri="{FF2B5EF4-FFF2-40B4-BE49-F238E27FC236}">
                <a16:creationId xmlns:a16="http://schemas.microsoft.com/office/drawing/2014/main" id="{37C85E24-244F-3879-892C-56E77BE18752}"/>
              </a:ext>
            </a:extLst>
          </p:cNvPr>
          <p:cNvSpPr>
            <a:spLocks noGrp="1"/>
          </p:cNvSpPr>
          <p:nvPr>
            <p:ph sz="quarter" idx="4"/>
          </p:nvPr>
        </p:nvSpPr>
        <p:spPr>
          <a:xfrm>
            <a:off x="6172200" y="2505074"/>
            <a:ext cx="5183188" cy="4104731"/>
          </a:xfrm>
        </p:spPr>
        <p:txBody>
          <a:bodyPr>
            <a:normAutofit lnSpcReduction="10000"/>
          </a:bodyPr>
          <a:lstStyle/>
          <a:p>
            <a:r>
              <a:rPr lang="en-US" dirty="0">
                <a:solidFill>
                  <a:schemeClr val="bg1"/>
                </a:solidFill>
              </a:rPr>
              <a:t>Works on the live version of the code in the Dataverse configuration </a:t>
            </a:r>
          </a:p>
          <a:p>
            <a:r>
              <a:rPr lang="en-US" dirty="0">
                <a:solidFill>
                  <a:schemeClr val="bg1"/>
                </a:solidFill>
              </a:rPr>
              <a:t>Copilot helps you write code</a:t>
            </a:r>
          </a:p>
          <a:p>
            <a:r>
              <a:rPr lang="en-US" dirty="0">
                <a:solidFill>
                  <a:schemeClr val="bg1"/>
                </a:solidFill>
              </a:rPr>
              <a:t>Conflict resolution chance when saving over changed code</a:t>
            </a:r>
          </a:p>
          <a:p>
            <a:r>
              <a:rPr lang="en-US" dirty="0">
                <a:solidFill>
                  <a:schemeClr val="bg1"/>
                </a:solidFill>
              </a:rPr>
              <a:t>Studio/PMA “Edit in VS Code”</a:t>
            </a:r>
          </a:p>
          <a:p>
            <a:endParaRPr lang="en-US" dirty="0">
              <a:solidFill>
                <a:schemeClr val="bg1"/>
              </a:solidFill>
            </a:endParaRPr>
          </a:p>
        </p:txBody>
      </p:sp>
    </p:spTree>
    <p:extLst>
      <p:ext uri="{BB962C8B-B14F-4D97-AF65-F5344CB8AC3E}">
        <p14:creationId xmlns:p14="http://schemas.microsoft.com/office/powerpoint/2010/main" val="389589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93372-AFBB-5918-B28C-763B9446CD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D504E5-187C-6377-FC72-D3DB11F5A467}"/>
              </a:ext>
            </a:extLst>
          </p:cNvPr>
          <p:cNvSpPr>
            <a:spLocks noGrp="1"/>
          </p:cNvSpPr>
          <p:nvPr>
            <p:ph type="title"/>
          </p:nvPr>
        </p:nvSpPr>
        <p:spPr/>
        <p:txBody>
          <a:bodyPr/>
          <a:lstStyle/>
          <a:p>
            <a:r>
              <a:rPr lang="en-US" dirty="0">
                <a:solidFill>
                  <a:schemeClr val="bg1"/>
                </a:solidFill>
              </a:rPr>
              <a:t>Power Pages : Tools</a:t>
            </a:r>
          </a:p>
        </p:txBody>
      </p:sp>
      <p:sp>
        <p:nvSpPr>
          <p:cNvPr id="3" name="Text Placeholder 2">
            <a:extLst>
              <a:ext uri="{FF2B5EF4-FFF2-40B4-BE49-F238E27FC236}">
                <a16:creationId xmlns:a16="http://schemas.microsoft.com/office/drawing/2014/main" id="{07E8C648-4BA3-2488-D686-396EDC7D7E81}"/>
              </a:ext>
            </a:extLst>
          </p:cNvPr>
          <p:cNvSpPr>
            <a:spLocks noGrp="1"/>
          </p:cNvSpPr>
          <p:nvPr>
            <p:ph type="body" idx="1"/>
          </p:nvPr>
        </p:nvSpPr>
        <p:spPr/>
        <p:txBody>
          <a:bodyPr>
            <a:normAutofit/>
          </a:bodyPr>
          <a:lstStyle/>
          <a:p>
            <a:r>
              <a:rPr lang="en-US" sz="4400" dirty="0" err="1">
                <a:solidFill>
                  <a:schemeClr val="bg1"/>
                </a:solidFill>
              </a:rPr>
              <a:t>DevTools</a:t>
            </a:r>
            <a:r>
              <a:rPr lang="en-US" sz="4400" dirty="0">
                <a:solidFill>
                  <a:schemeClr val="bg1"/>
                </a:solidFill>
              </a:rPr>
              <a:t> extension</a:t>
            </a:r>
          </a:p>
        </p:txBody>
      </p:sp>
      <p:sp>
        <p:nvSpPr>
          <p:cNvPr id="4" name="Content Placeholder 3">
            <a:extLst>
              <a:ext uri="{FF2B5EF4-FFF2-40B4-BE49-F238E27FC236}">
                <a16:creationId xmlns:a16="http://schemas.microsoft.com/office/drawing/2014/main" id="{4761AEC8-B47E-A930-36F8-475CEF672689}"/>
              </a:ext>
            </a:extLst>
          </p:cNvPr>
          <p:cNvSpPr>
            <a:spLocks noGrp="1"/>
          </p:cNvSpPr>
          <p:nvPr>
            <p:ph sz="half" idx="2"/>
          </p:nvPr>
        </p:nvSpPr>
        <p:spPr/>
        <p:txBody>
          <a:bodyPr>
            <a:normAutofit/>
          </a:bodyPr>
          <a:lstStyle/>
          <a:p>
            <a:r>
              <a:rPr lang="en-US" dirty="0">
                <a:solidFill>
                  <a:schemeClr val="bg1"/>
                </a:solidFill>
              </a:rPr>
              <a:t>See Output trace from liquid code running on server side </a:t>
            </a:r>
          </a:p>
          <a:p>
            <a:r>
              <a:rPr lang="en-US" dirty="0">
                <a:solidFill>
                  <a:schemeClr val="bg1"/>
                </a:solidFill>
              </a:rPr>
              <a:t>It’s the alternative to outputting raw values</a:t>
            </a:r>
          </a:p>
        </p:txBody>
      </p:sp>
      <p:sp>
        <p:nvSpPr>
          <p:cNvPr id="5" name="Text Placeholder 4">
            <a:extLst>
              <a:ext uri="{FF2B5EF4-FFF2-40B4-BE49-F238E27FC236}">
                <a16:creationId xmlns:a16="http://schemas.microsoft.com/office/drawing/2014/main" id="{DC9BF99D-2248-5DCA-EA60-87CF639262F7}"/>
              </a:ext>
            </a:extLst>
          </p:cNvPr>
          <p:cNvSpPr>
            <a:spLocks noGrp="1"/>
          </p:cNvSpPr>
          <p:nvPr>
            <p:ph type="body" sz="quarter" idx="3"/>
          </p:nvPr>
        </p:nvSpPr>
        <p:spPr/>
        <p:txBody>
          <a:bodyPr>
            <a:normAutofit/>
          </a:bodyPr>
          <a:lstStyle/>
          <a:p>
            <a:r>
              <a:rPr lang="en-US" sz="4400" dirty="0">
                <a:solidFill>
                  <a:schemeClr val="bg1"/>
                </a:solidFill>
              </a:rPr>
              <a:t>Error log</a:t>
            </a:r>
          </a:p>
        </p:txBody>
      </p:sp>
      <p:sp>
        <p:nvSpPr>
          <p:cNvPr id="6" name="Content Placeholder 5">
            <a:extLst>
              <a:ext uri="{FF2B5EF4-FFF2-40B4-BE49-F238E27FC236}">
                <a16:creationId xmlns:a16="http://schemas.microsoft.com/office/drawing/2014/main" id="{18E41E0A-D4B3-412F-6775-D12262C233BB}"/>
              </a:ext>
            </a:extLst>
          </p:cNvPr>
          <p:cNvSpPr>
            <a:spLocks noGrp="1"/>
          </p:cNvSpPr>
          <p:nvPr>
            <p:ph sz="quarter" idx="4"/>
          </p:nvPr>
        </p:nvSpPr>
        <p:spPr/>
        <p:txBody>
          <a:bodyPr>
            <a:normAutofit/>
          </a:bodyPr>
          <a:lstStyle/>
          <a:p>
            <a:r>
              <a:rPr lang="en-US" dirty="0">
                <a:solidFill>
                  <a:schemeClr val="bg1"/>
                </a:solidFill>
              </a:rPr>
              <a:t>Enable full error is on by default in Developer website mode</a:t>
            </a:r>
          </a:p>
          <a:p>
            <a:r>
              <a:rPr lang="en-US" dirty="0">
                <a:solidFill>
                  <a:schemeClr val="bg1"/>
                </a:solidFill>
              </a:rPr>
              <a:t>Make sure your site is not having error </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5951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F175F-A69D-109D-76DB-ECB24A21E4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29187E-F65B-879A-79AB-643D002CD7EB}"/>
              </a:ext>
            </a:extLst>
          </p:cNvPr>
          <p:cNvSpPr>
            <a:spLocks noGrp="1"/>
          </p:cNvSpPr>
          <p:nvPr>
            <p:ph type="title"/>
          </p:nvPr>
        </p:nvSpPr>
        <p:spPr/>
        <p:txBody>
          <a:bodyPr/>
          <a:lstStyle/>
          <a:p>
            <a:r>
              <a:rPr lang="en-US" dirty="0">
                <a:solidFill>
                  <a:schemeClr val="bg1"/>
                </a:solidFill>
              </a:rPr>
              <a:t>Power Pages : Packaging Tools</a:t>
            </a:r>
          </a:p>
        </p:txBody>
      </p:sp>
      <p:sp>
        <p:nvSpPr>
          <p:cNvPr id="3" name="Text Placeholder 2">
            <a:extLst>
              <a:ext uri="{FF2B5EF4-FFF2-40B4-BE49-F238E27FC236}">
                <a16:creationId xmlns:a16="http://schemas.microsoft.com/office/drawing/2014/main" id="{42793BCE-04C7-09C0-B5F9-4DD200500718}"/>
              </a:ext>
            </a:extLst>
          </p:cNvPr>
          <p:cNvSpPr>
            <a:spLocks noGrp="1"/>
          </p:cNvSpPr>
          <p:nvPr>
            <p:ph type="body" idx="1"/>
          </p:nvPr>
        </p:nvSpPr>
        <p:spPr/>
        <p:txBody>
          <a:bodyPr>
            <a:normAutofit/>
          </a:bodyPr>
          <a:lstStyle/>
          <a:p>
            <a:r>
              <a:rPr lang="en-US" sz="4400" dirty="0">
                <a:solidFill>
                  <a:schemeClr val="bg1"/>
                </a:solidFill>
              </a:rPr>
              <a:t>PAC CLI</a:t>
            </a:r>
          </a:p>
        </p:txBody>
      </p:sp>
      <p:sp>
        <p:nvSpPr>
          <p:cNvPr id="4" name="Content Placeholder 3">
            <a:extLst>
              <a:ext uri="{FF2B5EF4-FFF2-40B4-BE49-F238E27FC236}">
                <a16:creationId xmlns:a16="http://schemas.microsoft.com/office/drawing/2014/main" id="{FD6582E1-F45C-7AA5-44F9-E1602FA23FFB}"/>
              </a:ext>
            </a:extLst>
          </p:cNvPr>
          <p:cNvSpPr>
            <a:spLocks noGrp="1"/>
          </p:cNvSpPr>
          <p:nvPr>
            <p:ph sz="half" idx="2"/>
          </p:nvPr>
        </p:nvSpPr>
        <p:spPr/>
        <p:txBody>
          <a:bodyPr>
            <a:normAutofit/>
          </a:bodyPr>
          <a:lstStyle/>
          <a:p>
            <a:r>
              <a:rPr lang="en-US" dirty="0">
                <a:solidFill>
                  <a:schemeClr val="bg1"/>
                </a:solidFill>
              </a:rPr>
              <a:t>Enterprise Grade</a:t>
            </a:r>
          </a:p>
          <a:p>
            <a:r>
              <a:rPr lang="en-US" dirty="0">
                <a:solidFill>
                  <a:schemeClr val="bg1"/>
                </a:solidFill>
              </a:rPr>
              <a:t>Packing &amp; Unpacking</a:t>
            </a:r>
          </a:p>
          <a:p>
            <a:r>
              <a:rPr lang="en-US" dirty="0">
                <a:solidFill>
                  <a:schemeClr val="bg1"/>
                </a:solidFill>
              </a:rPr>
              <a:t>Real Files</a:t>
            </a:r>
          </a:p>
          <a:p>
            <a:r>
              <a:rPr lang="en-US" dirty="0">
                <a:solidFill>
                  <a:schemeClr val="bg1"/>
                </a:solidFill>
              </a:rPr>
              <a:t>Very good fit for </a:t>
            </a:r>
          </a:p>
          <a:p>
            <a:r>
              <a:rPr lang="en-US" dirty="0">
                <a:solidFill>
                  <a:schemeClr val="bg1"/>
                </a:solidFill>
              </a:rPr>
              <a:t>Can be use inside of automation DevOps or GitHub </a:t>
            </a:r>
          </a:p>
        </p:txBody>
      </p:sp>
      <p:sp>
        <p:nvSpPr>
          <p:cNvPr id="5" name="Text Placeholder 4">
            <a:extLst>
              <a:ext uri="{FF2B5EF4-FFF2-40B4-BE49-F238E27FC236}">
                <a16:creationId xmlns:a16="http://schemas.microsoft.com/office/drawing/2014/main" id="{6093B3DF-349A-43F5-5C6D-11BF64E5044E}"/>
              </a:ext>
            </a:extLst>
          </p:cNvPr>
          <p:cNvSpPr>
            <a:spLocks noGrp="1"/>
          </p:cNvSpPr>
          <p:nvPr>
            <p:ph type="body" sz="quarter" idx="3"/>
          </p:nvPr>
        </p:nvSpPr>
        <p:spPr/>
        <p:txBody>
          <a:bodyPr>
            <a:normAutofit/>
          </a:bodyPr>
          <a:lstStyle/>
          <a:p>
            <a:r>
              <a:rPr lang="en-US" sz="4400" dirty="0">
                <a:solidFill>
                  <a:schemeClr val="bg1"/>
                </a:solidFill>
              </a:rPr>
              <a:t>Solution</a:t>
            </a:r>
          </a:p>
        </p:txBody>
      </p:sp>
      <p:sp>
        <p:nvSpPr>
          <p:cNvPr id="6" name="Content Placeholder 5">
            <a:extLst>
              <a:ext uri="{FF2B5EF4-FFF2-40B4-BE49-F238E27FC236}">
                <a16:creationId xmlns:a16="http://schemas.microsoft.com/office/drawing/2014/main" id="{5EFFD6D7-B2D5-93F9-CAF6-4B947ACFF662}"/>
              </a:ext>
            </a:extLst>
          </p:cNvPr>
          <p:cNvSpPr>
            <a:spLocks noGrp="1"/>
          </p:cNvSpPr>
          <p:nvPr>
            <p:ph sz="quarter" idx="4"/>
          </p:nvPr>
        </p:nvSpPr>
        <p:spPr/>
        <p:txBody>
          <a:bodyPr>
            <a:normAutofit/>
          </a:bodyPr>
          <a:lstStyle/>
          <a:p>
            <a:r>
              <a:rPr lang="en-US" dirty="0">
                <a:solidFill>
                  <a:schemeClr val="bg1"/>
                </a:solidFill>
              </a:rPr>
              <a:t>Enhanced Data Model</a:t>
            </a:r>
          </a:p>
          <a:p>
            <a:r>
              <a:rPr lang="en-US" dirty="0">
                <a:solidFill>
                  <a:schemeClr val="bg1"/>
                </a:solidFill>
              </a:rPr>
              <a:t>Works with Pipelines</a:t>
            </a:r>
          </a:p>
          <a:p>
            <a:r>
              <a:rPr lang="en-US" dirty="0">
                <a:solidFill>
                  <a:schemeClr val="bg1"/>
                </a:solidFill>
              </a:rPr>
              <a:t>Simple to use</a:t>
            </a:r>
          </a:p>
          <a:p>
            <a:r>
              <a:rPr lang="en-US" dirty="0">
                <a:solidFill>
                  <a:schemeClr val="bg1"/>
                </a:solidFill>
              </a:rPr>
              <a:t>Whole site for now</a:t>
            </a:r>
          </a:p>
          <a:p>
            <a:r>
              <a:rPr lang="en-US" dirty="0">
                <a:solidFill>
                  <a:schemeClr val="bg1"/>
                </a:solidFill>
              </a:rPr>
              <a:t>Expand to see code hard, hard to compare change set</a:t>
            </a:r>
          </a:p>
        </p:txBody>
      </p:sp>
    </p:spTree>
    <p:extLst>
      <p:ext uri="{BB962C8B-B14F-4D97-AF65-F5344CB8AC3E}">
        <p14:creationId xmlns:p14="http://schemas.microsoft.com/office/powerpoint/2010/main" val="238055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FA5F4-D09D-CB1F-8DA2-B55485DD02B5}"/>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1A7074B-E2A7-E3AC-13AE-8EDDEBC8CFB6}"/>
              </a:ext>
            </a:extLst>
          </p:cNvPr>
          <p:cNvGraphicFramePr>
            <a:graphicFrameLocks noGrp="1"/>
          </p:cNvGraphicFramePr>
          <p:nvPr/>
        </p:nvGraphicFramePr>
        <p:xfrm>
          <a:off x="0" y="0"/>
          <a:ext cx="12192000" cy="1435100"/>
        </p:xfrm>
        <a:graphic>
          <a:graphicData uri="http://schemas.openxmlformats.org/drawingml/2006/table">
            <a:tbl>
              <a:tblPr firstRow="1" bandRow="1">
                <a:tableStyleId>{E8B1032C-EA38-4F05-BA0D-38AFFFC7BED3}</a:tableStyleId>
              </a:tblPr>
              <a:tblGrid>
                <a:gridCol w="692524">
                  <a:extLst>
                    <a:ext uri="{9D8B030D-6E8A-4147-A177-3AD203B41FA5}">
                      <a16:colId xmlns:a16="http://schemas.microsoft.com/office/drawing/2014/main" val="3601535775"/>
                    </a:ext>
                  </a:extLst>
                </a:gridCol>
                <a:gridCol w="11499476">
                  <a:extLst>
                    <a:ext uri="{9D8B030D-6E8A-4147-A177-3AD203B41FA5}">
                      <a16:colId xmlns:a16="http://schemas.microsoft.com/office/drawing/2014/main" val="1161677279"/>
                    </a:ext>
                  </a:extLst>
                </a:gridCol>
              </a:tblGrid>
              <a:tr h="717550">
                <a:tc>
                  <a:txBody>
                    <a:bodyPr/>
                    <a:lstStyle/>
                    <a:p>
                      <a:endParaRPr lang="en-US"/>
                    </a:p>
                  </a:txBody>
                  <a:tcPr/>
                </a:tc>
                <a:tc>
                  <a:txBody>
                    <a:bodyPr/>
                    <a:lstStyle/>
                    <a:p>
                      <a:endParaRPr lang="en-US"/>
                    </a:p>
                  </a:txBody>
                  <a:tcPr/>
                </a:tc>
                <a:extLst>
                  <a:ext uri="{0D108BD9-81ED-4DB2-BD59-A6C34878D82A}">
                    <a16:rowId xmlns:a16="http://schemas.microsoft.com/office/drawing/2014/main" val="147364866"/>
                  </a:ext>
                </a:extLst>
              </a:tr>
              <a:tr h="717550">
                <a:tc>
                  <a:txBody>
                    <a:bodyPr/>
                    <a:lstStyle/>
                    <a:p>
                      <a:pPr algn="l"/>
                      <a:endParaRPr lang="en-US"/>
                    </a:p>
                  </a:txBody>
                  <a:tcPr anchor="ctr"/>
                </a:tc>
                <a:tc>
                  <a:txBody>
                    <a:bodyPr/>
                    <a:lstStyle/>
                    <a:p>
                      <a:pPr algn="l"/>
                      <a:r>
                        <a:rPr lang="en-US"/>
                        <a:t>Concern</a:t>
                      </a:r>
                    </a:p>
                  </a:txBody>
                  <a:tcPr anchor="ctr"/>
                </a:tc>
                <a:extLst>
                  <a:ext uri="{0D108BD9-81ED-4DB2-BD59-A6C34878D82A}">
                    <a16:rowId xmlns:a16="http://schemas.microsoft.com/office/drawing/2014/main" val="2015146985"/>
                  </a:ext>
                </a:extLst>
              </a:tr>
            </a:tbl>
          </a:graphicData>
        </a:graphic>
      </p:graphicFrame>
      <p:sp>
        <p:nvSpPr>
          <p:cNvPr id="2" name="Title 1">
            <a:extLst>
              <a:ext uri="{FF2B5EF4-FFF2-40B4-BE49-F238E27FC236}">
                <a16:creationId xmlns:a16="http://schemas.microsoft.com/office/drawing/2014/main" id="{7DA6F4CB-26C2-DBE8-951A-7819C80AD4C8}"/>
              </a:ext>
            </a:extLst>
          </p:cNvPr>
          <p:cNvSpPr>
            <a:spLocks noGrp="1"/>
          </p:cNvSpPr>
          <p:nvPr>
            <p:ph type="title"/>
          </p:nvPr>
        </p:nvSpPr>
        <p:spPr>
          <a:xfrm>
            <a:off x="834885" y="63660"/>
            <a:ext cx="10774503" cy="553998"/>
          </a:xfrm>
        </p:spPr>
        <p:txBody>
          <a:bodyPr/>
          <a:lstStyle/>
          <a:p>
            <a:r>
              <a:rPr lang="en-US"/>
              <a:t>ALM</a:t>
            </a:r>
          </a:p>
        </p:txBody>
      </p:sp>
      <p:sp>
        <p:nvSpPr>
          <p:cNvPr id="3" name="Content Placeholder 2">
            <a:extLst>
              <a:ext uri="{FF2B5EF4-FFF2-40B4-BE49-F238E27FC236}">
                <a16:creationId xmlns:a16="http://schemas.microsoft.com/office/drawing/2014/main" id="{16C6D7BA-B77D-693F-6CD3-34398712D408}"/>
              </a:ext>
            </a:extLst>
          </p:cNvPr>
          <p:cNvSpPr>
            <a:spLocks noGrp="1"/>
          </p:cNvSpPr>
          <p:nvPr>
            <p:ph sz="quarter" idx="12"/>
          </p:nvPr>
        </p:nvSpPr>
        <p:spPr>
          <a:xfrm>
            <a:off x="785906" y="1845236"/>
            <a:ext cx="5211763" cy="2573012"/>
          </a:xfrm>
        </p:spPr>
        <p:txBody>
          <a:bodyPr/>
          <a:lstStyle/>
          <a:p>
            <a:r>
              <a:rPr lang="en-US"/>
              <a:t>Current ALM Usage</a:t>
            </a:r>
          </a:p>
          <a:p>
            <a:pPr lvl="1"/>
            <a:r>
              <a:rPr lang="en-US"/>
              <a:t>Did not review</a:t>
            </a:r>
          </a:p>
          <a:p>
            <a:r>
              <a:rPr lang="en-US"/>
              <a:t>ALM via PAC CLI</a:t>
            </a:r>
          </a:p>
          <a:p>
            <a:pPr lvl="1"/>
            <a:r>
              <a:rPr lang="en-US"/>
              <a:t>Did not review</a:t>
            </a:r>
          </a:p>
          <a:p>
            <a:r>
              <a:rPr lang="en-US"/>
              <a:t>ALM via Solutions </a:t>
            </a:r>
          </a:p>
          <a:p>
            <a:pPr lvl="1"/>
            <a:r>
              <a:rPr lang="en-US"/>
              <a:t>Did not review</a:t>
            </a:r>
          </a:p>
        </p:txBody>
      </p:sp>
      <p:sp>
        <p:nvSpPr>
          <p:cNvPr id="4" name="Content Placeholder 3">
            <a:extLst>
              <a:ext uri="{FF2B5EF4-FFF2-40B4-BE49-F238E27FC236}">
                <a16:creationId xmlns:a16="http://schemas.microsoft.com/office/drawing/2014/main" id="{E831D4E5-FE11-D983-D2A8-F06FE7C1DD21}"/>
              </a:ext>
            </a:extLst>
          </p:cNvPr>
          <p:cNvSpPr>
            <a:spLocks noGrp="1"/>
          </p:cNvSpPr>
          <p:nvPr>
            <p:ph sz="quarter" idx="13"/>
          </p:nvPr>
        </p:nvSpPr>
        <p:spPr>
          <a:xfrm>
            <a:off x="6483817" y="1845236"/>
            <a:ext cx="5219700" cy="2757678"/>
          </a:xfrm>
        </p:spPr>
        <p:txBody>
          <a:bodyPr/>
          <a:lstStyle/>
          <a:p>
            <a:pPr marL="0" indent="0">
              <a:buNone/>
            </a:pPr>
            <a:r>
              <a:rPr lang="en-US"/>
              <a:t>Why is this important?</a:t>
            </a:r>
          </a:p>
          <a:p>
            <a:r>
              <a:rPr lang="en-US"/>
              <a:t>It’s vital for developer productivity </a:t>
            </a:r>
          </a:p>
          <a:p>
            <a:r>
              <a:rPr lang="en-US"/>
              <a:t>Also source control is critical to be able to revert back or look at code changes over time</a:t>
            </a:r>
          </a:p>
        </p:txBody>
      </p:sp>
      <p:graphicFrame>
        <p:nvGraphicFramePr>
          <p:cNvPr id="9" name="Table 8">
            <a:extLst>
              <a:ext uri="{FF2B5EF4-FFF2-40B4-BE49-F238E27FC236}">
                <a16:creationId xmlns:a16="http://schemas.microsoft.com/office/drawing/2014/main" id="{F6BB01E1-05D5-8C25-93F4-FF2CFB3F48B3}"/>
              </a:ext>
            </a:extLst>
          </p:cNvPr>
          <p:cNvGraphicFramePr>
            <a:graphicFrameLocks noGrp="1"/>
          </p:cNvGraphicFramePr>
          <p:nvPr/>
        </p:nvGraphicFramePr>
        <p:xfrm>
          <a:off x="403506" y="5163920"/>
          <a:ext cx="11205882" cy="1418874"/>
        </p:xfrm>
        <a:graphic>
          <a:graphicData uri="http://schemas.openxmlformats.org/drawingml/2006/table">
            <a:tbl>
              <a:tblPr firstRow="1" bandRow="1">
                <a:tableStyleId>{2A488322-F2BA-4B5B-9748-0D474271808F}</a:tableStyleId>
              </a:tblPr>
              <a:tblGrid>
                <a:gridCol w="11205882">
                  <a:extLst>
                    <a:ext uri="{9D8B030D-6E8A-4147-A177-3AD203B41FA5}">
                      <a16:colId xmlns:a16="http://schemas.microsoft.com/office/drawing/2014/main" val="1857591063"/>
                    </a:ext>
                  </a:extLst>
                </a:gridCol>
              </a:tblGrid>
              <a:tr h="328536">
                <a:tc>
                  <a:txBody>
                    <a:bodyPr/>
                    <a:lstStyle/>
                    <a:p>
                      <a:r>
                        <a:rPr lang="en-US"/>
                        <a:t>Recommendation:</a:t>
                      </a:r>
                    </a:p>
                  </a:txBody>
                  <a:tcPr/>
                </a:tc>
                <a:extLst>
                  <a:ext uri="{0D108BD9-81ED-4DB2-BD59-A6C34878D82A}">
                    <a16:rowId xmlns:a16="http://schemas.microsoft.com/office/drawing/2014/main" val="1088891539"/>
                  </a:ext>
                </a:extLst>
              </a:tr>
              <a:tr h="1053114">
                <a:tc>
                  <a:txBody>
                    <a:bodyPr/>
                    <a:lstStyle/>
                    <a:p>
                      <a:pPr marL="285750" lvl="0" indent="-285750">
                        <a:buFont typeface="Arial" panose="020B0604020202020204" pitchFamily="34" charset="0"/>
                        <a:buChar char="•"/>
                      </a:pPr>
                      <a:r>
                        <a:rPr lang="en-US"/>
                        <a:t>Source Control between environments, so that code changes can be tracked over time</a:t>
                      </a:r>
                    </a:p>
                    <a:p>
                      <a:pPr marL="285750" lvl="0" indent="-285750">
                        <a:buFont typeface="Arial" panose="020B0604020202020204" pitchFamily="34" charset="0"/>
                        <a:buChar char="•"/>
                      </a:pPr>
                      <a:r>
                        <a:rPr lang="en-US"/>
                        <a:t>Deployment automation option to help automate moving of the website, faster and more dependable</a:t>
                      </a:r>
                    </a:p>
                  </a:txBody>
                  <a:tcPr/>
                </a:tc>
                <a:extLst>
                  <a:ext uri="{0D108BD9-81ED-4DB2-BD59-A6C34878D82A}">
                    <a16:rowId xmlns:a16="http://schemas.microsoft.com/office/drawing/2014/main" val="1318210204"/>
                  </a:ext>
                </a:extLst>
              </a:tr>
            </a:tbl>
          </a:graphicData>
        </a:graphic>
      </p:graphicFrame>
      <p:pic>
        <p:nvPicPr>
          <p:cNvPr id="7" name="Graphic 6" descr="Clipboard with solid fill">
            <a:extLst>
              <a:ext uri="{FF2B5EF4-FFF2-40B4-BE49-F238E27FC236}">
                <a16:creationId xmlns:a16="http://schemas.microsoft.com/office/drawing/2014/main" id="{0D41AECD-3B13-7379-6288-0DB5EB02B13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0" y="753782"/>
            <a:ext cx="681318" cy="681318"/>
          </a:xfrm>
          <a:prstGeom prst="rect">
            <a:avLst/>
          </a:prstGeom>
        </p:spPr>
      </p:pic>
    </p:spTree>
    <p:extLst>
      <p:ext uri="{BB962C8B-B14F-4D97-AF65-F5344CB8AC3E}">
        <p14:creationId xmlns:p14="http://schemas.microsoft.com/office/powerpoint/2010/main" val="231554664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A3314-F823-BA63-D32C-A7192C903A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F9E711-8AFB-FBFB-F4B6-A911F0405135}"/>
              </a:ext>
            </a:extLst>
          </p:cNvPr>
          <p:cNvSpPr>
            <a:spLocks noGrp="1"/>
          </p:cNvSpPr>
          <p:nvPr>
            <p:ph type="title"/>
          </p:nvPr>
        </p:nvSpPr>
        <p:spPr/>
        <p:txBody>
          <a:bodyPr/>
          <a:lstStyle/>
          <a:p>
            <a:r>
              <a:rPr lang="en-US" dirty="0">
                <a:solidFill>
                  <a:schemeClr val="bg1"/>
                </a:solidFill>
              </a:rPr>
              <a:t>Security</a:t>
            </a:r>
          </a:p>
        </p:txBody>
      </p:sp>
      <p:sp>
        <p:nvSpPr>
          <p:cNvPr id="3" name="Text Placeholder 2">
            <a:extLst>
              <a:ext uri="{FF2B5EF4-FFF2-40B4-BE49-F238E27FC236}">
                <a16:creationId xmlns:a16="http://schemas.microsoft.com/office/drawing/2014/main" id="{5AE1BC2C-6DF0-522D-B658-08C9A7B7863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63401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72633DB7-D175-8055-EEA4-3ECC82EDEE81}"/>
              </a:ext>
            </a:extLst>
          </p:cNvPr>
          <p:cNvSpPr/>
          <p:nvPr/>
        </p:nvSpPr>
        <p:spPr bwMode="auto">
          <a:xfrm>
            <a:off x="4219575" y="1143000"/>
            <a:ext cx="6000750" cy="5715000"/>
          </a:xfrm>
          <a:prstGeom prst="roundRect">
            <a:avLst/>
          </a:prstGeom>
          <a:solidFill>
            <a:schemeClr val="accent6">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Segoe UI"/>
                <a:ea typeface="Segoe UI" pitchFamily="34" charset="0"/>
                <a:cs typeface="Segoe UI" pitchFamily="34" charset="0"/>
              </a:rPr>
              <a:t>Microsoft Power Platform &amp; Dynamics 365</a:t>
            </a:r>
          </a:p>
        </p:txBody>
      </p:sp>
      <p:sp>
        <p:nvSpPr>
          <p:cNvPr id="2" name="Title 1">
            <a:extLst>
              <a:ext uri="{FF2B5EF4-FFF2-40B4-BE49-F238E27FC236}">
                <a16:creationId xmlns:a16="http://schemas.microsoft.com/office/drawing/2014/main" id="{22D93CFA-F2D4-D332-61A3-9999805F1C1F}"/>
              </a:ext>
            </a:extLst>
          </p:cNvPr>
          <p:cNvSpPr>
            <a:spLocks noGrp="1"/>
          </p:cNvSpPr>
          <p:nvPr>
            <p:ph type="title"/>
          </p:nvPr>
        </p:nvSpPr>
        <p:spPr/>
        <p:txBody>
          <a:bodyPr/>
          <a:lstStyle/>
          <a:p>
            <a:r>
              <a:rPr lang="en-US"/>
              <a:t>Solution Architectures Example</a:t>
            </a:r>
          </a:p>
        </p:txBody>
      </p:sp>
      <p:sp>
        <p:nvSpPr>
          <p:cNvPr id="3" name="Rectangle: Rounded Corners 2">
            <a:extLst>
              <a:ext uri="{FF2B5EF4-FFF2-40B4-BE49-F238E27FC236}">
                <a16:creationId xmlns:a16="http://schemas.microsoft.com/office/drawing/2014/main" id="{31094AB2-E91A-B7AD-A43D-D2958E3DDCDF}"/>
              </a:ext>
            </a:extLst>
          </p:cNvPr>
          <p:cNvSpPr/>
          <p:nvPr/>
        </p:nvSpPr>
        <p:spPr bwMode="auto">
          <a:xfrm>
            <a:off x="723900" y="1390650"/>
            <a:ext cx="2919767" cy="5257800"/>
          </a:xfrm>
          <a:prstGeom prst="roundRect">
            <a:avLst/>
          </a:prstGeom>
          <a:solidFill>
            <a:srgbClr val="D4EC8E"/>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Segoe UI"/>
                <a:ea typeface="Segoe UI" pitchFamily="34" charset="0"/>
                <a:cs typeface="Segoe UI" pitchFamily="34" charset="0"/>
              </a:rPr>
              <a:t>External Users</a:t>
            </a:r>
          </a:p>
        </p:txBody>
      </p:sp>
      <p:sp>
        <p:nvSpPr>
          <p:cNvPr id="4" name="Rectangle: Rounded Corners 3">
            <a:extLst>
              <a:ext uri="{FF2B5EF4-FFF2-40B4-BE49-F238E27FC236}">
                <a16:creationId xmlns:a16="http://schemas.microsoft.com/office/drawing/2014/main" id="{FC5CB1F2-7E93-58CA-FCDA-443E9C1DA83E}"/>
              </a:ext>
            </a:extLst>
          </p:cNvPr>
          <p:cNvSpPr/>
          <p:nvPr/>
        </p:nvSpPr>
        <p:spPr bwMode="auto">
          <a:xfrm>
            <a:off x="4386262" y="2838450"/>
            <a:ext cx="1909763" cy="38100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 name="Rectangle: Rounded Corners 4">
            <a:extLst>
              <a:ext uri="{FF2B5EF4-FFF2-40B4-BE49-F238E27FC236}">
                <a16:creationId xmlns:a16="http://schemas.microsoft.com/office/drawing/2014/main" id="{96ABE86F-FA06-B8E8-E50A-7FA408F11F40}"/>
              </a:ext>
            </a:extLst>
          </p:cNvPr>
          <p:cNvSpPr/>
          <p:nvPr/>
        </p:nvSpPr>
        <p:spPr bwMode="auto">
          <a:xfrm>
            <a:off x="7848600" y="2720646"/>
            <a:ext cx="1373982" cy="38100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6" name="Graphic 5">
            <a:extLst>
              <a:ext uri="{FF2B5EF4-FFF2-40B4-BE49-F238E27FC236}">
                <a16:creationId xmlns:a16="http://schemas.microsoft.com/office/drawing/2014/main" id="{4435A8F9-ABEE-E2D3-B7C8-4BC80723EC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25501" y="3073148"/>
            <a:ext cx="1254069" cy="1254069"/>
          </a:xfrm>
          <a:prstGeom prst="rect">
            <a:avLst/>
          </a:prstGeom>
        </p:spPr>
      </p:pic>
      <p:pic>
        <p:nvPicPr>
          <p:cNvPr id="7" name="Picture 2" descr="Power BI Desktop Connecting to Dataverse - Hat Full of Data">
            <a:extLst>
              <a:ext uri="{FF2B5EF4-FFF2-40B4-BE49-F238E27FC236}">
                <a16:creationId xmlns:a16="http://schemas.microsoft.com/office/drawing/2014/main" id="{685CAFF3-6462-51C8-C19C-F60DCC8F063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64909" y="3080178"/>
            <a:ext cx="1139398" cy="113939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BC69476C-30FE-A542-FD3C-A7EE22428F3A}"/>
              </a:ext>
            </a:extLst>
          </p:cNvPr>
          <p:cNvSpPr/>
          <p:nvPr/>
        </p:nvSpPr>
        <p:spPr bwMode="auto">
          <a:xfrm>
            <a:off x="9309884" y="2762250"/>
            <a:ext cx="538966" cy="38100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9" name="object 33">
            <a:extLst>
              <a:ext uri="{FF2B5EF4-FFF2-40B4-BE49-F238E27FC236}">
                <a16:creationId xmlns:a16="http://schemas.microsoft.com/office/drawing/2014/main" id="{F5E3E731-9D00-3490-078C-2F457D36E77E}"/>
              </a:ext>
            </a:extLst>
          </p:cNvPr>
          <p:cNvSpPr/>
          <p:nvPr/>
        </p:nvSpPr>
        <p:spPr>
          <a:xfrm>
            <a:off x="9460910" y="3770184"/>
            <a:ext cx="270247" cy="270245"/>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10" name="object 34">
            <a:extLst>
              <a:ext uri="{FF2B5EF4-FFF2-40B4-BE49-F238E27FC236}">
                <a16:creationId xmlns:a16="http://schemas.microsoft.com/office/drawing/2014/main" id="{701F04AF-3683-E8CD-A081-B519DD2342B5}"/>
              </a:ext>
            </a:extLst>
          </p:cNvPr>
          <p:cNvSpPr/>
          <p:nvPr/>
        </p:nvSpPr>
        <p:spPr>
          <a:xfrm>
            <a:off x="9482344" y="3080177"/>
            <a:ext cx="270247" cy="270245"/>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Segoe UI Semibold"/>
              <a:ea typeface="+mn-ea"/>
              <a:cs typeface="+mn-cs"/>
            </a:endParaRPr>
          </a:p>
        </p:txBody>
      </p:sp>
      <p:pic>
        <p:nvPicPr>
          <p:cNvPr id="11" name="Picture 10" descr="Icon&#10;&#10;Description automatically generated">
            <a:extLst>
              <a:ext uri="{FF2B5EF4-FFF2-40B4-BE49-F238E27FC236}">
                <a16:creationId xmlns:a16="http://schemas.microsoft.com/office/drawing/2014/main" id="{ACAE1957-3BD8-7626-44D0-116C987891C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51739" y="4385909"/>
            <a:ext cx="538966" cy="302718"/>
          </a:xfrm>
          <a:prstGeom prst="rect">
            <a:avLst/>
          </a:prstGeom>
        </p:spPr>
      </p:pic>
      <p:sp>
        <p:nvSpPr>
          <p:cNvPr id="12" name="object 35">
            <a:extLst>
              <a:ext uri="{FF2B5EF4-FFF2-40B4-BE49-F238E27FC236}">
                <a16:creationId xmlns:a16="http://schemas.microsoft.com/office/drawing/2014/main" id="{578C02BA-84A5-2177-F56C-DBD48CE14F6A}"/>
              </a:ext>
            </a:extLst>
          </p:cNvPr>
          <p:cNvSpPr/>
          <p:nvPr/>
        </p:nvSpPr>
        <p:spPr>
          <a:xfrm>
            <a:off x="4742656" y="5982596"/>
            <a:ext cx="453586" cy="407248"/>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Segoe UI Semibold"/>
              <a:ea typeface="+mn-ea"/>
              <a:cs typeface="+mn-cs"/>
            </a:endParaRPr>
          </a:p>
        </p:txBody>
      </p:sp>
      <p:pic>
        <p:nvPicPr>
          <p:cNvPr id="13" name="Picture 12">
            <a:extLst>
              <a:ext uri="{FF2B5EF4-FFF2-40B4-BE49-F238E27FC236}">
                <a16:creationId xmlns:a16="http://schemas.microsoft.com/office/drawing/2014/main" id="{0A9148F8-87B9-A93E-167F-599AD0026BDB}"/>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5469440" y="5993552"/>
            <a:ext cx="407248" cy="407248"/>
          </a:xfrm>
          <a:prstGeom prst="rect">
            <a:avLst/>
          </a:prstGeom>
          <a:effectLst>
            <a:outerShdw blurRad="97574" dist="114032" dir="2700000" algn="tl" rotWithShape="0">
              <a:prstClr val="black">
                <a:alpha val="20000"/>
              </a:prstClr>
            </a:outerShdw>
          </a:effectLst>
        </p:spPr>
      </p:pic>
      <p:sp>
        <p:nvSpPr>
          <p:cNvPr id="14" name="Rectangle: Rounded Corners 13">
            <a:extLst>
              <a:ext uri="{FF2B5EF4-FFF2-40B4-BE49-F238E27FC236}">
                <a16:creationId xmlns:a16="http://schemas.microsoft.com/office/drawing/2014/main" id="{F858FEEB-A10C-3547-2468-CEB6A085DDEB}"/>
              </a:ext>
            </a:extLst>
          </p:cNvPr>
          <p:cNvSpPr/>
          <p:nvPr/>
        </p:nvSpPr>
        <p:spPr bwMode="auto">
          <a:xfrm>
            <a:off x="10296526" y="1314450"/>
            <a:ext cx="1819274" cy="2714625"/>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Other Customer</a:t>
            </a:r>
            <a:br>
              <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br>
            <a:r>
              <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APIs &amp; Data </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Contoso API,</a:t>
            </a:r>
          </a:p>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Azure SQL, </a:t>
            </a:r>
            <a:br>
              <a:rPr kumimoji="0" lang="en-US" sz="16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br>
            <a:r>
              <a:rPr kumimoji="0" lang="en-US" sz="16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SAP, </a:t>
            </a:r>
            <a:r>
              <a:rPr kumimoji="0" lang="en-US" sz="16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rPr>
              <a:t>etc</a:t>
            </a:r>
            <a:endParaRPr kumimoji="0" lang="en-US" sz="16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6" name="Rectangle: Rounded Corners 15">
            <a:extLst>
              <a:ext uri="{FF2B5EF4-FFF2-40B4-BE49-F238E27FC236}">
                <a16:creationId xmlns:a16="http://schemas.microsoft.com/office/drawing/2014/main" id="{0FF89D05-2EFB-9B84-EEAC-D3623DF8DE74}"/>
              </a:ext>
            </a:extLst>
          </p:cNvPr>
          <p:cNvSpPr/>
          <p:nvPr/>
        </p:nvSpPr>
        <p:spPr bwMode="auto">
          <a:xfrm>
            <a:off x="10349482" y="4113242"/>
            <a:ext cx="1766317" cy="2535207"/>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3</a:t>
            </a:r>
            <a:r>
              <a:rPr kumimoji="0" lang="en-US" sz="2000" b="0" i="0" u="none" strike="noStrike" kern="1200" cap="none" spc="0" normalizeH="0" baseline="30000" noProof="0">
                <a:ln>
                  <a:noFill/>
                </a:ln>
                <a:solidFill>
                  <a:srgbClr val="FFFFFF"/>
                </a:solidFill>
                <a:effectLst/>
                <a:uLnTx/>
                <a:uFillTx/>
                <a:latin typeface="Segoe UI"/>
                <a:ea typeface="Segoe UI" pitchFamily="34" charset="0"/>
                <a:cs typeface="Segoe UI" pitchFamily="34" charset="0"/>
              </a:rPr>
              <a:t>rd</a:t>
            </a:r>
            <a:r>
              <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 Party</a:t>
            </a:r>
            <a:br>
              <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br>
            <a:r>
              <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API &amp; Data</a:t>
            </a:r>
            <a:br>
              <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b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Example:</a:t>
            </a:r>
            <a:br>
              <a:rPr kumimoji="0" lang="en-US" sz="18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br>
            <a:r>
              <a:rPr kumimoji="0" lang="en-US" sz="18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DocuSign</a:t>
            </a:r>
            <a:br>
              <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b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7" name="Rectangle: Rounded Corners 16">
            <a:extLst>
              <a:ext uri="{FF2B5EF4-FFF2-40B4-BE49-F238E27FC236}">
                <a16:creationId xmlns:a16="http://schemas.microsoft.com/office/drawing/2014/main" id="{FBA562EB-F387-BA3E-9C9F-DCE06BF1CF8B}"/>
              </a:ext>
            </a:extLst>
          </p:cNvPr>
          <p:cNvSpPr/>
          <p:nvPr/>
        </p:nvSpPr>
        <p:spPr bwMode="auto">
          <a:xfrm>
            <a:off x="1897593" y="4688627"/>
            <a:ext cx="2700692" cy="1811802"/>
          </a:xfrm>
          <a:prstGeom prst="roundRect">
            <a:avLst/>
          </a:prstGeom>
          <a:solidFill>
            <a:srgbClr val="E9EBF5"/>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Segoe UI"/>
                <a:ea typeface="Segoe UI" pitchFamily="34" charset="0"/>
                <a:cs typeface="Segoe UI" pitchFamily="34" charset="0"/>
              </a:rPr>
              <a:t>Web App Infra</a:t>
            </a:r>
          </a:p>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Segoe UI" pitchFamily="34" charset="0"/>
                <a:cs typeface="Segoe UI" pitchFamily="34" charset="0"/>
              </a:rPr>
              <a:t>A) Pages WAF</a:t>
            </a:r>
          </a:p>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Segoe UI" pitchFamily="34" charset="0"/>
                <a:cs typeface="Segoe UI" pitchFamily="34" charset="0"/>
              </a:rPr>
              <a:t>B) Azure Front-Door</a:t>
            </a:r>
          </a:p>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Segoe UI" pitchFamily="34" charset="0"/>
                <a:cs typeface="Segoe UI" pitchFamily="34" charset="0"/>
              </a:rPr>
              <a:t>C) Custom WAF</a:t>
            </a:r>
            <a:br>
              <a:rPr kumimoji="0" lang="en-US" sz="1400" b="0" i="0" u="none" strike="noStrike" kern="1200" cap="none" spc="0" normalizeH="0" baseline="0" noProof="0">
                <a:ln>
                  <a:noFill/>
                </a:ln>
                <a:solidFill>
                  <a:srgbClr val="000000"/>
                </a:solidFill>
                <a:effectLst/>
                <a:uLnTx/>
                <a:uFillTx/>
                <a:latin typeface="Segoe UI"/>
                <a:ea typeface="Segoe UI" pitchFamily="34" charset="0"/>
                <a:cs typeface="Segoe UI" pitchFamily="34" charset="0"/>
              </a:rPr>
            </a:br>
            <a:r>
              <a:rPr kumimoji="0" lang="en-US" sz="1400" b="0" i="0" u="none" strike="noStrike" kern="1200" cap="none" spc="0" normalizeH="0" baseline="0" noProof="0">
                <a:ln>
                  <a:noFill/>
                </a:ln>
                <a:solidFill>
                  <a:srgbClr val="000000"/>
                </a:solidFill>
                <a:effectLst/>
                <a:uLnTx/>
                <a:uFillTx/>
                <a:latin typeface="Segoe UI"/>
                <a:ea typeface="Segoe UI" pitchFamily="34" charset="0"/>
                <a:cs typeface="Segoe UI" pitchFamily="34" charset="0"/>
              </a:rPr>
              <a:t>    Ex: Akamai, </a:t>
            </a:r>
            <a:r>
              <a:rPr kumimoji="0" lang="en-US" sz="1400" b="0" i="0" u="none" strike="noStrike" kern="1200" cap="none" spc="0" normalizeH="0" baseline="0" noProof="0" err="1">
                <a:ln>
                  <a:noFill/>
                </a:ln>
                <a:solidFill>
                  <a:srgbClr val="000000"/>
                </a:solidFill>
                <a:effectLst/>
                <a:uLnTx/>
                <a:uFillTx/>
                <a:latin typeface="Segoe UI"/>
                <a:ea typeface="Segoe UI" pitchFamily="34" charset="0"/>
                <a:cs typeface="Segoe UI" pitchFamily="34" charset="0"/>
              </a:rPr>
              <a:t>etc</a:t>
            </a:r>
            <a:endParaRPr kumimoji="0" lang="en-US" sz="1400" b="0" i="0" u="none" strike="noStrike" kern="1200" cap="none" spc="0" normalizeH="0" baseline="0" noProof="0">
              <a:ln>
                <a:noFill/>
              </a:ln>
              <a:solidFill>
                <a:srgbClr val="000000"/>
              </a:solidFill>
              <a:effectLst/>
              <a:uLnTx/>
              <a:uFillTx/>
              <a:latin typeface="Segoe UI"/>
              <a:ea typeface="Segoe UI" pitchFamily="34" charset="0"/>
              <a:cs typeface="Segoe UI" pitchFamily="34" charset="0"/>
            </a:endParaRPr>
          </a:p>
        </p:txBody>
      </p:sp>
      <p:pic>
        <p:nvPicPr>
          <p:cNvPr id="19" name="Graphic 18" descr="Children with solid fill">
            <a:extLst>
              <a:ext uri="{FF2B5EF4-FFF2-40B4-BE49-F238E27FC236}">
                <a16:creationId xmlns:a16="http://schemas.microsoft.com/office/drawing/2014/main" id="{729AE170-020C-86F2-82FB-26521B84EA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34186" y="2158748"/>
            <a:ext cx="914400" cy="914400"/>
          </a:xfrm>
          <a:prstGeom prst="rect">
            <a:avLst/>
          </a:prstGeom>
        </p:spPr>
      </p:pic>
      <p:sp>
        <p:nvSpPr>
          <p:cNvPr id="20" name="Rectangle: Rounded Corners 19">
            <a:extLst>
              <a:ext uri="{FF2B5EF4-FFF2-40B4-BE49-F238E27FC236}">
                <a16:creationId xmlns:a16="http://schemas.microsoft.com/office/drawing/2014/main" id="{770A7DB6-BF6F-99EB-01D5-DB2A9EC57904}"/>
              </a:ext>
            </a:extLst>
          </p:cNvPr>
          <p:cNvSpPr/>
          <p:nvPr/>
        </p:nvSpPr>
        <p:spPr bwMode="auto">
          <a:xfrm>
            <a:off x="1886111" y="2944060"/>
            <a:ext cx="2621298" cy="1681586"/>
          </a:xfrm>
          <a:prstGeom prst="roundRect">
            <a:avLst/>
          </a:prstGeom>
          <a:solidFill>
            <a:srgbClr val="E9EBF5"/>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Segoe UI"/>
                <a:ea typeface="Segoe UI" pitchFamily="34" charset="0"/>
                <a:cs typeface="Segoe UI" pitchFamily="34" charset="0"/>
              </a:rPr>
              <a:t>User Identity</a:t>
            </a:r>
          </a:p>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Segoe UI" pitchFamily="34" charset="0"/>
                <a:cs typeface="Segoe UI" pitchFamily="34" charset="0"/>
              </a:rPr>
              <a:t>A) Entra External ID</a:t>
            </a:r>
          </a:p>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Segoe UI" pitchFamily="34" charset="0"/>
                <a:cs typeface="Segoe UI" pitchFamily="34" charset="0"/>
              </a:rPr>
              <a:t>B) Entra ID</a:t>
            </a:r>
          </a:p>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Segoe UI" pitchFamily="34" charset="0"/>
                <a:cs typeface="Segoe UI" pitchFamily="34" charset="0"/>
              </a:rPr>
              <a:t>c) 3</a:t>
            </a:r>
            <a:r>
              <a:rPr kumimoji="0" lang="en-US" sz="1600" b="0" i="0" u="none" strike="noStrike" kern="1200" cap="none" spc="0" normalizeH="0" baseline="30000" noProof="0">
                <a:ln>
                  <a:noFill/>
                </a:ln>
                <a:solidFill>
                  <a:srgbClr val="000000"/>
                </a:solidFill>
                <a:effectLst/>
                <a:uLnTx/>
                <a:uFillTx/>
                <a:latin typeface="Segoe UI"/>
                <a:ea typeface="Segoe UI" pitchFamily="34" charset="0"/>
                <a:cs typeface="Segoe UI" pitchFamily="34" charset="0"/>
              </a:rPr>
              <a:t>rd</a:t>
            </a:r>
            <a:r>
              <a:rPr kumimoji="0" lang="en-US" sz="1600" b="0" i="0" u="none" strike="noStrike" kern="1200" cap="none" spc="0" normalizeH="0" baseline="0" noProof="0">
                <a:ln>
                  <a:noFill/>
                </a:ln>
                <a:solidFill>
                  <a:srgbClr val="000000"/>
                </a:solidFill>
                <a:effectLst/>
                <a:uLnTx/>
                <a:uFillTx/>
                <a:latin typeface="Segoe UI"/>
                <a:ea typeface="Segoe UI" pitchFamily="34" charset="0"/>
                <a:cs typeface="Segoe UI" pitchFamily="34" charset="0"/>
              </a:rPr>
              <a:t> Party </a:t>
            </a:r>
            <a:br>
              <a:rPr kumimoji="0" lang="en-US" sz="1600" b="0" i="0" u="none" strike="noStrike" kern="1200" cap="none" spc="0" normalizeH="0" baseline="0" noProof="0">
                <a:ln>
                  <a:noFill/>
                </a:ln>
                <a:solidFill>
                  <a:srgbClr val="000000"/>
                </a:solidFill>
                <a:effectLst/>
                <a:uLnTx/>
                <a:uFillTx/>
                <a:latin typeface="Segoe UI"/>
                <a:ea typeface="Segoe UI" pitchFamily="34" charset="0"/>
                <a:cs typeface="Segoe UI" pitchFamily="34" charset="0"/>
              </a:rPr>
            </a:br>
            <a:r>
              <a:rPr kumimoji="0" lang="en-US" sz="1600" b="0" i="0" u="none" strike="noStrike" kern="1200" cap="none" spc="0" normalizeH="0" baseline="0" noProof="0">
                <a:ln>
                  <a:noFill/>
                </a:ln>
                <a:solidFill>
                  <a:srgbClr val="000000"/>
                </a:solidFill>
                <a:effectLst/>
                <a:uLnTx/>
                <a:uFillTx/>
                <a:latin typeface="Segoe UI"/>
                <a:ea typeface="Segoe UI" pitchFamily="34" charset="0"/>
                <a:cs typeface="Segoe UI" pitchFamily="34" charset="0"/>
              </a:rPr>
              <a:t>(Auth0, </a:t>
            </a:r>
            <a:r>
              <a:rPr kumimoji="0" lang="en-US" sz="1600" b="0" i="0" u="none" strike="noStrike" kern="1200" cap="none" spc="0" normalizeH="0" baseline="0" noProof="0" err="1">
                <a:ln>
                  <a:noFill/>
                </a:ln>
                <a:solidFill>
                  <a:srgbClr val="000000"/>
                </a:solidFill>
                <a:effectLst/>
                <a:uLnTx/>
                <a:uFillTx/>
                <a:latin typeface="Segoe UI"/>
                <a:ea typeface="Segoe UI" pitchFamily="34" charset="0"/>
                <a:cs typeface="Segoe UI" pitchFamily="34" charset="0"/>
              </a:rPr>
              <a:t>etc</a:t>
            </a:r>
            <a:r>
              <a:rPr kumimoji="0" lang="en-US" sz="1600" b="0" i="0" u="none" strike="noStrike" kern="1200" cap="none" spc="0" normalizeH="0" baseline="0" noProof="0">
                <a:ln>
                  <a:noFill/>
                </a:ln>
                <a:solidFill>
                  <a:srgbClr val="000000"/>
                </a:solidFill>
                <a:effectLst/>
                <a:uLnTx/>
                <a:uFillTx/>
                <a:latin typeface="Segoe UI"/>
                <a:ea typeface="Segoe UI" pitchFamily="34" charset="0"/>
                <a:cs typeface="Segoe UI" pitchFamily="34" charset="0"/>
              </a:rPr>
              <a:t>) </a:t>
            </a:r>
          </a:p>
        </p:txBody>
      </p:sp>
      <p:sp>
        <p:nvSpPr>
          <p:cNvPr id="18" name="Rectangle: Rounded Corners 17">
            <a:extLst>
              <a:ext uri="{FF2B5EF4-FFF2-40B4-BE49-F238E27FC236}">
                <a16:creationId xmlns:a16="http://schemas.microsoft.com/office/drawing/2014/main" id="{AC2762BF-9CDF-8F0C-21D8-C50720EFD86C}"/>
              </a:ext>
            </a:extLst>
          </p:cNvPr>
          <p:cNvSpPr/>
          <p:nvPr/>
        </p:nvSpPr>
        <p:spPr bwMode="auto">
          <a:xfrm>
            <a:off x="5876688" y="4115849"/>
            <a:ext cx="2238111" cy="1811802"/>
          </a:xfrm>
          <a:prstGeom prst="roundRect">
            <a:avLst/>
          </a:prstGeom>
          <a:solidFill>
            <a:srgbClr val="E9EBF5"/>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Segoe UI"/>
                <a:ea typeface="Segoe UI" pitchFamily="34" charset="0"/>
                <a:cs typeface="Segoe UI" pitchFamily="34" charset="0"/>
              </a:rPr>
              <a:t>Data Security</a:t>
            </a:r>
          </a:p>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Segoe UI" pitchFamily="34" charset="0"/>
                <a:cs typeface="Segoe UI" pitchFamily="34" charset="0"/>
              </a:rPr>
              <a:t>A) Web Roles</a:t>
            </a:r>
          </a:p>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Segoe UI" pitchFamily="34" charset="0"/>
                <a:cs typeface="Segoe UI" pitchFamily="34" charset="0"/>
              </a:rPr>
              <a:t>B) Table Permissions</a:t>
            </a:r>
          </a:p>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Segoe UI" pitchFamily="34" charset="0"/>
                <a:cs typeface="Segoe UI" pitchFamily="34" charset="0"/>
              </a:rPr>
              <a:t>C) Web API Configuration</a:t>
            </a:r>
          </a:p>
        </p:txBody>
      </p:sp>
    </p:spTree>
    <p:extLst>
      <p:ext uri="{BB962C8B-B14F-4D97-AF65-F5344CB8AC3E}">
        <p14:creationId xmlns:p14="http://schemas.microsoft.com/office/powerpoint/2010/main" val="25292143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path" presetSubtype="0" decel="100000" fill="hold" nodeType="withEffect">
                                  <p:stCondLst>
                                    <p:cond delay="500"/>
                                  </p:stCondLst>
                                  <p:childTnLst>
                                    <p:animMotion origin="layout" path="M 0 4.44444E-6 L 0 0.01967 " pathEditMode="relative" rAng="0" ptsTypes="AA">
                                      <p:cBhvr>
                                        <p:cTn id="9" dur="500" spd="-100000" fill="hold"/>
                                        <p:tgtEl>
                                          <p:spTgt spid="13"/>
                                        </p:tgtEl>
                                        <p:attrNameLst>
                                          <p:attrName>ppt_x</p:attrName>
                                          <p:attrName>ppt_y</p:attrName>
                                        </p:attrNameLst>
                                      </p:cBhvr>
                                      <p:rCtr x="0" y="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C3427-4F96-D555-3B2F-EB32FD84F542}"/>
              </a:ext>
            </a:extLst>
          </p:cNvPr>
          <p:cNvSpPr>
            <a:spLocks noGrp="1"/>
          </p:cNvSpPr>
          <p:nvPr>
            <p:ph type="title"/>
          </p:nvPr>
        </p:nvSpPr>
        <p:spPr/>
        <p:txBody>
          <a:bodyPr/>
          <a:lstStyle/>
          <a:p>
            <a:r>
              <a:rPr lang="en-US">
                <a:solidFill>
                  <a:schemeClr val="bg1"/>
                </a:solidFill>
              </a:rPr>
              <a:t>Power Pages : Security frontiers </a:t>
            </a:r>
          </a:p>
        </p:txBody>
      </p:sp>
      <p:sp>
        <p:nvSpPr>
          <p:cNvPr id="3" name="Text Placeholder 2">
            <a:extLst>
              <a:ext uri="{FF2B5EF4-FFF2-40B4-BE49-F238E27FC236}">
                <a16:creationId xmlns:a16="http://schemas.microsoft.com/office/drawing/2014/main" id="{26FFACCC-70A0-693D-6E33-1426D4DBD8F9}"/>
              </a:ext>
            </a:extLst>
          </p:cNvPr>
          <p:cNvSpPr>
            <a:spLocks noGrp="1"/>
          </p:cNvSpPr>
          <p:nvPr>
            <p:ph type="body" idx="1"/>
          </p:nvPr>
        </p:nvSpPr>
        <p:spPr/>
        <p:txBody>
          <a:bodyPr>
            <a:normAutofit fontScale="92500"/>
          </a:bodyPr>
          <a:lstStyle/>
          <a:p>
            <a:r>
              <a:rPr lang="en-US" sz="4400">
                <a:solidFill>
                  <a:schemeClr val="bg1"/>
                </a:solidFill>
              </a:rPr>
              <a:t>Web App Security</a:t>
            </a:r>
          </a:p>
        </p:txBody>
      </p:sp>
      <p:sp>
        <p:nvSpPr>
          <p:cNvPr id="4" name="Content Placeholder 3">
            <a:extLst>
              <a:ext uri="{FF2B5EF4-FFF2-40B4-BE49-F238E27FC236}">
                <a16:creationId xmlns:a16="http://schemas.microsoft.com/office/drawing/2014/main" id="{4F0EEB14-7583-326E-7FC8-8382EEBC14BA}"/>
              </a:ext>
            </a:extLst>
          </p:cNvPr>
          <p:cNvSpPr>
            <a:spLocks noGrp="1"/>
          </p:cNvSpPr>
          <p:nvPr>
            <p:ph sz="half" idx="2"/>
          </p:nvPr>
        </p:nvSpPr>
        <p:spPr/>
        <p:txBody>
          <a:bodyPr>
            <a:normAutofit fontScale="92500" lnSpcReduction="20000"/>
          </a:bodyPr>
          <a:lstStyle/>
          <a:p>
            <a:r>
              <a:rPr lang="en-US">
                <a:solidFill>
                  <a:schemeClr val="bg1"/>
                </a:solidFill>
              </a:rPr>
              <a:t>Some out of the box, but a typical for makers to set. </a:t>
            </a:r>
          </a:p>
          <a:p>
            <a:r>
              <a:rPr lang="en-US">
                <a:solidFill>
                  <a:schemeClr val="bg1"/>
                </a:solidFill>
              </a:rPr>
              <a:t>Your own WAF can help here</a:t>
            </a:r>
          </a:p>
          <a:p>
            <a:r>
              <a:rPr lang="en-US">
                <a:solidFill>
                  <a:schemeClr val="bg1"/>
                </a:solidFill>
              </a:rPr>
              <a:t>How Browsers &amp; Web Servers talks and behave </a:t>
            </a:r>
          </a:p>
          <a:p>
            <a:r>
              <a:rPr lang="en-US">
                <a:solidFill>
                  <a:schemeClr val="bg1"/>
                </a:solidFill>
              </a:rPr>
              <a:t>Which and where can any code allowed to run</a:t>
            </a:r>
          </a:p>
          <a:p>
            <a:r>
              <a:rPr lang="en-US">
                <a:solidFill>
                  <a:schemeClr val="bg1"/>
                </a:solidFill>
              </a:rPr>
              <a:t>Ex terms related to this topic:</a:t>
            </a:r>
          </a:p>
          <a:p>
            <a:pPr lvl="1"/>
            <a:r>
              <a:rPr lang="en-US">
                <a:solidFill>
                  <a:schemeClr val="bg1"/>
                </a:solidFill>
              </a:rPr>
              <a:t>Content Security Policy (CSP)</a:t>
            </a:r>
          </a:p>
          <a:p>
            <a:pPr lvl="1"/>
            <a:r>
              <a:rPr lang="en-US">
                <a:solidFill>
                  <a:schemeClr val="bg1"/>
                </a:solidFill>
              </a:rPr>
              <a:t>HTTP Rules (</a:t>
            </a:r>
            <a:r>
              <a:rPr lang="en-US" err="1">
                <a:solidFill>
                  <a:schemeClr val="bg1"/>
                </a:solidFill>
              </a:rPr>
              <a:t>iFrame</a:t>
            </a:r>
            <a:r>
              <a:rPr lang="en-US">
                <a:solidFill>
                  <a:schemeClr val="bg1"/>
                </a:solidFill>
              </a:rPr>
              <a:t> blocking)</a:t>
            </a:r>
          </a:p>
        </p:txBody>
      </p:sp>
      <p:sp>
        <p:nvSpPr>
          <p:cNvPr id="5" name="Text Placeholder 4">
            <a:extLst>
              <a:ext uri="{FF2B5EF4-FFF2-40B4-BE49-F238E27FC236}">
                <a16:creationId xmlns:a16="http://schemas.microsoft.com/office/drawing/2014/main" id="{FC22EDAD-3897-4EF7-E581-BAC8EF4FD75C}"/>
              </a:ext>
            </a:extLst>
          </p:cNvPr>
          <p:cNvSpPr>
            <a:spLocks noGrp="1"/>
          </p:cNvSpPr>
          <p:nvPr>
            <p:ph type="body" sz="quarter" idx="3"/>
          </p:nvPr>
        </p:nvSpPr>
        <p:spPr/>
        <p:txBody>
          <a:bodyPr>
            <a:normAutofit fontScale="92500"/>
          </a:bodyPr>
          <a:lstStyle/>
          <a:p>
            <a:r>
              <a:rPr lang="en-US" sz="4400">
                <a:solidFill>
                  <a:schemeClr val="bg1"/>
                </a:solidFill>
              </a:rPr>
              <a:t>User &amp; Data Security</a:t>
            </a:r>
          </a:p>
        </p:txBody>
      </p:sp>
      <p:sp>
        <p:nvSpPr>
          <p:cNvPr id="6" name="Content Placeholder 5">
            <a:extLst>
              <a:ext uri="{FF2B5EF4-FFF2-40B4-BE49-F238E27FC236}">
                <a16:creationId xmlns:a16="http://schemas.microsoft.com/office/drawing/2014/main" id="{5A83535E-7711-9ADF-889D-5D255CB99A55}"/>
              </a:ext>
            </a:extLst>
          </p:cNvPr>
          <p:cNvSpPr>
            <a:spLocks noGrp="1"/>
          </p:cNvSpPr>
          <p:nvPr>
            <p:ph sz="quarter" idx="4"/>
          </p:nvPr>
        </p:nvSpPr>
        <p:spPr/>
        <p:txBody>
          <a:bodyPr>
            <a:normAutofit fontScale="92500" lnSpcReduction="20000"/>
          </a:bodyPr>
          <a:lstStyle/>
          <a:p>
            <a:r>
              <a:rPr lang="en-US">
                <a:solidFill>
                  <a:schemeClr val="bg1"/>
                </a:solidFill>
              </a:rPr>
              <a:t>Makers define this from scratch</a:t>
            </a:r>
          </a:p>
          <a:p>
            <a:r>
              <a:rPr lang="en-US">
                <a:solidFill>
                  <a:schemeClr val="bg1"/>
                </a:solidFill>
              </a:rPr>
              <a:t>Identity</a:t>
            </a:r>
          </a:p>
          <a:p>
            <a:pPr lvl="1"/>
            <a:r>
              <a:rPr lang="en-US">
                <a:solidFill>
                  <a:schemeClr val="bg1"/>
                </a:solidFill>
              </a:rPr>
              <a:t>How I login</a:t>
            </a:r>
          </a:p>
          <a:p>
            <a:r>
              <a:rPr lang="en-US">
                <a:solidFill>
                  <a:schemeClr val="bg1"/>
                </a:solidFill>
              </a:rPr>
              <a:t>Web Roles</a:t>
            </a:r>
          </a:p>
          <a:p>
            <a:pPr lvl="1"/>
            <a:r>
              <a:rPr lang="en-US">
                <a:solidFill>
                  <a:schemeClr val="bg1"/>
                </a:solidFill>
              </a:rPr>
              <a:t>What role groups </a:t>
            </a:r>
          </a:p>
          <a:p>
            <a:r>
              <a:rPr lang="en-US">
                <a:solidFill>
                  <a:schemeClr val="bg1"/>
                </a:solidFill>
              </a:rPr>
              <a:t>Table Permissions</a:t>
            </a:r>
          </a:p>
          <a:p>
            <a:pPr lvl="1"/>
            <a:r>
              <a:rPr lang="en-US">
                <a:solidFill>
                  <a:schemeClr val="bg1"/>
                </a:solidFill>
              </a:rPr>
              <a:t>Table Data </a:t>
            </a:r>
          </a:p>
          <a:p>
            <a:r>
              <a:rPr lang="en-US">
                <a:solidFill>
                  <a:schemeClr val="bg1"/>
                </a:solidFill>
              </a:rPr>
              <a:t>Page Access</a:t>
            </a:r>
          </a:p>
          <a:p>
            <a:pPr lvl="1"/>
            <a:r>
              <a:rPr lang="en-US">
                <a:solidFill>
                  <a:schemeClr val="bg1"/>
                </a:solidFill>
              </a:rPr>
              <a:t>Web Page</a:t>
            </a:r>
          </a:p>
        </p:txBody>
      </p:sp>
    </p:spTree>
    <p:extLst>
      <p:ext uri="{BB962C8B-B14F-4D97-AF65-F5344CB8AC3E}">
        <p14:creationId xmlns:p14="http://schemas.microsoft.com/office/powerpoint/2010/main" val="283637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hidden="1">
            <a:extLst>
              <a:ext uri="{FF2B5EF4-FFF2-40B4-BE49-F238E27FC236}">
                <a16:creationId xmlns:a16="http://schemas.microsoft.com/office/drawing/2014/main" id="{9CA0B451-F877-4868-8B6B-8979EF500E13}"/>
              </a:ext>
            </a:extLst>
          </p:cNvPr>
          <p:cNvSpPr>
            <a:spLocks noGrp="1"/>
          </p:cNvSpPr>
          <p:nvPr>
            <p:ph type="body" sz="quarter" idx="10"/>
          </p:nvPr>
        </p:nvSpPr>
        <p:spPr/>
        <p:txBody>
          <a:bodyPr/>
          <a:lstStyle/>
          <a:p>
            <a:endParaRPr lang="en-US"/>
          </a:p>
        </p:txBody>
      </p:sp>
      <p:sp>
        <p:nvSpPr>
          <p:cNvPr id="9" name="Footer Placeholder 8">
            <a:extLst>
              <a:ext uri="{FF2B5EF4-FFF2-40B4-BE49-F238E27FC236}">
                <a16:creationId xmlns:a16="http://schemas.microsoft.com/office/drawing/2014/main" id="{4661FB5B-22C4-45E6-B28E-EEBFB2C10FE6}"/>
              </a:ext>
            </a:extLst>
          </p:cNvPr>
          <p:cNvSpPr>
            <a:spLocks noGrp="1"/>
          </p:cNvSpPr>
          <p:nvPr>
            <p:ph type="ftr" sz="quarter" idx="11"/>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AU" sz="1765" b="0" i="0" u="none" strike="noStrike" kern="1200" cap="none" spc="0" normalizeH="0" baseline="0" noProof="0">
                <a:ln>
                  <a:noFill/>
                </a:ln>
                <a:solidFill>
                  <a:srgbClr val="000000"/>
                </a:solidFill>
                <a:effectLst/>
                <a:uLnTx/>
                <a:uFillTx/>
                <a:latin typeface="Segoe UI"/>
                <a:ea typeface="+mn-ea"/>
                <a:cs typeface="+mn-cs"/>
              </a:rPr>
              <a:t>© 2021 Microsoft. All rights reserved. </a:t>
            </a:r>
          </a:p>
        </p:txBody>
      </p:sp>
      <p:sp>
        <p:nvSpPr>
          <p:cNvPr id="10" name="Title 4">
            <a:extLst>
              <a:ext uri="{FF2B5EF4-FFF2-40B4-BE49-F238E27FC236}">
                <a16:creationId xmlns:a16="http://schemas.microsoft.com/office/drawing/2014/main" id="{A3729695-C3ED-4DB9-88C6-60C5AB4E4902}"/>
              </a:ext>
            </a:extLst>
          </p:cNvPr>
          <p:cNvSpPr txBox="1">
            <a:spLocks/>
          </p:cNvSpPr>
          <p:nvPr/>
        </p:nvSpPr>
        <p:spPr>
          <a:xfrm>
            <a:off x="49900" y="37809"/>
            <a:ext cx="10515600" cy="99246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Segoe UI Semibold"/>
                <a:ea typeface="+mj-ea"/>
                <a:cs typeface="+mj-cs"/>
              </a:rPr>
              <a:t>Power CAT </a:t>
            </a:r>
            <a:r>
              <a:rPr kumimoji="0" lang="en-US" sz="3200" b="0" i="0" u="none" strike="noStrike" kern="1200" cap="none" spc="0" normalizeH="0" baseline="0" noProof="0">
                <a:ln>
                  <a:noFill/>
                </a:ln>
                <a:solidFill>
                  <a:srgbClr val="FFFFFF"/>
                </a:solidFill>
                <a:effectLst/>
                <a:uLnTx/>
                <a:uFillTx/>
                <a:latin typeface="Segoe UI Semibold"/>
                <a:ea typeface="+mj-ea"/>
                <a:cs typeface="+mj-cs"/>
              </a:rPr>
              <a:t>(Customer Advisory Team)</a:t>
            </a:r>
            <a:br>
              <a:rPr kumimoji="0" lang="en-US" sz="3200" b="0" i="0" u="none" strike="noStrike" kern="1200" cap="none" spc="0" normalizeH="0" baseline="0" noProof="0">
                <a:ln>
                  <a:noFill/>
                </a:ln>
                <a:solidFill>
                  <a:srgbClr val="FFFFFF"/>
                </a:solidFill>
                <a:effectLst/>
                <a:uLnTx/>
                <a:uFillTx/>
                <a:latin typeface="Segoe UI Semibold"/>
                <a:ea typeface="+mj-ea"/>
                <a:cs typeface="+mj-cs"/>
              </a:rPr>
            </a:br>
            <a:r>
              <a:rPr kumimoji="0" lang="en-US" sz="3200" b="0" i="0" u="none" strike="noStrike" kern="1200" cap="none" spc="0" normalizeH="0" baseline="0" noProof="0">
                <a:ln>
                  <a:noFill/>
                </a:ln>
                <a:solidFill>
                  <a:srgbClr val="FFFFFF"/>
                </a:solidFill>
                <a:effectLst/>
                <a:uLnTx/>
                <a:uFillTx/>
                <a:latin typeface="Segoe UI Semibold"/>
                <a:ea typeface="+mj-ea"/>
                <a:cs typeface="+mj-cs"/>
              </a:rPr>
              <a:t>       </a:t>
            </a:r>
            <a:r>
              <a:rPr kumimoji="0" lang="en-US" sz="3200" b="1" i="0" u="none" strike="noStrike" kern="1200" cap="none" spc="0" normalizeH="0" baseline="0" noProof="0">
                <a:ln>
                  <a:noFill/>
                </a:ln>
                <a:solidFill>
                  <a:srgbClr val="FFFFFF"/>
                </a:solidFill>
                <a:effectLst/>
                <a:uLnTx/>
                <a:uFillTx/>
                <a:latin typeface="Segoe UI Semibold"/>
                <a:ea typeface="+mj-ea"/>
                <a:cs typeface="+mj-cs"/>
              </a:rPr>
              <a:t>Power CAT Intelligent Applications </a:t>
            </a:r>
            <a:br>
              <a:rPr kumimoji="0" lang="en-US" sz="3200" b="1" i="0" u="none" strike="noStrike" kern="1200" cap="none" spc="0" normalizeH="0" baseline="0" noProof="0">
                <a:ln>
                  <a:noFill/>
                </a:ln>
                <a:solidFill>
                  <a:srgbClr val="FFFFFF"/>
                </a:solidFill>
                <a:effectLst/>
                <a:uLnTx/>
                <a:uFillTx/>
                <a:latin typeface="Segoe UI Semibold"/>
                <a:ea typeface="+mj-ea"/>
                <a:cs typeface="+mj-cs"/>
              </a:rPr>
            </a:br>
            <a:r>
              <a:rPr kumimoji="0" lang="en-US" sz="3200" b="1" i="0" u="none" strike="noStrike" kern="1200" cap="none" spc="0" normalizeH="0" baseline="0" noProof="0">
                <a:ln>
                  <a:noFill/>
                </a:ln>
                <a:solidFill>
                  <a:srgbClr val="FFFFFF"/>
                </a:solidFill>
                <a:effectLst/>
                <a:uLnTx/>
                <a:uFillTx/>
                <a:latin typeface="Segoe UI Semibold"/>
                <a:ea typeface="+mj-ea"/>
                <a:cs typeface="+mj-cs"/>
              </a:rPr>
              <a:t>	Prepared  By : </a:t>
            </a:r>
            <a:r>
              <a:rPr kumimoji="0" lang="en-US" sz="3200" b="1" i="0" u="none" strike="noStrike" kern="1200" cap="none" spc="0" normalizeH="0" baseline="0" noProof="0">
                <a:ln>
                  <a:noFill/>
                </a:ln>
                <a:solidFill>
                  <a:srgbClr val="FFFF00"/>
                </a:solidFill>
                <a:effectLst/>
                <a:uLnTx/>
                <a:uFillTx/>
                <a:latin typeface="Segoe UI Semibold"/>
                <a:ea typeface="+mj-ea"/>
                <a:cs typeface="+mj-cs"/>
              </a:rPr>
              <a:t>Nikita Polyakov</a:t>
            </a:r>
            <a:endParaRPr kumimoji="0" lang="en-US" sz="3200" b="0" i="0" u="none" strike="noStrike" kern="1200" cap="none" spc="0" normalizeH="0" baseline="0" noProof="0">
              <a:ln>
                <a:noFill/>
              </a:ln>
              <a:solidFill>
                <a:srgbClr val="FFFF00"/>
              </a:solidFill>
              <a:effectLst/>
              <a:uLnTx/>
              <a:uFillTx/>
              <a:latin typeface="Segoe UI Semibold"/>
              <a:ea typeface="+mj-ea"/>
              <a:cs typeface="+mj-cs"/>
            </a:endParaRPr>
          </a:p>
        </p:txBody>
      </p:sp>
      <p:pic>
        <p:nvPicPr>
          <p:cNvPr id="16" name="Graphic 15" descr="Back with solid fill">
            <a:extLst>
              <a:ext uri="{FF2B5EF4-FFF2-40B4-BE49-F238E27FC236}">
                <a16:creationId xmlns:a16="http://schemas.microsoft.com/office/drawing/2014/main" id="{0343B7E7-790B-4452-800E-206C54F617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00004" y="297940"/>
            <a:ext cx="728124" cy="728124"/>
          </a:xfrm>
          <a:prstGeom prst="rect">
            <a:avLst/>
          </a:prstGeom>
        </p:spPr>
      </p:pic>
      <p:pic>
        <p:nvPicPr>
          <p:cNvPr id="4" name="Picture 3">
            <a:extLst>
              <a:ext uri="{FF2B5EF4-FFF2-40B4-BE49-F238E27FC236}">
                <a16:creationId xmlns:a16="http://schemas.microsoft.com/office/drawing/2014/main" id="{6A3E938E-6A14-7D81-09AD-2B56044EB9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83482" y="166255"/>
            <a:ext cx="1510103" cy="1544818"/>
          </a:xfrm>
          <a:prstGeom prst="rect">
            <a:avLst/>
          </a:prstGeom>
        </p:spPr>
      </p:pic>
      <p:pic>
        <p:nvPicPr>
          <p:cNvPr id="6" name="Graphic 5">
            <a:extLst>
              <a:ext uri="{FF2B5EF4-FFF2-40B4-BE49-F238E27FC236}">
                <a16:creationId xmlns:a16="http://schemas.microsoft.com/office/drawing/2014/main" id="{28B6B651-7DE6-6440-1EE0-BFBDEE640A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55397" y="361737"/>
            <a:ext cx="1008934" cy="1008934"/>
          </a:xfrm>
          <a:prstGeom prst="rect">
            <a:avLst/>
          </a:prstGeom>
        </p:spPr>
      </p:pic>
      <p:pic>
        <p:nvPicPr>
          <p:cNvPr id="3" name="Picture 2" descr="A group of men with text on a purple background&#10;&#10;Description automatically generated">
            <a:extLst>
              <a:ext uri="{FF2B5EF4-FFF2-40B4-BE49-F238E27FC236}">
                <a16:creationId xmlns:a16="http://schemas.microsoft.com/office/drawing/2014/main" id="{F66C81DD-2D6D-6CAC-2567-058BB8B50A6C}"/>
              </a:ext>
            </a:extLst>
          </p:cNvPr>
          <p:cNvPicPr>
            <a:picLocks noChangeAspect="1"/>
          </p:cNvPicPr>
          <p:nvPr/>
        </p:nvPicPr>
        <p:blipFill>
          <a:blip r:embed="rId8" cstate="email">
            <a:extLst>
              <a:ext uri="{28A0092B-C50C-407E-A947-70E740481C1C}">
                <a14:useLocalDpi xmlns:a14="http://schemas.microsoft.com/office/drawing/2010/main"/>
              </a:ext>
            </a:extLst>
          </a:blip>
          <a:srcRect l="35605" t="29076" r="35823" b="18637"/>
          <a:stretch/>
        </p:blipFill>
        <p:spPr>
          <a:xfrm>
            <a:off x="317636" y="2109694"/>
            <a:ext cx="2443150" cy="4471106"/>
          </a:xfrm>
          <a:prstGeom prst="rect">
            <a:avLst/>
          </a:prstGeom>
        </p:spPr>
      </p:pic>
      <p:pic>
        <p:nvPicPr>
          <p:cNvPr id="5" name="Picture 4">
            <a:extLst>
              <a:ext uri="{FF2B5EF4-FFF2-40B4-BE49-F238E27FC236}">
                <a16:creationId xmlns:a16="http://schemas.microsoft.com/office/drawing/2014/main" id="{FAE77DBC-B6DE-C519-8343-77FB84C6294D}"/>
              </a:ext>
            </a:extLst>
          </p:cNvPr>
          <p:cNvPicPr>
            <a:picLocks noChangeAspect="1"/>
          </p:cNvPicPr>
          <p:nvPr/>
        </p:nvPicPr>
        <p:blipFill>
          <a:blip r:embed="rId9" cstate="email">
            <a:extLst>
              <a:ext uri="{28A0092B-C50C-407E-A947-70E740481C1C}">
                <a14:useLocalDpi xmlns:a14="http://schemas.microsoft.com/office/drawing/2010/main"/>
              </a:ext>
            </a:extLst>
          </a:blip>
          <a:srcRect t="14457"/>
          <a:stretch/>
        </p:blipFill>
        <p:spPr>
          <a:xfrm>
            <a:off x="5651812" y="2417471"/>
            <a:ext cx="6454794" cy="2982995"/>
          </a:xfrm>
          <a:prstGeom prst="rect">
            <a:avLst/>
          </a:prstGeom>
        </p:spPr>
      </p:pic>
      <p:sp>
        <p:nvSpPr>
          <p:cNvPr id="8" name="Arrow: Down 7">
            <a:extLst>
              <a:ext uri="{FF2B5EF4-FFF2-40B4-BE49-F238E27FC236}">
                <a16:creationId xmlns:a16="http://schemas.microsoft.com/office/drawing/2014/main" id="{F2745E85-9BF7-D109-603C-73F667F19DFD}"/>
              </a:ext>
            </a:extLst>
          </p:cNvPr>
          <p:cNvSpPr/>
          <p:nvPr/>
        </p:nvSpPr>
        <p:spPr>
          <a:xfrm>
            <a:off x="6909600" y="2536780"/>
            <a:ext cx="546277" cy="123942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 name="TextBox 1">
            <a:extLst>
              <a:ext uri="{FF2B5EF4-FFF2-40B4-BE49-F238E27FC236}">
                <a16:creationId xmlns:a16="http://schemas.microsoft.com/office/drawing/2014/main" id="{450BD35A-CD31-2220-004B-AC4FD6534FBE}"/>
              </a:ext>
            </a:extLst>
          </p:cNvPr>
          <p:cNvSpPr txBox="1"/>
          <p:nvPr/>
        </p:nvSpPr>
        <p:spPr>
          <a:xfrm>
            <a:off x="2989385" y="2109694"/>
            <a:ext cx="2662427" cy="4616648"/>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Segoe UI"/>
                <a:ea typeface="+mn-ea"/>
                <a:cs typeface="+mn-cs"/>
              </a:rPr>
              <a:t>9yrs at Microsoft :</a:t>
            </a:r>
          </a:p>
          <a:p>
            <a:pPr marL="342900" marR="0" lvl="0" indent="-34290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Segoe UI"/>
                <a:ea typeface="+mn-ea"/>
                <a:cs typeface="+mn-cs"/>
              </a:rPr>
              <a:t>5yrs at FastTrack for Dynamics 365 </a:t>
            </a:r>
          </a:p>
          <a:p>
            <a:pPr marL="342900" marR="0" lvl="0" indent="-34290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Segoe UI"/>
                <a:ea typeface="+mn-ea"/>
                <a:cs typeface="+mn-cs"/>
              </a:rPr>
              <a:t>4yrs at Power Pages Power CAT </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Segoe UI"/>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Segoe UI"/>
                <a:ea typeface="+mn-ea"/>
                <a:cs typeface="+mn-cs"/>
              </a:rPr>
              <a:t>Implementation Consulting at </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Segoe UI"/>
                <a:ea typeface="+mn-ea"/>
                <a:cs typeface="+mn-cs"/>
              </a:rPr>
              <a:t>Microsoft Partners:</a:t>
            </a:r>
          </a:p>
          <a:p>
            <a:pPr marL="342900" marR="0" lvl="0" indent="-34290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Segoe UI"/>
                <a:ea typeface="+mn-ea"/>
                <a:cs typeface="+mn-cs"/>
              </a:rPr>
              <a:t>PowerObjects</a:t>
            </a:r>
          </a:p>
          <a:p>
            <a:pPr marL="342900" marR="0" lvl="0" indent="-34290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Segoe UI"/>
                <a:ea typeface="+mn-ea"/>
                <a:cs typeface="+mn-cs"/>
              </a:rPr>
              <a:t>Tribridge</a:t>
            </a:r>
          </a:p>
          <a:p>
            <a:pPr marL="342900" marR="0" lvl="0" indent="-34290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Segoe UI"/>
                <a:ea typeface="+mn-ea"/>
                <a:cs typeface="+mn-cs"/>
              </a:rPr>
              <a:t>AgileThought</a:t>
            </a:r>
          </a:p>
          <a:p>
            <a:pPr marL="342900" marR="0" lvl="0" indent="-34290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Segoe UI"/>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Segoe UI"/>
                <a:ea typeface="+mn-ea"/>
                <a:cs typeface="+mn-cs"/>
              </a:rPr>
              <a:t>Started career as .NET and SQL developer </a:t>
            </a:r>
          </a:p>
        </p:txBody>
      </p:sp>
      <p:sp>
        <p:nvSpPr>
          <p:cNvPr id="11" name="TextBox 10">
            <a:extLst>
              <a:ext uri="{FF2B5EF4-FFF2-40B4-BE49-F238E27FC236}">
                <a16:creationId xmlns:a16="http://schemas.microsoft.com/office/drawing/2014/main" id="{00FB3713-87E8-0902-33EB-26AF141E4BF3}"/>
              </a:ext>
            </a:extLst>
          </p:cNvPr>
          <p:cNvSpPr txBox="1"/>
          <p:nvPr/>
        </p:nvSpPr>
        <p:spPr>
          <a:xfrm>
            <a:off x="5838092" y="2109694"/>
            <a:ext cx="6353908" cy="3077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78D4"/>
                </a:solidFill>
                <a:effectLst/>
                <a:uLnTx/>
                <a:uFillTx/>
                <a:latin typeface="Segoe UI"/>
                <a:ea typeface="+mn-ea"/>
                <a:cs typeface="+mn-cs"/>
              </a:rPr>
              <a:t>Worked with this technology since </a:t>
            </a:r>
            <a:r>
              <a:rPr kumimoji="0" lang="en-US" sz="2000" b="0" i="0" u="none" strike="noStrike" kern="1200" cap="none" spc="0" normalizeH="0" baseline="0" noProof="0" err="1">
                <a:ln>
                  <a:noFill/>
                </a:ln>
                <a:solidFill>
                  <a:srgbClr val="0078D4"/>
                </a:solidFill>
                <a:effectLst/>
                <a:uLnTx/>
                <a:uFillTx/>
                <a:latin typeface="Segoe UI"/>
                <a:ea typeface="+mn-ea"/>
                <a:cs typeface="+mn-cs"/>
              </a:rPr>
              <a:t>AdxStudio</a:t>
            </a:r>
            <a:r>
              <a:rPr kumimoji="0" lang="en-US" sz="2000" b="0" i="0" u="none" strike="noStrike" kern="1200" cap="none" spc="0" normalizeH="0" baseline="0" noProof="0">
                <a:ln>
                  <a:noFill/>
                </a:ln>
                <a:solidFill>
                  <a:srgbClr val="0078D4"/>
                </a:solidFill>
                <a:effectLst/>
                <a:uLnTx/>
                <a:uFillTx/>
                <a:latin typeface="Segoe UI"/>
                <a:ea typeface="+mn-ea"/>
                <a:cs typeface="+mn-cs"/>
              </a:rPr>
              <a:t> Portals v5</a:t>
            </a:r>
          </a:p>
        </p:txBody>
      </p:sp>
    </p:spTree>
    <p:extLst>
      <p:ext uri="{BB962C8B-B14F-4D97-AF65-F5344CB8AC3E}">
        <p14:creationId xmlns:p14="http://schemas.microsoft.com/office/powerpoint/2010/main" val="110489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1EF88-BAFC-E1FB-3976-7AFCA320CB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27FF2D-3739-8D97-7657-C422574BDD1E}"/>
              </a:ext>
            </a:extLst>
          </p:cNvPr>
          <p:cNvSpPr>
            <a:spLocks noGrp="1"/>
          </p:cNvSpPr>
          <p:nvPr>
            <p:ph type="title"/>
          </p:nvPr>
        </p:nvSpPr>
        <p:spPr/>
        <p:txBody>
          <a:bodyPr/>
          <a:lstStyle/>
          <a:p>
            <a:r>
              <a:rPr lang="en-US" b="1">
                <a:solidFill>
                  <a:schemeClr val="bg1"/>
                </a:solidFill>
              </a:rPr>
              <a:t>Site Visibility </a:t>
            </a:r>
            <a:r>
              <a:rPr lang="en-US">
                <a:solidFill>
                  <a:schemeClr val="bg1"/>
                </a:solidFill>
              </a:rPr>
              <a:t>and why it rocks!</a:t>
            </a:r>
          </a:p>
        </p:txBody>
      </p:sp>
      <p:sp>
        <p:nvSpPr>
          <p:cNvPr id="3" name="Text Placeholder 2">
            <a:extLst>
              <a:ext uri="{FF2B5EF4-FFF2-40B4-BE49-F238E27FC236}">
                <a16:creationId xmlns:a16="http://schemas.microsoft.com/office/drawing/2014/main" id="{4B13B8BE-0615-A128-A7E7-665C4BC0AA98}"/>
              </a:ext>
            </a:extLst>
          </p:cNvPr>
          <p:cNvSpPr>
            <a:spLocks noGrp="1"/>
          </p:cNvSpPr>
          <p:nvPr>
            <p:ph type="body" idx="1"/>
          </p:nvPr>
        </p:nvSpPr>
        <p:spPr/>
        <p:txBody>
          <a:bodyPr>
            <a:normAutofit/>
          </a:bodyPr>
          <a:lstStyle/>
          <a:p>
            <a:r>
              <a:rPr lang="en-US" sz="4400">
                <a:solidFill>
                  <a:schemeClr val="bg1"/>
                </a:solidFill>
              </a:rPr>
              <a:t>Private</a:t>
            </a:r>
          </a:p>
        </p:txBody>
      </p:sp>
      <p:sp>
        <p:nvSpPr>
          <p:cNvPr id="4" name="Content Placeholder 3">
            <a:extLst>
              <a:ext uri="{FF2B5EF4-FFF2-40B4-BE49-F238E27FC236}">
                <a16:creationId xmlns:a16="http://schemas.microsoft.com/office/drawing/2014/main" id="{C2713F65-D71E-14C7-EE9C-B21E9B1473FC}"/>
              </a:ext>
            </a:extLst>
          </p:cNvPr>
          <p:cNvSpPr>
            <a:spLocks noGrp="1"/>
          </p:cNvSpPr>
          <p:nvPr>
            <p:ph sz="half" idx="2"/>
          </p:nvPr>
        </p:nvSpPr>
        <p:spPr/>
        <p:txBody>
          <a:bodyPr/>
          <a:lstStyle/>
          <a:p>
            <a:r>
              <a:rPr lang="en-US">
                <a:solidFill>
                  <a:schemeClr val="bg1"/>
                </a:solidFill>
              </a:rPr>
              <a:t>Default state for each site</a:t>
            </a:r>
          </a:p>
          <a:p>
            <a:r>
              <a:rPr lang="en-US" u="sng">
                <a:solidFill>
                  <a:schemeClr val="bg1"/>
                </a:solidFill>
              </a:rPr>
              <a:t>Every </a:t>
            </a:r>
            <a:r>
              <a:rPr lang="en-US">
                <a:solidFill>
                  <a:schemeClr val="bg1"/>
                </a:solidFill>
              </a:rPr>
              <a:t>site starts this way</a:t>
            </a:r>
          </a:p>
          <a:p>
            <a:r>
              <a:rPr lang="en-US">
                <a:solidFill>
                  <a:schemeClr val="bg1"/>
                </a:solidFill>
              </a:rPr>
              <a:t>Makers/Admin of Env </a:t>
            </a:r>
            <a:br>
              <a:rPr lang="en-US">
                <a:solidFill>
                  <a:schemeClr val="bg1"/>
                </a:solidFill>
              </a:rPr>
            </a:br>
            <a:r>
              <a:rPr lang="en-US">
                <a:solidFill>
                  <a:schemeClr val="bg1"/>
                </a:solidFill>
              </a:rPr>
              <a:t>can see site by default</a:t>
            </a:r>
          </a:p>
          <a:p>
            <a:pPr lvl="1"/>
            <a:r>
              <a:rPr lang="en-US">
                <a:solidFill>
                  <a:schemeClr val="bg1"/>
                </a:solidFill>
              </a:rPr>
              <a:t>Must manually share with each user in my tenant to see the site</a:t>
            </a:r>
          </a:p>
          <a:p>
            <a:pPr lvl="1"/>
            <a:r>
              <a:rPr lang="en-US">
                <a:solidFill>
                  <a:schemeClr val="bg1"/>
                </a:solidFill>
              </a:rPr>
              <a:t>Outside tenant users or anonymous browsing impossible</a:t>
            </a:r>
          </a:p>
        </p:txBody>
      </p:sp>
      <p:sp>
        <p:nvSpPr>
          <p:cNvPr id="5" name="Text Placeholder 4">
            <a:extLst>
              <a:ext uri="{FF2B5EF4-FFF2-40B4-BE49-F238E27FC236}">
                <a16:creationId xmlns:a16="http://schemas.microsoft.com/office/drawing/2014/main" id="{8F02F28C-24AC-56C8-6EC1-F2404D7DAAA1}"/>
              </a:ext>
            </a:extLst>
          </p:cNvPr>
          <p:cNvSpPr>
            <a:spLocks noGrp="1"/>
          </p:cNvSpPr>
          <p:nvPr>
            <p:ph type="body" sz="quarter" idx="3"/>
          </p:nvPr>
        </p:nvSpPr>
        <p:spPr/>
        <p:txBody>
          <a:bodyPr>
            <a:normAutofit/>
          </a:bodyPr>
          <a:lstStyle/>
          <a:p>
            <a:r>
              <a:rPr lang="en-US" sz="4400">
                <a:solidFill>
                  <a:schemeClr val="bg1"/>
                </a:solidFill>
              </a:rPr>
              <a:t>Public</a:t>
            </a:r>
          </a:p>
        </p:txBody>
      </p:sp>
      <p:sp>
        <p:nvSpPr>
          <p:cNvPr id="6" name="Content Placeholder 5">
            <a:extLst>
              <a:ext uri="{FF2B5EF4-FFF2-40B4-BE49-F238E27FC236}">
                <a16:creationId xmlns:a16="http://schemas.microsoft.com/office/drawing/2014/main" id="{55CBB38B-0CD2-D235-36F7-86F4ECFE3DAA}"/>
              </a:ext>
            </a:extLst>
          </p:cNvPr>
          <p:cNvSpPr>
            <a:spLocks noGrp="1"/>
          </p:cNvSpPr>
          <p:nvPr>
            <p:ph sz="quarter" idx="4"/>
          </p:nvPr>
        </p:nvSpPr>
        <p:spPr/>
        <p:txBody>
          <a:bodyPr/>
          <a:lstStyle/>
          <a:p>
            <a:r>
              <a:rPr lang="en-US">
                <a:solidFill>
                  <a:schemeClr val="bg1"/>
                </a:solidFill>
              </a:rPr>
              <a:t>You should lock-out this </a:t>
            </a:r>
            <a:br>
              <a:rPr lang="en-US">
                <a:solidFill>
                  <a:schemeClr val="bg1"/>
                </a:solidFill>
              </a:rPr>
            </a:br>
            <a:r>
              <a:rPr lang="en-US">
                <a:solidFill>
                  <a:schemeClr val="bg1"/>
                </a:solidFill>
              </a:rPr>
              <a:t>toggle out to only Admins </a:t>
            </a:r>
          </a:p>
          <a:p>
            <a:r>
              <a:rPr lang="en-US">
                <a:solidFill>
                  <a:schemeClr val="bg1"/>
                </a:solidFill>
              </a:rPr>
              <a:t>All Prod sites even Intranet</a:t>
            </a:r>
          </a:p>
        </p:txBody>
      </p:sp>
      <p:sp>
        <p:nvSpPr>
          <p:cNvPr id="8" name="TextBox 7">
            <a:extLst>
              <a:ext uri="{FF2B5EF4-FFF2-40B4-BE49-F238E27FC236}">
                <a16:creationId xmlns:a16="http://schemas.microsoft.com/office/drawing/2014/main" id="{C0D1A36E-3CA8-EA37-5D38-6DABC791C4AA}"/>
              </a:ext>
            </a:extLst>
          </p:cNvPr>
          <p:cNvSpPr txBox="1"/>
          <p:nvPr/>
        </p:nvSpPr>
        <p:spPr>
          <a:xfrm>
            <a:off x="787116" y="6123543"/>
            <a:ext cx="11026932" cy="523220"/>
          </a:xfrm>
          <a:prstGeom prst="rect">
            <a:avLst/>
          </a:prstGeom>
          <a:noFill/>
        </p:spPr>
        <p:txBody>
          <a:bodyPr wrap="square">
            <a:spAutoFit/>
          </a:bodyPr>
          <a:lstStyle/>
          <a:p>
            <a:r>
              <a:rPr lang="en-US" sz="2800">
                <a:solidFill>
                  <a:schemeClr val="bg1"/>
                </a:solidFill>
              </a:rPr>
              <a:t>https://learn.microsoft.com/en-us/power-pages/security/site-visibility</a:t>
            </a:r>
          </a:p>
        </p:txBody>
      </p:sp>
      <p:pic>
        <p:nvPicPr>
          <p:cNvPr id="10" name="Picture 9">
            <a:extLst>
              <a:ext uri="{FF2B5EF4-FFF2-40B4-BE49-F238E27FC236}">
                <a16:creationId xmlns:a16="http://schemas.microsoft.com/office/drawing/2014/main" id="{889EB31C-2505-43CF-1AF2-3830E90D8CED}"/>
              </a:ext>
            </a:extLst>
          </p:cNvPr>
          <p:cNvPicPr>
            <a:picLocks noChangeAspect="1"/>
          </p:cNvPicPr>
          <p:nvPr/>
        </p:nvPicPr>
        <p:blipFill>
          <a:blip r:embed="rId3" cstate="email">
            <a:extLst>
              <a:ext uri="{28A0092B-C50C-407E-A947-70E740481C1C}">
                <a14:useLocalDpi xmlns:a14="http://schemas.microsoft.com/office/drawing/2010/main"/>
              </a:ext>
            </a:extLst>
          </a:blip>
          <a:srcRect b="46540"/>
          <a:stretch/>
        </p:blipFill>
        <p:spPr>
          <a:xfrm>
            <a:off x="6415143" y="3985561"/>
            <a:ext cx="5529617" cy="1680882"/>
          </a:xfrm>
          <a:prstGeom prst="rect">
            <a:avLst/>
          </a:prstGeom>
        </p:spPr>
      </p:pic>
    </p:spTree>
    <p:extLst>
      <p:ext uri="{BB962C8B-B14F-4D97-AF65-F5344CB8AC3E}">
        <p14:creationId xmlns:p14="http://schemas.microsoft.com/office/powerpoint/2010/main" val="1997720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044F-43C0-10AE-BC39-F1D25ED0A850}"/>
              </a:ext>
            </a:extLst>
          </p:cNvPr>
          <p:cNvSpPr>
            <a:spLocks noGrp="1"/>
          </p:cNvSpPr>
          <p:nvPr>
            <p:ph type="title"/>
          </p:nvPr>
        </p:nvSpPr>
        <p:spPr>
          <a:xfrm>
            <a:off x="457200" y="385199"/>
            <a:ext cx="11235600" cy="694800"/>
          </a:xfrm>
        </p:spPr>
        <p:txBody>
          <a:bodyPr wrap="square" anchor="t">
            <a:normAutofit fontScale="90000"/>
          </a:bodyPr>
          <a:lstStyle/>
          <a:p>
            <a:r>
              <a:rPr lang="en-US"/>
              <a:t>Security Layer Cake in Power Pages</a:t>
            </a:r>
          </a:p>
        </p:txBody>
      </p:sp>
      <p:sp>
        <p:nvSpPr>
          <p:cNvPr id="11" name="Text Placeholder 2">
            <a:extLst>
              <a:ext uri="{FF2B5EF4-FFF2-40B4-BE49-F238E27FC236}">
                <a16:creationId xmlns:a16="http://schemas.microsoft.com/office/drawing/2014/main" id="{00834405-AE1D-7778-E6DF-FE006DF53524}"/>
              </a:ext>
            </a:extLst>
          </p:cNvPr>
          <p:cNvSpPr>
            <a:spLocks noGrp="1"/>
          </p:cNvSpPr>
          <p:nvPr>
            <p:ph type="body" sz="quarter" idx="10"/>
          </p:nvPr>
        </p:nvSpPr>
        <p:spPr>
          <a:xfrm>
            <a:off x="457200" y="1080000"/>
            <a:ext cx="11235600" cy="540000"/>
          </a:xfrm>
        </p:spPr>
        <p:txBody>
          <a:bodyPr/>
          <a:lstStyle/>
          <a:p>
            <a:r>
              <a:rPr lang="en-US">
                <a:solidFill>
                  <a:srgbClr val="FFFF00"/>
                </a:solidFill>
              </a:rPr>
              <a:t>It’s a lot of new information to learn for Power Pages, this will help! </a:t>
            </a:r>
          </a:p>
        </p:txBody>
      </p:sp>
      <p:graphicFrame>
        <p:nvGraphicFramePr>
          <p:cNvPr id="12" name="Content Placeholder 2">
            <a:extLst>
              <a:ext uri="{FF2B5EF4-FFF2-40B4-BE49-F238E27FC236}">
                <a16:creationId xmlns:a16="http://schemas.microsoft.com/office/drawing/2014/main" id="{75D430F3-C661-CBCA-0A48-AD469922E21F}"/>
              </a:ext>
            </a:extLst>
          </p:cNvPr>
          <p:cNvGraphicFramePr>
            <a:graphicFrameLocks noGrp="1"/>
          </p:cNvGraphicFramePr>
          <p:nvPr>
            <p:ph idx="1"/>
            <p:extLst>
              <p:ext uri="{D42A27DB-BD31-4B8C-83A1-F6EECF244321}">
                <p14:modId xmlns:p14="http://schemas.microsoft.com/office/powerpoint/2010/main" val="1722627022"/>
              </p:ext>
            </p:extLst>
          </p:nvPr>
        </p:nvGraphicFramePr>
        <p:xfrm>
          <a:off x="914400" y="1965225"/>
          <a:ext cx="11096625" cy="478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315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81D94-29E9-76D9-85C5-101CBA3D3539}"/>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4BA43EA-8B76-C80E-F7CF-D5182DA8C044}"/>
              </a:ext>
            </a:extLst>
          </p:cNvPr>
          <p:cNvGraphicFramePr>
            <a:graphicFrameLocks noGrp="1"/>
          </p:cNvGraphicFramePr>
          <p:nvPr/>
        </p:nvGraphicFramePr>
        <p:xfrm>
          <a:off x="0" y="0"/>
          <a:ext cx="12192000" cy="1435100"/>
        </p:xfrm>
        <a:graphic>
          <a:graphicData uri="http://schemas.openxmlformats.org/drawingml/2006/table">
            <a:tbl>
              <a:tblPr firstRow="1" bandRow="1">
                <a:tableStyleId>{E8B1032C-EA38-4F05-BA0D-38AFFFC7BED3}</a:tableStyleId>
              </a:tblPr>
              <a:tblGrid>
                <a:gridCol w="692524">
                  <a:extLst>
                    <a:ext uri="{9D8B030D-6E8A-4147-A177-3AD203B41FA5}">
                      <a16:colId xmlns:a16="http://schemas.microsoft.com/office/drawing/2014/main" val="3601535775"/>
                    </a:ext>
                  </a:extLst>
                </a:gridCol>
                <a:gridCol w="11499476">
                  <a:extLst>
                    <a:ext uri="{9D8B030D-6E8A-4147-A177-3AD203B41FA5}">
                      <a16:colId xmlns:a16="http://schemas.microsoft.com/office/drawing/2014/main" val="1161677279"/>
                    </a:ext>
                  </a:extLst>
                </a:gridCol>
              </a:tblGrid>
              <a:tr h="717550">
                <a:tc>
                  <a:txBody>
                    <a:bodyPr/>
                    <a:lstStyle/>
                    <a:p>
                      <a:endParaRPr lang="en-US"/>
                    </a:p>
                  </a:txBody>
                  <a:tcPr/>
                </a:tc>
                <a:tc>
                  <a:txBody>
                    <a:bodyPr/>
                    <a:lstStyle/>
                    <a:p>
                      <a:endParaRPr lang="en-US"/>
                    </a:p>
                  </a:txBody>
                  <a:tcPr/>
                </a:tc>
                <a:extLst>
                  <a:ext uri="{0D108BD9-81ED-4DB2-BD59-A6C34878D82A}">
                    <a16:rowId xmlns:a16="http://schemas.microsoft.com/office/drawing/2014/main" val="147364866"/>
                  </a:ext>
                </a:extLst>
              </a:tr>
              <a:tr h="717550">
                <a:tc>
                  <a:txBody>
                    <a:bodyPr/>
                    <a:lstStyle/>
                    <a:p>
                      <a:pPr algn="l"/>
                      <a:endParaRPr lang="en-US"/>
                    </a:p>
                  </a:txBody>
                  <a:tcPr anchor="ctr"/>
                </a:tc>
                <a:tc>
                  <a:txBody>
                    <a:bodyPr/>
                    <a:lstStyle/>
                    <a:p>
                      <a:pPr algn="l"/>
                      <a:r>
                        <a:rPr lang="en-US"/>
                        <a:t>Did not review</a:t>
                      </a:r>
                    </a:p>
                  </a:txBody>
                  <a:tcPr anchor="ctr"/>
                </a:tc>
                <a:extLst>
                  <a:ext uri="{0D108BD9-81ED-4DB2-BD59-A6C34878D82A}">
                    <a16:rowId xmlns:a16="http://schemas.microsoft.com/office/drawing/2014/main" val="2015146985"/>
                  </a:ext>
                </a:extLst>
              </a:tr>
            </a:tbl>
          </a:graphicData>
        </a:graphic>
      </p:graphicFrame>
      <p:sp>
        <p:nvSpPr>
          <p:cNvPr id="2" name="Title 1">
            <a:extLst>
              <a:ext uri="{FF2B5EF4-FFF2-40B4-BE49-F238E27FC236}">
                <a16:creationId xmlns:a16="http://schemas.microsoft.com/office/drawing/2014/main" id="{9C42AA56-CF3F-48C9-882F-3B07E753D987}"/>
              </a:ext>
            </a:extLst>
          </p:cNvPr>
          <p:cNvSpPr>
            <a:spLocks noGrp="1"/>
          </p:cNvSpPr>
          <p:nvPr>
            <p:ph type="title"/>
          </p:nvPr>
        </p:nvSpPr>
        <p:spPr>
          <a:xfrm>
            <a:off x="834885" y="63660"/>
            <a:ext cx="10774503" cy="553998"/>
          </a:xfrm>
        </p:spPr>
        <p:txBody>
          <a:bodyPr/>
          <a:lstStyle/>
          <a:p>
            <a:r>
              <a:rPr lang="en-US"/>
              <a:t>Security Testing (Web App Security)</a:t>
            </a:r>
          </a:p>
        </p:txBody>
      </p:sp>
      <p:sp>
        <p:nvSpPr>
          <p:cNvPr id="3" name="Content Placeholder 2">
            <a:extLst>
              <a:ext uri="{FF2B5EF4-FFF2-40B4-BE49-F238E27FC236}">
                <a16:creationId xmlns:a16="http://schemas.microsoft.com/office/drawing/2014/main" id="{8AF7F9FE-7985-F161-FFC2-4BB856C8CD2D}"/>
              </a:ext>
            </a:extLst>
          </p:cNvPr>
          <p:cNvSpPr>
            <a:spLocks noGrp="1"/>
          </p:cNvSpPr>
          <p:nvPr>
            <p:ph sz="quarter" idx="12"/>
          </p:nvPr>
        </p:nvSpPr>
        <p:spPr>
          <a:xfrm>
            <a:off x="785906" y="1845236"/>
            <a:ext cx="5211763" cy="3373231"/>
          </a:xfrm>
        </p:spPr>
        <p:txBody>
          <a:bodyPr/>
          <a:lstStyle/>
          <a:p>
            <a:r>
              <a:rPr lang="en-US"/>
              <a:t>Pages Deep Scan </a:t>
            </a:r>
            <a:br>
              <a:rPr lang="en-US"/>
            </a:br>
            <a:r>
              <a:rPr lang="en-US"/>
              <a:t>(Preview 2024)</a:t>
            </a:r>
          </a:p>
          <a:p>
            <a:pPr lvl="1"/>
            <a:r>
              <a:rPr lang="en-US">
                <a:highlight>
                  <a:srgbClr val="FF9900"/>
                </a:highlight>
              </a:rPr>
              <a:t>Not Reviewed</a:t>
            </a:r>
          </a:p>
          <a:p>
            <a:pPr lvl="1"/>
            <a:endParaRPr lang="en-US"/>
          </a:p>
          <a:p>
            <a:r>
              <a:rPr lang="en-US"/>
              <a:t>3</a:t>
            </a:r>
            <a:r>
              <a:rPr lang="en-US" baseline="30000"/>
              <a:t>rd</a:t>
            </a:r>
            <a:r>
              <a:rPr lang="en-US"/>
              <a:t> Party / Own </a:t>
            </a:r>
            <a:r>
              <a:rPr lang="en-US" err="1"/>
              <a:t>ITSec</a:t>
            </a:r>
            <a:r>
              <a:rPr lang="en-US"/>
              <a:t> Scanning</a:t>
            </a:r>
          </a:p>
          <a:p>
            <a:pPr lvl="1"/>
            <a:r>
              <a:rPr lang="en-US">
                <a:highlight>
                  <a:srgbClr val="C0C0C0"/>
                </a:highlight>
              </a:rPr>
              <a:t>Did not discuss in the review </a:t>
            </a:r>
          </a:p>
          <a:p>
            <a:endParaRPr lang="en-US"/>
          </a:p>
          <a:p>
            <a:pPr lvl="1"/>
            <a:endParaRPr lang="en-US"/>
          </a:p>
        </p:txBody>
      </p:sp>
      <p:graphicFrame>
        <p:nvGraphicFramePr>
          <p:cNvPr id="7" name="Table 6">
            <a:extLst>
              <a:ext uri="{FF2B5EF4-FFF2-40B4-BE49-F238E27FC236}">
                <a16:creationId xmlns:a16="http://schemas.microsoft.com/office/drawing/2014/main" id="{B03BD671-22B6-80E1-72A1-7A270751DF56}"/>
              </a:ext>
            </a:extLst>
          </p:cNvPr>
          <p:cNvGraphicFramePr>
            <a:graphicFrameLocks noGrp="1"/>
          </p:cNvGraphicFramePr>
          <p:nvPr>
            <p:extLst>
              <p:ext uri="{D42A27DB-BD31-4B8C-83A1-F6EECF244321}">
                <p14:modId xmlns:p14="http://schemas.microsoft.com/office/powerpoint/2010/main" val="2589000388"/>
              </p:ext>
            </p:extLst>
          </p:nvPr>
        </p:nvGraphicFramePr>
        <p:xfrm>
          <a:off x="403506" y="5163920"/>
          <a:ext cx="11205882" cy="1418874"/>
        </p:xfrm>
        <a:graphic>
          <a:graphicData uri="http://schemas.openxmlformats.org/drawingml/2006/table">
            <a:tbl>
              <a:tblPr firstRow="1" bandRow="1">
                <a:tableStyleId>{2A488322-F2BA-4B5B-9748-0D474271808F}</a:tableStyleId>
              </a:tblPr>
              <a:tblGrid>
                <a:gridCol w="11205882">
                  <a:extLst>
                    <a:ext uri="{9D8B030D-6E8A-4147-A177-3AD203B41FA5}">
                      <a16:colId xmlns:a16="http://schemas.microsoft.com/office/drawing/2014/main" val="1857591063"/>
                    </a:ext>
                  </a:extLst>
                </a:gridCol>
              </a:tblGrid>
              <a:tr h="328536">
                <a:tc>
                  <a:txBody>
                    <a:bodyPr/>
                    <a:lstStyle/>
                    <a:p>
                      <a:r>
                        <a:rPr lang="en-US"/>
                        <a:t>Recommendation:</a:t>
                      </a:r>
                    </a:p>
                  </a:txBody>
                  <a:tcPr/>
                </a:tc>
                <a:extLst>
                  <a:ext uri="{0D108BD9-81ED-4DB2-BD59-A6C34878D82A}">
                    <a16:rowId xmlns:a16="http://schemas.microsoft.com/office/drawing/2014/main" val="1088891539"/>
                  </a:ext>
                </a:extLst>
              </a:tr>
              <a:tr h="1053114">
                <a:tc>
                  <a:txBody>
                    <a:bodyPr/>
                    <a:lstStyle/>
                    <a:p>
                      <a:pPr lvl="1"/>
                      <a:r>
                        <a:rPr lang="en-US">
                          <a:highlight>
                            <a:srgbClr val="FF9900"/>
                          </a:highlight>
                        </a:rPr>
                        <a:t>Run Power Pages Deep Scan</a:t>
                      </a:r>
                      <a:r>
                        <a:rPr lang="en-US">
                          <a:solidFill>
                            <a:schemeClr val="bg1">
                              <a:lumMod val="75000"/>
                            </a:schemeClr>
                          </a:solidFill>
                        </a:rPr>
                        <a:t> (Available commercial cloud only at first)</a:t>
                      </a:r>
                    </a:p>
                    <a:p>
                      <a:pPr lvl="1"/>
                      <a:r>
                        <a:rPr lang="en-US"/>
                        <a:t>Please review obligations and leave room to remediate via Pages security settings or WAF changes </a:t>
                      </a:r>
                    </a:p>
                    <a:p>
                      <a:pPr lvl="1"/>
                      <a:r>
                        <a:rPr lang="en-US"/>
                        <a:t>If any Pages platform Security bugs suspected submit via MS Support Ticket directly.</a:t>
                      </a:r>
                    </a:p>
                  </a:txBody>
                  <a:tcPr/>
                </a:tc>
                <a:extLst>
                  <a:ext uri="{0D108BD9-81ED-4DB2-BD59-A6C34878D82A}">
                    <a16:rowId xmlns:a16="http://schemas.microsoft.com/office/drawing/2014/main" val="1318210204"/>
                  </a:ext>
                </a:extLst>
              </a:tr>
            </a:tbl>
          </a:graphicData>
        </a:graphic>
      </p:graphicFrame>
      <p:sp>
        <p:nvSpPr>
          <p:cNvPr id="9" name="Content Placeholder 8">
            <a:extLst>
              <a:ext uri="{FF2B5EF4-FFF2-40B4-BE49-F238E27FC236}">
                <a16:creationId xmlns:a16="http://schemas.microsoft.com/office/drawing/2014/main" id="{CC50AF35-EBD5-5BB9-5FD3-1F7018E34D3C}"/>
              </a:ext>
            </a:extLst>
          </p:cNvPr>
          <p:cNvSpPr>
            <a:spLocks noGrp="1"/>
          </p:cNvSpPr>
          <p:nvPr>
            <p:ph sz="quarter" idx="13"/>
          </p:nvPr>
        </p:nvSpPr>
        <p:spPr>
          <a:xfrm>
            <a:off x="6389688" y="1714607"/>
            <a:ext cx="5219700" cy="3163943"/>
          </a:xfrm>
        </p:spPr>
        <p:txBody>
          <a:bodyPr/>
          <a:lstStyle/>
          <a:p>
            <a:pPr marL="0" indent="0">
              <a:buNone/>
            </a:pPr>
            <a:r>
              <a:rPr lang="en-US"/>
              <a:t>Why is this important?</a:t>
            </a:r>
          </a:p>
          <a:p>
            <a:r>
              <a:rPr lang="en-US" sz="2400"/>
              <a:t>Settings like X-HTTP-FRAME and other XSS settings need to be setup to meet modern security postures.</a:t>
            </a:r>
          </a:p>
          <a:p>
            <a:r>
              <a:rPr lang="en-US" sz="2400"/>
              <a:t>Have ample time. Addressing some of these items might take time (research/understand, remediate, </a:t>
            </a:r>
            <a:br>
              <a:rPr lang="en-US" sz="2400"/>
            </a:br>
            <a:r>
              <a:rPr lang="en-US" sz="2400"/>
              <a:t>re-scan/review results, meetings)</a:t>
            </a:r>
          </a:p>
        </p:txBody>
      </p:sp>
      <p:pic>
        <p:nvPicPr>
          <p:cNvPr id="4" name="Graphic 3" descr="Clipboard with solid fill">
            <a:extLst>
              <a:ext uri="{FF2B5EF4-FFF2-40B4-BE49-F238E27FC236}">
                <a16:creationId xmlns:a16="http://schemas.microsoft.com/office/drawing/2014/main" id="{440C6FF4-7118-CF46-9CD2-997F1B7D237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0" y="753782"/>
            <a:ext cx="681318" cy="681318"/>
          </a:xfrm>
          <a:prstGeom prst="rect">
            <a:avLst/>
          </a:prstGeom>
        </p:spPr>
      </p:pic>
    </p:spTree>
    <p:extLst>
      <p:ext uri="{BB962C8B-B14F-4D97-AF65-F5344CB8AC3E}">
        <p14:creationId xmlns:p14="http://schemas.microsoft.com/office/powerpoint/2010/main" val="345637002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F85CEFD3-1603-3859-FF97-25D5D4D36D05}"/>
              </a:ext>
            </a:extLst>
          </p:cNvPr>
          <p:cNvSpPr/>
          <p:nvPr/>
        </p:nvSpPr>
        <p:spPr bwMode="auto">
          <a:xfrm>
            <a:off x="543527" y="1125901"/>
            <a:ext cx="10081399" cy="3443674"/>
          </a:xfrm>
          <a:prstGeom prst="roundRect">
            <a:avLst>
              <a:gd name="adj" fmla="val 3350"/>
            </a:avLst>
          </a:prstGeom>
          <a:noFill/>
          <a:ln w="19050">
            <a:solidFill>
              <a:srgbClr val="D9D9D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solidFill>
                  <a:srgbClr val="D9D9D9"/>
                </a:solid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6" name="Rectangle: Rounded Corners 85">
            <a:extLst>
              <a:ext uri="{FF2B5EF4-FFF2-40B4-BE49-F238E27FC236}">
                <a16:creationId xmlns:a16="http://schemas.microsoft.com/office/drawing/2014/main" id="{BB83C00A-3A81-5A35-0B8A-FC7838A4D4BB}"/>
              </a:ext>
            </a:extLst>
          </p:cNvPr>
          <p:cNvSpPr/>
          <p:nvPr/>
        </p:nvSpPr>
        <p:spPr bwMode="auto">
          <a:xfrm>
            <a:off x="5849031" y="1577090"/>
            <a:ext cx="5799442" cy="1382091"/>
          </a:xfrm>
          <a:prstGeom prst="roundRect">
            <a:avLst>
              <a:gd name="adj" fmla="val 3386"/>
            </a:avLst>
          </a:prstGeom>
          <a:solidFill>
            <a:srgbClr val="D4C9F5">
              <a:alpha val="50000"/>
            </a:srgbClr>
          </a:solid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 name="Title 13">
            <a:extLst>
              <a:ext uri="{FF2B5EF4-FFF2-40B4-BE49-F238E27FC236}">
                <a16:creationId xmlns:a16="http://schemas.microsoft.com/office/drawing/2014/main" id="{F754684D-DDC3-4DB3-B139-BF48F8739E74}"/>
              </a:ext>
            </a:extLst>
          </p:cNvPr>
          <p:cNvSpPr>
            <a:spLocks noGrp="1"/>
          </p:cNvSpPr>
          <p:nvPr>
            <p:ph type="title"/>
          </p:nvPr>
        </p:nvSpPr>
        <p:spPr/>
        <p:txBody>
          <a:bodyPr>
            <a:noAutofit/>
          </a:bodyPr>
          <a:lstStyle/>
          <a:p>
            <a:r>
              <a:rPr lang="en-US" sz="2800">
                <a:latin typeface="Segoe UI Semibold" panose="020B0702040204020203" pitchFamily="34" charset="0"/>
                <a:cs typeface="Segoe UI Semibold" panose="020B0702040204020203" pitchFamily="34" charset="0"/>
              </a:rPr>
              <a:t>Microsoft Power Pages: </a:t>
            </a:r>
            <a:r>
              <a:rPr lang="en-US" sz="2800">
                <a:solidFill>
                  <a:srgbClr val="C03BC4"/>
                </a:solidFill>
                <a:latin typeface="Segoe UI Semibold" panose="020B0702040204020203" pitchFamily="34" charset="0"/>
                <a:cs typeface="Segoe UI Semibold" panose="020B0702040204020203" pitchFamily="34" charset="0"/>
              </a:rPr>
              <a:t>Low Code </a:t>
            </a:r>
            <a:r>
              <a:rPr lang="en-US" sz="2800">
                <a:latin typeface="Segoe UI Semibold" panose="020B0702040204020203" pitchFamily="34" charset="0"/>
                <a:cs typeface="Segoe UI Semibold" panose="020B0702040204020203" pitchFamily="34" charset="0"/>
              </a:rPr>
              <a:t>to </a:t>
            </a:r>
            <a:r>
              <a:rPr lang="en-US" sz="2800">
                <a:solidFill>
                  <a:schemeClr val="accent6"/>
                </a:solidFill>
                <a:latin typeface="Segoe UI Semibold" panose="020B0702040204020203" pitchFamily="34" charset="0"/>
                <a:cs typeface="Segoe UI Semibold" panose="020B0702040204020203" pitchFamily="34" charset="0"/>
              </a:rPr>
              <a:t>Pro Code </a:t>
            </a:r>
            <a:r>
              <a:rPr lang="en-US" sz="2800">
                <a:latin typeface="Segoe UI Semibold" panose="020B0702040204020203" pitchFamily="34" charset="0"/>
                <a:cs typeface="Segoe UI Semibold" panose="020B0702040204020203" pitchFamily="34" charset="0"/>
              </a:rPr>
              <a:t>Capabilities</a:t>
            </a:r>
            <a:endParaRPr lang="en-US" sz="1800">
              <a:latin typeface="Segoe UI Semibold" panose="020B0702040204020203" pitchFamily="34" charset="0"/>
              <a:cs typeface="Segoe UI Semibold" panose="020B0702040204020203" pitchFamily="34" charset="0"/>
            </a:endParaRPr>
          </a:p>
        </p:txBody>
      </p:sp>
      <p:sp>
        <p:nvSpPr>
          <p:cNvPr id="158" name="Rectangle: Rounded Corners 157">
            <a:extLst>
              <a:ext uri="{FF2B5EF4-FFF2-40B4-BE49-F238E27FC236}">
                <a16:creationId xmlns:a16="http://schemas.microsoft.com/office/drawing/2014/main" id="{675D9ED3-1359-F290-704F-B8B9B15BF5C4}"/>
              </a:ext>
            </a:extLst>
          </p:cNvPr>
          <p:cNvSpPr/>
          <p:nvPr/>
        </p:nvSpPr>
        <p:spPr bwMode="auto">
          <a:xfrm>
            <a:off x="10835402" y="597055"/>
            <a:ext cx="1024876" cy="215489"/>
          </a:xfrm>
          <a:prstGeom prst="roundRect">
            <a:avLst/>
          </a:prstGeom>
          <a:no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panose="02110004020202020204"/>
              <a:ea typeface="Segoe UI" pitchFamily="34" charset="0"/>
              <a:cs typeface="Segoe UI" pitchFamily="34" charset="0"/>
            </a:endParaRPr>
          </a:p>
        </p:txBody>
      </p:sp>
      <p:sp>
        <p:nvSpPr>
          <p:cNvPr id="159" name="Rectangle: Rounded Corners 158">
            <a:extLst>
              <a:ext uri="{FF2B5EF4-FFF2-40B4-BE49-F238E27FC236}">
                <a16:creationId xmlns:a16="http://schemas.microsoft.com/office/drawing/2014/main" id="{49A459CF-985F-8555-89F8-11B654C75494}"/>
              </a:ext>
            </a:extLst>
          </p:cNvPr>
          <p:cNvSpPr/>
          <p:nvPr/>
        </p:nvSpPr>
        <p:spPr bwMode="auto">
          <a:xfrm>
            <a:off x="10835402" y="302460"/>
            <a:ext cx="1024876" cy="236411"/>
          </a:xfrm>
          <a:prstGeom prst="roundRect">
            <a:avLst/>
          </a:prstGeom>
          <a:noFill/>
          <a:ln w="25400">
            <a:solidFill>
              <a:srgbClr val="C03BC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panose="02110004020202020204"/>
              <a:ea typeface="Segoe UI" pitchFamily="34" charset="0"/>
              <a:cs typeface="Segoe UI" pitchFamily="34" charset="0"/>
            </a:endParaRPr>
          </a:p>
        </p:txBody>
      </p:sp>
      <p:sp>
        <p:nvSpPr>
          <p:cNvPr id="160" name="TextBox 159">
            <a:extLst>
              <a:ext uri="{FF2B5EF4-FFF2-40B4-BE49-F238E27FC236}">
                <a16:creationId xmlns:a16="http://schemas.microsoft.com/office/drawing/2014/main" id="{25F8EB5D-3B98-6B6F-5952-C9C5165125C5}"/>
              </a:ext>
            </a:extLst>
          </p:cNvPr>
          <p:cNvSpPr txBox="1"/>
          <p:nvPr/>
        </p:nvSpPr>
        <p:spPr>
          <a:xfrm>
            <a:off x="10877582" y="351586"/>
            <a:ext cx="907920" cy="1384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ptos Display" panose="02110004020202020204"/>
                <a:ea typeface="+mn-ea"/>
                <a:cs typeface="+mn-cs"/>
              </a:rPr>
              <a:t>NO to LOW CODE</a:t>
            </a:r>
          </a:p>
        </p:txBody>
      </p:sp>
      <p:sp>
        <p:nvSpPr>
          <p:cNvPr id="161" name="TextBox 160">
            <a:extLst>
              <a:ext uri="{FF2B5EF4-FFF2-40B4-BE49-F238E27FC236}">
                <a16:creationId xmlns:a16="http://schemas.microsoft.com/office/drawing/2014/main" id="{A5646495-4073-D2AF-FB41-22D60E609AE0}"/>
              </a:ext>
            </a:extLst>
          </p:cNvPr>
          <p:cNvSpPr txBox="1"/>
          <p:nvPr/>
        </p:nvSpPr>
        <p:spPr>
          <a:xfrm>
            <a:off x="11182960" y="630664"/>
            <a:ext cx="605370" cy="1384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ptos Display" panose="02110004020202020204"/>
                <a:ea typeface="+mn-ea"/>
                <a:cs typeface="+mn-cs"/>
              </a:rPr>
              <a:t>PRO CODE</a:t>
            </a:r>
          </a:p>
        </p:txBody>
      </p:sp>
      <p:pic>
        <p:nvPicPr>
          <p:cNvPr id="37" name="Graphic 36" descr="Single gear with solid fill">
            <a:extLst>
              <a:ext uri="{FF2B5EF4-FFF2-40B4-BE49-F238E27FC236}">
                <a16:creationId xmlns:a16="http://schemas.microsoft.com/office/drawing/2014/main" id="{B01EE2B4-607D-6C3E-7658-7E67C9894B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35401" y="583355"/>
            <a:ext cx="248547" cy="248547"/>
          </a:xfrm>
          <a:prstGeom prst="rect">
            <a:avLst/>
          </a:prstGeom>
        </p:spPr>
      </p:pic>
      <p:cxnSp>
        <p:nvCxnSpPr>
          <p:cNvPr id="113" name="Straight Connector 112">
            <a:extLst>
              <a:ext uri="{FF2B5EF4-FFF2-40B4-BE49-F238E27FC236}">
                <a16:creationId xmlns:a16="http://schemas.microsoft.com/office/drawing/2014/main" id="{7C337E3A-CC27-8084-0BEE-7352D36D4BEE}"/>
              </a:ext>
            </a:extLst>
          </p:cNvPr>
          <p:cNvCxnSpPr>
            <a:cxnSpLocks/>
          </p:cNvCxnSpPr>
          <p:nvPr/>
        </p:nvCxnSpPr>
        <p:spPr>
          <a:xfrm>
            <a:off x="2420553" y="4137250"/>
            <a:ext cx="0" cy="580280"/>
          </a:xfrm>
          <a:prstGeom prst="line">
            <a:avLst/>
          </a:prstGeom>
          <a:ln w="22225" cap="rnd">
            <a:solidFill>
              <a:schemeClr val="tx1">
                <a:lumMod val="50000"/>
                <a:lumOff val="50000"/>
              </a:schemeClr>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64F9DDF-0B96-A4DF-111F-C0AB126C34B9}"/>
              </a:ext>
            </a:extLst>
          </p:cNvPr>
          <p:cNvCxnSpPr>
            <a:cxnSpLocks/>
            <a:endCxn id="41" idx="0"/>
          </p:cNvCxnSpPr>
          <p:nvPr/>
        </p:nvCxnSpPr>
        <p:spPr>
          <a:xfrm flipH="1">
            <a:off x="1222755" y="4062678"/>
            <a:ext cx="2163" cy="588817"/>
          </a:xfrm>
          <a:prstGeom prst="line">
            <a:avLst/>
          </a:prstGeom>
          <a:ln w="22225" cap="rnd">
            <a:solidFill>
              <a:schemeClr val="tx1">
                <a:lumMod val="50000"/>
                <a:lumOff val="50000"/>
              </a:schemeClr>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E39ACB3-52A0-1D80-57AB-82FDD10AEE38}"/>
              </a:ext>
            </a:extLst>
          </p:cNvPr>
          <p:cNvCxnSpPr>
            <a:cxnSpLocks/>
          </p:cNvCxnSpPr>
          <p:nvPr/>
        </p:nvCxnSpPr>
        <p:spPr>
          <a:xfrm>
            <a:off x="1212916" y="5298066"/>
            <a:ext cx="9839" cy="383962"/>
          </a:xfrm>
          <a:prstGeom prst="line">
            <a:avLst/>
          </a:prstGeom>
          <a:ln w="22225" cap="rnd">
            <a:solidFill>
              <a:schemeClr val="tx1">
                <a:lumMod val="50000"/>
                <a:lumOff val="50000"/>
              </a:schemeClr>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DBFF8D71-18B7-328F-7651-7F7AD070C2A4}"/>
              </a:ext>
            </a:extLst>
          </p:cNvPr>
          <p:cNvCxnSpPr>
            <a:cxnSpLocks/>
          </p:cNvCxnSpPr>
          <p:nvPr/>
        </p:nvCxnSpPr>
        <p:spPr>
          <a:xfrm>
            <a:off x="2420553" y="5309252"/>
            <a:ext cx="0" cy="705652"/>
          </a:xfrm>
          <a:prstGeom prst="line">
            <a:avLst/>
          </a:prstGeom>
          <a:ln w="22225" cap="rnd">
            <a:solidFill>
              <a:schemeClr val="tx1">
                <a:lumMod val="50000"/>
                <a:lumOff val="50000"/>
              </a:schemeClr>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EC71B2B-B9B6-A7AE-0BDB-8B4DA3CB83C5}"/>
              </a:ext>
            </a:extLst>
          </p:cNvPr>
          <p:cNvCxnSpPr>
            <a:cxnSpLocks/>
          </p:cNvCxnSpPr>
          <p:nvPr/>
        </p:nvCxnSpPr>
        <p:spPr>
          <a:xfrm>
            <a:off x="5798690" y="5443772"/>
            <a:ext cx="0" cy="703456"/>
          </a:xfrm>
          <a:prstGeom prst="line">
            <a:avLst/>
          </a:prstGeom>
          <a:ln w="22225" cap="rnd">
            <a:solidFill>
              <a:schemeClr val="tx1">
                <a:lumMod val="50000"/>
                <a:lumOff val="50000"/>
              </a:schemeClr>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96BEBC0C-4979-AE38-1BF3-6CAAD4138D8E}"/>
              </a:ext>
            </a:extLst>
          </p:cNvPr>
          <p:cNvSpPr/>
          <p:nvPr/>
        </p:nvSpPr>
        <p:spPr bwMode="auto">
          <a:xfrm>
            <a:off x="1033089" y="1577087"/>
            <a:ext cx="4664273" cy="2560163"/>
          </a:xfrm>
          <a:prstGeom prst="roundRect">
            <a:avLst>
              <a:gd name="adj" fmla="val 3386"/>
            </a:avLst>
          </a:prstGeom>
          <a:solidFill>
            <a:srgbClr val="D4C9F5">
              <a:alpha val="49804"/>
            </a:srgbClr>
          </a:solidFill>
          <a:ln w="22225">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CB285443-868C-199E-6B4B-6582F2390D3D}"/>
              </a:ext>
            </a:extLst>
          </p:cNvPr>
          <p:cNvSpPr txBox="1"/>
          <p:nvPr/>
        </p:nvSpPr>
        <p:spPr>
          <a:xfrm>
            <a:off x="1386162" y="1712278"/>
            <a:ext cx="3785727"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857500" algn="l"/>
              </a:tabLst>
              <a:defRPr/>
            </a:pPr>
            <a:r>
              <a:rPr kumimoji="0" lang="en-US" sz="11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Power Pages’ Standard Features</a:t>
            </a:r>
          </a:p>
        </p:txBody>
      </p:sp>
      <p:pic>
        <p:nvPicPr>
          <p:cNvPr id="11" name="Graphic 10">
            <a:extLst>
              <a:ext uri="{FF2B5EF4-FFF2-40B4-BE49-F238E27FC236}">
                <a16:creationId xmlns:a16="http://schemas.microsoft.com/office/drawing/2014/main" id="{B7A46AF7-82CB-EB71-6219-57BF588ACF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509" y="1172503"/>
            <a:ext cx="443029" cy="443029"/>
          </a:xfrm>
          <a:prstGeom prst="rect">
            <a:avLst/>
          </a:prstGeom>
        </p:spPr>
      </p:pic>
      <p:sp>
        <p:nvSpPr>
          <p:cNvPr id="67" name="Rectangle: Rounded Corners 66">
            <a:extLst>
              <a:ext uri="{FF2B5EF4-FFF2-40B4-BE49-F238E27FC236}">
                <a16:creationId xmlns:a16="http://schemas.microsoft.com/office/drawing/2014/main" id="{AC33F58C-D36C-2CB4-AB7B-116CE7E94B49}"/>
              </a:ext>
            </a:extLst>
          </p:cNvPr>
          <p:cNvSpPr/>
          <p:nvPr/>
        </p:nvSpPr>
        <p:spPr bwMode="auto">
          <a:xfrm>
            <a:off x="543527" y="6014904"/>
            <a:ext cx="11104946" cy="609386"/>
          </a:xfrm>
          <a:prstGeom prst="roundRect">
            <a:avLst>
              <a:gd name="adj" fmla="val 3386"/>
            </a:avLst>
          </a:prstGeom>
          <a:solidFill>
            <a:schemeClr val="bg1">
              <a:lumMod val="95000"/>
            </a:schemeClr>
          </a:solidFill>
          <a:ln w="22225">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Other Data Sources</a:t>
            </a:r>
          </a:p>
        </p:txBody>
      </p:sp>
      <p:sp>
        <p:nvSpPr>
          <p:cNvPr id="32" name="Rectangle: Rounded Corners 31">
            <a:extLst>
              <a:ext uri="{FF2B5EF4-FFF2-40B4-BE49-F238E27FC236}">
                <a16:creationId xmlns:a16="http://schemas.microsoft.com/office/drawing/2014/main" id="{2760C359-3177-A74B-6D2B-E617F445C324}"/>
              </a:ext>
            </a:extLst>
          </p:cNvPr>
          <p:cNvSpPr/>
          <p:nvPr/>
        </p:nvSpPr>
        <p:spPr bwMode="auto">
          <a:xfrm>
            <a:off x="3246481" y="4635040"/>
            <a:ext cx="5781129" cy="757339"/>
          </a:xfrm>
          <a:prstGeom prst="roundRect">
            <a:avLst>
              <a:gd name="adj" fmla="val 3386"/>
            </a:avLst>
          </a:prstGeom>
          <a:solidFill>
            <a:srgbClr val="E3F3E7"/>
          </a:solidFill>
          <a:ln w="25400">
            <a:solidFill>
              <a:srgbClr val="C03BC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Dataverse (Dynamics 365)</a:t>
            </a:r>
            <a:b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Tables, Columns, Relationships , Data Schema and Data Storage</a:t>
            </a:r>
          </a:p>
        </p:txBody>
      </p:sp>
      <p:pic>
        <p:nvPicPr>
          <p:cNvPr id="36" name="Picture 2">
            <a:extLst>
              <a:ext uri="{FF2B5EF4-FFF2-40B4-BE49-F238E27FC236}">
                <a16:creationId xmlns:a16="http://schemas.microsoft.com/office/drawing/2014/main" id="{4C64242E-6C27-51C0-7C36-0DE41085C002}"/>
              </a:ext>
            </a:extLst>
          </p:cNvPr>
          <p:cNvPicPr>
            <a:picLocks noChangeAspect="1" noChangeArrowheads="1"/>
          </p:cNvPicPr>
          <p:nvPr/>
        </p:nvPicPr>
        <p:blipFill>
          <a:blip r:embed="rId7" cstate="email">
            <a:alphaModFix/>
            <a:extLst>
              <a:ext uri="{28A0092B-C50C-407E-A947-70E740481C1C}">
                <a14:useLocalDpi xmlns:a14="http://schemas.microsoft.com/office/drawing/2010/main"/>
              </a:ext>
            </a:extLst>
          </a:blip>
          <a:srcRect/>
          <a:stretch>
            <a:fillRect/>
          </a:stretch>
        </p:blipFill>
        <p:spPr bwMode="auto">
          <a:xfrm>
            <a:off x="4025214" y="4786154"/>
            <a:ext cx="319347" cy="321531"/>
          </a:xfrm>
          <a:prstGeom prst="rect">
            <a:avLst/>
          </a:prstGeom>
          <a:noFill/>
          <a:effectLst/>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6202C60A-26E1-EAC2-7770-AB57CAF01DDF}"/>
              </a:ext>
            </a:extLst>
          </p:cNvPr>
          <p:cNvSpPr/>
          <p:nvPr/>
        </p:nvSpPr>
        <p:spPr bwMode="auto">
          <a:xfrm>
            <a:off x="1792471" y="4654159"/>
            <a:ext cx="1256164" cy="757339"/>
          </a:xfrm>
          <a:prstGeom prst="roundRect">
            <a:avLst>
              <a:gd name="adj" fmla="val 7159"/>
            </a:avLst>
          </a:prstGeom>
          <a:solidFill>
            <a:srgbClr val="F9EBAD"/>
          </a:solidFill>
          <a:ln w="25400">
            <a:solidFill>
              <a:srgbClr val="C03BC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Power BI  &amp; </a:t>
            </a:r>
            <a:b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Power BI </a:t>
            </a:r>
            <a:b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Embedded </a:t>
            </a:r>
            <a:b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w/ RLS</a:t>
            </a:r>
          </a:p>
        </p:txBody>
      </p:sp>
      <p:sp>
        <p:nvSpPr>
          <p:cNvPr id="51" name="object 35">
            <a:extLst>
              <a:ext uri="{FF2B5EF4-FFF2-40B4-BE49-F238E27FC236}">
                <a16:creationId xmlns:a16="http://schemas.microsoft.com/office/drawing/2014/main" id="{A9FAD308-8B1D-2FBB-1B9C-91488979B384}"/>
              </a:ext>
            </a:extLst>
          </p:cNvPr>
          <p:cNvSpPr/>
          <p:nvPr/>
        </p:nvSpPr>
        <p:spPr>
          <a:xfrm>
            <a:off x="1856117" y="4862228"/>
            <a:ext cx="341201" cy="341201"/>
          </a:xfrm>
          <a:prstGeom prst="rect">
            <a:avLst/>
          </a:prstGeom>
          <a:blipFill>
            <a:blip r:embed="rId8" cstate="email">
              <a:extLst>
                <a:ext uri="{28A0092B-C50C-407E-A947-70E740481C1C}">
                  <a14:useLocalDpi xmlns:a14="http://schemas.microsoft.com/office/drawing/2010/main"/>
                </a:ext>
              </a:extLst>
            </a:blip>
            <a:stretch>
              <a:fillRect/>
            </a:stretch>
          </a:blipFill>
          <a:effectLst/>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88" name="TextBox 87">
            <a:extLst>
              <a:ext uri="{FF2B5EF4-FFF2-40B4-BE49-F238E27FC236}">
                <a16:creationId xmlns:a16="http://schemas.microsoft.com/office/drawing/2014/main" id="{E25AF0A7-6073-3DD7-FAB9-005FF932F8D1}"/>
              </a:ext>
            </a:extLst>
          </p:cNvPr>
          <p:cNvSpPr txBox="1"/>
          <p:nvPr/>
        </p:nvSpPr>
        <p:spPr>
          <a:xfrm>
            <a:off x="6534453" y="1652865"/>
            <a:ext cx="4343129"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Custom Front End UI &amp; Code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JavaScript, HTML, CSS etc.</a:t>
            </a:r>
          </a:p>
        </p:txBody>
      </p:sp>
      <p:cxnSp>
        <p:nvCxnSpPr>
          <p:cNvPr id="107" name="Straight Connector 106">
            <a:extLst>
              <a:ext uri="{FF2B5EF4-FFF2-40B4-BE49-F238E27FC236}">
                <a16:creationId xmlns:a16="http://schemas.microsoft.com/office/drawing/2014/main" id="{2C8140A9-35E6-DB2D-7F52-90DC9CE8D754}"/>
              </a:ext>
            </a:extLst>
          </p:cNvPr>
          <p:cNvCxnSpPr>
            <a:cxnSpLocks/>
          </p:cNvCxnSpPr>
          <p:nvPr/>
        </p:nvCxnSpPr>
        <p:spPr>
          <a:xfrm>
            <a:off x="3067211" y="5032490"/>
            <a:ext cx="179270" cy="676"/>
          </a:xfrm>
          <a:prstGeom prst="line">
            <a:avLst/>
          </a:prstGeom>
          <a:ln w="31750">
            <a:solidFill>
              <a:schemeClr val="tx1"/>
            </a:solidFill>
            <a:prstDash val="sysDot"/>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19" name="Rectangle: Rounded Corners 118">
            <a:extLst>
              <a:ext uri="{FF2B5EF4-FFF2-40B4-BE49-F238E27FC236}">
                <a16:creationId xmlns:a16="http://schemas.microsoft.com/office/drawing/2014/main" id="{C74D1585-019E-3CA5-42D0-737665DEC783}"/>
              </a:ext>
            </a:extLst>
          </p:cNvPr>
          <p:cNvSpPr/>
          <p:nvPr/>
        </p:nvSpPr>
        <p:spPr bwMode="auto">
          <a:xfrm>
            <a:off x="6687425" y="5255782"/>
            <a:ext cx="3238890" cy="650313"/>
          </a:xfrm>
          <a:prstGeom prst="roundRect">
            <a:avLst>
              <a:gd name="adj" fmla="val 7514"/>
            </a:avLst>
          </a:prstGeom>
          <a:solidFill>
            <a:schemeClr val="accent2">
              <a:lumMod val="20000"/>
              <a:lumOff val="80000"/>
            </a:schemeClr>
          </a:solidFill>
          <a:ln w="25400">
            <a:solidFill>
              <a:srgbClr val="C03BC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27432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Power Automate</a:t>
            </a:r>
          </a:p>
        </p:txBody>
      </p:sp>
      <p:sp>
        <p:nvSpPr>
          <p:cNvPr id="121" name="object 34">
            <a:extLst>
              <a:ext uri="{FF2B5EF4-FFF2-40B4-BE49-F238E27FC236}">
                <a16:creationId xmlns:a16="http://schemas.microsoft.com/office/drawing/2014/main" id="{32A538F4-4230-1EE0-734F-F934896BDA41}"/>
              </a:ext>
            </a:extLst>
          </p:cNvPr>
          <p:cNvSpPr/>
          <p:nvPr/>
        </p:nvSpPr>
        <p:spPr>
          <a:xfrm>
            <a:off x="7404760" y="5374845"/>
            <a:ext cx="307211" cy="307211"/>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141" name="Straight Connector 140">
            <a:extLst>
              <a:ext uri="{FF2B5EF4-FFF2-40B4-BE49-F238E27FC236}">
                <a16:creationId xmlns:a16="http://schemas.microsoft.com/office/drawing/2014/main" id="{2BF592D0-C385-793F-C8B7-80AC4C3DCE8B}"/>
              </a:ext>
            </a:extLst>
          </p:cNvPr>
          <p:cNvCxnSpPr>
            <a:cxnSpLocks/>
          </p:cNvCxnSpPr>
          <p:nvPr/>
        </p:nvCxnSpPr>
        <p:spPr>
          <a:xfrm>
            <a:off x="9986719" y="5674218"/>
            <a:ext cx="486539" cy="0"/>
          </a:xfrm>
          <a:prstGeom prst="line">
            <a:avLst/>
          </a:prstGeom>
          <a:ln w="22225" cap="rnd">
            <a:solidFill>
              <a:schemeClr val="tx1">
                <a:lumMod val="50000"/>
                <a:lumOff val="50000"/>
              </a:schemeClr>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49" name="Rectangle: Rounded Corners 148">
            <a:extLst>
              <a:ext uri="{FF2B5EF4-FFF2-40B4-BE49-F238E27FC236}">
                <a16:creationId xmlns:a16="http://schemas.microsoft.com/office/drawing/2014/main" id="{46C5C610-7529-F17E-59A2-AC957FA8D476}"/>
              </a:ext>
            </a:extLst>
          </p:cNvPr>
          <p:cNvSpPr/>
          <p:nvPr/>
        </p:nvSpPr>
        <p:spPr bwMode="auto">
          <a:xfrm>
            <a:off x="5846906" y="3041183"/>
            <a:ext cx="1615446" cy="742450"/>
          </a:xfrm>
          <a:prstGeom prst="roundRect">
            <a:avLst>
              <a:gd name="adj" fmla="val 3386"/>
            </a:avLst>
          </a:prstGeom>
          <a:solidFill>
            <a:srgbClr val="D4C9F5">
              <a:alpha val="50000"/>
            </a:srgbClr>
          </a:solid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Liquid Code</a:t>
            </a:r>
          </a:p>
          <a:p>
            <a:pPr marL="0" marR="0" lvl="0" indent="0" algn="ctr" defTabSz="932472" rtl="0" eaLnBrk="1" fontAlgn="base" latinLnBrk="0" hangingPunct="1">
              <a:lnSpc>
                <a:spcPct val="100000"/>
              </a:lnSpc>
              <a:spcBef>
                <a:spcPct val="0"/>
              </a:spcBef>
              <a:spcAft>
                <a:spcPct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(Personalization, Data Query, Server-Side Logic Pre-Render)</a:t>
            </a:r>
            <a:endPar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50" name="Rectangle: Rounded Corners 149">
            <a:extLst>
              <a:ext uri="{FF2B5EF4-FFF2-40B4-BE49-F238E27FC236}">
                <a16:creationId xmlns:a16="http://schemas.microsoft.com/office/drawing/2014/main" id="{5F0A9137-661D-47C2-FB27-41775D0B775B}"/>
              </a:ext>
            </a:extLst>
          </p:cNvPr>
          <p:cNvSpPr/>
          <p:nvPr/>
        </p:nvSpPr>
        <p:spPr bwMode="auto">
          <a:xfrm>
            <a:off x="7535122" y="3045829"/>
            <a:ext cx="2938136" cy="746888"/>
          </a:xfrm>
          <a:prstGeom prst="roundRect">
            <a:avLst>
              <a:gd name="adj" fmla="val 3386"/>
            </a:avLst>
          </a:prstGeom>
          <a:solidFill>
            <a:srgbClr val="D4C9F5">
              <a:alpha val="50000"/>
            </a:srgbClr>
          </a:solid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Power Pages Web API</a:t>
            </a:r>
          </a:p>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(Full CRUD to Dataverse </a:t>
            </a:r>
            <a:b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 Power Automate trigger)</a:t>
            </a:r>
          </a:p>
        </p:txBody>
      </p:sp>
      <p:cxnSp>
        <p:nvCxnSpPr>
          <p:cNvPr id="12" name="Straight Connector 11">
            <a:extLst>
              <a:ext uri="{FF2B5EF4-FFF2-40B4-BE49-F238E27FC236}">
                <a16:creationId xmlns:a16="http://schemas.microsoft.com/office/drawing/2014/main" id="{429CA397-EB4F-78E9-972A-FFA7C9C62425}"/>
              </a:ext>
            </a:extLst>
          </p:cNvPr>
          <p:cNvCxnSpPr>
            <a:cxnSpLocks/>
          </p:cNvCxnSpPr>
          <p:nvPr/>
        </p:nvCxnSpPr>
        <p:spPr>
          <a:xfrm>
            <a:off x="9744066" y="3768776"/>
            <a:ext cx="0" cy="1287821"/>
          </a:xfrm>
          <a:prstGeom prst="line">
            <a:avLst/>
          </a:prstGeom>
          <a:ln w="22225" cap="rnd">
            <a:solidFill>
              <a:schemeClr val="tx1">
                <a:lumMod val="50000"/>
                <a:lumOff val="50000"/>
              </a:schemeClr>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A743A036-2950-099E-67F0-04F9867D2F6E}"/>
              </a:ext>
            </a:extLst>
          </p:cNvPr>
          <p:cNvSpPr/>
          <p:nvPr/>
        </p:nvSpPr>
        <p:spPr bwMode="auto">
          <a:xfrm>
            <a:off x="9155597" y="4635040"/>
            <a:ext cx="1196931" cy="487022"/>
          </a:xfrm>
          <a:prstGeom prst="roundRect">
            <a:avLst>
              <a:gd name="adj" fmla="val 9140"/>
            </a:avLst>
          </a:prstGeom>
          <a:solidFill>
            <a:schemeClr val="accent2">
              <a:lumMod val="20000"/>
              <a:lumOff val="80000"/>
            </a:schemeClr>
          </a:solid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Power Pages</a:t>
            </a:r>
            <a:b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Trigger Action</a:t>
            </a:r>
          </a:p>
        </p:txBody>
      </p:sp>
      <p:cxnSp>
        <p:nvCxnSpPr>
          <p:cNvPr id="17" name="Straight Connector 16">
            <a:extLst>
              <a:ext uri="{FF2B5EF4-FFF2-40B4-BE49-F238E27FC236}">
                <a16:creationId xmlns:a16="http://schemas.microsoft.com/office/drawing/2014/main" id="{0DC7253D-A5EC-BEF6-4EB1-BF995CBEF38A}"/>
              </a:ext>
            </a:extLst>
          </p:cNvPr>
          <p:cNvCxnSpPr>
            <a:cxnSpLocks/>
          </p:cNvCxnSpPr>
          <p:nvPr/>
        </p:nvCxnSpPr>
        <p:spPr>
          <a:xfrm>
            <a:off x="10989737" y="3117194"/>
            <a:ext cx="0" cy="2006857"/>
          </a:xfrm>
          <a:prstGeom prst="line">
            <a:avLst/>
          </a:prstGeom>
          <a:ln w="22225" cap="rnd">
            <a:solidFill>
              <a:schemeClr val="tx1">
                <a:lumMod val="50000"/>
                <a:lumOff val="50000"/>
              </a:schemeClr>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361643DB-1939-B4A8-73DF-D0831D611491}"/>
              </a:ext>
            </a:extLst>
          </p:cNvPr>
          <p:cNvSpPr txBox="1"/>
          <p:nvPr/>
        </p:nvSpPr>
        <p:spPr>
          <a:xfrm>
            <a:off x="1086591" y="1262190"/>
            <a:ext cx="3785727" cy="1692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2857500" algn="l"/>
              </a:tabLst>
              <a:defRPr/>
            </a:pPr>
            <a:r>
              <a:rPr kumimoji="0" lang="en-US" sz="11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Inside Power Pages</a:t>
            </a:r>
          </a:p>
        </p:txBody>
      </p:sp>
      <p:sp>
        <p:nvSpPr>
          <p:cNvPr id="41" name="Rectangle: Rounded Corners 40">
            <a:extLst>
              <a:ext uri="{FF2B5EF4-FFF2-40B4-BE49-F238E27FC236}">
                <a16:creationId xmlns:a16="http://schemas.microsoft.com/office/drawing/2014/main" id="{B5F9D3E8-13C0-3910-D434-238508A9D454}"/>
              </a:ext>
            </a:extLst>
          </p:cNvPr>
          <p:cNvSpPr/>
          <p:nvPr/>
        </p:nvSpPr>
        <p:spPr bwMode="auto">
          <a:xfrm>
            <a:off x="732666" y="4651495"/>
            <a:ext cx="980178" cy="762667"/>
          </a:xfrm>
          <a:prstGeom prst="roundRect">
            <a:avLst>
              <a:gd name="adj" fmla="val 7514"/>
            </a:avLst>
          </a:prstGeom>
          <a:solidFill>
            <a:schemeClr val="accent6">
              <a:lumMod val="20000"/>
              <a:lumOff val="80000"/>
            </a:schemeClr>
          </a:solidFill>
          <a:ln w="25400">
            <a:solidFill>
              <a:srgbClr val="C03BC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Copilot </a:t>
            </a:r>
            <a:b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Studio</a:t>
            </a:r>
          </a:p>
        </p:txBody>
      </p:sp>
      <p:cxnSp>
        <p:nvCxnSpPr>
          <p:cNvPr id="46" name="Straight Connector 45">
            <a:extLst>
              <a:ext uri="{FF2B5EF4-FFF2-40B4-BE49-F238E27FC236}">
                <a16:creationId xmlns:a16="http://schemas.microsoft.com/office/drawing/2014/main" id="{E92C812E-903C-17E3-CB6B-DC4857C3951A}"/>
              </a:ext>
            </a:extLst>
          </p:cNvPr>
          <p:cNvCxnSpPr>
            <a:cxnSpLocks/>
          </p:cNvCxnSpPr>
          <p:nvPr/>
        </p:nvCxnSpPr>
        <p:spPr>
          <a:xfrm flipH="1">
            <a:off x="1268328" y="5655691"/>
            <a:ext cx="5359709" cy="10224"/>
          </a:xfrm>
          <a:prstGeom prst="line">
            <a:avLst/>
          </a:prstGeom>
          <a:ln w="22225" cap="rnd">
            <a:solidFill>
              <a:schemeClr val="tx1">
                <a:lumMod val="50000"/>
                <a:lumOff val="50000"/>
              </a:schemeClr>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20" name="Graphic 19" descr="Single gear with solid fill">
            <a:extLst>
              <a:ext uri="{FF2B5EF4-FFF2-40B4-BE49-F238E27FC236}">
                <a16:creationId xmlns:a16="http://schemas.microsoft.com/office/drawing/2014/main" id="{1B57DFBE-D6CD-1485-0ADB-2FC50377F7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2023" y="3042612"/>
            <a:ext cx="248547" cy="248547"/>
          </a:xfrm>
          <a:prstGeom prst="rect">
            <a:avLst/>
          </a:prstGeom>
        </p:spPr>
      </p:pic>
      <p:pic>
        <p:nvPicPr>
          <p:cNvPr id="21" name="Graphic 20" descr="Single gear with solid fill">
            <a:extLst>
              <a:ext uri="{FF2B5EF4-FFF2-40B4-BE49-F238E27FC236}">
                <a16:creationId xmlns:a16="http://schemas.microsoft.com/office/drawing/2014/main" id="{B74EDDC2-ACD6-FFA5-1130-67562CFCE5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8366" y="3117566"/>
            <a:ext cx="248547" cy="248547"/>
          </a:xfrm>
          <a:prstGeom prst="rect">
            <a:avLst/>
          </a:prstGeom>
        </p:spPr>
      </p:pic>
      <p:grpSp>
        <p:nvGrpSpPr>
          <p:cNvPr id="55" name="Group 54">
            <a:extLst>
              <a:ext uri="{FF2B5EF4-FFF2-40B4-BE49-F238E27FC236}">
                <a16:creationId xmlns:a16="http://schemas.microsoft.com/office/drawing/2014/main" id="{D3B23F87-3C50-A57A-D16D-81F722BE0E49}"/>
              </a:ext>
            </a:extLst>
          </p:cNvPr>
          <p:cNvGrpSpPr/>
          <p:nvPr/>
        </p:nvGrpSpPr>
        <p:grpSpPr>
          <a:xfrm>
            <a:off x="6159597" y="2077203"/>
            <a:ext cx="5177699" cy="688816"/>
            <a:chOff x="6159597" y="2133189"/>
            <a:chExt cx="5177699" cy="688816"/>
          </a:xfrm>
        </p:grpSpPr>
        <p:sp>
          <p:nvSpPr>
            <p:cNvPr id="6" name="Rectangle: Rounded Corners 5">
              <a:extLst>
                <a:ext uri="{FF2B5EF4-FFF2-40B4-BE49-F238E27FC236}">
                  <a16:creationId xmlns:a16="http://schemas.microsoft.com/office/drawing/2014/main" id="{04ADC7BD-851F-B80C-1A24-E07ECF927DD7}"/>
                </a:ext>
              </a:extLst>
            </p:cNvPr>
            <p:cNvSpPr/>
            <p:nvPr/>
          </p:nvSpPr>
          <p:spPr bwMode="auto">
            <a:xfrm>
              <a:off x="6159597" y="2133801"/>
              <a:ext cx="5177088" cy="688054"/>
            </a:xfrm>
            <a:prstGeom prst="roundRect">
              <a:avLst>
                <a:gd name="adj" fmla="val 3386"/>
              </a:avLst>
            </a:prstGeom>
            <a:solidFill>
              <a:schemeClr val="bg1"/>
            </a:solidFill>
            <a:ln w="222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54" name="Group 53">
              <a:extLst>
                <a:ext uri="{FF2B5EF4-FFF2-40B4-BE49-F238E27FC236}">
                  <a16:creationId xmlns:a16="http://schemas.microsoft.com/office/drawing/2014/main" id="{3F49916D-10DE-5ECE-DBB3-FC0C215282E3}"/>
                </a:ext>
              </a:extLst>
            </p:cNvPr>
            <p:cNvGrpSpPr/>
            <p:nvPr/>
          </p:nvGrpSpPr>
          <p:grpSpPr>
            <a:xfrm>
              <a:off x="6160208" y="2133189"/>
              <a:ext cx="5177088" cy="688816"/>
              <a:chOff x="6160208" y="2133189"/>
              <a:chExt cx="5177088" cy="688816"/>
            </a:xfrm>
          </p:grpSpPr>
          <p:sp>
            <p:nvSpPr>
              <p:cNvPr id="89" name="Rectangle: Rounded Corners 88">
                <a:extLst>
                  <a:ext uri="{FF2B5EF4-FFF2-40B4-BE49-F238E27FC236}">
                    <a16:creationId xmlns:a16="http://schemas.microsoft.com/office/drawing/2014/main" id="{FDFC4116-EAEF-3A42-7D42-545D449C566C}"/>
                  </a:ext>
                </a:extLst>
              </p:cNvPr>
              <p:cNvSpPr/>
              <p:nvPr/>
            </p:nvSpPr>
            <p:spPr bwMode="auto">
              <a:xfrm>
                <a:off x="6160208" y="2133951"/>
                <a:ext cx="5177088" cy="688054"/>
              </a:xfrm>
              <a:prstGeom prst="roundRect">
                <a:avLst>
                  <a:gd name="adj" fmla="val 3386"/>
                </a:avLst>
              </a:prstGeom>
              <a:solidFill>
                <a:srgbClr val="D4C9F5">
                  <a:alpha val="50000"/>
                </a:srgbClr>
              </a:solid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5" name="TextBox 144">
                <a:extLst>
                  <a:ext uri="{FF2B5EF4-FFF2-40B4-BE49-F238E27FC236}">
                    <a16:creationId xmlns:a16="http://schemas.microsoft.com/office/drawing/2014/main" id="{D52345F7-3F0B-C331-7BB2-1F0800E775E7}"/>
                  </a:ext>
                </a:extLst>
              </p:cNvPr>
              <p:cNvSpPr txBox="1"/>
              <p:nvPr/>
            </p:nvSpPr>
            <p:spPr>
              <a:xfrm>
                <a:off x="7679424" y="2246987"/>
                <a:ext cx="2383103" cy="1384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Custom Page Layouts and Stylesheets</a:t>
                </a:r>
              </a:p>
            </p:txBody>
          </p:sp>
          <p:pic>
            <p:nvPicPr>
              <p:cNvPr id="24" name="Graphic 23" descr="Single gear with solid fill">
                <a:extLst>
                  <a:ext uri="{FF2B5EF4-FFF2-40B4-BE49-F238E27FC236}">
                    <a16:creationId xmlns:a16="http://schemas.microsoft.com/office/drawing/2014/main" id="{9C5688C6-AD28-D82C-3863-0DE9C22B75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60678" y="2133189"/>
                <a:ext cx="248547" cy="248547"/>
              </a:xfrm>
              <a:prstGeom prst="rect">
                <a:avLst/>
              </a:prstGeom>
            </p:spPr>
          </p:pic>
        </p:grpSp>
      </p:grpSp>
      <p:pic>
        <p:nvPicPr>
          <p:cNvPr id="25" name="Graphic 24" descr="Single gear with solid fill">
            <a:extLst>
              <a:ext uri="{FF2B5EF4-FFF2-40B4-BE49-F238E27FC236}">
                <a16:creationId xmlns:a16="http://schemas.microsoft.com/office/drawing/2014/main" id="{7C377A00-601A-5957-5C4E-AF68B99EB9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1554" y="1583001"/>
            <a:ext cx="248547" cy="248547"/>
          </a:xfrm>
          <a:prstGeom prst="rect">
            <a:avLst/>
          </a:prstGeom>
        </p:spPr>
      </p:pic>
      <p:pic>
        <p:nvPicPr>
          <p:cNvPr id="28" name="Graphic 27" descr="Single gear with solid fill">
            <a:extLst>
              <a:ext uri="{FF2B5EF4-FFF2-40B4-BE49-F238E27FC236}">
                <a16:creationId xmlns:a16="http://schemas.microsoft.com/office/drawing/2014/main" id="{7FC59FF4-7A50-98C3-14A1-D9292C9601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66980" y="4652933"/>
            <a:ext cx="248547" cy="248547"/>
          </a:xfrm>
          <a:prstGeom prst="rect">
            <a:avLst/>
          </a:prstGeom>
        </p:spPr>
      </p:pic>
      <p:sp>
        <p:nvSpPr>
          <p:cNvPr id="57" name="Rectangle: Rounded Corners 56">
            <a:extLst>
              <a:ext uri="{FF2B5EF4-FFF2-40B4-BE49-F238E27FC236}">
                <a16:creationId xmlns:a16="http://schemas.microsoft.com/office/drawing/2014/main" id="{B18833DA-052F-B699-D042-67B197644500}"/>
              </a:ext>
            </a:extLst>
          </p:cNvPr>
          <p:cNvSpPr/>
          <p:nvPr/>
        </p:nvSpPr>
        <p:spPr bwMode="auto">
          <a:xfrm>
            <a:off x="3473963" y="5172941"/>
            <a:ext cx="1432960" cy="345810"/>
          </a:xfrm>
          <a:prstGeom prst="roundRect">
            <a:avLst>
              <a:gd name="adj" fmla="val 15689"/>
            </a:avLst>
          </a:prstGeom>
          <a:solidFill>
            <a:srgbClr val="E3F3E7"/>
          </a:solid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Dataverse Plugins</a:t>
            </a:r>
          </a:p>
        </p:txBody>
      </p:sp>
      <p:sp>
        <p:nvSpPr>
          <p:cNvPr id="103" name="Rectangle: Rounded Corners 102">
            <a:extLst>
              <a:ext uri="{FF2B5EF4-FFF2-40B4-BE49-F238E27FC236}">
                <a16:creationId xmlns:a16="http://schemas.microsoft.com/office/drawing/2014/main" id="{BFC8FC07-A209-8D3B-C8DA-F9601D72E9BB}"/>
              </a:ext>
            </a:extLst>
          </p:cNvPr>
          <p:cNvSpPr/>
          <p:nvPr/>
        </p:nvSpPr>
        <p:spPr bwMode="auto">
          <a:xfrm>
            <a:off x="5156834" y="5169910"/>
            <a:ext cx="1263317" cy="355125"/>
          </a:xfrm>
          <a:prstGeom prst="roundRect">
            <a:avLst>
              <a:gd name="adj" fmla="val 15689"/>
            </a:avLst>
          </a:prstGeom>
          <a:solidFill>
            <a:srgbClr val="E3F3E7"/>
          </a:solidFill>
          <a:ln w="22225">
            <a:solidFill>
              <a:srgbClr val="C03BC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Virtual Tables *</a:t>
            </a:r>
          </a:p>
        </p:txBody>
      </p:sp>
      <p:pic>
        <p:nvPicPr>
          <p:cNvPr id="30" name="Graphic 29" descr="Single gear with solid fill">
            <a:extLst>
              <a:ext uri="{FF2B5EF4-FFF2-40B4-BE49-F238E27FC236}">
                <a16:creationId xmlns:a16="http://schemas.microsoft.com/office/drawing/2014/main" id="{3B501C62-D8D5-76DB-149A-9ED32BF33E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63536" y="5168126"/>
            <a:ext cx="248547" cy="248547"/>
          </a:xfrm>
          <a:prstGeom prst="rect">
            <a:avLst/>
          </a:prstGeom>
        </p:spPr>
      </p:pic>
      <p:sp>
        <p:nvSpPr>
          <p:cNvPr id="139" name="Rectangle: Rounded Corners 138">
            <a:extLst>
              <a:ext uri="{FF2B5EF4-FFF2-40B4-BE49-F238E27FC236}">
                <a16:creationId xmlns:a16="http://schemas.microsoft.com/office/drawing/2014/main" id="{32EC96EF-43BB-4CCD-D995-7AD9E9AE86BC}"/>
              </a:ext>
            </a:extLst>
          </p:cNvPr>
          <p:cNvSpPr/>
          <p:nvPr/>
        </p:nvSpPr>
        <p:spPr bwMode="auto">
          <a:xfrm>
            <a:off x="10544156" y="5457059"/>
            <a:ext cx="972868" cy="831518"/>
          </a:xfrm>
          <a:prstGeom prst="roundRect">
            <a:avLst>
              <a:gd name="adj" fmla="val 5560"/>
            </a:avLst>
          </a:prstGeom>
          <a:solidFill>
            <a:schemeClr val="bg1">
              <a:lumMod val="95000"/>
            </a:schemeClr>
          </a:solid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Your APIs</a:t>
            </a:r>
          </a:p>
        </p:txBody>
      </p:sp>
      <p:sp>
        <p:nvSpPr>
          <p:cNvPr id="154" name="Rectangle: Rounded Corners 153">
            <a:extLst>
              <a:ext uri="{FF2B5EF4-FFF2-40B4-BE49-F238E27FC236}">
                <a16:creationId xmlns:a16="http://schemas.microsoft.com/office/drawing/2014/main" id="{8E38A17A-BB95-6F6E-EBE8-1C11033C7934}"/>
              </a:ext>
            </a:extLst>
          </p:cNvPr>
          <p:cNvSpPr/>
          <p:nvPr/>
        </p:nvSpPr>
        <p:spPr bwMode="auto">
          <a:xfrm>
            <a:off x="10544157" y="4913151"/>
            <a:ext cx="972868" cy="475821"/>
          </a:xfrm>
          <a:prstGeom prst="roundRect">
            <a:avLst>
              <a:gd name="adj" fmla="val 6574"/>
            </a:avLst>
          </a:prstGeom>
          <a:solidFill>
            <a:schemeClr val="bg1">
              <a:lumMod val="95000"/>
            </a:schemeClr>
          </a:solid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Azure </a:t>
            </a:r>
            <a:b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API-M</a:t>
            </a:r>
          </a:p>
        </p:txBody>
      </p:sp>
      <p:pic>
        <p:nvPicPr>
          <p:cNvPr id="31" name="Graphic 30" descr="Single gear with solid fill">
            <a:extLst>
              <a:ext uri="{FF2B5EF4-FFF2-40B4-BE49-F238E27FC236}">
                <a16:creationId xmlns:a16="http://schemas.microsoft.com/office/drawing/2014/main" id="{74ACFB44-8BD6-AB5D-46B9-975DBD9914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58942" y="4936841"/>
            <a:ext cx="248547" cy="248547"/>
          </a:xfrm>
          <a:prstGeom prst="rect">
            <a:avLst/>
          </a:prstGeom>
        </p:spPr>
      </p:pic>
      <p:pic>
        <p:nvPicPr>
          <p:cNvPr id="33" name="Graphic 32" descr="Single gear with solid fill">
            <a:extLst>
              <a:ext uri="{FF2B5EF4-FFF2-40B4-BE49-F238E27FC236}">
                <a16:creationId xmlns:a16="http://schemas.microsoft.com/office/drawing/2014/main" id="{1F52AF15-8266-9416-7F16-295C66E0F5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56676" y="5479070"/>
            <a:ext cx="248547" cy="248547"/>
          </a:xfrm>
          <a:prstGeom prst="rect">
            <a:avLst/>
          </a:prstGeom>
        </p:spPr>
      </p:pic>
      <p:sp>
        <p:nvSpPr>
          <p:cNvPr id="130" name="Rectangle: Rounded Corners 129">
            <a:extLst>
              <a:ext uri="{FF2B5EF4-FFF2-40B4-BE49-F238E27FC236}">
                <a16:creationId xmlns:a16="http://schemas.microsoft.com/office/drawing/2014/main" id="{A2011560-BBAC-272B-4531-BDC555F4B2A4}"/>
              </a:ext>
            </a:extLst>
          </p:cNvPr>
          <p:cNvSpPr/>
          <p:nvPr/>
        </p:nvSpPr>
        <p:spPr bwMode="auto">
          <a:xfrm>
            <a:off x="6599178" y="5751917"/>
            <a:ext cx="631659" cy="482601"/>
          </a:xfrm>
          <a:prstGeom prst="roundRect">
            <a:avLst>
              <a:gd name="adj" fmla="val 15689"/>
            </a:avLst>
          </a:prstGeom>
          <a:solidFill>
            <a:schemeClr val="accent2">
              <a:lumMod val="20000"/>
              <a:lumOff val="80000"/>
            </a:schemeClr>
          </a:solidFill>
          <a:ln w="25400">
            <a:solidFill>
              <a:srgbClr val="C03BC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1000+ connectors</a:t>
            </a:r>
          </a:p>
        </p:txBody>
      </p:sp>
      <p:sp>
        <p:nvSpPr>
          <p:cNvPr id="132" name="Rectangle: Rounded Corners 131">
            <a:extLst>
              <a:ext uri="{FF2B5EF4-FFF2-40B4-BE49-F238E27FC236}">
                <a16:creationId xmlns:a16="http://schemas.microsoft.com/office/drawing/2014/main" id="{C5E546DF-42A8-B12D-D28E-25989F81DE98}"/>
              </a:ext>
            </a:extLst>
          </p:cNvPr>
          <p:cNvSpPr/>
          <p:nvPr/>
        </p:nvSpPr>
        <p:spPr bwMode="auto">
          <a:xfrm>
            <a:off x="7360489" y="5759138"/>
            <a:ext cx="631659" cy="482601"/>
          </a:xfrm>
          <a:prstGeom prst="roundRect">
            <a:avLst>
              <a:gd name="adj" fmla="val 15689"/>
            </a:avLst>
          </a:prstGeom>
          <a:solidFill>
            <a:schemeClr val="accent2">
              <a:lumMod val="20000"/>
              <a:lumOff val="80000"/>
            </a:schemeClr>
          </a:solid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13716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Custom Connectors</a:t>
            </a:r>
          </a:p>
        </p:txBody>
      </p:sp>
      <p:sp>
        <p:nvSpPr>
          <p:cNvPr id="134" name="Rectangle: Rounded Corners 133">
            <a:extLst>
              <a:ext uri="{FF2B5EF4-FFF2-40B4-BE49-F238E27FC236}">
                <a16:creationId xmlns:a16="http://schemas.microsoft.com/office/drawing/2014/main" id="{6C73DA09-9380-F175-78AE-76F678E992E1}"/>
              </a:ext>
            </a:extLst>
          </p:cNvPr>
          <p:cNvSpPr/>
          <p:nvPr/>
        </p:nvSpPr>
        <p:spPr bwMode="auto">
          <a:xfrm>
            <a:off x="8095161" y="5760546"/>
            <a:ext cx="631659" cy="482601"/>
          </a:xfrm>
          <a:prstGeom prst="roundRect">
            <a:avLst>
              <a:gd name="adj" fmla="val 15689"/>
            </a:avLst>
          </a:prstGeom>
          <a:solidFill>
            <a:schemeClr val="accent2">
              <a:lumMod val="20000"/>
              <a:lumOff val="80000"/>
            </a:schemeClr>
          </a:solidFill>
          <a:ln w="25400">
            <a:solidFill>
              <a:srgbClr val="C03BC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On Prem Connectors</a:t>
            </a:r>
          </a:p>
        </p:txBody>
      </p:sp>
      <p:sp>
        <p:nvSpPr>
          <p:cNvPr id="136" name="Rectangle: Rounded Corners 135">
            <a:extLst>
              <a:ext uri="{FF2B5EF4-FFF2-40B4-BE49-F238E27FC236}">
                <a16:creationId xmlns:a16="http://schemas.microsoft.com/office/drawing/2014/main" id="{F92BED6E-AB12-F28A-31F8-4798D28D1447}"/>
              </a:ext>
            </a:extLst>
          </p:cNvPr>
          <p:cNvSpPr/>
          <p:nvPr/>
        </p:nvSpPr>
        <p:spPr bwMode="auto">
          <a:xfrm>
            <a:off x="8845819" y="5759138"/>
            <a:ext cx="631659" cy="482601"/>
          </a:xfrm>
          <a:prstGeom prst="roundRect">
            <a:avLst>
              <a:gd name="adj" fmla="val 15689"/>
            </a:avLst>
          </a:prstGeom>
          <a:solidFill>
            <a:schemeClr val="accent2">
              <a:lumMod val="20000"/>
              <a:lumOff val="80000"/>
            </a:schemeClr>
          </a:solidFill>
          <a:ln w="25400">
            <a:solidFill>
              <a:srgbClr val="C03BC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SAP</a:t>
            </a:r>
          </a:p>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Connectors</a:t>
            </a:r>
          </a:p>
        </p:txBody>
      </p:sp>
      <p:sp>
        <p:nvSpPr>
          <p:cNvPr id="71" name="Rectangle: Rounded Corners 70">
            <a:extLst>
              <a:ext uri="{FF2B5EF4-FFF2-40B4-BE49-F238E27FC236}">
                <a16:creationId xmlns:a16="http://schemas.microsoft.com/office/drawing/2014/main" id="{E5D93F97-C5D9-D6C1-261B-1758D4B82F46}"/>
              </a:ext>
            </a:extLst>
          </p:cNvPr>
          <p:cNvSpPr/>
          <p:nvPr/>
        </p:nvSpPr>
        <p:spPr bwMode="auto">
          <a:xfrm>
            <a:off x="9576030" y="5774441"/>
            <a:ext cx="631659" cy="482601"/>
          </a:xfrm>
          <a:prstGeom prst="roundRect">
            <a:avLst>
              <a:gd name="adj" fmla="val 15689"/>
            </a:avLst>
          </a:prstGeom>
          <a:solidFill>
            <a:schemeClr val="accent2">
              <a:lumMod val="20000"/>
              <a:lumOff val="80000"/>
            </a:schemeClr>
          </a:solidFill>
          <a:ln w="25400">
            <a:solidFill>
              <a:srgbClr val="C03BC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AI Builder</a:t>
            </a:r>
            <a:b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Azure AI</a:t>
            </a:r>
            <a:b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GPT </a:t>
            </a:r>
          </a:p>
        </p:txBody>
      </p:sp>
      <p:pic>
        <p:nvPicPr>
          <p:cNvPr id="34" name="Graphic 33" descr="Single gear with solid fill">
            <a:extLst>
              <a:ext uri="{FF2B5EF4-FFF2-40B4-BE49-F238E27FC236}">
                <a16:creationId xmlns:a16="http://schemas.microsoft.com/office/drawing/2014/main" id="{8CDED459-EEB5-AAEF-0A0C-23EA6CF85D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54524" y="5746565"/>
            <a:ext cx="248547" cy="248547"/>
          </a:xfrm>
          <a:prstGeom prst="rect">
            <a:avLst/>
          </a:prstGeom>
        </p:spPr>
      </p:pic>
      <p:pic>
        <p:nvPicPr>
          <p:cNvPr id="38" name="Picture 37" descr="A blue and green logo&#10;&#10;Description automatically generated">
            <a:extLst>
              <a:ext uri="{FF2B5EF4-FFF2-40B4-BE49-F238E27FC236}">
                <a16:creationId xmlns:a16="http://schemas.microsoft.com/office/drawing/2014/main" id="{E5756AA6-2BE5-9A89-EDEF-6B3C6D78991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7138" y="4868639"/>
            <a:ext cx="387350" cy="402291"/>
          </a:xfrm>
          <a:prstGeom prst="rect">
            <a:avLst/>
          </a:prstGeom>
        </p:spPr>
      </p:pic>
      <p:grpSp>
        <p:nvGrpSpPr>
          <p:cNvPr id="35" name="Group 34">
            <a:extLst>
              <a:ext uri="{FF2B5EF4-FFF2-40B4-BE49-F238E27FC236}">
                <a16:creationId xmlns:a16="http://schemas.microsoft.com/office/drawing/2014/main" id="{803D0E54-375D-BE56-A366-5A9EE0C32A1F}"/>
              </a:ext>
            </a:extLst>
          </p:cNvPr>
          <p:cNvGrpSpPr/>
          <p:nvPr/>
        </p:nvGrpSpPr>
        <p:grpSpPr>
          <a:xfrm>
            <a:off x="3246481" y="3835025"/>
            <a:ext cx="7224614" cy="664868"/>
            <a:chOff x="3246481" y="3835025"/>
            <a:chExt cx="7106045" cy="664868"/>
          </a:xfrm>
          <a:solidFill>
            <a:srgbClr val="FFFF00"/>
          </a:solidFill>
        </p:grpSpPr>
        <p:sp>
          <p:nvSpPr>
            <p:cNvPr id="22" name="Rectangle: Rounded Corners 21">
              <a:extLst>
                <a:ext uri="{FF2B5EF4-FFF2-40B4-BE49-F238E27FC236}">
                  <a16:creationId xmlns:a16="http://schemas.microsoft.com/office/drawing/2014/main" id="{4FBDEC2B-FD8C-B61C-46BE-7B1389A6C4F6}"/>
                </a:ext>
              </a:extLst>
            </p:cNvPr>
            <p:cNvSpPr/>
            <p:nvPr/>
          </p:nvSpPr>
          <p:spPr bwMode="auto">
            <a:xfrm>
              <a:off x="3246481" y="3835025"/>
              <a:ext cx="7106045" cy="655783"/>
            </a:xfrm>
            <a:prstGeom prst="roundRect">
              <a:avLst>
                <a:gd name="adj" fmla="val 3386"/>
              </a:avLst>
            </a:prstGeom>
            <a:grp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9" name="Rectangle: Rounded Corners 18">
              <a:extLst>
                <a:ext uri="{FF2B5EF4-FFF2-40B4-BE49-F238E27FC236}">
                  <a16:creationId xmlns:a16="http://schemas.microsoft.com/office/drawing/2014/main" id="{19E4064E-A265-40DF-95F4-42A6CF7D0B3C}"/>
                </a:ext>
              </a:extLst>
            </p:cNvPr>
            <p:cNvSpPr/>
            <p:nvPr/>
          </p:nvSpPr>
          <p:spPr bwMode="auto">
            <a:xfrm>
              <a:off x="3246481" y="3844110"/>
              <a:ext cx="7106045" cy="655783"/>
            </a:xfrm>
            <a:prstGeom prst="roundRect">
              <a:avLst>
                <a:gd name="adj" fmla="val 3386"/>
              </a:avLst>
            </a:prstGeom>
            <a:grpFill/>
            <a:ln w="25400">
              <a:solidFill>
                <a:srgbClr val="C03BC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Power Pages Data Layer</a:t>
              </a:r>
            </a:p>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Authorization User Security Layer (Web Roles + Table Permissions)</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sp>
        <p:nvSpPr>
          <p:cNvPr id="39" name="Rectangle: Rounded Corners 38">
            <a:extLst>
              <a:ext uri="{FF2B5EF4-FFF2-40B4-BE49-F238E27FC236}">
                <a16:creationId xmlns:a16="http://schemas.microsoft.com/office/drawing/2014/main" id="{9480920B-51BC-3142-5847-E49074583BA9}"/>
              </a:ext>
            </a:extLst>
          </p:cNvPr>
          <p:cNvSpPr/>
          <p:nvPr/>
        </p:nvSpPr>
        <p:spPr bwMode="auto">
          <a:xfrm>
            <a:off x="3246481" y="2120469"/>
            <a:ext cx="2251235" cy="1646998"/>
          </a:xfrm>
          <a:prstGeom prst="roundRect">
            <a:avLst>
              <a:gd name="adj" fmla="val 3386"/>
            </a:avLst>
          </a:prstGeom>
          <a:solidFill>
            <a:schemeClr val="bg1"/>
          </a:solidFill>
          <a:ln w="222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Rounded Corners 3">
            <a:extLst>
              <a:ext uri="{FF2B5EF4-FFF2-40B4-BE49-F238E27FC236}">
                <a16:creationId xmlns:a16="http://schemas.microsoft.com/office/drawing/2014/main" id="{9DE556C5-ED93-BB18-21E9-4245E15E2E12}"/>
              </a:ext>
            </a:extLst>
          </p:cNvPr>
          <p:cNvSpPr/>
          <p:nvPr/>
        </p:nvSpPr>
        <p:spPr bwMode="auto">
          <a:xfrm>
            <a:off x="3244038" y="2120469"/>
            <a:ext cx="2253678" cy="1646998"/>
          </a:xfrm>
          <a:prstGeom prst="roundRect">
            <a:avLst>
              <a:gd name="adj" fmla="val 3386"/>
            </a:avLst>
          </a:prstGeom>
          <a:solidFill>
            <a:srgbClr val="D4C9F5">
              <a:alpha val="50000"/>
            </a:srgbClr>
          </a:solidFill>
          <a:ln w="22225">
            <a:solidFill>
              <a:srgbClr val="C03BC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3" name="TextBox 92">
            <a:extLst>
              <a:ext uri="{FF2B5EF4-FFF2-40B4-BE49-F238E27FC236}">
                <a16:creationId xmlns:a16="http://schemas.microsoft.com/office/drawing/2014/main" id="{6A4FE665-C0E2-CC8D-27CF-B9ECD85FA8F5}"/>
              </a:ext>
            </a:extLst>
          </p:cNvPr>
          <p:cNvSpPr txBox="1"/>
          <p:nvPr/>
        </p:nvSpPr>
        <p:spPr>
          <a:xfrm>
            <a:off x="3552549" y="2305565"/>
            <a:ext cx="1689732" cy="58477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Configuration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Native Data Controls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List, Form &amp; Multi-Step Form</a:t>
            </a:r>
            <a:b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endPar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45" name="Group 44">
            <a:extLst>
              <a:ext uri="{FF2B5EF4-FFF2-40B4-BE49-F238E27FC236}">
                <a16:creationId xmlns:a16="http://schemas.microsoft.com/office/drawing/2014/main" id="{68542836-4C03-50AE-CD8A-942AE1B495E2}"/>
              </a:ext>
            </a:extLst>
          </p:cNvPr>
          <p:cNvGrpSpPr/>
          <p:nvPr/>
        </p:nvGrpSpPr>
        <p:grpSpPr>
          <a:xfrm>
            <a:off x="1113866" y="2112528"/>
            <a:ext cx="2003477" cy="1654939"/>
            <a:chOff x="1113866" y="2112528"/>
            <a:chExt cx="2105688" cy="1654939"/>
          </a:xfrm>
        </p:grpSpPr>
        <p:sp>
          <p:nvSpPr>
            <p:cNvPr id="42" name="Rectangle: Rounded Corners 41">
              <a:extLst>
                <a:ext uri="{FF2B5EF4-FFF2-40B4-BE49-F238E27FC236}">
                  <a16:creationId xmlns:a16="http://schemas.microsoft.com/office/drawing/2014/main" id="{C91A9BCB-378A-2BCC-1D1F-662807151C46}"/>
                </a:ext>
              </a:extLst>
            </p:cNvPr>
            <p:cNvSpPr/>
            <p:nvPr/>
          </p:nvSpPr>
          <p:spPr bwMode="auto">
            <a:xfrm>
              <a:off x="1116434" y="2112528"/>
              <a:ext cx="2103120" cy="1646998"/>
            </a:xfrm>
            <a:prstGeom prst="roundRect">
              <a:avLst>
                <a:gd name="adj" fmla="val 3386"/>
              </a:avLst>
            </a:prstGeom>
            <a:solidFill>
              <a:schemeClr val="bg1"/>
            </a:solidFill>
            <a:ln w="222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5" name="Rectangle: Rounded Corners 94">
              <a:extLst>
                <a:ext uri="{FF2B5EF4-FFF2-40B4-BE49-F238E27FC236}">
                  <a16:creationId xmlns:a16="http://schemas.microsoft.com/office/drawing/2014/main" id="{6290EE08-163B-C3E8-D9A1-931A6490703C}"/>
                </a:ext>
              </a:extLst>
            </p:cNvPr>
            <p:cNvSpPr/>
            <p:nvPr/>
          </p:nvSpPr>
          <p:spPr bwMode="auto">
            <a:xfrm>
              <a:off x="1113866" y="2120469"/>
              <a:ext cx="2103120" cy="1646998"/>
            </a:xfrm>
            <a:prstGeom prst="roundRect">
              <a:avLst>
                <a:gd name="adj" fmla="val 3386"/>
              </a:avLst>
            </a:prstGeom>
            <a:solidFill>
              <a:srgbClr val="D4C9F5">
                <a:alpha val="50000"/>
              </a:srgbClr>
            </a:solidFill>
            <a:ln w="25400">
              <a:solidFill>
                <a:srgbClr val="C03BC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575BB357-4C8E-F5E8-F4A5-7242DB6BFCDA}"/>
                </a:ext>
              </a:extLst>
            </p:cNvPr>
            <p:cNvSpPr txBox="1"/>
            <p:nvPr/>
          </p:nvSpPr>
          <p:spPr>
            <a:xfrm>
              <a:off x="1320560" y="2459358"/>
              <a:ext cx="1689732" cy="1064907"/>
            </a:xfrm>
            <a:prstGeom prst="rect">
              <a:avLst/>
            </a:prstGeom>
            <a:noFill/>
          </p:spPr>
          <p:txBody>
            <a:bodyPr wrap="square" lIns="0" tIns="0" rIns="0" bIns="0" numCol="1" rtlCol="0">
              <a:spAutoFit/>
            </a:bodyPr>
            <a:lstStyle/>
            <a:p>
              <a:pPr marL="0" marR="0" lvl="0" indent="0" algn="ctr" defTabSz="914400" rtl="0" eaLnBrk="1" fontAlgn="auto" latinLnBrk="0" hangingPunct="1">
                <a:lnSpc>
                  <a:spcPts val="1200"/>
                </a:lnSpc>
                <a:spcBef>
                  <a:spcPts val="0"/>
                </a:spcBef>
                <a:spcAft>
                  <a:spcPts val="0"/>
                </a:spcAft>
                <a:buClrTx/>
                <a:buSzTx/>
                <a:buFontTx/>
                <a:buNone/>
                <a:tabLst>
                  <a:tab pos="285750" algn="l"/>
                  <a:tab pos="1657350" algn="l"/>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Web Pages and Page Content</a:t>
              </a:r>
            </a:p>
            <a:p>
              <a:pPr marL="0" marR="0" lvl="0" indent="0" algn="ctr" defTabSz="914400" rtl="0" eaLnBrk="1" fontAlgn="auto" latinLnBrk="0" hangingPunct="1">
                <a:lnSpc>
                  <a:spcPts val="1200"/>
                </a:lnSpc>
                <a:spcBef>
                  <a:spcPts val="0"/>
                </a:spcBef>
                <a:spcAft>
                  <a:spcPts val="0"/>
                </a:spcAft>
                <a:buClrTx/>
                <a:buSzTx/>
                <a:buFontTx/>
                <a:buNone/>
                <a:tabLst>
                  <a:tab pos="285750" algn="l"/>
                  <a:tab pos="1657350" algn="l"/>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Core Styling themes </a:t>
              </a:r>
            </a:p>
            <a:p>
              <a:pPr marL="0" marR="0" lvl="0" indent="0" algn="ctr" defTabSz="914400" rtl="0" eaLnBrk="1" fontAlgn="auto" latinLnBrk="0" hangingPunct="1">
                <a:lnSpc>
                  <a:spcPts val="1200"/>
                </a:lnSpc>
                <a:spcBef>
                  <a:spcPts val="0"/>
                </a:spcBef>
                <a:spcAft>
                  <a:spcPts val="0"/>
                </a:spcAft>
                <a:buClrTx/>
                <a:buSzTx/>
                <a:buFontTx/>
                <a:buNone/>
                <a:tabLst>
                  <a:tab pos="285750" algn="l"/>
                  <a:tab pos="1657350" algn="l"/>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Authentication &amp; Authorization</a:t>
              </a:r>
            </a:p>
            <a:p>
              <a:pPr marL="0" marR="0" lvl="0" indent="0" algn="ctr" defTabSz="914400" rtl="0" eaLnBrk="1" fontAlgn="auto" latinLnBrk="0" hangingPunct="1">
                <a:lnSpc>
                  <a:spcPts val="1200"/>
                </a:lnSpc>
                <a:spcBef>
                  <a:spcPts val="0"/>
                </a:spcBef>
                <a:spcAft>
                  <a:spcPts val="0"/>
                </a:spcAft>
                <a:buClrTx/>
                <a:buSzTx/>
                <a:buFontTx/>
                <a:buNone/>
                <a:tabLst>
                  <a:tab pos="285750" algn="l"/>
                  <a:tab pos="1657350" algn="l"/>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Multi-Language Support </a:t>
              </a:r>
            </a:p>
            <a:p>
              <a:pPr marL="0" marR="0" lvl="0" indent="0" algn="ctr" defTabSz="914400" rtl="0" eaLnBrk="1" fontAlgn="auto" latinLnBrk="0" hangingPunct="1">
                <a:lnSpc>
                  <a:spcPts val="1200"/>
                </a:lnSpc>
                <a:spcBef>
                  <a:spcPts val="0"/>
                </a:spcBef>
                <a:spcAft>
                  <a:spcPts val="0"/>
                </a:spcAft>
                <a:buClrTx/>
                <a:buSzTx/>
                <a:buFontTx/>
                <a:buNone/>
                <a:tabLst>
                  <a:tab pos="285750" algn="l"/>
                  <a:tab pos="1657350" algn="l"/>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Content Snippets</a:t>
              </a:r>
            </a:p>
            <a:p>
              <a:pPr marL="0" marR="0" lvl="0" indent="0" algn="ctr" defTabSz="914400" rtl="0" eaLnBrk="1" fontAlgn="auto" latinLnBrk="0" hangingPunct="1">
                <a:lnSpc>
                  <a:spcPts val="1200"/>
                </a:lnSpc>
                <a:spcBef>
                  <a:spcPts val="0"/>
                </a:spcBef>
                <a:spcAft>
                  <a:spcPts val="0"/>
                </a:spcAft>
                <a:buClrTx/>
                <a:buSzTx/>
                <a:buFontTx/>
                <a:buNone/>
                <a:tabLst>
                  <a:tab pos="285750" algn="l"/>
                  <a:tab pos="1657350" algn="l"/>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Site Settings</a:t>
              </a:r>
            </a:p>
            <a:p>
              <a:pPr marL="0" marR="0" lvl="0" indent="0" algn="ctr" defTabSz="914400" rtl="0" eaLnBrk="1" fontAlgn="auto" latinLnBrk="0" hangingPunct="1">
                <a:lnSpc>
                  <a:spcPts val="1200"/>
                </a:lnSpc>
                <a:spcBef>
                  <a:spcPts val="0"/>
                </a:spcBef>
                <a:spcAft>
                  <a:spcPts val="0"/>
                </a:spcAft>
                <a:buClrTx/>
                <a:buSzTx/>
                <a:buFontTx/>
                <a:buNone/>
                <a:tabLst>
                  <a:tab pos="285750" algn="l"/>
                  <a:tab pos="1657350" algn="l"/>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 more</a:t>
              </a:r>
            </a:p>
          </p:txBody>
        </p:sp>
        <p:sp>
          <p:nvSpPr>
            <p:cNvPr id="96" name="TextBox 95">
              <a:extLst>
                <a:ext uri="{FF2B5EF4-FFF2-40B4-BE49-F238E27FC236}">
                  <a16:creationId xmlns:a16="http://schemas.microsoft.com/office/drawing/2014/main" id="{A2BBB8AB-0F4B-742D-BBA5-DBC4FB42B65A}"/>
                </a:ext>
              </a:extLst>
            </p:cNvPr>
            <p:cNvSpPr txBox="1"/>
            <p:nvPr/>
          </p:nvSpPr>
          <p:spPr>
            <a:xfrm>
              <a:off x="1320560" y="2228621"/>
              <a:ext cx="168973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Configuration Features</a:t>
              </a:r>
            </a:p>
          </p:txBody>
        </p:sp>
      </p:grpSp>
      <p:grpSp>
        <p:nvGrpSpPr>
          <p:cNvPr id="52" name="Group 51">
            <a:extLst>
              <a:ext uri="{FF2B5EF4-FFF2-40B4-BE49-F238E27FC236}">
                <a16:creationId xmlns:a16="http://schemas.microsoft.com/office/drawing/2014/main" id="{7CFA9A5F-111B-B2B5-50D5-B119D2F71C90}"/>
              </a:ext>
            </a:extLst>
          </p:cNvPr>
          <p:cNvGrpSpPr/>
          <p:nvPr/>
        </p:nvGrpSpPr>
        <p:grpSpPr>
          <a:xfrm>
            <a:off x="6351942" y="2458877"/>
            <a:ext cx="4836792" cy="674037"/>
            <a:chOff x="6351942" y="2514863"/>
            <a:chExt cx="4836792" cy="674037"/>
          </a:xfrm>
        </p:grpSpPr>
        <p:sp>
          <p:nvSpPr>
            <p:cNvPr id="47" name="Rectangle: Rounded Corners 46">
              <a:extLst>
                <a:ext uri="{FF2B5EF4-FFF2-40B4-BE49-F238E27FC236}">
                  <a16:creationId xmlns:a16="http://schemas.microsoft.com/office/drawing/2014/main" id="{0A2BCFBF-8C00-1A29-15A5-34C9D4057A4A}"/>
                </a:ext>
              </a:extLst>
            </p:cNvPr>
            <p:cNvSpPr/>
            <p:nvPr/>
          </p:nvSpPr>
          <p:spPr bwMode="auto">
            <a:xfrm>
              <a:off x="6357447" y="2519685"/>
              <a:ext cx="994011" cy="669215"/>
            </a:xfrm>
            <a:prstGeom prst="roundRect">
              <a:avLst>
                <a:gd name="adj" fmla="val 3386"/>
              </a:avLst>
            </a:prstGeom>
            <a:solidFill>
              <a:schemeClr val="bg1"/>
            </a:solidFill>
            <a:ln w="222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8" name="Rectangle: Rounded Corners 47">
              <a:extLst>
                <a:ext uri="{FF2B5EF4-FFF2-40B4-BE49-F238E27FC236}">
                  <a16:creationId xmlns:a16="http://schemas.microsoft.com/office/drawing/2014/main" id="{99C25882-9E31-221D-A081-F1DAC8A7FBC0}"/>
                </a:ext>
              </a:extLst>
            </p:cNvPr>
            <p:cNvSpPr/>
            <p:nvPr/>
          </p:nvSpPr>
          <p:spPr bwMode="auto">
            <a:xfrm>
              <a:off x="7627181" y="2537775"/>
              <a:ext cx="1327660" cy="650839"/>
            </a:xfrm>
            <a:prstGeom prst="roundRect">
              <a:avLst>
                <a:gd name="adj" fmla="val 3386"/>
              </a:avLst>
            </a:prstGeom>
            <a:solidFill>
              <a:schemeClr val="bg1"/>
            </a:solidFill>
            <a:ln w="222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9" name="Rectangle: Rounded Corners 48">
              <a:extLst>
                <a:ext uri="{FF2B5EF4-FFF2-40B4-BE49-F238E27FC236}">
                  <a16:creationId xmlns:a16="http://schemas.microsoft.com/office/drawing/2014/main" id="{FD74508B-1CEC-1978-1C1A-147C190E826D}"/>
                </a:ext>
              </a:extLst>
            </p:cNvPr>
            <p:cNvSpPr/>
            <p:nvPr/>
          </p:nvSpPr>
          <p:spPr bwMode="auto">
            <a:xfrm>
              <a:off x="9042706" y="2539883"/>
              <a:ext cx="2146028" cy="649017"/>
            </a:xfrm>
            <a:prstGeom prst="roundRect">
              <a:avLst>
                <a:gd name="adj" fmla="val 3386"/>
              </a:avLst>
            </a:prstGeom>
            <a:solidFill>
              <a:schemeClr val="bg1"/>
            </a:solidFill>
            <a:ln w="222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50" name="Group 49">
              <a:extLst>
                <a:ext uri="{FF2B5EF4-FFF2-40B4-BE49-F238E27FC236}">
                  <a16:creationId xmlns:a16="http://schemas.microsoft.com/office/drawing/2014/main" id="{8961A30D-527C-644D-26C6-9B580719694D}"/>
                </a:ext>
              </a:extLst>
            </p:cNvPr>
            <p:cNvGrpSpPr/>
            <p:nvPr/>
          </p:nvGrpSpPr>
          <p:grpSpPr>
            <a:xfrm>
              <a:off x="6351942" y="2514863"/>
              <a:ext cx="4836792" cy="674037"/>
              <a:chOff x="6351942" y="2514863"/>
              <a:chExt cx="4836792" cy="674037"/>
            </a:xfrm>
          </p:grpSpPr>
          <p:sp>
            <p:nvSpPr>
              <p:cNvPr id="90" name="Rectangle: Rounded Corners 89">
                <a:extLst>
                  <a:ext uri="{FF2B5EF4-FFF2-40B4-BE49-F238E27FC236}">
                    <a16:creationId xmlns:a16="http://schemas.microsoft.com/office/drawing/2014/main" id="{4BE33A30-2737-66B4-22B7-7E3D52D74E9C}"/>
                  </a:ext>
                </a:extLst>
              </p:cNvPr>
              <p:cNvSpPr/>
              <p:nvPr/>
            </p:nvSpPr>
            <p:spPr bwMode="auto">
              <a:xfrm>
                <a:off x="6357447" y="2519685"/>
                <a:ext cx="994011" cy="669215"/>
              </a:xfrm>
              <a:prstGeom prst="roundRect">
                <a:avLst>
                  <a:gd name="adj" fmla="val 3386"/>
                </a:avLst>
              </a:prstGeom>
              <a:solidFill>
                <a:srgbClr val="D4C9F5">
                  <a:alpha val="50000"/>
                </a:srgbClr>
              </a:solid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6" name="TextBox 145">
                <a:extLst>
                  <a:ext uri="{FF2B5EF4-FFF2-40B4-BE49-F238E27FC236}">
                    <a16:creationId xmlns:a16="http://schemas.microsoft.com/office/drawing/2014/main" id="{07D6D934-75DA-5A4F-7A92-245EE570A51F}"/>
                  </a:ext>
                </a:extLst>
              </p:cNvPr>
              <p:cNvSpPr txBox="1"/>
              <p:nvPr/>
            </p:nvSpPr>
            <p:spPr>
              <a:xfrm>
                <a:off x="6465093" y="2730305"/>
                <a:ext cx="79727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Custom Data Presentation</a:t>
                </a:r>
              </a:p>
            </p:txBody>
          </p:sp>
          <p:sp>
            <p:nvSpPr>
              <p:cNvPr id="91" name="Rectangle: Rounded Corners 90">
                <a:extLst>
                  <a:ext uri="{FF2B5EF4-FFF2-40B4-BE49-F238E27FC236}">
                    <a16:creationId xmlns:a16="http://schemas.microsoft.com/office/drawing/2014/main" id="{697D9916-6232-2863-36EE-172426A003B8}"/>
                  </a:ext>
                </a:extLst>
              </p:cNvPr>
              <p:cNvSpPr/>
              <p:nvPr/>
            </p:nvSpPr>
            <p:spPr bwMode="auto">
              <a:xfrm>
                <a:off x="7626570" y="2522132"/>
                <a:ext cx="1327659" cy="650839"/>
              </a:xfrm>
              <a:prstGeom prst="roundRect">
                <a:avLst>
                  <a:gd name="adj" fmla="val 3386"/>
                </a:avLst>
              </a:prstGeom>
              <a:solidFill>
                <a:srgbClr val="D4C9F5">
                  <a:alpha val="50000"/>
                </a:srgbClr>
              </a:solid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7" name="TextBox 146">
                <a:extLst>
                  <a:ext uri="{FF2B5EF4-FFF2-40B4-BE49-F238E27FC236}">
                    <a16:creationId xmlns:a16="http://schemas.microsoft.com/office/drawing/2014/main" id="{884C600B-DE44-14CB-8CF0-0B91D317690F}"/>
                  </a:ext>
                </a:extLst>
              </p:cNvPr>
              <p:cNvSpPr txBox="1"/>
              <p:nvPr/>
            </p:nvSpPr>
            <p:spPr>
              <a:xfrm>
                <a:off x="7697140" y="2715610"/>
                <a:ext cx="1193507"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Unbound </a:t>
                </a:r>
                <a:b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Code Component (PCF)</a:t>
                </a:r>
              </a:p>
            </p:txBody>
          </p:sp>
          <p:pic>
            <p:nvPicPr>
              <p:cNvPr id="2" name="Graphic 1" descr="Single gear with solid fill">
                <a:extLst>
                  <a:ext uri="{FF2B5EF4-FFF2-40B4-BE49-F238E27FC236}">
                    <a16:creationId xmlns:a16="http://schemas.microsoft.com/office/drawing/2014/main" id="{8B7194FB-C55B-A607-42B6-3DAB3728AA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51942" y="2514863"/>
                <a:ext cx="248547" cy="248547"/>
              </a:xfrm>
              <a:prstGeom prst="rect">
                <a:avLst/>
              </a:prstGeom>
            </p:spPr>
          </p:pic>
          <p:pic>
            <p:nvPicPr>
              <p:cNvPr id="10" name="Graphic 9" descr="Single gear with solid fill">
                <a:extLst>
                  <a:ext uri="{FF2B5EF4-FFF2-40B4-BE49-F238E27FC236}">
                    <a16:creationId xmlns:a16="http://schemas.microsoft.com/office/drawing/2014/main" id="{182E96EA-D369-E41B-DB2D-D3278D5072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09256" y="2514863"/>
                <a:ext cx="248547" cy="248547"/>
              </a:xfrm>
              <a:prstGeom prst="rect">
                <a:avLst/>
              </a:prstGeom>
            </p:spPr>
          </p:pic>
          <p:sp>
            <p:nvSpPr>
              <p:cNvPr id="92" name="Rectangle: Rounded Corners 91">
                <a:extLst>
                  <a:ext uri="{FF2B5EF4-FFF2-40B4-BE49-F238E27FC236}">
                    <a16:creationId xmlns:a16="http://schemas.microsoft.com/office/drawing/2014/main" id="{789A4104-5C80-D3A0-CEA1-429512D9E4B9}"/>
                  </a:ext>
                </a:extLst>
              </p:cNvPr>
              <p:cNvSpPr/>
              <p:nvPr/>
            </p:nvSpPr>
            <p:spPr bwMode="auto">
              <a:xfrm>
                <a:off x="9027610" y="2524163"/>
                <a:ext cx="2161124" cy="649017"/>
              </a:xfrm>
              <a:prstGeom prst="roundRect">
                <a:avLst>
                  <a:gd name="adj" fmla="val 3386"/>
                </a:avLst>
              </a:prstGeom>
              <a:solidFill>
                <a:srgbClr val="D4C9F5">
                  <a:alpha val="50000"/>
                </a:srgbClr>
              </a:solid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Custom Grid or Input Form</a:t>
                </a:r>
              </a:p>
            </p:txBody>
          </p:sp>
          <p:pic>
            <p:nvPicPr>
              <p:cNvPr id="13" name="Graphic 12" descr="Single gear with solid fill">
                <a:extLst>
                  <a:ext uri="{FF2B5EF4-FFF2-40B4-BE49-F238E27FC236}">
                    <a16:creationId xmlns:a16="http://schemas.microsoft.com/office/drawing/2014/main" id="{8EFF5615-50B1-BA86-42B3-5D5B481A88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42706" y="2518286"/>
                <a:ext cx="248547" cy="248547"/>
              </a:xfrm>
              <a:prstGeom prst="rect">
                <a:avLst/>
              </a:prstGeom>
            </p:spPr>
          </p:pic>
        </p:grpSp>
      </p:grpSp>
      <p:grpSp>
        <p:nvGrpSpPr>
          <p:cNvPr id="60" name="Group 59">
            <a:extLst>
              <a:ext uri="{FF2B5EF4-FFF2-40B4-BE49-F238E27FC236}">
                <a16:creationId xmlns:a16="http://schemas.microsoft.com/office/drawing/2014/main" id="{6CD5B015-8E9F-BA51-206C-37748C645384}"/>
              </a:ext>
            </a:extLst>
          </p:cNvPr>
          <p:cNvGrpSpPr/>
          <p:nvPr/>
        </p:nvGrpSpPr>
        <p:grpSpPr>
          <a:xfrm>
            <a:off x="3371777" y="2847738"/>
            <a:ext cx="2076747" cy="564047"/>
            <a:chOff x="3344052" y="2825074"/>
            <a:chExt cx="2057026" cy="564047"/>
          </a:xfrm>
        </p:grpSpPr>
        <p:sp>
          <p:nvSpPr>
            <p:cNvPr id="56" name="Rectangle: Rounded Corners 55">
              <a:extLst>
                <a:ext uri="{FF2B5EF4-FFF2-40B4-BE49-F238E27FC236}">
                  <a16:creationId xmlns:a16="http://schemas.microsoft.com/office/drawing/2014/main" id="{3502A94F-2E6C-9C53-4773-AA478548B6F3}"/>
                </a:ext>
              </a:extLst>
            </p:cNvPr>
            <p:cNvSpPr/>
            <p:nvPr/>
          </p:nvSpPr>
          <p:spPr bwMode="auto">
            <a:xfrm>
              <a:off x="4395238" y="2837280"/>
              <a:ext cx="1005840" cy="551841"/>
            </a:xfrm>
            <a:prstGeom prst="roundRect">
              <a:avLst>
                <a:gd name="adj" fmla="val 3386"/>
              </a:avLst>
            </a:prstGeom>
            <a:solidFill>
              <a:schemeClr val="bg1"/>
            </a:solidFill>
            <a:ln w="222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8" name="Rectangle: Rounded Corners 57">
              <a:extLst>
                <a:ext uri="{FF2B5EF4-FFF2-40B4-BE49-F238E27FC236}">
                  <a16:creationId xmlns:a16="http://schemas.microsoft.com/office/drawing/2014/main" id="{A50BB02C-D89C-9F47-3A27-51116DD74D03}"/>
                </a:ext>
              </a:extLst>
            </p:cNvPr>
            <p:cNvSpPr/>
            <p:nvPr/>
          </p:nvSpPr>
          <p:spPr bwMode="auto">
            <a:xfrm>
              <a:off x="3344052" y="2837280"/>
              <a:ext cx="1005840" cy="551841"/>
            </a:xfrm>
            <a:prstGeom prst="roundRect">
              <a:avLst>
                <a:gd name="adj" fmla="val 3386"/>
              </a:avLst>
            </a:prstGeom>
            <a:solidFill>
              <a:schemeClr val="bg1"/>
            </a:solidFill>
            <a:ln w="222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59" name="Group 58">
              <a:extLst>
                <a:ext uri="{FF2B5EF4-FFF2-40B4-BE49-F238E27FC236}">
                  <a16:creationId xmlns:a16="http://schemas.microsoft.com/office/drawing/2014/main" id="{2F48B7DE-8583-6722-4721-04475BE131A3}"/>
                </a:ext>
              </a:extLst>
            </p:cNvPr>
            <p:cNvGrpSpPr/>
            <p:nvPr/>
          </p:nvGrpSpPr>
          <p:grpSpPr>
            <a:xfrm>
              <a:off x="3347304" y="2825074"/>
              <a:ext cx="2053774" cy="554962"/>
              <a:chOff x="3347304" y="2825074"/>
              <a:chExt cx="2053774" cy="554962"/>
            </a:xfrm>
          </p:grpSpPr>
          <p:sp>
            <p:nvSpPr>
              <p:cNvPr id="7" name="Rectangle: Rounded Corners 6">
                <a:extLst>
                  <a:ext uri="{FF2B5EF4-FFF2-40B4-BE49-F238E27FC236}">
                    <a16:creationId xmlns:a16="http://schemas.microsoft.com/office/drawing/2014/main" id="{88CC4B21-B7C5-BCC3-A999-CFB412CEF298}"/>
                  </a:ext>
                </a:extLst>
              </p:cNvPr>
              <p:cNvSpPr/>
              <p:nvPr/>
            </p:nvSpPr>
            <p:spPr bwMode="auto">
              <a:xfrm>
                <a:off x="4391494" y="2837280"/>
                <a:ext cx="1009584" cy="542756"/>
              </a:xfrm>
              <a:prstGeom prst="roundRect">
                <a:avLst>
                  <a:gd name="adj" fmla="val 3386"/>
                </a:avLst>
              </a:prstGeom>
              <a:solidFill>
                <a:srgbClr val="D4C9F5">
                  <a:alpha val="50000"/>
                </a:srgbClr>
              </a:solid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Dataset Code Component (PCF)</a:t>
                </a:r>
              </a:p>
            </p:txBody>
          </p:sp>
          <p:sp>
            <p:nvSpPr>
              <p:cNvPr id="94" name="Rectangle: Rounded Corners 93">
                <a:extLst>
                  <a:ext uri="{FF2B5EF4-FFF2-40B4-BE49-F238E27FC236}">
                    <a16:creationId xmlns:a16="http://schemas.microsoft.com/office/drawing/2014/main" id="{74505078-3F31-7212-A3A6-D35F12FC45F2}"/>
                  </a:ext>
                </a:extLst>
              </p:cNvPr>
              <p:cNvSpPr/>
              <p:nvPr/>
            </p:nvSpPr>
            <p:spPr bwMode="auto">
              <a:xfrm>
                <a:off x="3347304" y="2837280"/>
                <a:ext cx="1002588" cy="542756"/>
              </a:xfrm>
              <a:prstGeom prst="roundRect">
                <a:avLst>
                  <a:gd name="adj" fmla="val 3386"/>
                </a:avLst>
              </a:prstGeom>
              <a:solidFill>
                <a:srgbClr val="D4C9F5">
                  <a:alpha val="50000"/>
                </a:srgbClr>
              </a:solid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b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Field-type Code </a:t>
                </a:r>
                <a:b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Component (PCF)</a:t>
                </a:r>
              </a:p>
            </p:txBody>
          </p:sp>
          <p:pic>
            <p:nvPicPr>
              <p:cNvPr id="26" name="Graphic 25" descr="Single gear with solid fill">
                <a:extLst>
                  <a:ext uri="{FF2B5EF4-FFF2-40B4-BE49-F238E27FC236}">
                    <a16:creationId xmlns:a16="http://schemas.microsoft.com/office/drawing/2014/main" id="{ACD35EF2-DE59-0C9E-0C6D-983ACC0EDD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92100" y="2825074"/>
                <a:ext cx="248547" cy="248547"/>
              </a:xfrm>
              <a:prstGeom prst="rect">
                <a:avLst/>
              </a:prstGeom>
            </p:spPr>
          </p:pic>
          <p:pic>
            <p:nvPicPr>
              <p:cNvPr id="29" name="Graphic 28" descr="Single gear with solid fill">
                <a:extLst>
                  <a:ext uri="{FF2B5EF4-FFF2-40B4-BE49-F238E27FC236}">
                    <a16:creationId xmlns:a16="http://schemas.microsoft.com/office/drawing/2014/main" id="{60BCEE0E-B0BC-71B6-164F-37F0503701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7304" y="2825074"/>
                <a:ext cx="248547" cy="248547"/>
              </a:xfrm>
              <a:prstGeom prst="rect">
                <a:avLst/>
              </a:prstGeom>
            </p:spPr>
          </p:pic>
        </p:grpSp>
      </p:grpSp>
    </p:spTree>
    <p:extLst>
      <p:ext uri="{BB962C8B-B14F-4D97-AF65-F5344CB8AC3E}">
        <p14:creationId xmlns:p14="http://schemas.microsoft.com/office/powerpoint/2010/main" val="43274095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A760D-DD57-D222-A235-BE9293D8E50B}"/>
              </a:ext>
            </a:extLst>
          </p:cNvPr>
          <p:cNvSpPr>
            <a:spLocks noGrp="1"/>
          </p:cNvSpPr>
          <p:nvPr>
            <p:ph type="title"/>
          </p:nvPr>
        </p:nvSpPr>
        <p:spPr>
          <a:xfrm>
            <a:off x="588263" y="457200"/>
            <a:ext cx="11018520" cy="553998"/>
          </a:xfrm>
        </p:spPr>
        <p:txBody>
          <a:bodyPr wrap="square" anchor="t">
            <a:normAutofit/>
          </a:bodyPr>
          <a:lstStyle/>
          <a:p>
            <a:r>
              <a:rPr lang="en-US" dirty="0"/>
              <a:t>The 4 things are to review in each website are:</a:t>
            </a:r>
          </a:p>
        </p:txBody>
      </p:sp>
      <p:graphicFrame>
        <p:nvGraphicFramePr>
          <p:cNvPr id="49" name="Content Placeholder 2">
            <a:extLst>
              <a:ext uri="{FF2B5EF4-FFF2-40B4-BE49-F238E27FC236}">
                <a16:creationId xmlns:a16="http://schemas.microsoft.com/office/drawing/2014/main" id="{3C05C21F-BCF8-5198-5935-8B114D373242}"/>
              </a:ext>
            </a:extLst>
          </p:cNvPr>
          <p:cNvGraphicFramePr>
            <a:graphicFrameLocks noGrp="1"/>
          </p:cNvGraphicFramePr>
          <p:nvPr>
            <p:ph sz="quarter" idx="10"/>
          </p:nvPr>
        </p:nvGraphicFramePr>
        <p:xfrm>
          <a:off x="584200" y="1435100"/>
          <a:ext cx="11018838" cy="4833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4384786"/>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4AD9E-766B-AFF1-629C-583964B268A6}"/>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4A82463-81C5-6333-0128-8551A3CD0FBC}"/>
              </a:ext>
            </a:extLst>
          </p:cNvPr>
          <p:cNvGraphicFramePr>
            <a:graphicFrameLocks noGrp="1"/>
          </p:cNvGraphicFramePr>
          <p:nvPr/>
        </p:nvGraphicFramePr>
        <p:xfrm>
          <a:off x="0" y="0"/>
          <a:ext cx="12192000" cy="1435100"/>
        </p:xfrm>
        <a:graphic>
          <a:graphicData uri="http://schemas.openxmlformats.org/drawingml/2006/table">
            <a:tbl>
              <a:tblPr firstRow="1" bandRow="1">
                <a:tableStyleId>{E8B1032C-EA38-4F05-BA0D-38AFFFC7BED3}</a:tableStyleId>
              </a:tblPr>
              <a:tblGrid>
                <a:gridCol w="692524">
                  <a:extLst>
                    <a:ext uri="{9D8B030D-6E8A-4147-A177-3AD203B41FA5}">
                      <a16:colId xmlns:a16="http://schemas.microsoft.com/office/drawing/2014/main" val="3601535775"/>
                    </a:ext>
                  </a:extLst>
                </a:gridCol>
                <a:gridCol w="11499476">
                  <a:extLst>
                    <a:ext uri="{9D8B030D-6E8A-4147-A177-3AD203B41FA5}">
                      <a16:colId xmlns:a16="http://schemas.microsoft.com/office/drawing/2014/main" val="1161677279"/>
                    </a:ext>
                  </a:extLst>
                </a:gridCol>
              </a:tblGrid>
              <a:tr h="717550">
                <a:tc>
                  <a:txBody>
                    <a:bodyPr/>
                    <a:lstStyle/>
                    <a:p>
                      <a:endParaRPr lang="en-US"/>
                    </a:p>
                  </a:txBody>
                  <a:tcPr/>
                </a:tc>
                <a:tc>
                  <a:txBody>
                    <a:bodyPr/>
                    <a:lstStyle/>
                    <a:p>
                      <a:endParaRPr lang="en-US"/>
                    </a:p>
                  </a:txBody>
                  <a:tcPr/>
                </a:tc>
                <a:extLst>
                  <a:ext uri="{0D108BD9-81ED-4DB2-BD59-A6C34878D82A}">
                    <a16:rowId xmlns:a16="http://schemas.microsoft.com/office/drawing/2014/main" val="147364866"/>
                  </a:ext>
                </a:extLst>
              </a:tr>
              <a:tr h="717550">
                <a:tc>
                  <a:txBody>
                    <a:bodyPr/>
                    <a:lstStyle/>
                    <a:p>
                      <a:pPr algn="l"/>
                      <a:endParaRPr lang="en-US"/>
                    </a:p>
                  </a:txBody>
                  <a:tcPr anchor="ctr"/>
                </a:tc>
                <a:tc>
                  <a:txBody>
                    <a:bodyPr/>
                    <a:lstStyle/>
                    <a:p>
                      <a:pPr algn="l"/>
                      <a:r>
                        <a:rPr lang="en-US"/>
                        <a:t>No Concerns</a:t>
                      </a:r>
                    </a:p>
                  </a:txBody>
                  <a:tcPr anchor="ctr"/>
                </a:tc>
                <a:extLst>
                  <a:ext uri="{0D108BD9-81ED-4DB2-BD59-A6C34878D82A}">
                    <a16:rowId xmlns:a16="http://schemas.microsoft.com/office/drawing/2014/main" val="2015146985"/>
                  </a:ext>
                </a:extLst>
              </a:tr>
            </a:tbl>
          </a:graphicData>
        </a:graphic>
      </p:graphicFrame>
      <p:sp>
        <p:nvSpPr>
          <p:cNvPr id="2" name="Title 1">
            <a:extLst>
              <a:ext uri="{FF2B5EF4-FFF2-40B4-BE49-F238E27FC236}">
                <a16:creationId xmlns:a16="http://schemas.microsoft.com/office/drawing/2014/main" id="{419CB02F-86ED-BC6C-906F-E38217FA2B85}"/>
              </a:ext>
            </a:extLst>
          </p:cNvPr>
          <p:cNvSpPr>
            <a:spLocks noGrp="1"/>
          </p:cNvSpPr>
          <p:nvPr>
            <p:ph type="title"/>
          </p:nvPr>
        </p:nvSpPr>
        <p:spPr>
          <a:xfrm>
            <a:off x="834885" y="63660"/>
            <a:ext cx="10774503" cy="553998"/>
          </a:xfrm>
        </p:spPr>
        <p:txBody>
          <a:bodyPr/>
          <a:lstStyle/>
          <a:p>
            <a:r>
              <a:rPr lang="en-US"/>
              <a:t>User Identity</a:t>
            </a:r>
          </a:p>
        </p:txBody>
      </p:sp>
      <p:sp>
        <p:nvSpPr>
          <p:cNvPr id="3" name="Content Placeholder 2">
            <a:extLst>
              <a:ext uri="{FF2B5EF4-FFF2-40B4-BE49-F238E27FC236}">
                <a16:creationId xmlns:a16="http://schemas.microsoft.com/office/drawing/2014/main" id="{9759A9C2-37B0-FDD7-0563-B08B303343D5}"/>
              </a:ext>
            </a:extLst>
          </p:cNvPr>
          <p:cNvSpPr>
            <a:spLocks noGrp="1"/>
          </p:cNvSpPr>
          <p:nvPr>
            <p:ph sz="quarter" idx="12"/>
          </p:nvPr>
        </p:nvSpPr>
        <p:spPr>
          <a:xfrm>
            <a:off x="785906" y="1845236"/>
            <a:ext cx="5211763" cy="2942344"/>
          </a:xfrm>
        </p:spPr>
        <p:txBody>
          <a:bodyPr/>
          <a:lstStyle/>
          <a:p>
            <a:r>
              <a:rPr lang="en-US"/>
              <a:t>User Identity Providers</a:t>
            </a:r>
          </a:p>
          <a:p>
            <a:pPr lvl="1"/>
            <a:r>
              <a:rPr lang="en-US">
                <a:highlight>
                  <a:srgbClr val="00FF00"/>
                </a:highlight>
              </a:rPr>
              <a:t>AAD B2C</a:t>
            </a:r>
          </a:p>
          <a:p>
            <a:pPr lvl="1"/>
            <a:endParaRPr lang="en-US"/>
          </a:p>
          <a:p>
            <a:r>
              <a:rPr lang="en-US"/>
              <a:t>Local Auth </a:t>
            </a:r>
          </a:p>
          <a:p>
            <a:pPr lvl="1"/>
            <a:r>
              <a:rPr lang="en-US">
                <a:highlight>
                  <a:srgbClr val="00FF00"/>
                </a:highlight>
              </a:rPr>
              <a:t>Not using </a:t>
            </a:r>
          </a:p>
          <a:p>
            <a:endParaRPr lang="en-US"/>
          </a:p>
          <a:p>
            <a:pPr lvl="1"/>
            <a:endParaRPr lang="en-US"/>
          </a:p>
        </p:txBody>
      </p:sp>
      <p:graphicFrame>
        <p:nvGraphicFramePr>
          <p:cNvPr id="7" name="Table 6">
            <a:extLst>
              <a:ext uri="{FF2B5EF4-FFF2-40B4-BE49-F238E27FC236}">
                <a16:creationId xmlns:a16="http://schemas.microsoft.com/office/drawing/2014/main" id="{75A55F7B-0422-D70A-ADB7-972805B0FF45}"/>
              </a:ext>
            </a:extLst>
          </p:cNvPr>
          <p:cNvGraphicFramePr>
            <a:graphicFrameLocks noGrp="1"/>
          </p:cNvGraphicFramePr>
          <p:nvPr/>
        </p:nvGraphicFramePr>
        <p:xfrm>
          <a:off x="403506" y="5163920"/>
          <a:ext cx="11205882" cy="1418874"/>
        </p:xfrm>
        <a:graphic>
          <a:graphicData uri="http://schemas.openxmlformats.org/drawingml/2006/table">
            <a:tbl>
              <a:tblPr firstRow="1" bandRow="1">
                <a:tableStyleId>{2A488322-F2BA-4B5B-9748-0D474271808F}</a:tableStyleId>
              </a:tblPr>
              <a:tblGrid>
                <a:gridCol w="11205882">
                  <a:extLst>
                    <a:ext uri="{9D8B030D-6E8A-4147-A177-3AD203B41FA5}">
                      <a16:colId xmlns:a16="http://schemas.microsoft.com/office/drawing/2014/main" val="1857591063"/>
                    </a:ext>
                  </a:extLst>
                </a:gridCol>
              </a:tblGrid>
              <a:tr h="328536">
                <a:tc>
                  <a:txBody>
                    <a:bodyPr/>
                    <a:lstStyle/>
                    <a:p>
                      <a:r>
                        <a:rPr lang="en-US"/>
                        <a:t>Recommendation:</a:t>
                      </a:r>
                    </a:p>
                  </a:txBody>
                  <a:tcPr/>
                </a:tc>
                <a:extLst>
                  <a:ext uri="{0D108BD9-81ED-4DB2-BD59-A6C34878D82A}">
                    <a16:rowId xmlns:a16="http://schemas.microsoft.com/office/drawing/2014/main" val="1088891539"/>
                  </a:ext>
                </a:extLst>
              </a:tr>
              <a:tr h="1053114">
                <a:tc>
                  <a:txBody>
                    <a:bodyPr/>
                    <a:lstStyle/>
                    <a:p>
                      <a:pPr lvl="1"/>
                      <a:r>
                        <a:rPr lang="en-US"/>
                        <a:t>Review roadmap for Entra External ID migration deadlines, as it becomes clear </a:t>
                      </a:r>
                    </a:p>
                    <a:p>
                      <a:pPr lvl="1"/>
                      <a:r>
                        <a:rPr lang="en-US"/>
                        <a:t>Power Pages support for EEID is very close to ready</a:t>
                      </a:r>
                    </a:p>
                  </a:txBody>
                  <a:tcPr/>
                </a:tc>
                <a:extLst>
                  <a:ext uri="{0D108BD9-81ED-4DB2-BD59-A6C34878D82A}">
                    <a16:rowId xmlns:a16="http://schemas.microsoft.com/office/drawing/2014/main" val="1318210204"/>
                  </a:ext>
                </a:extLst>
              </a:tr>
            </a:tbl>
          </a:graphicData>
        </a:graphic>
      </p:graphicFrame>
      <p:sp>
        <p:nvSpPr>
          <p:cNvPr id="9" name="Content Placeholder 8">
            <a:extLst>
              <a:ext uri="{FF2B5EF4-FFF2-40B4-BE49-F238E27FC236}">
                <a16:creationId xmlns:a16="http://schemas.microsoft.com/office/drawing/2014/main" id="{2C9ADB18-7177-F562-C493-E940BAD866D7}"/>
              </a:ext>
            </a:extLst>
          </p:cNvPr>
          <p:cNvSpPr>
            <a:spLocks noGrp="1"/>
          </p:cNvSpPr>
          <p:nvPr>
            <p:ph sz="quarter" idx="13"/>
          </p:nvPr>
        </p:nvSpPr>
        <p:spPr>
          <a:xfrm>
            <a:off x="6466600" y="1657291"/>
            <a:ext cx="5219700" cy="3188565"/>
          </a:xfrm>
        </p:spPr>
        <p:txBody>
          <a:bodyPr/>
          <a:lstStyle/>
          <a:p>
            <a:pPr marL="0" indent="0">
              <a:buNone/>
            </a:pPr>
            <a:r>
              <a:rPr lang="en-US"/>
              <a:t>Why is this important?</a:t>
            </a:r>
          </a:p>
          <a:p>
            <a:r>
              <a:rPr lang="en-US"/>
              <a:t>A real IdP is best for all users</a:t>
            </a:r>
          </a:p>
          <a:p>
            <a:r>
              <a:rPr lang="en-US"/>
              <a:t>Local Authentication will be deprecated in future by Microsoft and is not a real IdP which another website can re-use</a:t>
            </a:r>
          </a:p>
        </p:txBody>
      </p:sp>
      <p:pic>
        <p:nvPicPr>
          <p:cNvPr id="4" name="Graphic 3" descr="Badge Tick1 with solid fill">
            <a:extLst>
              <a:ext uri="{FF2B5EF4-FFF2-40B4-BE49-F238E27FC236}">
                <a16:creationId xmlns:a16="http://schemas.microsoft.com/office/drawing/2014/main" id="{407BD705-4EB4-AD1D-5B85-6C1BEC9E4B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717550"/>
            <a:ext cx="681318" cy="681318"/>
          </a:xfrm>
          <a:prstGeom prst="rect">
            <a:avLst/>
          </a:prstGeom>
        </p:spPr>
      </p:pic>
    </p:spTree>
    <p:extLst>
      <p:ext uri="{BB962C8B-B14F-4D97-AF65-F5344CB8AC3E}">
        <p14:creationId xmlns:p14="http://schemas.microsoft.com/office/powerpoint/2010/main" val="2736367663"/>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C4BB1-0734-D33F-494C-D44C7E8AAFDB}"/>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323FF57-40E9-8F40-38DA-269B0F289C8B}"/>
              </a:ext>
            </a:extLst>
          </p:cNvPr>
          <p:cNvGraphicFramePr>
            <a:graphicFrameLocks noGrp="1"/>
          </p:cNvGraphicFramePr>
          <p:nvPr/>
        </p:nvGraphicFramePr>
        <p:xfrm>
          <a:off x="0" y="0"/>
          <a:ext cx="12192000" cy="1435100"/>
        </p:xfrm>
        <a:graphic>
          <a:graphicData uri="http://schemas.openxmlformats.org/drawingml/2006/table">
            <a:tbl>
              <a:tblPr firstRow="1" bandRow="1">
                <a:tableStyleId>{E8B1032C-EA38-4F05-BA0D-38AFFFC7BED3}</a:tableStyleId>
              </a:tblPr>
              <a:tblGrid>
                <a:gridCol w="692524">
                  <a:extLst>
                    <a:ext uri="{9D8B030D-6E8A-4147-A177-3AD203B41FA5}">
                      <a16:colId xmlns:a16="http://schemas.microsoft.com/office/drawing/2014/main" val="3601535775"/>
                    </a:ext>
                  </a:extLst>
                </a:gridCol>
                <a:gridCol w="11499476">
                  <a:extLst>
                    <a:ext uri="{9D8B030D-6E8A-4147-A177-3AD203B41FA5}">
                      <a16:colId xmlns:a16="http://schemas.microsoft.com/office/drawing/2014/main" val="1161677279"/>
                    </a:ext>
                  </a:extLst>
                </a:gridCol>
              </a:tblGrid>
              <a:tr h="717550">
                <a:tc>
                  <a:txBody>
                    <a:bodyPr/>
                    <a:lstStyle/>
                    <a:p>
                      <a:endParaRPr lang="en-US"/>
                    </a:p>
                  </a:txBody>
                  <a:tcPr/>
                </a:tc>
                <a:tc>
                  <a:txBody>
                    <a:bodyPr/>
                    <a:lstStyle/>
                    <a:p>
                      <a:endParaRPr lang="en-US"/>
                    </a:p>
                  </a:txBody>
                  <a:tcPr/>
                </a:tc>
                <a:extLst>
                  <a:ext uri="{0D108BD9-81ED-4DB2-BD59-A6C34878D82A}">
                    <a16:rowId xmlns:a16="http://schemas.microsoft.com/office/drawing/2014/main" val="147364866"/>
                  </a:ext>
                </a:extLst>
              </a:tr>
              <a:tr h="717550">
                <a:tc>
                  <a:txBody>
                    <a:bodyPr/>
                    <a:lstStyle/>
                    <a:p>
                      <a:pPr algn="l"/>
                      <a:endParaRPr lang="en-US"/>
                    </a:p>
                  </a:txBody>
                  <a:tcPr anchor="ctr"/>
                </a:tc>
                <a:tc>
                  <a:txBody>
                    <a:bodyPr/>
                    <a:lstStyle/>
                    <a:p>
                      <a:pPr algn="l"/>
                      <a:r>
                        <a:rPr lang="en-US"/>
                        <a:t>Concern</a:t>
                      </a:r>
                    </a:p>
                  </a:txBody>
                  <a:tcPr anchor="ctr"/>
                </a:tc>
                <a:extLst>
                  <a:ext uri="{0D108BD9-81ED-4DB2-BD59-A6C34878D82A}">
                    <a16:rowId xmlns:a16="http://schemas.microsoft.com/office/drawing/2014/main" val="2015146985"/>
                  </a:ext>
                </a:extLst>
              </a:tr>
            </a:tbl>
          </a:graphicData>
        </a:graphic>
      </p:graphicFrame>
      <p:sp>
        <p:nvSpPr>
          <p:cNvPr id="2" name="Title 1">
            <a:extLst>
              <a:ext uri="{FF2B5EF4-FFF2-40B4-BE49-F238E27FC236}">
                <a16:creationId xmlns:a16="http://schemas.microsoft.com/office/drawing/2014/main" id="{5589D76D-F5CD-13BB-82EE-34A98CE504B9}"/>
              </a:ext>
            </a:extLst>
          </p:cNvPr>
          <p:cNvSpPr>
            <a:spLocks noGrp="1"/>
          </p:cNvSpPr>
          <p:nvPr>
            <p:ph type="title"/>
          </p:nvPr>
        </p:nvSpPr>
        <p:spPr>
          <a:xfrm>
            <a:off x="834885" y="63660"/>
            <a:ext cx="10774503" cy="553998"/>
          </a:xfrm>
        </p:spPr>
        <p:txBody>
          <a:bodyPr/>
          <a:lstStyle/>
          <a:p>
            <a:r>
              <a:rPr lang="en-US"/>
              <a:t>Data Security</a:t>
            </a:r>
          </a:p>
        </p:txBody>
      </p:sp>
      <p:sp>
        <p:nvSpPr>
          <p:cNvPr id="3" name="Content Placeholder 2">
            <a:extLst>
              <a:ext uri="{FF2B5EF4-FFF2-40B4-BE49-F238E27FC236}">
                <a16:creationId xmlns:a16="http://schemas.microsoft.com/office/drawing/2014/main" id="{1BF656F7-537F-07D4-3428-D2453562808C}"/>
              </a:ext>
            </a:extLst>
          </p:cNvPr>
          <p:cNvSpPr>
            <a:spLocks noGrp="1"/>
          </p:cNvSpPr>
          <p:nvPr>
            <p:ph sz="quarter" idx="12"/>
          </p:nvPr>
        </p:nvSpPr>
        <p:spPr>
          <a:xfrm>
            <a:off x="785906" y="1845236"/>
            <a:ext cx="5211763" cy="2942344"/>
          </a:xfrm>
        </p:spPr>
        <p:txBody>
          <a:bodyPr/>
          <a:lstStyle/>
          <a:p>
            <a:r>
              <a:rPr lang="en-US"/>
              <a:t>Web Roles Reviewed</a:t>
            </a:r>
          </a:p>
          <a:p>
            <a:pPr lvl="1"/>
            <a:r>
              <a:rPr lang="en-US">
                <a:highlight>
                  <a:srgbClr val="00FF00"/>
                </a:highlight>
              </a:rPr>
              <a:t>Only 1 default web role</a:t>
            </a:r>
          </a:p>
          <a:p>
            <a:r>
              <a:rPr lang="en-US"/>
              <a:t>Table Permissions Reviewed </a:t>
            </a:r>
          </a:p>
          <a:p>
            <a:pPr lvl="1"/>
            <a:r>
              <a:rPr lang="en-US">
                <a:highlight>
                  <a:srgbClr val="FF9900"/>
                </a:highlight>
              </a:rPr>
              <a:t>Review Global scope in Table1/Table2</a:t>
            </a:r>
          </a:p>
          <a:p>
            <a:r>
              <a:rPr lang="en-US"/>
              <a:t>Web API columns set </a:t>
            </a:r>
          </a:p>
          <a:p>
            <a:pPr lvl="1"/>
            <a:r>
              <a:rPr lang="en-US">
                <a:highlight>
                  <a:srgbClr val="00FF00"/>
                </a:highlight>
              </a:rPr>
              <a:t>Specific columns listed</a:t>
            </a:r>
          </a:p>
          <a:p>
            <a:pPr lvl="1"/>
            <a:endParaRPr lang="en-US"/>
          </a:p>
        </p:txBody>
      </p:sp>
      <p:pic>
        <p:nvPicPr>
          <p:cNvPr id="6" name="Graphic 5" descr="Warning with solid fill">
            <a:extLst>
              <a:ext uri="{FF2B5EF4-FFF2-40B4-BE49-F238E27FC236}">
                <a16:creationId xmlns:a16="http://schemas.microsoft.com/office/drawing/2014/main" id="{4BD59F15-67F4-2653-9BD7-98316919F67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0" y="717550"/>
            <a:ext cx="681318" cy="681318"/>
          </a:xfrm>
          <a:prstGeom prst="rect">
            <a:avLst/>
          </a:prstGeom>
        </p:spPr>
      </p:pic>
      <p:graphicFrame>
        <p:nvGraphicFramePr>
          <p:cNvPr id="7" name="Table 6">
            <a:extLst>
              <a:ext uri="{FF2B5EF4-FFF2-40B4-BE49-F238E27FC236}">
                <a16:creationId xmlns:a16="http://schemas.microsoft.com/office/drawing/2014/main" id="{59F4EA81-E0EA-3A3B-312B-5160B98FF266}"/>
              </a:ext>
            </a:extLst>
          </p:cNvPr>
          <p:cNvGraphicFramePr>
            <a:graphicFrameLocks noGrp="1"/>
          </p:cNvGraphicFramePr>
          <p:nvPr/>
        </p:nvGraphicFramePr>
        <p:xfrm>
          <a:off x="403506" y="5163920"/>
          <a:ext cx="11205882" cy="1554480"/>
        </p:xfrm>
        <a:graphic>
          <a:graphicData uri="http://schemas.openxmlformats.org/drawingml/2006/table">
            <a:tbl>
              <a:tblPr firstRow="1" bandRow="1">
                <a:tableStyleId>{2A488322-F2BA-4B5B-9748-0D474271808F}</a:tableStyleId>
              </a:tblPr>
              <a:tblGrid>
                <a:gridCol w="11205882">
                  <a:extLst>
                    <a:ext uri="{9D8B030D-6E8A-4147-A177-3AD203B41FA5}">
                      <a16:colId xmlns:a16="http://schemas.microsoft.com/office/drawing/2014/main" val="1857591063"/>
                    </a:ext>
                  </a:extLst>
                </a:gridCol>
              </a:tblGrid>
              <a:tr h="328536">
                <a:tc>
                  <a:txBody>
                    <a:bodyPr/>
                    <a:lstStyle/>
                    <a:p>
                      <a:r>
                        <a:rPr lang="en-US"/>
                        <a:t>Recommendation:</a:t>
                      </a:r>
                    </a:p>
                  </a:txBody>
                  <a:tcPr/>
                </a:tc>
                <a:extLst>
                  <a:ext uri="{0D108BD9-81ED-4DB2-BD59-A6C34878D82A}">
                    <a16:rowId xmlns:a16="http://schemas.microsoft.com/office/drawing/2014/main" val="1088891539"/>
                  </a:ext>
                </a:extLst>
              </a:tr>
              <a:tr h="1053114">
                <a:tc>
                  <a:txBody>
                    <a:bodyPr/>
                    <a:lstStyle/>
                    <a:p>
                      <a:pPr lvl="1"/>
                      <a:r>
                        <a:rPr lang="en-US">
                          <a:highlight>
                            <a:srgbClr val="00FF00"/>
                          </a:highlight>
                        </a:rPr>
                        <a:t>Global might not be a concern </a:t>
                      </a:r>
                      <a:r>
                        <a:rPr lang="en-US" b="1">
                          <a:highlight>
                            <a:srgbClr val="00FF00"/>
                          </a:highlight>
                        </a:rPr>
                        <a:t>if business requirement </a:t>
                      </a:r>
                      <a:r>
                        <a:rPr lang="en-US">
                          <a:highlight>
                            <a:srgbClr val="00FF00"/>
                          </a:highlight>
                        </a:rPr>
                        <a:t>is to have this ability for brokers </a:t>
                      </a:r>
                    </a:p>
                    <a:p>
                      <a:pPr lvl="1"/>
                      <a:r>
                        <a:rPr lang="en-US"/>
                        <a:t>Web API does not need a separate Web Role –API uses run-time user data permissions</a:t>
                      </a:r>
                    </a:p>
                    <a:p>
                      <a:pPr lvl="1"/>
                      <a:r>
                        <a:rPr lang="en-US">
                          <a:highlight>
                            <a:srgbClr val="FF9900"/>
                          </a:highlight>
                        </a:rPr>
                        <a:t>Why have Table Permission for </a:t>
                      </a:r>
                      <a:r>
                        <a:rPr lang="en-US" err="1">
                          <a:highlight>
                            <a:srgbClr val="FF9900"/>
                          </a:highlight>
                        </a:rPr>
                        <a:t>adx</a:t>
                      </a:r>
                      <a:r>
                        <a:rPr lang="en-US">
                          <a:highlight>
                            <a:srgbClr val="FF9900"/>
                          </a:highlight>
                        </a:rPr>
                        <a:t>_* tables? This would be concern for Migration to EDM</a:t>
                      </a:r>
                    </a:p>
                    <a:p>
                      <a:pPr lvl="1"/>
                      <a:r>
                        <a:rPr lang="en-US">
                          <a:highlight>
                            <a:srgbClr val="FF9900"/>
                          </a:highlight>
                        </a:rPr>
                        <a:t>Ensure Default web role and default Authenticated web role permissions are appropriate</a:t>
                      </a:r>
                    </a:p>
                  </a:txBody>
                  <a:tcPr/>
                </a:tc>
                <a:extLst>
                  <a:ext uri="{0D108BD9-81ED-4DB2-BD59-A6C34878D82A}">
                    <a16:rowId xmlns:a16="http://schemas.microsoft.com/office/drawing/2014/main" val="1318210204"/>
                  </a:ext>
                </a:extLst>
              </a:tr>
            </a:tbl>
          </a:graphicData>
        </a:graphic>
      </p:graphicFrame>
      <p:sp>
        <p:nvSpPr>
          <p:cNvPr id="9" name="Content Placeholder 8">
            <a:extLst>
              <a:ext uri="{FF2B5EF4-FFF2-40B4-BE49-F238E27FC236}">
                <a16:creationId xmlns:a16="http://schemas.microsoft.com/office/drawing/2014/main" id="{4DAA2740-A226-4795-796A-1ED7F833AEB2}"/>
              </a:ext>
            </a:extLst>
          </p:cNvPr>
          <p:cNvSpPr>
            <a:spLocks noGrp="1"/>
          </p:cNvSpPr>
          <p:nvPr>
            <p:ph sz="quarter" idx="13"/>
          </p:nvPr>
        </p:nvSpPr>
        <p:spPr>
          <a:xfrm>
            <a:off x="6389688" y="1691473"/>
            <a:ext cx="5219700" cy="2351413"/>
          </a:xfrm>
        </p:spPr>
        <p:txBody>
          <a:bodyPr/>
          <a:lstStyle/>
          <a:p>
            <a:pPr marL="0" indent="0">
              <a:buNone/>
            </a:pPr>
            <a:r>
              <a:rPr lang="en-US"/>
              <a:t>Why is this important?</a:t>
            </a:r>
          </a:p>
          <a:p>
            <a:r>
              <a:rPr lang="en-US" sz="2400"/>
              <a:t>Table Permissions and Web Roles drive the most important aspect of Pages website – users access to data, misconfiguration here can lead to data exposure.</a:t>
            </a:r>
          </a:p>
        </p:txBody>
      </p:sp>
    </p:spTree>
    <p:extLst>
      <p:ext uri="{BB962C8B-B14F-4D97-AF65-F5344CB8AC3E}">
        <p14:creationId xmlns:p14="http://schemas.microsoft.com/office/powerpoint/2010/main" val="1505657205"/>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8CC4-0013-E23F-B78C-F0DEF395D5AD}"/>
              </a:ext>
            </a:extLst>
          </p:cNvPr>
          <p:cNvSpPr>
            <a:spLocks noGrp="1"/>
          </p:cNvSpPr>
          <p:nvPr>
            <p:ph type="title"/>
          </p:nvPr>
        </p:nvSpPr>
        <p:spPr/>
        <p:txBody>
          <a:bodyPr/>
          <a:lstStyle/>
          <a:p>
            <a:r>
              <a:rPr lang="en-US" dirty="0"/>
              <a:t>Identity Checklist</a:t>
            </a:r>
          </a:p>
        </p:txBody>
      </p:sp>
      <p:sp>
        <p:nvSpPr>
          <p:cNvPr id="3" name="Content Placeholder 2">
            <a:extLst>
              <a:ext uri="{FF2B5EF4-FFF2-40B4-BE49-F238E27FC236}">
                <a16:creationId xmlns:a16="http://schemas.microsoft.com/office/drawing/2014/main" id="{4BF41C59-51A0-7A29-3FF2-DAE8CA8F2081}"/>
              </a:ext>
            </a:extLst>
          </p:cNvPr>
          <p:cNvSpPr>
            <a:spLocks noGrp="1"/>
          </p:cNvSpPr>
          <p:nvPr>
            <p:ph sz="quarter" idx="12"/>
          </p:nvPr>
        </p:nvSpPr>
        <p:spPr>
          <a:xfrm>
            <a:off x="584200" y="1435100"/>
            <a:ext cx="5211763" cy="4838248"/>
          </a:xfrm>
        </p:spPr>
        <p:txBody>
          <a:bodyPr/>
          <a:lstStyle/>
          <a:p>
            <a:pPr>
              <a:buFont typeface="Wingdings" panose="05000000000000000000" pitchFamily="2" charset="2"/>
              <a:buChar char="q"/>
            </a:pPr>
            <a:r>
              <a:rPr lang="en-US" dirty="0"/>
              <a:t>Ask who the audience is for the website</a:t>
            </a:r>
          </a:p>
          <a:p>
            <a:pPr>
              <a:buFont typeface="Wingdings" panose="05000000000000000000" pitchFamily="2" charset="2"/>
              <a:buChar char="q"/>
            </a:pPr>
            <a:r>
              <a:rPr lang="en-US" dirty="0"/>
              <a:t>Review what IdPs enabled in Studio</a:t>
            </a:r>
          </a:p>
          <a:p>
            <a:pPr lvl="1">
              <a:buFont typeface="Wingdings" panose="05000000000000000000" pitchFamily="2" charset="2"/>
              <a:buChar char="q"/>
            </a:pPr>
            <a:r>
              <a:rPr lang="en-US" dirty="0"/>
              <a:t>Do they make sense?</a:t>
            </a:r>
          </a:p>
          <a:p>
            <a:pPr>
              <a:buFont typeface="Wingdings" panose="05000000000000000000" pitchFamily="2" charset="2"/>
              <a:buChar char="q"/>
            </a:pPr>
            <a:r>
              <a:rPr lang="en-US" dirty="0"/>
              <a:t>Local Authentication is to be highly discriminated against</a:t>
            </a:r>
          </a:p>
          <a:p>
            <a:pPr>
              <a:buFont typeface="Wingdings" panose="05000000000000000000" pitchFamily="2" charset="2"/>
              <a:buChar char="q"/>
            </a:pPr>
            <a:endParaRPr lang="en-US" dirty="0"/>
          </a:p>
          <a:p>
            <a:pPr>
              <a:buFont typeface="Wingdings" panose="05000000000000000000" pitchFamily="2" charset="2"/>
              <a:buChar char="q"/>
            </a:pPr>
            <a:r>
              <a:rPr lang="en-US" dirty="0"/>
              <a:t>Does the site need to SSO? </a:t>
            </a:r>
          </a:p>
          <a:p>
            <a:pPr lvl="1">
              <a:buFont typeface="Wingdings" panose="05000000000000000000" pitchFamily="2" charset="2"/>
              <a:buChar char="q"/>
            </a:pPr>
            <a:r>
              <a:rPr lang="en-US" dirty="0"/>
              <a:t>If so then page permissions and IdP defaults need to be aligned</a:t>
            </a:r>
          </a:p>
        </p:txBody>
      </p:sp>
      <p:sp>
        <p:nvSpPr>
          <p:cNvPr id="4" name="Content Placeholder 3">
            <a:extLst>
              <a:ext uri="{FF2B5EF4-FFF2-40B4-BE49-F238E27FC236}">
                <a16:creationId xmlns:a16="http://schemas.microsoft.com/office/drawing/2014/main" id="{E63BA262-5AD7-F4B5-3544-2387F9266C76}"/>
              </a:ext>
            </a:extLst>
          </p:cNvPr>
          <p:cNvSpPr>
            <a:spLocks noGrp="1"/>
          </p:cNvSpPr>
          <p:nvPr>
            <p:ph sz="quarter" idx="13"/>
          </p:nvPr>
        </p:nvSpPr>
        <p:spPr>
          <a:xfrm>
            <a:off x="6815816" y="1435100"/>
            <a:ext cx="5219700" cy="5318379"/>
          </a:xfrm>
        </p:spPr>
        <p:txBody>
          <a:bodyPr/>
          <a:lstStyle/>
          <a:p>
            <a:pPr>
              <a:buFont typeface="Wingdings" panose="05000000000000000000" pitchFamily="2" charset="2"/>
              <a:buChar char="q"/>
            </a:pPr>
            <a:r>
              <a:rPr lang="en-US" sz="2800" dirty="0"/>
              <a:t>If only 1 Login method </a:t>
            </a:r>
          </a:p>
          <a:p>
            <a:pPr lvl="1">
              <a:buFont typeface="Wingdings" panose="05000000000000000000" pitchFamily="2" charset="2"/>
              <a:buChar char="q"/>
            </a:pPr>
            <a:r>
              <a:rPr lang="en-US" dirty="0"/>
              <a:t>is Login Page needed? </a:t>
            </a:r>
          </a:p>
          <a:p>
            <a:pPr lvl="1">
              <a:buFont typeface="Wingdings" panose="05000000000000000000" pitchFamily="2" charset="2"/>
              <a:buChar char="q"/>
            </a:pPr>
            <a:r>
              <a:rPr lang="en-US" dirty="0"/>
              <a:t>Consider Set as Default </a:t>
            </a:r>
          </a:p>
          <a:p>
            <a:pPr lvl="1">
              <a:buFont typeface="Wingdings" panose="05000000000000000000" pitchFamily="2" charset="2"/>
              <a:buChar char="q"/>
            </a:pPr>
            <a:endParaRPr lang="en-US" dirty="0"/>
          </a:p>
          <a:p>
            <a:pPr lvl="1">
              <a:buFont typeface="Wingdings" panose="05000000000000000000" pitchFamily="2" charset="2"/>
              <a:buChar char="q"/>
            </a:pPr>
            <a:r>
              <a:rPr lang="en-US" dirty="0"/>
              <a:t>If need more than 1 IdP check out the Login page for UX review and discuss Login Pages copy and Content Snippets</a:t>
            </a:r>
          </a:p>
          <a:p>
            <a:pPr>
              <a:buFont typeface="Wingdings" panose="05000000000000000000" pitchFamily="2" charset="2"/>
              <a:buChar char="q"/>
            </a:pPr>
            <a:endParaRPr lang="en-US" sz="2800" dirty="0"/>
          </a:p>
          <a:p>
            <a:pPr>
              <a:buFont typeface="Wingdings" panose="05000000000000000000" pitchFamily="2" charset="2"/>
              <a:buChar char="q"/>
            </a:pPr>
            <a:r>
              <a:rPr lang="en-US" sz="2800" dirty="0"/>
              <a:t>Does IdP verify Email Addresses? It should be!</a:t>
            </a:r>
            <a:endParaRPr lang="en-US" dirty="0"/>
          </a:p>
          <a:p>
            <a:pPr lvl="2">
              <a:buFont typeface="Wingdings" panose="05000000000000000000" pitchFamily="2" charset="2"/>
              <a:buChar char="q"/>
            </a:pPr>
            <a:r>
              <a:rPr lang="en-US" dirty="0"/>
              <a:t>Local Login Email validation req </a:t>
            </a:r>
            <a:r>
              <a:rPr lang="en-US" dirty="0" err="1"/>
              <a:t>additionals</a:t>
            </a:r>
            <a:endParaRPr lang="en-US" dirty="0"/>
          </a:p>
          <a:p>
            <a:pPr>
              <a:buFont typeface="Wingdings" panose="05000000000000000000" pitchFamily="2" charset="2"/>
              <a:buChar char="q"/>
            </a:pPr>
            <a:endParaRPr lang="en-US" dirty="0"/>
          </a:p>
          <a:p>
            <a:pPr>
              <a:buFont typeface="Wingdings" panose="05000000000000000000" pitchFamily="2" charset="2"/>
              <a:buChar char="q"/>
            </a:pPr>
            <a:r>
              <a:rPr lang="en-US" dirty="0"/>
              <a:t>Do you need MFA?</a:t>
            </a:r>
          </a:p>
        </p:txBody>
      </p:sp>
    </p:spTree>
    <p:extLst>
      <p:ext uri="{BB962C8B-B14F-4D97-AF65-F5344CB8AC3E}">
        <p14:creationId xmlns:p14="http://schemas.microsoft.com/office/powerpoint/2010/main" val="2247184698"/>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2C509-B8DC-4603-96B6-8B788DE567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247C97-4161-3B94-3A4A-FFFD0B90EFC6}"/>
              </a:ext>
            </a:extLst>
          </p:cNvPr>
          <p:cNvSpPr>
            <a:spLocks noGrp="1"/>
          </p:cNvSpPr>
          <p:nvPr>
            <p:ph type="title"/>
          </p:nvPr>
        </p:nvSpPr>
        <p:spPr/>
        <p:txBody>
          <a:bodyPr/>
          <a:lstStyle/>
          <a:p>
            <a:r>
              <a:rPr lang="en-US" dirty="0"/>
              <a:t>Identity Checklist </a:t>
            </a:r>
            <a:r>
              <a:rPr lang="en-US" dirty="0">
                <a:solidFill>
                  <a:schemeClr val="bg2">
                    <a:lumMod val="75000"/>
                  </a:schemeClr>
                </a:solidFill>
              </a:rPr>
              <a:t>(Continued)</a:t>
            </a:r>
          </a:p>
        </p:txBody>
      </p:sp>
      <p:sp>
        <p:nvSpPr>
          <p:cNvPr id="3" name="Content Placeholder 2">
            <a:extLst>
              <a:ext uri="{FF2B5EF4-FFF2-40B4-BE49-F238E27FC236}">
                <a16:creationId xmlns:a16="http://schemas.microsoft.com/office/drawing/2014/main" id="{C8B0857A-5E3F-A6B2-B2B5-EC693C773838}"/>
              </a:ext>
            </a:extLst>
          </p:cNvPr>
          <p:cNvSpPr>
            <a:spLocks noGrp="1"/>
          </p:cNvSpPr>
          <p:nvPr>
            <p:ph sz="quarter" idx="12"/>
          </p:nvPr>
        </p:nvSpPr>
        <p:spPr>
          <a:xfrm>
            <a:off x="584200" y="1435100"/>
            <a:ext cx="5211763" cy="5281446"/>
          </a:xfrm>
        </p:spPr>
        <p:txBody>
          <a:bodyPr/>
          <a:lstStyle/>
          <a:p>
            <a:pPr>
              <a:buFont typeface="Wingdings" panose="05000000000000000000" pitchFamily="2" charset="2"/>
              <a:buChar char="q"/>
            </a:pPr>
            <a:r>
              <a:rPr lang="en-US" sz="2800" dirty="0"/>
              <a:t>Discuss registration process what users get to do right away on the site once they Auth</a:t>
            </a:r>
          </a:p>
          <a:p>
            <a:pPr lvl="1">
              <a:buFont typeface="Wingdings" panose="05000000000000000000" pitchFamily="2" charset="2"/>
              <a:buChar char="q"/>
            </a:pPr>
            <a:r>
              <a:rPr lang="en-US" sz="2000" dirty="0" err="1"/>
              <a:t>OpenRegistration</a:t>
            </a:r>
            <a:r>
              <a:rPr lang="en-US" sz="2000" dirty="0"/>
              <a:t> state</a:t>
            </a:r>
          </a:p>
          <a:p>
            <a:pPr lvl="1">
              <a:buFont typeface="Wingdings" panose="05000000000000000000" pitchFamily="2" charset="2"/>
              <a:buChar char="q"/>
            </a:pPr>
            <a:endParaRPr lang="en-US" dirty="0"/>
          </a:p>
          <a:p>
            <a:pPr>
              <a:buFont typeface="Wingdings" panose="05000000000000000000" pitchFamily="2" charset="2"/>
              <a:buChar char="q"/>
            </a:pPr>
            <a:r>
              <a:rPr lang="en-US" dirty="0"/>
              <a:t>Do you need Invitation process?</a:t>
            </a:r>
          </a:p>
          <a:p>
            <a:pPr lvl="1">
              <a:buFont typeface="Wingdings" panose="05000000000000000000" pitchFamily="2" charset="2"/>
              <a:buChar char="q"/>
            </a:pPr>
            <a:r>
              <a:rPr lang="en-US" dirty="0"/>
              <a:t>Disable if not needed</a:t>
            </a:r>
          </a:p>
          <a:p>
            <a:pPr lvl="1">
              <a:buFont typeface="Wingdings" panose="05000000000000000000" pitchFamily="2" charset="2"/>
              <a:buChar char="q"/>
            </a:pPr>
            <a:endParaRPr lang="en-US" dirty="0"/>
          </a:p>
          <a:p>
            <a:pPr>
              <a:buFont typeface="Wingdings" panose="05000000000000000000" pitchFamily="2" charset="2"/>
              <a:buChar char="q"/>
            </a:pPr>
            <a:r>
              <a:rPr lang="en-US" dirty="0"/>
              <a:t> If using Local Authentication </a:t>
            </a:r>
          </a:p>
          <a:p>
            <a:pPr lvl="1">
              <a:buFont typeface="Wingdings" panose="05000000000000000000" pitchFamily="2" charset="2"/>
              <a:buChar char="q"/>
            </a:pPr>
            <a:r>
              <a:rPr lang="en-US" dirty="0"/>
              <a:t>Enable Captcha on Registration page</a:t>
            </a:r>
          </a:p>
          <a:p>
            <a:pPr lvl="1">
              <a:buFont typeface="Wingdings" panose="05000000000000000000" pitchFamily="2" charset="2"/>
              <a:buChar char="q"/>
            </a:pPr>
            <a:r>
              <a:rPr lang="en-US" dirty="0"/>
              <a:t>Setup Email Validation and Password Reset workflows </a:t>
            </a:r>
          </a:p>
        </p:txBody>
      </p:sp>
      <p:sp>
        <p:nvSpPr>
          <p:cNvPr id="4" name="Content Placeholder 3">
            <a:extLst>
              <a:ext uri="{FF2B5EF4-FFF2-40B4-BE49-F238E27FC236}">
                <a16:creationId xmlns:a16="http://schemas.microsoft.com/office/drawing/2014/main" id="{E6B75681-8D5D-A86D-231B-362930B44720}"/>
              </a:ext>
            </a:extLst>
          </p:cNvPr>
          <p:cNvSpPr>
            <a:spLocks noGrp="1"/>
          </p:cNvSpPr>
          <p:nvPr>
            <p:ph sz="quarter" idx="13"/>
          </p:nvPr>
        </p:nvSpPr>
        <p:spPr>
          <a:xfrm>
            <a:off x="6771428" y="295967"/>
            <a:ext cx="5219700" cy="4074962"/>
          </a:xfrm>
        </p:spPr>
        <p:txBody>
          <a:bodyPr/>
          <a:lstStyle/>
          <a:p>
            <a:pPr>
              <a:buFont typeface="Wingdings" panose="05000000000000000000" pitchFamily="2" charset="2"/>
              <a:buChar char="q"/>
            </a:pPr>
            <a:endParaRPr lang="en-US" sz="2800" dirty="0"/>
          </a:p>
          <a:p>
            <a:pPr>
              <a:buFont typeface="Wingdings" panose="05000000000000000000" pitchFamily="2" charset="2"/>
              <a:buChar char="q"/>
            </a:pPr>
            <a:endParaRPr lang="en-US" dirty="0"/>
          </a:p>
          <a:p>
            <a:pPr>
              <a:buFont typeface="Wingdings" panose="05000000000000000000" pitchFamily="2" charset="2"/>
              <a:buChar char="q"/>
            </a:pPr>
            <a:r>
              <a:rPr lang="en-US" sz="2800" dirty="0"/>
              <a:t>Do IdP system collect or hold </a:t>
            </a:r>
            <a:r>
              <a:rPr lang="en-US" dirty="0"/>
              <a:t>special IDs on user records</a:t>
            </a:r>
          </a:p>
          <a:p>
            <a:pPr lvl="1">
              <a:buFont typeface="Wingdings" panose="05000000000000000000" pitchFamily="2" charset="2"/>
              <a:buChar char="q"/>
            </a:pPr>
            <a:r>
              <a:rPr lang="en-US" dirty="0"/>
              <a:t>These sometimes need to be user for mapped as identifiers to be existing data Customer ID or Vendor ID (see Data Security next section)</a:t>
            </a:r>
          </a:p>
          <a:p>
            <a:pPr lvl="1">
              <a:buFont typeface="Wingdings" panose="05000000000000000000" pitchFamily="2" charset="2"/>
              <a:buChar char="q"/>
            </a:pPr>
            <a:endParaRPr lang="en-US" dirty="0"/>
          </a:p>
          <a:p>
            <a:pPr>
              <a:buFont typeface="Wingdings" panose="05000000000000000000" pitchFamily="2" charset="2"/>
              <a:buChar char="q"/>
            </a:pPr>
            <a:r>
              <a:rPr lang="en-US" dirty="0"/>
              <a:t>Do you need Invitation?</a:t>
            </a:r>
          </a:p>
        </p:txBody>
      </p:sp>
    </p:spTree>
    <p:extLst>
      <p:ext uri="{BB962C8B-B14F-4D97-AF65-F5344CB8AC3E}">
        <p14:creationId xmlns:p14="http://schemas.microsoft.com/office/powerpoint/2010/main" val="3563789696"/>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66F4D-0B58-CEB0-1CA2-6246989896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F78D4E-FAAE-FB33-8068-0A5B39710677}"/>
              </a:ext>
            </a:extLst>
          </p:cNvPr>
          <p:cNvSpPr>
            <a:spLocks noGrp="1"/>
          </p:cNvSpPr>
          <p:nvPr>
            <p:ph type="title"/>
          </p:nvPr>
        </p:nvSpPr>
        <p:spPr/>
        <p:txBody>
          <a:bodyPr/>
          <a:lstStyle/>
          <a:p>
            <a:r>
              <a:rPr lang="en-US" dirty="0"/>
              <a:t>Web Pages Permission Checklist</a:t>
            </a:r>
          </a:p>
        </p:txBody>
      </p:sp>
      <p:sp>
        <p:nvSpPr>
          <p:cNvPr id="3" name="Content Placeholder 2">
            <a:extLst>
              <a:ext uri="{FF2B5EF4-FFF2-40B4-BE49-F238E27FC236}">
                <a16:creationId xmlns:a16="http://schemas.microsoft.com/office/drawing/2014/main" id="{D7F85439-F14A-45CB-1886-1FE58DB66378}"/>
              </a:ext>
            </a:extLst>
          </p:cNvPr>
          <p:cNvSpPr>
            <a:spLocks noGrp="1"/>
          </p:cNvSpPr>
          <p:nvPr>
            <p:ph sz="quarter" idx="12"/>
          </p:nvPr>
        </p:nvSpPr>
        <p:spPr>
          <a:xfrm>
            <a:off x="584200" y="1435100"/>
            <a:ext cx="5211763" cy="5182957"/>
          </a:xfrm>
        </p:spPr>
        <p:txBody>
          <a:bodyPr/>
          <a:lstStyle/>
          <a:p>
            <a:pPr>
              <a:buFont typeface="Wingdings" panose="05000000000000000000" pitchFamily="2" charset="2"/>
              <a:buChar char="q"/>
            </a:pPr>
            <a:r>
              <a:rPr lang="en-US" dirty="0"/>
              <a:t>What is site purpose?</a:t>
            </a:r>
          </a:p>
          <a:p>
            <a:pPr marL="742950" lvl="1" indent="-514350">
              <a:buFont typeface="+mj-lt"/>
              <a:buAutoNum type="alphaUcPeriod"/>
            </a:pPr>
            <a:r>
              <a:rPr lang="en-US" dirty="0"/>
              <a:t>Anonymous-only</a:t>
            </a:r>
          </a:p>
          <a:p>
            <a:pPr marL="742950" lvl="1" indent="-514350">
              <a:buFont typeface="+mj-lt"/>
              <a:buAutoNum type="alphaUcPeriod"/>
            </a:pPr>
            <a:r>
              <a:rPr lang="en-US" dirty="0"/>
              <a:t>Authenticated-only</a:t>
            </a:r>
          </a:p>
          <a:p>
            <a:pPr marL="742950" lvl="1" indent="-514350">
              <a:buFont typeface="+mj-lt"/>
              <a:buAutoNum type="alphaUcPeriod"/>
            </a:pPr>
            <a:r>
              <a:rPr lang="en-US" dirty="0"/>
              <a:t>Mix</a:t>
            </a:r>
          </a:p>
          <a:p>
            <a:pPr>
              <a:buFont typeface="Wingdings" panose="05000000000000000000" pitchFamily="2" charset="2"/>
              <a:buChar char="q"/>
            </a:pPr>
            <a:r>
              <a:rPr lang="en-US" dirty="0"/>
              <a:t>If Authenticated-only : Does the site need a Home page? </a:t>
            </a:r>
          </a:p>
          <a:p>
            <a:pPr lvl="1">
              <a:buFont typeface="Wingdings" panose="05000000000000000000" pitchFamily="2" charset="2"/>
              <a:buChar char="q"/>
            </a:pPr>
            <a:r>
              <a:rPr lang="en-US" dirty="0"/>
              <a:t>There is a potential licensing cost there, discuss 24 hours to login or else anon </a:t>
            </a:r>
          </a:p>
          <a:p>
            <a:pPr>
              <a:buFont typeface="Wingdings" panose="05000000000000000000" pitchFamily="2" charset="2"/>
              <a:buChar char="q"/>
            </a:pPr>
            <a:r>
              <a:rPr lang="en-US" dirty="0"/>
              <a:t>Does the site need to SSO?</a:t>
            </a:r>
          </a:p>
          <a:p>
            <a:pPr lvl="1">
              <a:buFont typeface="Wingdings" panose="05000000000000000000" pitchFamily="2" charset="2"/>
              <a:buChar char="q"/>
            </a:pPr>
            <a:r>
              <a:rPr lang="en-US" dirty="0"/>
              <a:t>If so then page permissions and IdP defaults need to be aligned carefully to help realize this scenario </a:t>
            </a:r>
          </a:p>
          <a:p>
            <a:pPr>
              <a:buFont typeface="Wingdings" panose="05000000000000000000" pitchFamily="2" charset="2"/>
              <a:buChar char="q"/>
            </a:pPr>
            <a:endParaRPr lang="en-US" dirty="0"/>
          </a:p>
        </p:txBody>
      </p:sp>
      <p:sp>
        <p:nvSpPr>
          <p:cNvPr id="4" name="Content Placeholder 3">
            <a:extLst>
              <a:ext uri="{FF2B5EF4-FFF2-40B4-BE49-F238E27FC236}">
                <a16:creationId xmlns:a16="http://schemas.microsoft.com/office/drawing/2014/main" id="{9777822E-556E-AB2D-25DE-36D1D02F8F21}"/>
              </a:ext>
            </a:extLst>
          </p:cNvPr>
          <p:cNvSpPr>
            <a:spLocks noGrp="1"/>
          </p:cNvSpPr>
          <p:nvPr>
            <p:ph sz="quarter" idx="13"/>
          </p:nvPr>
        </p:nvSpPr>
        <p:spPr>
          <a:xfrm>
            <a:off x="6389688" y="1435100"/>
            <a:ext cx="5219700" cy="4050340"/>
          </a:xfrm>
        </p:spPr>
        <p:txBody>
          <a:bodyPr/>
          <a:lstStyle/>
          <a:p>
            <a:pPr>
              <a:buFont typeface="Wingdings" panose="05000000000000000000" pitchFamily="2" charset="2"/>
              <a:buChar char="q"/>
            </a:pPr>
            <a:r>
              <a:rPr lang="en-US" sz="2800" dirty="0"/>
              <a:t>Navigation hidden but still active live pages make sense?</a:t>
            </a:r>
          </a:p>
          <a:p>
            <a:pPr lvl="1">
              <a:buFont typeface="Wingdings" panose="05000000000000000000" pitchFamily="2" charset="2"/>
              <a:buChar char="q"/>
            </a:pPr>
            <a:r>
              <a:rPr lang="en-US" dirty="0"/>
              <a:t>Example in most sites: Contact Us</a:t>
            </a:r>
          </a:p>
          <a:p>
            <a:pPr>
              <a:buFont typeface="Wingdings" panose="05000000000000000000" pitchFamily="2" charset="2"/>
              <a:buChar char="q"/>
            </a:pPr>
            <a:endParaRPr lang="en-US" dirty="0"/>
          </a:p>
          <a:p>
            <a:pPr>
              <a:buFont typeface="Wingdings" panose="05000000000000000000" pitchFamily="2" charset="2"/>
              <a:buChar char="q"/>
            </a:pPr>
            <a:r>
              <a:rPr lang="en-US" dirty="0"/>
              <a:t>Check Pages list and review Pages permissions make sense</a:t>
            </a:r>
          </a:p>
          <a:p>
            <a:pPr lvl="1">
              <a:buFont typeface="Wingdings" panose="05000000000000000000" pitchFamily="2" charset="2"/>
              <a:buChar char="q"/>
            </a:pPr>
            <a:r>
              <a:rPr lang="en-US" dirty="0"/>
              <a:t>Look for anything that stands out like a details page that is not protected</a:t>
            </a:r>
          </a:p>
          <a:p>
            <a:pPr lvl="1">
              <a:buFont typeface="Wingdings" panose="05000000000000000000" pitchFamily="2" charset="2"/>
              <a:buChar char="q"/>
            </a:pPr>
            <a:r>
              <a:rPr lang="en-US" dirty="0"/>
              <a:t>There should not be any test or POC playground pages left over</a:t>
            </a:r>
          </a:p>
        </p:txBody>
      </p:sp>
    </p:spTree>
    <p:extLst>
      <p:ext uri="{BB962C8B-B14F-4D97-AF65-F5344CB8AC3E}">
        <p14:creationId xmlns:p14="http://schemas.microsoft.com/office/powerpoint/2010/main" val="233570749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1">
            <a:extLst>
              <a:ext uri="{FF2B5EF4-FFF2-40B4-BE49-F238E27FC236}">
                <a16:creationId xmlns:a16="http://schemas.microsoft.com/office/drawing/2014/main" id="{5008B711-17CE-04E2-9DBC-E26E4E57A387}"/>
              </a:ext>
            </a:extLst>
          </p:cNvPr>
          <p:cNvSpPr>
            <a:spLocks noGrp="1"/>
          </p:cNvSpPr>
          <p:nvPr>
            <p:ph type="pic" sz="quarter" idx="10"/>
          </p:nvPr>
        </p:nvSpPr>
        <p:spPr>
          <a:xfrm>
            <a:off x="0" y="0"/>
            <a:ext cx="12192000" cy="6858000"/>
          </a:xfrm>
        </p:spPr>
        <p:txBody>
          <a:bodyPr/>
          <a:lstStyle/>
          <a:p>
            <a:r>
              <a:rPr lang="en-US"/>
              <a:t> </a:t>
            </a:r>
          </a:p>
        </p:txBody>
      </p:sp>
      <p:sp>
        <p:nvSpPr>
          <p:cNvPr id="2" name="Title 1">
            <a:extLst>
              <a:ext uri="{FF2B5EF4-FFF2-40B4-BE49-F238E27FC236}">
                <a16:creationId xmlns:a16="http://schemas.microsoft.com/office/drawing/2014/main" id="{0B3BCBA7-1545-F406-0B0B-EFC5C463DC96}"/>
              </a:ext>
            </a:extLst>
          </p:cNvPr>
          <p:cNvSpPr>
            <a:spLocks noGrp="1"/>
          </p:cNvSpPr>
          <p:nvPr>
            <p:ph type="title"/>
          </p:nvPr>
        </p:nvSpPr>
        <p:spPr>
          <a:xfrm>
            <a:off x="-4" y="0"/>
            <a:ext cx="9875524" cy="6858000"/>
          </a:xfrm>
        </p:spPr>
        <p:txBody>
          <a:bodyPr wrap="square" anchor="b">
            <a:normAutofit/>
          </a:bodyPr>
          <a:lstStyle/>
          <a:p>
            <a:br>
              <a:rPr lang="en-US" sz="8800"/>
            </a:br>
            <a:r>
              <a:rPr lang="en-US" sz="8800"/>
              <a:t>Pages</a:t>
            </a:r>
            <a:br>
              <a:rPr lang="en-US" sz="8800"/>
            </a:br>
            <a:r>
              <a:rPr lang="en-US" sz="8800"/>
              <a:t>Solution Review Report </a:t>
            </a:r>
            <a:r>
              <a:rPr lang="en-US" sz="8800">
                <a:solidFill>
                  <a:srgbClr val="FFFF00"/>
                </a:solidFill>
              </a:rPr>
              <a:t>Contoso </a:t>
            </a:r>
            <a:endParaRPr lang="en-US"/>
          </a:p>
        </p:txBody>
      </p:sp>
      <p:pic>
        <p:nvPicPr>
          <p:cNvPr id="7" name="Picture 6" descr="Icon&#10;&#10;Description automatically generated with medium confidence">
            <a:extLst>
              <a:ext uri="{FF2B5EF4-FFF2-40B4-BE49-F238E27FC236}">
                <a16:creationId xmlns:a16="http://schemas.microsoft.com/office/drawing/2014/main" id="{120CD19A-FD4D-CF55-2EC8-7BD7A4B35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6015" y="1748672"/>
            <a:ext cx="3819969" cy="2125784"/>
          </a:xfrm>
          <a:prstGeom prst="rect">
            <a:avLst/>
          </a:prstGeom>
        </p:spPr>
      </p:pic>
    </p:spTree>
    <p:extLst>
      <p:ext uri="{BB962C8B-B14F-4D97-AF65-F5344CB8AC3E}">
        <p14:creationId xmlns:p14="http://schemas.microsoft.com/office/powerpoint/2010/main" val="3553455195"/>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B92C-9447-7C53-D53F-47C166757E11}"/>
              </a:ext>
            </a:extLst>
          </p:cNvPr>
          <p:cNvSpPr>
            <a:spLocks noGrp="1"/>
          </p:cNvSpPr>
          <p:nvPr>
            <p:ph type="title"/>
          </p:nvPr>
        </p:nvSpPr>
        <p:spPr/>
        <p:txBody>
          <a:bodyPr/>
          <a:lstStyle/>
          <a:p>
            <a:r>
              <a:rPr lang="en-US"/>
              <a:t>User &amp; Data Security Checklist for Power Pages sites</a:t>
            </a:r>
          </a:p>
        </p:txBody>
      </p:sp>
      <p:sp>
        <p:nvSpPr>
          <p:cNvPr id="3" name="Content Placeholder 2">
            <a:extLst>
              <a:ext uri="{FF2B5EF4-FFF2-40B4-BE49-F238E27FC236}">
                <a16:creationId xmlns:a16="http://schemas.microsoft.com/office/drawing/2014/main" id="{AA4FCC8E-C9D5-CEC5-D03B-634125AE99B8}"/>
              </a:ext>
            </a:extLst>
          </p:cNvPr>
          <p:cNvSpPr>
            <a:spLocks noGrp="1"/>
          </p:cNvSpPr>
          <p:nvPr>
            <p:ph sz="quarter" idx="12"/>
          </p:nvPr>
        </p:nvSpPr>
        <p:spPr>
          <a:xfrm>
            <a:off x="584200" y="1435100"/>
            <a:ext cx="5211763" cy="4678204"/>
          </a:xfrm>
        </p:spPr>
        <p:txBody>
          <a:bodyPr/>
          <a:lstStyle/>
          <a:p>
            <a:pPr>
              <a:buFont typeface="Wingdings" panose="05000000000000000000" pitchFamily="2" charset="2"/>
              <a:buChar char="q"/>
            </a:pPr>
            <a:r>
              <a:rPr lang="en-US" sz="2000" dirty="0"/>
              <a:t>Open Web Roles list and review</a:t>
            </a:r>
          </a:p>
          <a:p>
            <a:pPr>
              <a:buFont typeface="Wingdings" panose="05000000000000000000" pitchFamily="2" charset="2"/>
              <a:buChar char="q"/>
            </a:pPr>
            <a:r>
              <a:rPr lang="en-US" sz="2000" dirty="0"/>
              <a:t>Check Web Role common misconfiguration with 1+ defaults Anon/Auth</a:t>
            </a:r>
          </a:p>
          <a:p>
            <a:pPr>
              <a:buFont typeface="Wingdings" panose="05000000000000000000" pitchFamily="2" charset="2"/>
              <a:buChar char="q"/>
            </a:pPr>
            <a:r>
              <a:rPr lang="en-US" sz="2000" dirty="0"/>
              <a:t>Web Role changes after user logged in? Discuss cache impact re-login / alternatives</a:t>
            </a:r>
          </a:p>
          <a:p>
            <a:pPr>
              <a:buFont typeface="Wingdings" panose="05000000000000000000" pitchFamily="2" charset="2"/>
              <a:buChar char="q"/>
            </a:pPr>
            <a:endParaRPr lang="en-US" sz="2000" dirty="0"/>
          </a:p>
          <a:p>
            <a:pPr>
              <a:buFont typeface="Wingdings" panose="05000000000000000000" pitchFamily="2" charset="2"/>
              <a:buChar char="q"/>
            </a:pPr>
            <a:r>
              <a:rPr lang="en-US" sz="2000" dirty="0"/>
              <a:t>Open Table Permissions and review</a:t>
            </a:r>
          </a:p>
          <a:p>
            <a:pPr>
              <a:buFont typeface="Wingdings" panose="05000000000000000000" pitchFamily="2" charset="2"/>
              <a:buChar char="q"/>
            </a:pPr>
            <a:r>
              <a:rPr lang="en-US" sz="2000" dirty="0"/>
              <a:t>Table Permissions with Global scope are elevated as risks to review meeting biz req’s</a:t>
            </a:r>
          </a:p>
          <a:p>
            <a:pPr>
              <a:buFont typeface="Wingdings" panose="05000000000000000000" pitchFamily="2" charset="2"/>
              <a:buChar char="q"/>
            </a:pPr>
            <a:r>
              <a:rPr lang="en-US" sz="2000" dirty="0"/>
              <a:t>Same table for same web role – review for unnecessary/ duplicates – consolidate where needed, notice any layer with default web roles that is already in effect. Impact is added query logic can slow down perf.</a:t>
            </a:r>
          </a:p>
        </p:txBody>
      </p:sp>
      <p:sp>
        <p:nvSpPr>
          <p:cNvPr id="4" name="Content Placeholder 3">
            <a:extLst>
              <a:ext uri="{FF2B5EF4-FFF2-40B4-BE49-F238E27FC236}">
                <a16:creationId xmlns:a16="http://schemas.microsoft.com/office/drawing/2014/main" id="{F70D0B9F-1079-A1AC-34C4-16F8EECCDAAE}"/>
              </a:ext>
            </a:extLst>
          </p:cNvPr>
          <p:cNvSpPr>
            <a:spLocks noGrp="1"/>
          </p:cNvSpPr>
          <p:nvPr>
            <p:ph sz="quarter" idx="13"/>
          </p:nvPr>
        </p:nvSpPr>
        <p:spPr>
          <a:xfrm>
            <a:off x="6389688" y="1435100"/>
            <a:ext cx="5219700" cy="3693319"/>
          </a:xfrm>
        </p:spPr>
        <p:txBody>
          <a:bodyPr/>
          <a:lstStyle/>
          <a:p>
            <a:pPr>
              <a:buFont typeface="Wingdings" panose="05000000000000000000" pitchFamily="2" charset="2"/>
              <a:buChar char="q"/>
            </a:pPr>
            <a:r>
              <a:rPr lang="en-US" sz="2000" dirty="0"/>
              <a:t>No Web API specific Web Roles – explain how API uses Users actual user runtime</a:t>
            </a:r>
          </a:p>
          <a:p>
            <a:pPr>
              <a:buFont typeface="Wingdings" panose="05000000000000000000" pitchFamily="2" charset="2"/>
              <a:buChar char="q"/>
            </a:pPr>
            <a:r>
              <a:rPr lang="en-US" sz="2000" dirty="0"/>
              <a:t>Web API column scope set to * is a risk, use specific columns – demonstrate if needed</a:t>
            </a:r>
          </a:p>
          <a:p>
            <a:pPr>
              <a:buFont typeface="Wingdings" panose="05000000000000000000" pitchFamily="2" charset="2"/>
              <a:buChar char="q"/>
            </a:pPr>
            <a:r>
              <a:rPr lang="en-US" sz="2000" dirty="0"/>
              <a:t>Web API - use column permission as needed (Ex: Read-only for ‘Application Status’ column)</a:t>
            </a:r>
          </a:p>
          <a:p>
            <a:pPr>
              <a:buFont typeface="Wingdings" panose="05000000000000000000" pitchFamily="2" charset="2"/>
              <a:buChar char="q"/>
            </a:pPr>
            <a:endParaRPr lang="en-US" sz="2000" dirty="0"/>
          </a:p>
          <a:p>
            <a:pPr>
              <a:buFont typeface="Wingdings" panose="05000000000000000000" pitchFamily="2" charset="2"/>
              <a:buChar char="q"/>
            </a:pPr>
            <a:r>
              <a:rPr lang="en-US" sz="2000" dirty="0"/>
              <a:t>General: No code should be do data security trimming – start with Table Permissions 1</a:t>
            </a:r>
            <a:r>
              <a:rPr lang="en-US" sz="2000" baseline="30000" dirty="0"/>
              <a:t>st</a:t>
            </a:r>
            <a:r>
              <a:rPr lang="en-US" sz="2000" dirty="0"/>
              <a:t> </a:t>
            </a:r>
          </a:p>
          <a:p>
            <a:pPr>
              <a:buFont typeface="Wingdings" panose="05000000000000000000" pitchFamily="2" charset="2"/>
              <a:buChar char="q"/>
            </a:pPr>
            <a:endParaRPr lang="en-US" sz="2000" dirty="0"/>
          </a:p>
        </p:txBody>
      </p:sp>
    </p:spTree>
    <p:extLst>
      <p:ext uri="{BB962C8B-B14F-4D97-AF65-F5344CB8AC3E}">
        <p14:creationId xmlns:p14="http://schemas.microsoft.com/office/powerpoint/2010/main" val="2059640459"/>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9AF20-AC3B-8D6A-C43F-4EE5DB1815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C262A8-3071-C036-6012-37CE52C9041C}"/>
              </a:ext>
            </a:extLst>
          </p:cNvPr>
          <p:cNvSpPr>
            <a:spLocks noGrp="1"/>
          </p:cNvSpPr>
          <p:nvPr>
            <p:ph type="title"/>
          </p:nvPr>
        </p:nvSpPr>
        <p:spPr>
          <a:xfrm>
            <a:off x="838200" y="2343215"/>
            <a:ext cx="10515600" cy="1325563"/>
          </a:xfrm>
        </p:spPr>
        <p:txBody>
          <a:bodyPr>
            <a:normAutofit fontScale="90000"/>
          </a:bodyPr>
          <a:lstStyle/>
          <a:p>
            <a:pPr algn="ctr"/>
            <a:r>
              <a:rPr lang="en-IN" sz="7200" b="1" spc="-50">
                <a:ln w="3175">
                  <a:noFill/>
                </a:ln>
                <a:gradFill>
                  <a:gsLst>
                    <a:gs pos="1000">
                      <a:srgbClr val="9F91FF"/>
                    </a:gs>
                    <a:gs pos="99000">
                      <a:srgbClr val="E94ECB"/>
                    </a:gs>
                  </a:gsLst>
                  <a:lin ang="13500000" scaled="1"/>
                </a:gradFill>
                <a:latin typeface="Segoe UI Semibold" panose="020B0702040204020203" pitchFamily="34" charset="0"/>
                <a:ea typeface="Segoe UI Black" panose="020B0A02040204020203" pitchFamily="34" charset="0"/>
                <a:cs typeface="Segoe UI Semibold" panose="020B0702040204020203" pitchFamily="34" charset="0"/>
              </a:rPr>
              <a:t>Demo</a:t>
            </a:r>
            <a:br>
              <a:rPr lang="en-IN" sz="7200" b="1" spc="-50">
                <a:ln w="3175">
                  <a:noFill/>
                </a:ln>
                <a:gradFill>
                  <a:gsLst>
                    <a:gs pos="1000">
                      <a:srgbClr val="9F91FF"/>
                    </a:gs>
                    <a:gs pos="99000">
                      <a:srgbClr val="E94ECB"/>
                    </a:gs>
                  </a:gsLst>
                  <a:lin ang="13500000" scaled="1"/>
                </a:gradFill>
                <a:latin typeface="Segoe UI Semibold" panose="020B0702040204020203" pitchFamily="34" charset="0"/>
                <a:ea typeface="Segoe UI Black" panose="020B0A02040204020203" pitchFamily="34" charset="0"/>
                <a:cs typeface="Segoe UI Semibold" panose="020B0702040204020203" pitchFamily="34" charset="0"/>
              </a:rPr>
            </a:br>
            <a:r>
              <a:rPr lang="en-IN" sz="7200" b="1" spc="-50">
                <a:ln w="3175">
                  <a:noFill/>
                </a:ln>
                <a:gradFill>
                  <a:gsLst>
                    <a:gs pos="1000">
                      <a:srgbClr val="9F91FF"/>
                    </a:gs>
                    <a:gs pos="99000">
                      <a:srgbClr val="E94ECB"/>
                    </a:gs>
                  </a:gsLst>
                  <a:lin ang="13500000" scaled="1"/>
                </a:gradFill>
                <a:latin typeface="Segoe UI Semibold" panose="020B0702040204020203" pitchFamily="34" charset="0"/>
                <a:ea typeface="Segoe UI Black" panose="020B0A02040204020203" pitchFamily="34" charset="0"/>
                <a:cs typeface="Segoe UI Semibold" panose="020B0702040204020203" pitchFamily="34" charset="0"/>
              </a:rPr>
              <a:t>“Just a simple site“</a:t>
            </a:r>
          </a:p>
        </p:txBody>
      </p:sp>
    </p:spTree>
    <p:extLst>
      <p:ext uri="{BB962C8B-B14F-4D97-AF65-F5344CB8AC3E}">
        <p14:creationId xmlns:p14="http://schemas.microsoft.com/office/powerpoint/2010/main" val="22438457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2A921-B886-2F7D-D0BD-C9232283A7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E9A8BF-2AEC-0899-2CA3-F72EFFB8C296}"/>
              </a:ext>
            </a:extLst>
          </p:cNvPr>
          <p:cNvSpPr>
            <a:spLocks noGrp="1"/>
          </p:cNvSpPr>
          <p:nvPr>
            <p:ph type="title"/>
          </p:nvPr>
        </p:nvSpPr>
        <p:spPr>
          <a:xfrm>
            <a:off x="838200" y="2343215"/>
            <a:ext cx="10515600" cy="1325563"/>
          </a:xfrm>
        </p:spPr>
        <p:txBody>
          <a:bodyPr>
            <a:normAutofit/>
          </a:bodyPr>
          <a:lstStyle/>
          <a:p>
            <a:pPr algn="ctr"/>
            <a:r>
              <a:rPr lang="en-IN" sz="7200" b="1" spc="-50" dirty="0">
                <a:ln w="3175">
                  <a:noFill/>
                </a:ln>
                <a:gradFill>
                  <a:gsLst>
                    <a:gs pos="1000">
                      <a:srgbClr val="9F91FF"/>
                    </a:gs>
                    <a:gs pos="99000">
                      <a:srgbClr val="E94ECB"/>
                    </a:gs>
                  </a:gsLst>
                  <a:lin ang="13500000" scaled="1"/>
                </a:gradFill>
                <a:latin typeface="Segoe UI Semibold" panose="020B0702040204020203" pitchFamily="34" charset="0"/>
                <a:ea typeface="Segoe UI Black" panose="020B0A02040204020203" pitchFamily="34" charset="0"/>
                <a:cs typeface="Segoe UI Semibold" panose="020B0702040204020203" pitchFamily="34" charset="0"/>
              </a:rPr>
              <a:t>Resources</a:t>
            </a:r>
          </a:p>
        </p:txBody>
      </p:sp>
    </p:spTree>
    <p:extLst>
      <p:ext uri="{BB962C8B-B14F-4D97-AF65-F5344CB8AC3E}">
        <p14:creationId xmlns:p14="http://schemas.microsoft.com/office/powerpoint/2010/main" val="26484357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8D47420-22B2-0C01-C753-A9D0E571AD27}"/>
              </a:ext>
            </a:extLst>
          </p:cNvPr>
          <p:cNvPicPr>
            <a:picLocks noChangeAspect="1" noChangeArrowheads="1"/>
          </p:cNvPicPr>
          <p:nvPr/>
        </p:nvPicPr>
        <p:blipFill>
          <a:blip r:embed="rId3">
            <a:extLst>
              <a:ext uri="{28A0092B-C50C-407E-A947-70E740481C1C}">
                <a14:useLocalDpi xmlns:a14="http://schemas.microsoft.com/office/drawing/2010/main"/>
              </a:ext>
            </a:extLst>
          </a:blip>
          <a:srcRect b="443"/>
          <a:stretch/>
        </p:blipFill>
        <p:spPr bwMode="auto">
          <a:xfrm>
            <a:off x="20" y="10"/>
            <a:ext cx="12191980" cy="6857990"/>
          </a:xfrm>
          <a:prstGeom prst="rect">
            <a:avLst/>
          </a:prstGeom>
          <a:solidFill>
            <a:srgbClr val="FFFFFF"/>
          </a:solidFill>
        </p:spPr>
      </p:pic>
    </p:spTree>
    <p:extLst>
      <p:ext uri="{BB962C8B-B14F-4D97-AF65-F5344CB8AC3E}">
        <p14:creationId xmlns:p14="http://schemas.microsoft.com/office/powerpoint/2010/main" val="3810412163"/>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CE4F2DD-324E-F0AF-0CC8-F22E3BD3A7C3}"/>
              </a:ext>
            </a:extLst>
          </p:cNvPr>
          <p:cNvPicPr>
            <a:picLocks noChangeAspect="1" noChangeArrowheads="1"/>
          </p:cNvPicPr>
          <p:nvPr/>
        </p:nvPicPr>
        <p:blipFill>
          <a:blip r:embed="rId3">
            <a:extLst>
              <a:ext uri="{28A0092B-C50C-407E-A947-70E740481C1C}">
                <a14:useLocalDpi xmlns:a14="http://schemas.microsoft.com/office/drawing/2010/main"/>
              </a:ext>
            </a:extLst>
          </a:blip>
          <a:srcRect r="444"/>
          <a:stretch/>
        </p:blipFill>
        <p:spPr bwMode="auto">
          <a:xfrm>
            <a:off x="20" y="10"/>
            <a:ext cx="12191980" cy="6857990"/>
          </a:xfrm>
          <a:prstGeom prst="rect">
            <a:avLst/>
          </a:prstGeom>
          <a:solidFill>
            <a:srgbClr val="FFFFFF"/>
          </a:solidFill>
        </p:spPr>
      </p:pic>
    </p:spTree>
    <p:extLst>
      <p:ext uri="{BB962C8B-B14F-4D97-AF65-F5344CB8AC3E}">
        <p14:creationId xmlns:p14="http://schemas.microsoft.com/office/powerpoint/2010/main" val="1975909856"/>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A60EDF-D19D-51DC-84FA-83F39BD50BD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764128-931E-9556-DBF7-B224D0663F1A}"/>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2500" b="1" kern="1200" spc="-50" dirty="0">
                <a:ln w="3175">
                  <a:noFill/>
                </a:ln>
                <a:solidFill>
                  <a:srgbClr val="FFFFFF"/>
                </a:solidFill>
                <a:latin typeface="+mj-lt"/>
                <a:ea typeface="+mj-ea"/>
                <a:cs typeface="+mj-cs"/>
              </a:rPr>
              <a:t>NEW! Power CAT Solution Assessment Tool</a:t>
            </a:r>
            <a:br>
              <a:rPr lang="en-US" sz="2500" b="1" kern="1200" spc="-50" dirty="0">
                <a:ln w="3175">
                  <a:noFill/>
                </a:ln>
                <a:solidFill>
                  <a:srgbClr val="FFFFFF"/>
                </a:solidFill>
                <a:latin typeface="+mj-lt"/>
                <a:ea typeface="+mj-ea"/>
                <a:cs typeface="+mj-cs"/>
              </a:rPr>
            </a:br>
            <a:r>
              <a:rPr lang="en-US" sz="2500" b="1" kern="1200" spc="-50" dirty="0">
                <a:ln w="3175">
                  <a:noFill/>
                </a:ln>
                <a:solidFill>
                  <a:srgbClr val="FFFFFF"/>
                </a:solidFill>
                <a:latin typeface="+mj-lt"/>
                <a:ea typeface="+mj-ea"/>
                <a:cs typeface="+mj-cs"/>
              </a:rPr>
              <a:t>https://aka.ms/pasolutionreview</a:t>
            </a:r>
          </a:p>
        </p:txBody>
      </p:sp>
      <p:pic>
        <p:nvPicPr>
          <p:cNvPr id="4" name="Picture 3">
            <a:extLst>
              <a:ext uri="{FF2B5EF4-FFF2-40B4-BE49-F238E27FC236}">
                <a16:creationId xmlns:a16="http://schemas.microsoft.com/office/drawing/2014/main" id="{2E67C3B9-E76F-2F1E-37A5-FB82E968D6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226" y="1993035"/>
            <a:ext cx="7358941" cy="4452160"/>
          </a:xfrm>
          <a:prstGeom prst="rect">
            <a:avLst/>
          </a:prstGeom>
        </p:spPr>
      </p:pic>
      <p:pic>
        <p:nvPicPr>
          <p:cNvPr id="6" name="Picture 5">
            <a:extLst>
              <a:ext uri="{FF2B5EF4-FFF2-40B4-BE49-F238E27FC236}">
                <a16:creationId xmlns:a16="http://schemas.microsoft.com/office/drawing/2014/main" id="{003C2DFC-C42C-A55B-914A-7158E2808A8F}"/>
              </a:ext>
            </a:extLst>
          </p:cNvPr>
          <p:cNvPicPr>
            <a:picLocks noChangeAspect="1"/>
          </p:cNvPicPr>
          <p:nvPr/>
        </p:nvPicPr>
        <p:blipFill>
          <a:blip r:embed="rId4" cstate="email">
            <a:extLst>
              <a:ext uri="{28A0092B-C50C-407E-A947-70E740481C1C}">
                <a14:useLocalDpi xmlns:a14="http://schemas.microsoft.com/office/drawing/2010/main"/>
              </a:ext>
            </a:extLst>
          </a:blip>
          <a:srcRect l="35339"/>
          <a:stretch/>
        </p:blipFill>
        <p:spPr>
          <a:xfrm>
            <a:off x="6729984" y="1"/>
            <a:ext cx="5462014" cy="1817520"/>
          </a:xfrm>
          <a:prstGeom prst="rect">
            <a:avLst/>
          </a:prstGeom>
        </p:spPr>
      </p:pic>
    </p:spTree>
    <p:extLst>
      <p:ext uri="{BB962C8B-B14F-4D97-AF65-F5344CB8AC3E}">
        <p14:creationId xmlns:p14="http://schemas.microsoft.com/office/powerpoint/2010/main" val="41755703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D39121-BAE4-C716-E066-DF81DD22786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A849F4-340B-61C5-1DF8-5E1980316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23636B-26B1-69A5-560E-A5A82C866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06A9735-5D62-6278-573B-1A8F6FBD7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F71C9A8-F353-37AB-BAA1-96EA5392F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3DDE06-4F5C-EA05-CD7C-5AA4D99ACBC1}"/>
              </a:ext>
            </a:extLst>
          </p:cNvPr>
          <p:cNvSpPr>
            <a:spLocks noGrp="1"/>
          </p:cNvSpPr>
          <p:nvPr>
            <p:ph type="title"/>
          </p:nvPr>
        </p:nvSpPr>
        <p:spPr>
          <a:xfrm>
            <a:off x="699713" y="248038"/>
            <a:ext cx="11218589" cy="1159200"/>
          </a:xfrm>
        </p:spPr>
        <p:txBody>
          <a:bodyPr vert="horz" lIns="91440" tIns="45720" rIns="91440" bIns="45720" rtlCol="0" anchor="ctr">
            <a:normAutofit/>
          </a:bodyPr>
          <a:lstStyle/>
          <a:p>
            <a:r>
              <a:rPr lang="en-US" sz="2500" b="1" kern="1200" spc="-50" dirty="0">
                <a:ln w="3175">
                  <a:noFill/>
                </a:ln>
                <a:solidFill>
                  <a:srgbClr val="FFFFFF"/>
                </a:solidFill>
                <a:latin typeface="+mj-lt"/>
                <a:ea typeface="+mj-ea"/>
                <a:cs typeface="+mj-cs"/>
              </a:rPr>
              <a:t>NEW! Power CAT Solution Review Tool</a:t>
            </a:r>
            <a:br>
              <a:rPr lang="en-US" sz="2500" b="1" kern="1200" spc="-50" dirty="0">
                <a:ln w="3175">
                  <a:noFill/>
                </a:ln>
                <a:solidFill>
                  <a:srgbClr val="FFFFFF"/>
                </a:solidFill>
                <a:latin typeface="+mj-lt"/>
                <a:ea typeface="+mj-ea"/>
                <a:cs typeface="+mj-cs"/>
              </a:rPr>
            </a:br>
            <a:r>
              <a:rPr lang="en-US" sz="2500" b="1" kern="1200" spc="-50" dirty="0">
                <a:ln w="3175">
                  <a:noFill/>
                </a:ln>
                <a:solidFill>
                  <a:srgbClr val="FFFFFF"/>
                </a:solidFill>
                <a:latin typeface="+mj-lt"/>
                <a:ea typeface="+mj-ea"/>
                <a:cs typeface="+mj-cs"/>
              </a:rPr>
              <a:t>https://appsource.microsoft.com/en-us/product/dynamics-365/microsoftpowercatarch.powercattools</a:t>
            </a:r>
          </a:p>
        </p:txBody>
      </p:sp>
      <p:pic>
        <p:nvPicPr>
          <p:cNvPr id="8" name="Picture 7">
            <a:extLst>
              <a:ext uri="{FF2B5EF4-FFF2-40B4-BE49-F238E27FC236}">
                <a16:creationId xmlns:a16="http://schemas.microsoft.com/office/drawing/2014/main" id="{D20073AF-E98D-057E-25F9-082A41502D21}"/>
              </a:ext>
            </a:extLst>
          </p:cNvPr>
          <p:cNvPicPr>
            <a:picLocks noChangeAspect="1"/>
          </p:cNvPicPr>
          <p:nvPr/>
        </p:nvPicPr>
        <p:blipFill>
          <a:blip r:embed="rId3"/>
          <a:stretch>
            <a:fillRect/>
          </a:stretch>
        </p:blipFill>
        <p:spPr>
          <a:xfrm>
            <a:off x="245876" y="2352046"/>
            <a:ext cx="11488753" cy="4505954"/>
          </a:xfrm>
          <a:prstGeom prst="rect">
            <a:avLst/>
          </a:prstGeom>
        </p:spPr>
      </p:pic>
      <p:pic>
        <p:nvPicPr>
          <p:cNvPr id="5" name="Picture 4">
            <a:extLst>
              <a:ext uri="{FF2B5EF4-FFF2-40B4-BE49-F238E27FC236}">
                <a16:creationId xmlns:a16="http://schemas.microsoft.com/office/drawing/2014/main" id="{43B6201F-1451-74E5-A989-D26F88793F75}"/>
              </a:ext>
            </a:extLst>
          </p:cNvPr>
          <p:cNvPicPr>
            <a:picLocks noChangeAspect="1"/>
          </p:cNvPicPr>
          <p:nvPr/>
        </p:nvPicPr>
        <p:blipFill>
          <a:blip r:embed="rId4"/>
          <a:stretch>
            <a:fillRect/>
          </a:stretch>
        </p:blipFill>
        <p:spPr>
          <a:xfrm>
            <a:off x="5494826" y="1884552"/>
            <a:ext cx="5268060" cy="1886213"/>
          </a:xfrm>
          <a:prstGeom prst="rect">
            <a:avLst/>
          </a:prstGeom>
        </p:spPr>
      </p:pic>
    </p:spTree>
    <p:extLst>
      <p:ext uri="{BB962C8B-B14F-4D97-AF65-F5344CB8AC3E}">
        <p14:creationId xmlns:p14="http://schemas.microsoft.com/office/powerpoint/2010/main" val="5072710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3939EB-AF6A-89A5-B605-A16EEBD1FCD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62615D-1EDE-235A-95FE-1378D1C7EE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FD750E-07E7-7E2B-53C3-1F9465D5C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2BCE4AA-06AA-8461-7636-02C6A0E42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65A8D6B-411A-EAB4-D504-68AB5AC83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5DD7DA-EE32-8331-47CA-E2853D75FC08}"/>
              </a:ext>
            </a:extLst>
          </p:cNvPr>
          <p:cNvSpPr>
            <a:spLocks noGrp="1"/>
          </p:cNvSpPr>
          <p:nvPr>
            <p:ph type="title"/>
          </p:nvPr>
        </p:nvSpPr>
        <p:spPr>
          <a:xfrm>
            <a:off x="699713" y="248038"/>
            <a:ext cx="11218589" cy="1159200"/>
          </a:xfrm>
        </p:spPr>
        <p:txBody>
          <a:bodyPr vert="horz" lIns="91440" tIns="45720" rIns="91440" bIns="45720" rtlCol="0" anchor="ctr">
            <a:normAutofit/>
          </a:bodyPr>
          <a:lstStyle/>
          <a:p>
            <a:r>
              <a:rPr lang="en-US" sz="2500" b="1" kern="1200" spc="-50" dirty="0">
                <a:ln w="3175">
                  <a:noFill/>
                </a:ln>
                <a:solidFill>
                  <a:srgbClr val="FFFF00"/>
                </a:solidFill>
                <a:latin typeface="+mj-lt"/>
                <a:ea typeface="+mj-ea"/>
                <a:cs typeface="+mj-cs"/>
              </a:rPr>
              <a:t>Coming soon </a:t>
            </a:r>
            <a:r>
              <a:rPr lang="en-US" sz="2500" b="1" kern="1200" spc="-50" dirty="0">
                <a:ln w="3175">
                  <a:noFill/>
                </a:ln>
                <a:solidFill>
                  <a:srgbClr val="FFFFFF"/>
                </a:solidFill>
                <a:latin typeface="+mj-lt"/>
                <a:ea typeface="+mj-ea"/>
                <a:cs typeface="+mj-cs"/>
              </a:rPr>
              <a:t>: Power Pages User &amp; Data Security</a:t>
            </a:r>
            <a:br>
              <a:rPr lang="en-US" sz="2500" b="1" kern="1200" spc="-50" dirty="0">
                <a:ln w="3175">
                  <a:noFill/>
                </a:ln>
                <a:solidFill>
                  <a:srgbClr val="FFFFFF"/>
                </a:solidFill>
                <a:latin typeface="+mj-lt"/>
                <a:ea typeface="+mj-ea"/>
                <a:cs typeface="+mj-cs"/>
              </a:rPr>
            </a:br>
            <a:r>
              <a:rPr kumimoji="0" lang="en-US" altLang="en-US" sz="2800" b="0" i="0" u="none" strike="noStrike" cap="none" normalizeH="0" baseline="0" dirty="0">
                <a:ln>
                  <a:noFill/>
                </a:ln>
                <a:solidFill>
                  <a:schemeClr val="bg1"/>
                </a:solidFill>
                <a:effectLst/>
                <a:latin typeface="Arial" panose="020B0604020202020204" pitchFamily="34" charset="0"/>
              </a:rPr>
              <a:t>https://aka.ms/PoWA</a:t>
            </a:r>
            <a:endParaRPr lang="en-US" sz="2500" b="1" kern="1200" spc="-50" dirty="0">
              <a:ln w="3175">
                <a:noFill/>
              </a:ln>
              <a:solidFill>
                <a:schemeClr val="bg1"/>
              </a:solidFill>
              <a:latin typeface="+mj-lt"/>
              <a:ea typeface="+mj-ea"/>
              <a:cs typeface="+mj-cs"/>
            </a:endParaRPr>
          </a:p>
        </p:txBody>
      </p:sp>
      <p:pic>
        <p:nvPicPr>
          <p:cNvPr id="4" name="Picture 3">
            <a:extLst>
              <a:ext uri="{FF2B5EF4-FFF2-40B4-BE49-F238E27FC236}">
                <a16:creationId xmlns:a16="http://schemas.microsoft.com/office/drawing/2014/main" id="{D83EF643-0E2A-E253-B78D-5D4812F8F201}"/>
              </a:ext>
            </a:extLst>
          </p:cNvPr>
          <p:cNvPicPr>
            <a:picLocks noChangeAspect="1"/>
          </p:cNvPicPr>
          <p:nvPr/>
        </p:nvPicPr>
        <p:blipFill>
          <a:blip r:embed="rId3"/>
          <a:stretch>
            <a:fillRect/>
          </a:stretch>
        </p:blipFill>
        <p:spPr>
          <a:xfrm>
            <a:off x="699713" y="1655276"/>
            <a:ext cx="10638847" cy="5205735"/>
          </a:xfrm>
          <a:prstGeom prst="rect">
            <a:avLst/>
          </a:prstGeom>
        </p:spPr>
      </p:pic>
    </p:spTree>
    <p:extLst>
      <p:ext uri="{BB962C8B-B14F-4D97-AF65-F5344CB8AC3E}">
        <p14:creationId xmlns:p14="http://schemas.microsoft.com/office/powerpoint/2010/main" val="34555022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21622-3C51-2F53-431B-D2468758E9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D73F2B-348B-6C75-FCFF-2974D4096C90}"/>
              </a:ext>
            </a:extLst>
          </p:cNvPr>
          <p:cNvSpPr>
            <a:spLocks noGrp="1"/>
          </p:cNvSpPr>
          <p:nvPr>
            <p:ph type="title"/>
          </p:nvPr>
        </p:nvSpPr>
        <p:spPr/>
        <p:txBody>
          <a:bodyPr>
            <a:normAutofit fontScale="90000"/>
          </a:bodyPr>
          <a:lstStyle/>
          <a:p>
            <a:r>
              <a:rPr lang="en-US" dirty="0">
                <a:solidFill>
                  <a:schemeClr val="bg1"/>
                </a:solidFill>
              </a:rPr>
              <a:t>Question 1: </a:t>
            </a:r>
            <a:r>
              <a:rPr lang="en-US" b="1" dirty="0">
                <a:solidFill>
                  <a:schemeClr val="bg1"/>
                </a:solidFill>
              </a:rPr>
              <a:t>Power CAT Solution Review process shown here today would be useful in the following format:</a:t>
            </a:r>
          </a:p>
        </p:txBody>
      </p:sp>
      <p:sp>
        <p:nvSpPr>
          <p:cNvPr id="3" name="Content Placeholder 2">
            <a:extLst>
              <a:ext uri="{FF2B5EF4-FFF2-40B4-BE49-F238E27FC236}">
                <a16:creationId xmlns:a16="http://schemas.microsoft.com/office/drawing/2014/main" id="{535E9984-D2CD-4AE4-A391-089EF70AA4F9}"/>
              </a:ext>
            </a:extLst>
          </p:cNvPr>
          <p:cNvSpPr>
            <a:spLocks noGrp="1"/>
          </p:cNvSpPr>
          <p:nvPr>
            <p:ph idx="1"/>
          </p:nvPr>
        </p:nvSpPr>
        <p:spPr/>
        <p:txBody>
          <a:bodyPr>
            <a:normAutofit fontScale="92500" lnSpcReduction="10000"/>
          </a:bodyPr>
          <a:lstStyle/>
          <a:p>
            <a:pPr marL="914400" indent="-914400">
              <a:buFont typeface="+mj-lt"/>
              <a:buAutoNum type="arabicPeriod"/>
            </a:pPr>
            <a:r>
              <a:rPr lang="en-US" sz="5400" dirty="0">
                <a:solidFill>
                  <a:schemeClr val="bg1"/>
                </a:solidFill>
              </a:rPr>
              <a:t>Power Point is fine actually</a:t>
            </a:r>
          </a:p>
          <a:p>
            <a:pPr marL="914400" indent="-914400">
              <a:buFont typeface="+mj-lt"/>
              <a:buAutoNum type="arabicPeriod"/>
            </a:pPr>
            <a:r>
              <a:rPr lang="en-US" sz="5400" dirty="0">
                <a:solidFill>
                  <a:schemeClr val="bg1"/>
                </a:solidFill>
              </a:rPr>
              <a:t>Solution Assessment Toolkit </a:t>
            </a:r>
            <a:br>
              <a:rPr lang="en-US" sz="5400" dirty="0">
                <a:solidFill>
                  <a:schemeClr val="bg1"/>
                </a:solidFill>
              </a:rPr>
            </a:br>
            <a:r>
              <a:rPr lang="en-US" sz="5400" dirty="0">
                <a:solidFill>
                  <a:schemeClr val="bg1"/>
                </a:solidFill>
              </a:rPr>
              <a:t>(Web Quiz Online)</a:t>
            </a:r>
          </a:p>
          <a:p>
            <a:pPr marL="914400" indent="-914400">
              <a:buFont typeface="+mj-lt"/>
              <a:buAutoNum type="arabicPeriod"/>
            </a:pPr>
            <a:r>
              <a:rPr lang="en-US" sz="5400" dirty="0">
                <a:solidFill>
                  <a:schemeClr val="bg1"/>
                </a:solidFill>
              </a:rPr>
              <a:t>Power Platform Review Tool (Power CAT Solution Analyzer)</a:t>
            </a:r>
          </a:p>
          <a:p>
            <a:pPr marL="914400" indent="-914400">
              <a:buFont typeface="+mj-lt"/>
              <a:buAutoNum type="arabicPeriod"/>
            </a:pPr>
            <a:r>
              <a:rPr lang="en-US" sz="5400" dirty="0">
                <a:solidFill>
                  <a:schemeClr val="bg1"/>
                </a:solidFill>
              </a:rPr>
              <a:t>Other – let us know!</a:t>
            </a:r>
          </a:p>
          <a:p>
            <a:pPr marL="914400" indent="-914400">
              <a:buFont typeface="+mj-lt"/>
              <a:buAutoNum type="arabicPeriod"/>
            </a:pPr>
            <a:endParaRPr lang="en-US" sz="5400" dirty="0">
              <a:solidFill>
                <a:schemeClr val="bg1"/>
              </a:solidFill>
            </a:endParaRPr>
          </a:p>
        </p:txBody>
      </p:sp>
    </p:spTree>
    <p:extLst>
      <p:ext uri="{BB962C8B-B14F-4D97-AF65-F5344CB8AC3E}">
        <p14:creationId xmlns:p14="http://schemas.microsoft.com/office/powerpoint/2010/main" val="2562690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3C76-DF80-60FF-BB62-5AD1BBAD2DC2}"/>
              </a:ext>
            </a:extLst>
          </p:cNvPr>
          <p:cNvSpPr>
            <a:spLocks noGrp="1"/>
          </p:cNvSpPr>
          <p:nvPr>
            <p:ph type="title"/>
          </p:nvPr>
        </p:nvSpPr>
        <p:spPr/>
        <p:txBody>
          <a:bodyPr>
            <a:normAutofit fontScale="90000"/>
          </a:bodyPr>
          <a:lstStyle/>
          <a:p>
            <a:r>
              <a:rPr lang="en-US" dirty="0">
                <a:solidFill>
                  <a:schemeClr val="bg1"/>
                </a:solidFill>
              </a:rPr>
              <a:t>Q2: </a:t>
            </a:r>
            <a:r>
              <a:rPr lang="en-US" b="1" dirty="0">
                <a:solidFill>
                  <a:schemeClr val="bg1"/>
                </a:solidFill>
              </a:rPr>
              <a:t>Do you have projects you would want to use Power CAT Solution Review process in ?  </a:t>
            </a:r>
            <a:endParaRPr lang="en-US" dirty="0">
              <a:solidFill>
                <a:schemeClr val="bg1"/>
              </a:solidFill>
            </a:endParaRPr>
          </a:p>
        </p:txBody>
      </p:sp>
      <p:sp>
        <p:nvSpPr>
          <p:cNvPr id="3" name="Content Placeholder 2">
            <a:extLst>
              <a:ext uri="{FF2B5EF4-FFF2-40B4-BE49-F238E27FC236}">
                <a16:creationId xmlns:a16="http://schemas.microsoft.com/office/drawing/2014/main" id="{D448B3ED-F8EE-E405-8207-B1B2FB61707B}"/>
              </a:ext>
            </a:extLst>
          </p:cNvPr>
          <p:cNvSpPr>
            <a:spLocks noGrp="1"/>
          </p:cNvSpPr>
          <p:nvPr>
            <p:ph idx="1"/>
          </p:nvPr>
        </p:nvSpPr>
        <p:spPr/>
        <p:txBody>
          <a:bodyPr>
            <a:normAutofit/>
          </a:bodyPr>
          <a:lstStyle/>
          <a:p>
            <a:pPr marL="914400" indent="-914400">
              <a:buFont typeface="+mj-lt"/>
              <a:buAutoNum type="arabicPeriod"/>
            </a:pPr>
            <a:r>
              <a:rPr lang="en-US" sz="5400" dirty="0">
                <a:solidFill>
                  <a:schemeClr val="bg1"/>
                </a:solidFill>
              </a:rPr>
              <a:t>Yes</a:t>
            </a:r>
          </a:p>
          <a:p>
            <a:pPr marL="914400" indent="-914400">
              <a:buFont typeface="+mj-lt"/>
              <a:buAutoNum type="arabicPeriod"/>
            </a:pPr>
            <a:r>
              <a:rPr lang="en-US" sz="5400" dirty="0">
                <a:solidFill>
                  <a:schemeClr val="bg1"/>
                </a:solidFill>
              </a:rPr>
              <a:t>Not now, but Interested</a:t>
            </a:r>
          </a:p>
          <a:p>
            <a:pPr marL="914400" indent="-914400">
              <a:buFont typeface="+mj-lt"/>
              <a:buAutoNum type="arabicPeriod"/>
            </a:pPr>
            <a:r>
              <a:rPr lang="en-US" sz="5400" dirty="0">
                <a:solidFill>
                  <a:schemeClr val="bg1"/>
                </a:solidFill>
              </a:rPr>
              <a:t>No</a:t>
            </a:r>
          </a:p>
        </p:txBody>
      </p:sp>
    </p:spTree>
    <p:extLst>
      <p:ext uri="{BB962C8B-B14F-4D97-AF65-F5344CB8AC3E}">
        <p14:creationId xmlns:p14="http://schemas.microsoft.com/office/powerpoint/2010/main" val="2814392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AC16BF-8E9D-30F1-79E7-EDBD03DDE0FF}"/>
              </a:ext>
            </a:extLst>
          </p:cNvPr>
          <p:cNvSpPr>
            <a:spLocks noGrp="1"/>
          </p:cNvSpPr>
          <p:nvPr>
            <p:ph type="title"/>
          </p:nvPr>
        </p:nvSpPr>
        <p:spPr>
          <a:xfrm>
            <a:off x="276035" y="269631"/>
            <a:ext cx="11928231" cy="651349"/>
          </a:xfrm>
        </p:spPr>
        <p:txBody>
          <a:bodyPr wrap="square" anchor="t">
            <a:normAutofit/>
          </a:bodyPr>
          <a:lstStyle/>
          <a:p>
            <a:r>
              <a:rPr lang="en-US" sz="4000"/>
              <a:t>Timeline CAT Solution Review : Who, What, When</a:t>
            </a:r>
          </a:p>
        </p:txBody>
      </p:sp>
      <p:graphicFrame>
        <p:nvGraphicFramePr>
          <p:cNvPr id="14" name="Text Placeholder 5">
            <a:extLst>
              <a:ext uri="{FF2B5EF4-FFF2-40B4-BE49-F238E27FC236}">
                <a16:creationId xmlns:a16="http://schemas.microsoft.com/office/drawing/2014/main" id="{2895733B-B7E9-70D0-7170-226F56CDB4CB}"/>
              </a:ext>
            </a:extLst>
          </p:cNvPr>
          <p:cNvGraphicFramePr/>
          <p:nvPr/>
        </p:nvGraphicFramePr>
        <p:xfrm>
          <a:off x="951717" y="1112520"/>
          <a:ext cx="11130867" cy="5475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rrow: Pentagon 1">
            <a:extLst>
              <a:ext uri="{FF2B5EF4-FFF2-40B4-BE49-F238E27FC236}">
                <a16:creationId xmlns:a16="http://schemas.microsoft.com/office/drawing/2014/main" id="{45E430E9-A52B-2E4B-4316-5FF9436A7DE3}"/>
              </a:ext>
            </a:extLst>
          </p:cNvPr>
          <p:cNvSpPr/>
          <p:nvPr/>
        </p:nvSpPr>
        <p:spPr bwMode="auto">
          <a:xfrm rot="5400000">
            <a:off x="-1929228" y="3510680"/>
            <a:ext cx="5017894" cy="607367"/>
          </a:xfrm>
          <a:prstGeom prst="homePlat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l="100000" t="100000"/>
            </a:path>
            <a:tileRect r="-100000" b="-100000"/>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Completed</a:t>
            </a:r>
          </a:p>
        </p:txBody>
      </p:sp>
    </p:spTree>
    <p:extLst>
      <p:ext uri="{BB962C8B-B14F-4D97-AF65-F5344CB8AC3E}">
        <p14:creationId xmlns:p14="http://schemas.microsoft.com/office/powerpoint/2010/main" val="3690940286"/>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67096-1A54-E41E-AC03-402BD8B40A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9C2F56-F489-29DF-6295-63BEA59FE38F}"/>
              </a:ext>
            </a:extLst>
          </p:cNvPr>
          <p:cNvSpPr>
            <a:spLocks noGrp="1"/>
          </p:cNvSpPr>
          <p:nvPr>
            <p:ph type="title"/>
          </p:nvPr>
        </p:nvSpPr>
        <p:spPr>
          <a:xfrm>
            <a:off x="838200" y="505869"/>
            <a:ext cx="10515600" cy="1325563"/>
          </a:xfrm>
        </p:spPr>
        <p:txBody>
          <a:bodyPr>
            <a:normAutofit/>
          </a:bodyPr>
          <a:lstStyle/>
          <a:p>
            <a:pPr algn="ctr"/>
            <a:r>
              <a:rPr lang="en-IN" sz="6000" b="1" spc="-50" dirty="0">
                <a:ln w="3175">
                  <a:noFill/>
                </a:ln>
                <a:gradFill>
                  <a:gsLst>
                    <a:gs pos="1000">
                      <a:srgbClr val="9F91FF"/>
                    </a:gs>
                    <a:gs pos="99000">
                      <a:srgbClr val="E94ECB"/>
                    </a:gs>
                  </a:gsLst>
                  <a:lin ang="13500000" scaled="1"/>
                </a:gradFill>
                <a:latin typeface="Segoe UI Semibold" panose="020B0702040204020203" pitchFamily="34" charset="0"/>
                <a:ea typeface="Segoe UI Black" panose="020B0A02040204020203" pitchFamily="34" charset="0"/>
                <a:cs typeface="Segoe UI Semibold" panose="020B0702040204020203" pitchFamily="34" charset="0"/>
              </a:rPr>
              <a:t>Thank You! Now Q&amp;A</a:t>
            </a:r>
          </a:p>
        </p:txBody>
      </p:sp>
      <p:sp>
        <p:nvSpPr>
          <p:cNvPr id="3" name="Title 1">
            <a:extLst>
              <a:ext uri="{FF2B5EF4-FFF2-40B4-BE49-F238E27FC236}">
                <a16:creationId xmlns:a16="http://schemas.microsoft.com/office/drawing/2014/main" id="{AAA1E127-4A44-B861-9047-EA9AB5E3A0B3}"/>
              </a:ext>
            </a:extLst>
          </p:cNvPr>
          <p:cNvSpPr txBox="1">
            <a:spLocks/>
          </p:cNvSpPr>
          <p:nvPr/>
        </p:nvSpPr>
        <p:spPr>
          <a:xfrm>
            <a:off x="727105" y="2256090"/>
            <a:ext cx="10515600" cy="40960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spc="-50" dirty="0">
                <a:ln w="3175">
                  <a:noFill/>
                </a:ln>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Do you want to be the first to pilot </a:t>
            </a:r>
            <a:br>
              <a:rPr lang="en-IN" b="1" spc="-50" dirty="0">
                <a:ln w="3175">
                  <a:noFill/>
                </a:ln>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br>
            <a:r>
              <a:rPr lang="en-IN" b="1" spc="-50" dirty="0">
                <a:ln w="3175">
                  <a:noFill/>
                </a:ln>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Power Pages Solution Review process?</a:t>
            </a:r>
            <a:br>
              <a:rPr lang="en-IN" b="1" spc="-50" dirty="0">
                <a:ln w="3175">
                  <a:noFill/>
                </a:ln>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br>
            <a:br>
              <a:rPr lang="en-IN" sz="3000" b="1" spc="-50" dirty="0">
                <a:ln w="3175">
                  <a:noFill/>
                </a:ln>
                <a:gradFill>
                  <a:gsLst>
                    <a:gs pos="1000">
                      <a:srgbClr val="9F91FF"/>
                    </a:gs>
                    <a:gs pos="99000">
                      <a:srgbClr val="E94ECB"/>
                    </a:gs>
                  </a:gsLst>
                  <a:lin ang="13500000" scaled="1"/>
                </a:gradFill>
                <a:latin typeface="Segoe UI Semibold" panose="020B0702040204020203" pitchFamily="34" charset="0"/>
                <a:ea typeface="Segoe UI Black" panose="020B0A02040204020203" pitchFamily="34" charset="0"/>
                <a:cs typeface="Segoe UI Semibold" panose="020B0702040204020203" pitchFamily="34" charset="0"/>
              </a:rPr>
            </a:br>
            <a:r>
              <a:rPr lang="en-IN" sz="3000" b="1" spc="-50" dirty="0">
                <a:ln w="3175">
                  <a:noFill/>
                </a:ln>
                <a:gradFill>
                  <a:gsLst>
                    <a:gs pos="1000">
                      <a:srgbClr val="9F91FF"/>
                    </a:gs>
                    <a:gs pos="99000">
                      <a:srgbClr val="E94ECB"/>
                    </a:gs>
                  </a:gsLst>
                  <a:lin ang="13500000" scaled="1"/>
                </a:gradFill>
                <a:latin typeface="Segoe UI Semibold" panose="020B0702040204020203" pitchFamily="34" charset="0"/>
                <a:ea typeface="Segoe UI Black" panose="020B0A02040204020203" pitchFamily="34" charset="0"/>
                <a:cs typeface="Segoe UI Semibold" panose="020B0702040204020203" pitchFamily="34" charset="0"/>
              </a:rPr>
              <a:t>Please reach out:</a:t>
            </a:r>
            <a:br>
              <a:rPr lang="en-IN" sz="3000" b="1" spc="-50" dirty="0">
                <a:ln w="3175">
                  <a:noFill/>
                </a:ln>
                <a:gradFill>
                  <a:gsLst>
                    <a:gs pos="1000">
                      <a:srgbClr val="9F91FF"/>
                    </a:gs>
                    <a:gs pos="99000">
                      <a:srgbClr val="E94ECB"/>
                    </a:gs>
                  </a:gsLst>
                  <a:lin ang="13500000" scaled="1"/>
                </a:gradFill>
                <a:latin typeface="Segoe UI Semibold" panose="020B0702040204020203" pitchFamily="34" charset="0"/>
                <a:ea typeface="Segoe UI Black" panose="020B0A02040204020203" pitchFamily="34" charset="0"/>
                <a:cs typeface="Segoe UI Semibold" panose="020B0702040204020203" pitchFamily="34" charset="0"/>
              </a:rPr>
            </a:br>
            <a:r>
              <a:rPr lang="en-US" sz="4000" b="1" spc="-50" dirty="0">
                <a:ln w="3175">
                  <a:noFill/>
                </a:ln>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Nikita.Polyakov@Microsoft.com</a:t>
            </a:r>
            <a:endParaRPr lang="en-IN" sz="3000" b="1" spc="-50" dirty="0">
              <a:ln w="3175">
                <a:noFill/>
              </a:ln>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Tree>
    <p:extLst>
      <p:ext uri="{BB962C8B-B14F-4D97-AF65-F5344CB8AC3E}">
        <p14:creationId xmlns:p14="http://schemas.microsoft.com/office/powerpoint/2010/main" val="38606711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of a comic book character&#10;&#10;AI-generated content may be incorrect.">
            <a:extLst>
              <a:ext uri="{FF2B5EF4-FFF2-40B4-BE49-F238E27FC236}">
                <a16:creationId xmlns:a16="http://schemas.microsoft.com/office/drawing/2014/main" id="{FD4D2E3D-79F7-A44D-0E0C-4CE8426B67A0}"/>
              </a:ext>
            </a:extLst>
          </p:cNvPr>
          <p:cNvPicPr>
            <a:picLocks noChangeAspect="1"/>
          </p:cNvPicPr>
          <p:nvPr/>
        </p:nvPicPr>
        <p:blipFill>
          <a:blip r:embed="rId2"/>
          <a:stretch>
            <a:fillRect/>
          </a:stretch>
        </p:blipFill>
        <p:spPr>
          <a:xfrm>
            <a:off x="2467" y="0"/>
            <a:ext cx="12187066" cy="6858000"/>
          </a:xfrm>
          <a:prstGeom prst="rect">
            <a:avLst/>
          </a:prstGeom>
        </p:spPr>
      </p:pic>
      <p:sp>
        <p:nvSpPr>
          <p:cNvPr id="2" name="Title 1">
            <a:extLst>
              <a:ext uri="{FF2B5EF4-FFF2-40B4-BE49-F238E27FC236}">
                <a16:creationId xmlns:a16="http://schemas.microsoft.com/office/drawing/2014/main" id="{39A74184-94DF-D003-DD29-14D1DB94FAA8}"/>
              </a:ext>
            </a:extLst>
          </p:cNvPr>
          <p:cNvSpPr txBox="1">
            <a:spLocks/>
          </p:cNvSpPr>
          <p:nvPr/>
        </p:nvSpPr>
        <p:spPr>
          <a:xfrm>
            <a:off x="140119" y="157317"/>
            <a:ext cx="12051881" cy="10618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6000" b="1" spc="-50" dirty="0">
                <a:ln w="3175">
                  <a:noFill/>
                </a:ln>
                <a:latin typeface="Segoe UI Semibold" panose="020B0702040204020203" pitchFamily="34" charset="0"/>
                <a:ea typeface="Segoe UI Black" panose="020B0A02040204020203" pitchFamily="34" charset="0"/>
                <a:cs typeface="Segoe UI Semibold" panose="020B0702040204020203" pitchFamily="34" charset="0"/>
              </a:rPr>
              <a:t>Thank You!   </a:t>
            </a:r>
            <a:r>
              <a:rPr lang="en-US" sz="6000" b="1" spc="-50" dirty="0">
                <a:ln w="3175">
                  <a:noFill/>
                </a:ln>
                <a:latin typeface="Segoe UI Semibold" panose="020B0702040204020203" pitchFamily="34" charset="0"/>
                <a:ea typeface="Segoe UI Black" panose="020B0A02040204020203" pitchFamily="34" charset="0"/>
                <a:cs typeface="Segoe UI Semibold" panose="020B0702040204020203" pitchFamily="34" charset="0"/>
              </a:rPr>
              <a:t>Nikita.Polyakov@Microsoft.com</a:t>
            </a:r>
            <a:endParaRPr lang="en-IN" sz="6000" b="1" spc="-50" dirty="0">
              <a:ln w="3175">
                <a:noFill/>
              </a:ln>
              <a:latin typeface="Segoe UI Semibold" panose="020B0702040204020203" pitchFamily="34" charset="0"/>
              <a:ea typeface="Segoe UI Black" panose="020B0A02040204020203" pitchFamily="34" charset="0"/>
              <a:cs typeface="Segoe UI Semibold" panose="020B0702040204020203" pitchFamily="34" charset="0"/>
            </a:endParaRPr>
          </a:p>
        </p:txBody>
      </p:sp>
    </p:spTree>
    <p:extLst>
      <p:ext uri="{BB962C8B-B14F-4D97-AF65-F5344CB8AC3E}">
        <p14:creationId xmlns:p14="http://schemas.microsoft.com/office/powerpoint/2010/main" val="4087289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1F7F2-359B-8F15-8B5F-590E39A3992D}"/>
              </a:ext>
            </a:extLst>
          </p:cNvPr>
          <p:cNvSpPr>
            <a:spLocks noGrp="1"/>
          </p:cNvSpPr>
          <p:nvPr>
            <p:ph type="title"/>
          </p:nvPr>
        </p:nvSpPr>
        <p:spPr>
          <a:xfrm>
            <a:off x="586740" y="422440"/>
            <a:ext cx="11018520" cy="1107996"/>
          </a:xfrm>
        </p:spPr>
        <p:txBody>
          <a:bodyPr/>
          <a:lstStyle/>
          <a:p>
            <a:r>
              <a:rPr lang="en-US"/>
              <a:t>Power Pages Solution Review </a:t>
            </a:r>
            <a:br>
              <a:rPr lang="en-US"/>
            </a:br>
            <a:r>
              <a:rPr lang="en-US"/>
              <a:t>High-level scoring : </a:t>
            </a:r>
            <a:r>
              <a:rPr lang="en-US" i="1">
                <a:solidFill>
                  <a:schemeClr val="accent1"/>
                </a:solidFill>
              </a:rPr>
              <a:t>Contoso Portal</a:t>
            </a:r>
            <a:endParaRPr lang="en-US">
              <a:solidFill>
                <a:schemeClr val="accent1"/>
              </a:solidFill>
            </a:endParaRPr>
          </a:p>
        </p:txBody>
      </p:sp>
      <p:graphicFrame>
        <p:nvGraphicFramePr>
          <p:cNvPr id="5" name="Content Placeholder 4">
            <a:extLst>
              <a:ext uri="{FF2B5EF4-FFF2-40B4-BE49-F238E27FC236}">
                <a16:creationId xmlns:a16="http://schemas.microsoft.com/office/drawing/2014/main" id="{1C79B047-A456-D7EC-DD88-C5D64A5764C1}"/>
              </a:ext>
            </a:extLst>
          </p:cNvPr>
          <p:cNvGraphicFramePr>
            <a:graphicFrameLocks noGrp="1"/>
          </p:cNvGraphicFramePr>
          <p:nvPr>
            <p:ph sz="quarter" idx="12"/>
          </p:nvPr>
        </p:nvGraphicFramePr>
        <p:xfrm>
          <a:off x="646723" y="2169746"/>
          <a:ext cx="3705412" cy="4079240"/>
        </p:xfrm>
        <a:graphic>
          <a:graphicData uri="http://schemas.openxmlformats.org/drawingml/2006/table">
            <a:tbl>
              <a:tblPr firstRow="1" bandRow="1">
                <a:tableStyleId>{93296810-A885-4BE3-A3E7-6D5BEEA58F35}</a:tableStyleId>
              </a:tblPr>
              <a:tblGrid>
                <a:gridCol w="406851">
                  <a:extLst>
                    <a:ext uri="{9D8B030D-6E8A-4147-A177-3AD203B41FA5}">
                      <a16:colId xmlns:a16="http://schemas.microsoft.com/office/drawing/2014/main" val="930900701"/>
                    </a:ext>
                  </a:extLst>
                </a:gridCol>
                <a:gridCol w="3298561">
                  <a:extLst>
                    <a:ext uri="{9D8B030D-6E8A-4147-A177-3AD203B41FA5}">
                      <a16:colId xmlns:a16="http://schemas.microsoft.com/office/drawing/2014/main" val="297530530"/>
                    </a:ext>
                  </a:extLst>
                </a:gridCol>
              </a:tblGrid>
              <a:tr h="370840">
                <a:tc>
                  <a:txBody>
                    <a:bodyPr/>
                    <a:lstStyle/>
                    <a:p>
                      <a:pPr algn="ctr"/>
                      <a:endParaRPr lang="en-US"/>
                    </a:p>
                  </a:txBody>
                  <a:tcPr/>
                </a:tc>
                <a:tc>
                  <a:txBody>
                    <a:bodyPr/>
                    <a:lstStyle/>
                    <a:p>
                      <a:r>
                        <a:rPr lang="en-US"/>
                        <a:t>Review Area</a:t>
                      </a:r>
                    </a:p>
                  </a:txBody>
                  <a:tcPr/>
                </a:tc>
                <a:extLst>
                  <a:ext uri="{0D108BD9-81ED-4DB2-BD59-A6C34878D82A}">
                    <a16:rowId xmlns:a16="http://schemas.microsoft.com/office/drawing/2014/main" val="1282205617"/>
                  </a:ext>
                </a:extLst>
              </a:tr>
              <a:tr h="370840">
                <a:tc>
                  <a:txBody>
                    <a:bodyPr/>
                    <a:lstStyle/>
                    <a:p>
                      <a:pPr algn="ctr"/>
                      <a:r>
                        <a:rPr lang="en-US"/>
                        <a:t>✅</a:t>
                      </a:r>
                    </a:p>
                  </a:txBody>
                  <a:tcPr/>
                </a:tc>
                <a:tc>
                  <a:txBody>
                    <a:bodyPr/>
                    <a:lstStyle/>
                    <a:p>
                      <a:r>
                        <a:rPr lang="en-US"/>
                        <a:t>Solution Fit</a:t>
                      </a:r>
                    </a:p>
                  </a:txBody>
                  <a:tcPr/>
                </a:tc>
                <a:extLst>
                  <a:ext uri="{0D108BD9-81ED-4DB2-BD59-A6C34878D82A}">
                    <a16:rowId xmlns:a16="http://schemas.microsoft.com/office/drawing/2014/main" val="2541485721"/>
                  </a:ext>
                </a:extLst>
              </a:tr>
              <a:tr h="370840">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a:t>➖</a:t>
                      </a:r>
                    </a:p>
                  </a:txBody>
                  <a:tcPr/>
                </a:tc>
                <a:tc>
                  <a:txBody>
                    <a:bodyPr/>
                    <a:lstStyle/>
                    <a:p>
                      <a:r>
                        <a:rPr lang="en-US"/>
                        <a:t>Architecture Documentation</a:t>
                      </a:r>
                    </a:p>
                  </a:txBody>
                  <a:tcPr/>
                </a:tc>
                <a:extLst>
                  <a:ext uri="{0D108BD9-81ED-4DB2-BD59-A6C34878D82A}">
                    <a16:rowId xmlns:a16="http://schemas.microsoft.com/office/drawing/2014/main" val="3262525720"/>
                  </a:ext>
                </a:extLst>
              </a:tr>
              <a:tr h="370840">
                <a:tc>
                  <a:txBody>
                    <a:bodyPr/>
                    <a:lstStyle/>
                    <a:p>
                      <a:pPr algn="ctr"/>
                      <a:r>
                        <a:rPr lang="en-US"/>
                        <a:t>➖</a:t>
                      </a:r>
                    </a:p>
                  </a:txBody>
                  <a:tcPr/>
                </a:tc>
                <a:tc>
                  <a:txBody>
                    <a:bodyPr/>
                    <a:lstStyle/>
                    <a:p>
                      <a:r>
                        <a:rPr lang="en-US"/>
                        <a:t>Geographic Residency </a:t>
                      </a:r>
                    </a:p>
                  </a:txBody>
                  <a:tcPr/>
                </a:tc>
                <a:extLst>
                  <a:ext uri="{0D108BD9-81ED-4DB2-BD59-A6C34878D82A}">
                    <a16:rowId xmlns:a16="http://schemas.microsoft.com/office/drawing/2014/main" val="2773759643"/>
                  </a:ext>
                </a:extLst>
              </a:tr>
              <a:tr h="370840">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a:t>➖</a:t>
                      </a:r>
                    </a:p>
                  </a:txBody>
                  <a:tcPr/>
                </a:tc>
                <a:tc>
                  <a:txBody>
                    <a:bodyPr/>
                    <a:lstStyle/>
                    <a:p>
                      <a:r>
                        <a:rPr lang="en-US"/>
                        <a:t>Users &amp; Licensing</a:t>
                      </a:r>
                    </a:p>
                  </a:txBody>
                  <a:tcPr/>
                </a:tc>
                <a:extLst>
                  <a:ext uri="{0D108BD9-81ED-4DB2-BD59-A6C34878D82A}">
                    <a16:rowId xmlns:a16="http://schemas.microsoft.com/office/drawing/2014/main" val="3718395984"/>
                  </a:ext>
                </a:extLst>
              </a:tr>
              <a:tr h="370840">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a:t>➖</a:t>
                      </a:r>
                    </a:p>
                  </a:txBody>
                  <a:tcPr/>
                </a:tc>
                <a:tc>
                  <a:txBody>
                    <a:bodyPr/>
                    <a:lstStyle/>
                    <a:p>
                      <a:r>
                        <a:rPr lang="en-US"/>
                        <a:t>Licensing Cloud Capacity</a:t>
                      </a:r>
                    </a:p>
                  </a:txBody>
                  <a:tcPr/>
                </a:tc>
                <a:extLst>
                  <a:ext uri="{0D108BD9-81ED-4DB2-BD59-A6C34878D82A}">
                    <a16:rowId xmlns:a16="http://schemas.microsoft.com/office/drawing/2014/main" val="377415208"/>
                  </a:ext>
                </a:extLst>
              </a:tr>
              <a:tr h="370840">
                <a:tc>
                  <a:txBody>
                    <a:bodyPr/>
                    <a:lstStyle/>
                    <a:p>
                      <a:pPr algn="ctr"/>
                      <a:r>
                        <a:rPr lang="en-US"/>
                        <a:t>⚠️</a:t>
                      </a:r>
                    </a:p>
                  </a:txBody>
                  <a:tcPr/>
                </a:tc>
                <a:tc>
                  <a:txBody>
                    <a:bodyPr/>
                    <a:lstStyle/>
                    <a:p>
                      <a:r>
                        <a:rPr lang="en-US"/>
                        <a:t>Load Testing</a:t>
                      </a:r>
                    </a:p>
                  </a:txBody>
                  <a:tcPr/>
                </a:tc>
                <a:extLst>
                  <a:ext uri="{0D108BD9-81ED-4DB2-BD59-A6C34878D82A}">
                    <a16:rowId xmlns:a16="http://schemas.microsoft.com/office/drawing/2014/main" val="3588417697"/>
                  </a:ext>
                </a:extLst>
              </a:tr>
              <a:tr h="370840">
                <a:tc>
                  <a:txBody>
                    <a:bodyPr/>
                    <a:lstStyle/>
                    <a:p>
                      <a:pPr algn="ctr"/>
                      <a:r>
                        <a:rPr lang="en-US"/>
                        <a:t>➖</a:t>
                      </a:r>
                    </a:p>
                  </a:txBody>
                  <a:tcPr/>
                </a:tc>
                <a:tc>
                  <a:txBody>
                    <a:bodyPr/>
                    <a:lstStyle/>
                    <a:p>
                      <a:r>
                        <a:rPr lang="en-US"/>
                        <a:t>Security Testing</a:t>
                      </a:r>
                    </a:p>
                  </a:txBody>
                  <a:tcPr/>
                </a:tc>
                <a:extLst>
                  <a:ext uri="{0D108BD9-81ED-4DB2-BD59-A6C34878D82A}">
                    <a16:rowId xmlns:a16="http://schemas.microsoft.com/office/drawing/2014/main" val="1653686471"/>
                  </a:ext>
                </a:extLst>
              </a:tr>
              <a:tr h="370840">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a:t>➖</a:t>
                      </a:r>
                    </a:p>
                  </a:txBody>
                  <a:tcPr/>
                </a:tc>
                <a:tc>
                  <a:txBody>
                    <a:bodyPr/>
                    <a:lstStyle/>
                    <a:p>
                      <a:r>
                        <a:rPr lang="en-US"/>
                        <a:t>Go Live Readiness</a:t>
                      </a:r>
                    </a:p>
                  </a:txBody>
                  <a:tcPr/>
                </a:tc>
                <a:extLst>
                  <a:ext uri="{0D108BD9-81ED-4DB2-BD59-A6C34878D82A}">
                    <a16:rowId xmlns:a16="http://schemas.microsoft.com/office/drawing/2014/main" val="4004867982"/>
                  </a:ext>
                </a:extLst>
              </a:tr>
              <a:tr h="370840">
                <a:tc>
                  <a:txBody>
                    <a:bodyPr/>
                    <a:lstStyle/>
                    <a:p>
                      <a:pPr algn="ctr"/>
                      <a:r>
                        <a:rPr lang="en-US"/>
                        <a:t>✅</a:t>
                      </a:r>
                    </a:p>
                  </a:txBody>
                  <a:tcPr/>
                </a:tc>
                <a:tc>
                  <a:txBody>
                    <a:bodyPr/>
                    <a:lstStyle/>
                    <a:p>
                      <a:r>
                        <a:rPr lang="en-US"/>
                        <a:t>Customization</a:t>
                      </a:r>
                    </a:p>
                  </a:txBody>
                  <a:tcPr/>
                </a:tc>
                <a:extLst>
                  <a:ext uri="{0D108BD9-81ED-4DB2-BD59-A6C34878D82A}">
                    <a16:rowId xmlns:a16="http://schemas.microsoft.com/office/drawing/2014/main" val="1034087149"/>
                  </a:ext>
                </a:extLst>
              </a:tr>
              <a:tr h="370840">
                <a:tc>
                  <a:txBody>
                    <a:bodyPr/>
                    <a:lstStyle/>
                    <a:p>
                      <a:pPr algn="ctr"/>
                      <a:r>
                        <a:rPr lang="en-US"/>
                        <a:t>➖</a:t>
                      </a:r>
                    </a:p>
                  </a:txBody>
                  <a:tcPr/>
                </a:tc>
                <a:tc>
                  <a:txBody>
                    <a:bodyPr/>
                    <a:lstStyle/>
                    <a:p>
                      <a:r>
                        <a:rPr lang="en-US"/>
                        <a:t>Caching</a:t>
                      </a:r>
                    </a:p>
                  </a:txBody>
                  <a:tcPr/>
                </a:tc>
                <a:extLst>
                  <a:ext uri="{0D108BD9-81ED-4DB2-BD59-A6C34878D82A}">
                    <a16:rowId xmlns:a16="http://schemas.microsoft.com/office/drawing/2014/main" val="3398422654"/>
                  </a:ext>
                </a:extLst>
              </a:tr>
            </a:tbl>
          </a:graphicData>
        </a:graphic>
      </p:graphicFrame>
      <p:sp>
        <p:nvSpPr>
          <p:cNvPr id="4" name="Content Placeholder 3">
            <a:extLst>
              <a:ext uri="{FF2B5EF4-FFF2-40B4-BE49-F238E27FC236}">
                <a16:creationId xmlns:a16="http://schemas.microsoft.com/office/drawing/2014/main" id="{7FABA7C7-1EDA-B7CD-48F2-86E89FA22358}"/>
              </a:ext>
            </a:extLst>
          </p:cNvPr>
          <p:cNvSpPr>
            <a:spLocks noGrp="1"/>
          </p:cNvSpPr>
          <p:nvPr>
            <p:ph sz="quarter" idx="13"/>
          </p:nvPr>
        </p:nvSpPr>
        <p:spPr>
          <a:xfrm>
            <a:off x="9234140" y="2169746"/>
            <a:ext cx="2734329" cy="1052596"/>
          </a:xfrm>
        </p:spPr>
        <p:txBody>
          <a:bodyPr/>
          <a:lstStyle/>
          <a:p>
            <a:r>
              <a:rPr lang="en-US" sz="1800"/>
              <a:t>Legend:</a:t>
            </a:r>
          </a:p>
          <a:p>
            <a:pPr lvl="1"/>
            <a:r>
              <a:rPr lang="en-US" sz="1400"/>
              <a:t>✅Good</a:t>
            </a:r>
          </a:p>
          <a:p>
            <a:pPr lvl="1"/>
            <a:r>
              <a:rPr lang="en-US" sz="1400"/>
              <a:t>➖ Did not review</a:t>
            </a:r>
          </a:p>
          <a:p>
            <a:pPr lvl="1"/>
            <a:r>
              <a:rPr lang="en-US" sz="1400"/>
              <a:t>⚠️Concern/Risk</a:t>
            </a:r>
          </a:p>
        </p:txBody>
      </p:sp>
      <p:graphicFrame>
        <p:nvGraphicFramePr>
          <p:cNvPr id="6" name="Content Placeholder 4">
            <a:extLst>
              <a:ext uri="{FF2B5EF4-FFF2-40B4-BE49-F238E27FC236}">
                <a16:creationId xmlns:a16="http://schemas.microsoft.com/office/drawing/2014/main" id="{B7832770-3FB2-7011-5C82-160C6F3DB93C}"/>
              </a:ext>
            </a:extLst>
          </p:cNvPr>
          <p:cNvGraphicFramePr>
            <a:graphicFrameLocks/>
          </p:cNvGraphicFramePr>
          <p:nvPr/>
        </p:nvGraphicFramePr>
        <p:xfrm>
          <a:off x="5055117" y="2173162"/>
          <a:ext cx="3705412" cy="2966720"/>
        </p:xfrm>
        <a:graphic>
          <a:graphicData uri="http://schemas.openxmlformats.org/drawingml/2006/table">
            <a:tbl>
              <a:tblPr firstRow="1" bandRow="1">
                <a:tableStyleId>{93296810-A885-4BE3-A3E7-6D5BEEA58F35}</a:tableStyleId>
              </a:tblPr>
              <a:tblGrid>
                <a:gridCol w="406851">
                  <a:extLst>
                    <a:ext uri="{9D8B030D-6E8A-4147-A177-3AD203B41FA5}">
                      <a16:colId xmlns:a16="http://schemas.microsoft.com/office/drawing/2014/main" val="930900701"/>
                    </a:ext>
                  </a:extLst>
                </a:gridCol>
                <a:gridCol w="3298561">
                  <a:extLst>
                    <a:ext uri="{9D8B030D-6E8A-4147-A177-3AD203B41FA5}">
                      <a16:colId xmlns:a16="http://schemas.microsoft.com/office/drawing/2014/main" val="297530530"/>
                    </a:ext>
                  </a:extLst>
                </a:gridCol>
              </a:tblGrid>
              <a:tr h="370840">
                <a:tc>
                  <a:txBody>
                    <a:bodyPr/>
                    <a:lstStyle/>
                    <a:p>
                      <a:pPr algn="ctr"/>
                      <a:endParaRPr lang="en-US"/>
                    </a:p>
                  </a:txBody>
                  <a:tcPr/>
                </a:tc>
                <a:tc>
                  <a:txBody>
                    <a:bodyPr/>
                    <a:lstStyle/>
                    <a:p>
                      <a:r>
                        <a:rPr lang="en-US"/>
                        <a:t>Review Area</a:t>
                      </a:r>
                    </a:p>
                  </a:txBody>
                  <a:tcPr/>
                </a:tc>
                <a:extLst>
                  <a:ext uri="{0D108BD9-81ED-4DB2-BD59-A6C34878D82A}">
                    <a16:rowId xmlns:a16="http://schemas.microsoft.com/office/drawing/2014/main" val="1282205617"/>
                  </a:ext>
                </a:extLst>
              </a:tr>
              <a:tr h="370840">
                <a:tc>
                  <a:txBody>
                    <a:bodyPr/>
                    <a:lstStyle/>
                    <a:p>
                      <a:pPr algn="ctr"/>
                      <a:r>
                        <a:rPr lang="en-US"/>
                        <a:t>✅</a:t>
                      </a:r>
                    </a:p>
                  </a:txBody>
                  <a:tcPr/>
                </a:tc>
                <a:tc>
                  <a:txBody>
                    <a:bodyPr/>
                    <a:lstStyle/>
                    <a:p>
                      <a:r>
                        <a:rPr lang="en-US"/>
                        <a:t>User Identity</a:t>
                      </a:r>
                    </a:p>
                  </a:txBody>
                  <a:tcPr/>
                </a:tc>
                <a:extLst>
                  <a:ext uri="{0D108BD9-81ED-4DB2-BD59-A6C34878D82A}">
                    <a16:rowId xmlns:a16="http://schemas.microsoft.com/office/drawing/2014/main" val="2541485721"/>
                  </a:ext>
                </a:extLst>
              </a:tr>
              <a:tr h="370840">
                <a:tc>
                  <a:txBody>
                    <a:bodyPr/>
                    <a:lstStyle/>
                    <a:p>
                      <a:pPr algn="ctr"/>
                      <a:r>
                        <a:rPr lang="en-US"/>
                        <a:t>➖</a:t>
                      </a:r>
                    </a:p>
                  </a:txBody>
                  <a:tcPr/>
                </a:tc>
                <a:tc>
                  <a:txBody>
                    <a:bodyPr/>
                    <a:lstStyle/>
                    <a:p>
                      <a:r>
                        <a:rPr lang="en-US"/>
                        <a:t>ALM</a:t>
                      </a:r>
                    </a:p>
                  </a:txBody>
                  <a:tcPr/>
                </a:tc>
                <a:extLst>
                  <a:ext uri="{0D108BD9-81ED-4DB2-BD59-A6C34878D82A}">
                    <a16:rowId xmlns:a16="http://schemas.microsoft.com/office/drawing/2014/main" val="3262525720"/>
                  </a:ext>
                </a:extLst>
              </a:tr>
              <a:tr h="370840">
                <a:tc>
                  <a:txBody>
                    <a:bodyPr/>
                    <a:lstStyle/>
                    <a:p>
                      <a:pPr algn="ctr"/>
                      <a:r>
                        <a:rPr lang="en-US"/>
                        <a:t>⚠️</a:t>
                      </a:r>
                    </a:p>
                  </a:txBody>
                  <a:tcPr/>
                </a:tc>
                <a:tc>
                  <a:txBody>
                    <a:bodyPr/>
                    <a:lstStyle/>
                    <a:p>
                      <a:r>
                        <a:rPr lang="en-US"/>
                        <a:t>Data Security</a:t>
                      </a:r>
                    </a:p>
                  </a:txBody>
                  <a:tcPr/>
                </a:tc>
                <a:extLst>
                  <a:ext uri="{0D108BD9-81ED-4DB2-BD59-A6C34878D82A}">
                    <a16:rowId xmlns:a16="http://schemas.microsoft.com/office/drawing/2014/main" val="2773759643"/>
                  </a:ext>
                </a:extLst>
              </a:tr>
              <a:tr h="370840">
                <a:tc>
                  <a:txBody>
                    <a:bodyPr/>
                    <a:lstStyle/>
                    <a:p>
                      <a:pPr algn="ctr"/>
                      <a:r>
                        <a:rPr lang="en-US"/>
                        <a:t>➖</a:t>
                      </a:r>
                    </a:p>
                  </a:txBody>
                  <a:tcPr/>
                </a:tc>
                <a:tc>
                  <a:txBody>
                    <a:bodyPr/>
                    <a:lstStyle/>
                    <a:p>
                      <a:r>
                        <a:rPr lang="en-US"/>
                        <a:t>Custom Integrations</a:t>
                      </a:r>
                    </a:p>
                  </a:txBody>
                  <a:tcPr/>
                </a:tc>
                <a:extLst>
                  <a:ext uri="{0D108BD9-81ED-4DB2-BD59-A6C34878D82A}">
                    <a16:rowId xmlns:a16="http://schemas.microsoft.com/office/drawing/2014/main" val="3718395984"/>
                  </a:ext>
                </a:extLst>
              </a:tr>
              <a:tr h="370840">
                <a:tc>
                  <a:txBody>
                    <a:bodyPr/>
                    <a:lstStyle/>
                    <a:p>
                      <a:pPr algn="ctr"/>
                      <a:r>
                        <a:rPr lang="en-US"/>
                        <a:t>➖</a:t>
                      </a:r>
                    </a:p>
                  </a:txBody>
                  <a:tcPr/>
                </a:tc>
                <a:tc>
                  <a:txBody>
                    <a:bodyPr/>
                    <a:lstStyle/>
                    <a:p>
                      <a:r>
                        <a:rPr lang="en-US"/>
                        <a:t>AI Capabilities </a:t>
                      </a:r>
                    </a:p>
                  </a:txBody>
                  <a:tcPr/>
                </a:tc>
                <a:extLst>
                  <a:ext uri="{0D108BD9-81ED-4DB2-BD59-A6C34878D82A}">
                    <a16:rowId xmlns:a16="http://schemas.microsoft.com/office/drawing/2014/main" val="3588417697"/>
                  </a:ext>
                </a:extLst>
              </a:tr>
              <a:tr h="370840">
                <a:tc>
                  <a:txBody>
                    <a:bodyPr/>
                    <a:lstStyle/>
                    <a:p>
                      <a:pPr algn="ctr"/>
                      <a:r>
                        <a:rPr lang="en-US"/>
                        <a:t>⚠️</a:t>
                      </a:r>
                    </a:p>
                  </a:txBody>
                  <a:tcPr/>
                </a:tc>
                <a:tc>
                  <a:txBody>
                    <a:bodyPr/>
                    <a:lstStyle/>
                    <a:p>
                      <a:r>
                        <a:rPr lang="en-US"/>
                        <a:t>Modernization/Migrations</a:t>
                      </a:r>
                    </a:p>
                  </a:txBody>
                  <a:tcPr/>
                </a:tc>
                <a:extLst>
                  <a:ext uri="{0D108BD9-81ED-4DB2-BD59-A6C34878D82A}">
                    <a16:rowId xmlns:a16="http://schemas.microsoft.com/office/drawing/2014/main" val="1653686471"/>
                  </a:ext>
                </a:extLst>
              </a:tr>
              <a:tr h="370840">
                <a:tc>
                  <a:txBody>
                    <a:bodyPr/>
                    <a:lstStyle/>
                    <a:p>
                      <a:pPr algn="ctr"/>
                      <a:r>
                        <a:rPr lang="en-US"/>
                        <a:t>➖</a:t>
                      </a:r>
                    </a:p>
                  </a:txBody>
                  <a:tcPr/>
                </a:tc>
                <a:tc>
                  <a:txBody>
                    <a:bodyPr/>
                    <a:lstStyle/>
                    <a:p>
                      <a:r>
                        <a:rPr lang="en-US"/>
                        <a:t>Roadmap Asks</a:t>
                      </a:r>
                    </a:p>
                  </a:txBody>
                  <a:tcPr/>
                </a:tc>
                <a:extLst>
                  <a:ext uri="{0D108BD9-81ED-4DB2-BD59-A6C34878D82A}">
                    <a16:rowId xmlns:a16="http://schemas.microsoft.com/office/drawing/2014/main" val="1622334137"/>
                  </a:ext>
                </a:extLst>
              </a:tr>
            </a:tbl>
          </a:graphicData>
        </a:graphic>
      </p:graphicFrame>
    </p:spTree>
    <p:extLst>
      <p:ext uri="{BB962C8B-B14F-4D97-AF65-F5344CB8AC3E}">
        <p14:creationId xmlns:p14="http://schemas.microsoft.com/office/powerpoint/2010/main" val="241801657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FDEC6-3779-AA71-9AA0-A9865665C725}"/>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37EA8CE-9EA6-32D2-5396-3A94F2FA6C0C}"/>
              </a:ext>
            </a:extLst>
          </p:cNvPr>
          <p:cNvGraphicFramePr>
            <a:graphicFrameLocks noGrp="1"/>
          </p:cNvGraphicFramePr>
          <p:nvPr/>
        </p:nvGraphicFramePr>
        <p:xfrm>
          <a:off x="0" y="0"/>
          <a:ext cx="12192000" cy="1435100"/>
        </p:xfrm>
        <a:graphic>
          <a:graphicData uri="http://schemas.openxmlformats.org/drawingml/2006/table">
            <a:tbl>
              <a:tblPr firstRow="1" bandRow="1">
                <a:tableStyleId>{E8B1032C-EA38-4F05-BA0D-38AFFFC7BED3}</a:tableStyleId>
              </a:tblPr>
              <a:tblGrid>
                <a:gridCol w="692524">
                  <a:extLst>
                    <a:ext uri="{9D8B030D-6E8A-4147-A177-3AD203B41FA5}">
                      <a16:colId xmlns:a16="http://schemas.microsoft.com/office/drawing/2014/main" val="3601535775"/>
                    </a:ext>
                  </a:extLst>
                </a:gridCol>
                <a:gridCol w="11499476">
                  <a:extLst>
                    <a:ext uri="{9D8B030D-6E8A-4147-A177-3AD203B41FA5}">
                      <a16:colId xmlns:a16="http://schemas.microsoft.com/office/drawing/2014/main" val="1161677279"/>
                    </a:ext>
                  </a:extLst>
                </a:gridCol>
              </a:tblGrid>
              <a:tr h="717550">
                <a:tc>
                  <a:txBody>
                    <a:bodyPr/>
                    <a:lstStyle/>
                    <a:p>
                      <a:endParaRPr lang="en-US"/>
                    </a:p>
                  </a:txBody>
                  <a:tcPr/>
                </a:tc>
                <a:tc>
                  <a:txBody>
                    <a:bodyPr/>
                    <a:lstStyle/>
                    <a:p>
                      <a:endParaRPr lang="en-US"/>
                    </a:p>
                  </a:txBody>
                  <a:tcPr/>
                </a:tc>
                <a:extLst>
                  <a:ext uri="{0D108BD9-81ED-4DB2-BD59-A6C34878D82A}">
                    <a16:rowId xmlns:a16="http://schemas.microsoft.com/office/drawing/2014/main" val="147364866"/>
                  </a:ext>
                </a:extLst>
              </a:tr>
              <a:tr h="717550">
                <a:tc>
                  <a:txBody>
                    <a:bodyPr/>
                    <a:lstStyle/>
                    <a:p>
                      <a:pPr algn="l"/>
                      <a:endParaRPr lang="en-US"/>
                    </a:p>
                  </a:txBody>
                  <a:tcPr anchor="ctr"/>
                </a:tc>
                <a:tc>
                  <a:txBody>
                    <a:bodyPr/>
                    <a:lstStyle/>
                    <a:p>
                      <a:pPr algn="l"/>
                      <a:r>
                        <a:rPr lang="en-US"/>
                        <a:t>Concern</a:t>
                      </a:r>
                    </a:p>
                  </a:txBody>
                  <a:tcPr anchor="ctr"/>
                </a:tc>
                <a:extLst>
                  <a:ext uri="{0D108BD9-81ED-4DB2-BD59-A6C34878D82A}">
                    <a16:rowId xmlns:a16="http://schemas.microsoft.com/office/drawing/2014/main" val="2015146985"/>
                  </a:ext>
                </a:extLst>
              </a:tr>
            </a:tbl>
          </a:graphicData>
        </a:graphic>
      </p:graphicFrame>
      <p:sp>
        <p:nvSpPr>
          <p:cNvPr id="2" name="Title 1">
            <a:extLst>
              <a:ext uri="{FF2B5EF4-FFF2-40B4-BE49-F238E27FC236}">
                <a16:creationId xmlns:a16="http://schemas.microsoft.com/office/drawing/2014/main" id="{CE163F41-215C-EC0A-3476-E3394A210F42}"/>
              </a:ext>
            </a:extLst>
          </p:cNvPr>
          <p:cNvSpPr>
            <a:spLocks noGrp="1"/>
          </p:cNvSpPr>
          <p:nvPr>
            <p:ph type="title"/>
          </p:nvPr>
        </p:nvSpPr>
        <p:spPr>
          <a:xfrm>
            <a:off x="834885" y="63660"/>
            <a:ext cx="10774503" cy="553998"/>
          </a:xfrm>
        </p:spPr>
        <p:txBody>
          <a:bodyPr/>
          <a:lstStyle/>
          <a:p>
            <a:r>
              <a:rPr lang="en-US"/>
              <a:t>Solution Review Area (Template Slide)</a:t>
            </a:r>
          </a:p>
        </p:txBody>
      </p:sp>
      <p:sp>
        <p:nvSpPr>
          <p:cNvPr id="3" name="Content Placeholder 2">
            <a:extLst>
              <a:ext uri="{FF2B5EF4-FFF2-40B4-BE49-F238E27FC236}">
                <a16:creationId xmlns:a16="http://schemas.microsoft.com/office/drawing/2014/main" id="{9857BAB8-E0B3-2CED-3A7D-2B62B1D3913F}"/>
              </a:ext>
            </a:extLst>
          </p:cNvPr>
          <p:cNvSpPr>
            <a:spLocks noGrp="1"/>
          </p:cNvSpPr>
          <p:nvPr>
            <p:ph sz="quarter" idx="12"/>
          </p:nvPr>
        </p:nvSpPr>
        <p:spPr>
          <a:xfrm>
            <a:off x="834885" y="1845236"/>
            <a:ext cx="5211763" cy="2425279"/>
          </a:xfrm>
        </p:spPr>
        <p:txBody>
          <a:bodyPr/>
          <a:lstStyle/>
          <a:p>
            <a:r>
              <a:rPr lang="en-US"/>
              <a:t>Discussion Point  A</a:t>
            </a:r>
          </a:p>
          <a:p>
            <a:pPr lvl="1"/>
            <a:r>
              <a:rPr lang="en-US"/>
              <a:t>No </a:t>
            </a:r>
          </a:p>
          <a:p>
            <a:pPr lvl="1"/>
            <a:endParaRPr lang="en-US"/>
          </a:p>
          <a:p>
            <a:r>
              <a:rPr lang="en-US"/>
              <a:t>Discussion Point  B</a:t>
            </a:r>
          </a:p>
          <a:p>
            <a:pPr lvl="1"/>
            <a:r>
              <a:rPr lang="en-US"/>
              <a:t>Maybe</a:t>
            </a:r>
          </a:p>
          <a:p>
            <a:pPr marL="228600" lvl="1" indent="0">
              <a:buNone/>
            </a:pPr>
            <a:endParaRPr lang="en-US"/>
          </a:p>
        </p:txBody>
      </p:sp>
      <p:sp>
        <p:nvSpPr>
          <p:cNvPr id="4" name="Content Placeholder 3">
            <a:extLst>
              <a:ext uri="{FF2B5EF4-FFF2-40B4-BE49-F238E27FC236}">
                <a16:creationId xmlns:a16="http://schemas.microsoft.com/office/drawing/2014/main" id="{02A19E50-F8B4-B964-1759-125FC0369870}"/>
              </a:ext>
            </a:extLst>
          </p:cNvPr>
          <p:cNvSpPr>
            <a:spLocks noGrp="1"/>
          </p:cNvSpPr>
          <p:nvPr>
            <p:ph sz="quarter" idx="13"/>
          </p:nvPr>
        </p:nvSpPr>
        <p:spPr>
          <a:xfrm>
            <a:off x="6483817" y="1845236"/>
            <a:ext cx="5219700" cy="861774"/>
          </a:xfrm>
        </p:spPr>
        <p:txBody>
          <a:bodyPr/>
          <a:lstStyle/>
          <a:p>
            <a:r>
              <a:rPr lang="en-US"/>
              <a:t>Reason the discussion point is important </a:t>
            </a:r>
          </a:p>
        </p:txBody>
      </p:sp>
      <p:pic>
        <p:nvPicPr>
          <p:cNvPr id="6" name="Graphic 5" descr="Warning with solid fill">
            <a:extLst>
              <a:ext uri="{FF2B5EF4-FFF2-40B4-BE49-F238E27FC236}">
                <a16:creationId xmlns:a16="http://schemas.microsoft.com/office/drawing/2014/main" id="{06D1831D-6109-EE40-81B0-2AC038B4B51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0" y="717550"/>
            <a:ext cx="681318" cy="681318"/>
          </a:xfrm>
          <a:prstGeom prst="rect">
            <a:avLst/>
          </a:prstGeom>
        </p:spPr>
      </p:pic>
      <p:pic>
        <p:nvPicPr>
          <p:cNvPr id="7" name="Graphic 6" descr="Badge Unfollow with solid fill">
            <a:extLst>
              <a:ext uri="{FF2B5EF4-FFF2-40B4-BE49-F238E27FC236}">
                <a16:creationId xmlns:a16="http://schemas.microsoft.com/office/drawing/2014/main" id="{CB5E94CF-4BE7-5EAB-EFB9-0B41686749E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593674" y="735499"/>
            <a:ext cx="681318" cy="681318"/>
          </a:xfrm>
          <a:prstGeom prst="rect">
            <a:avLst/>
          </a:prstGeom>
        </p:spPr>
      </p:pic>
      <p:pic>
        <p:nvPicPr>
          <p:cNvPr id="8" name="Graphic 7" descr="Badge Tick1 with solid fill">
            <a:extLst>
              <a:ext uri="{FF2B5EF4-FFF2-40B4-BE49-F238E27FC236}">
                <a16:creationId xmlns:a16="http://schemas.microsoft.com/office/drawing/2014/main" id="{7DEED234-BA32-3866-9172-0C9468540B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12356" y="717216"/>
            <a:ext cx="681318" cy="681318"/>
          </a:xfrm>
          <a:prstGeom prst="rect">
            <a:avLst/>
          </a:prstGeom>
        </p:spPr>
      </p:pic>
      <p:graphicFrame>
        <p:nvGraphicFramePr>
          <p:cNvPr id="9" name="Table 8">
            <a:extLst>
              <a:ext uri="{FF2B5EF4-FFF2-40B4-BE49-F238E27FC236}">
                <a16:creationId xmlns:a16="http://schemas.microsoft.com/office/drawing/2014/main" id="{2A0A8EC1-4B0E-8A7B-C42A-8D96459AEA88}"/>
              </a:ext>
            </a:extLst>
          </p:cNvPr>
          <p:cNvGraphicFramePr>
            <a:graphicFrameLocks noGrp="1"/>
          </p:cNvGraphicFramePr>
          <p:nvPr/>
        </p:nvGraphicFramePr>
        <p:xfrm>
          <a:off x="403506" y="5163920"/>
          <a:ext cx="11205882" cy="1418874"/>
        </p:xfrm>
        <a:graphic>
          <a:graphicData uri="http://schemas.openxmlformats.org/drawingml/2006/table">
            <a:tbl>
              <a:tblPr firstRow="1" bandRow="1">
                <a:tableStyleId>{2A488322-F2BA-4B5B-9748-0D474271808F}</a:tableStyleId>
              </a:tblPr>
              <a:tblGrid>
                <a:gridCol w="11205882">
                  <a:extLst>
                    <a:ext uri="{9D8B030D-6E8A-4147-A177-3AD203B41FA5}">
                      <a16:colId xmlns:a16="http://schemas.microsoft.com/office/drawing/2014/main" val="1857591063"/>
                    </a:ext>
                  </a:extLst>
                </a:gridCol>
              </a:tblGrid>
              <a:tr h="328536">
                <a:tc>
                  <a:txBody>
                    <a:bodyPr/>
                    <a:lstStyle/>
                    <a:p>
                      <a:r>
                        <a:rPr lang="en-US"/>
                        <a:t>Recommendation:</a:t>
                      </a:r>
                    </a:p>
                  </a:txBody>
                  <a:tcPr/>
                </a:tc>
                <a:extLst>
                  <a:ext uri="{0D108BD9-81ED-4DB2-BD59-A6C34878D82A}">
                    <a16:rowId xmlns:a16="http://schemas.microsoft.com/office/drawing/2014/main" val="1088891539"/>
                  </a:ext>
                </a:extLst>
              </a:tr>
              <a:tr h="1053114">
                <a:tc>
                  <a:txBody>
                    <a:bodyPr/>
                    <a:lstStyle/>
                    <a:p>
                      <a:pPr marL="285750" lvl="0" indent="-285750">
                        <a:buFont typeface="Arial" panose="020B0604020202020204" pitchFamily="34" charset="0"/>
                        <a:buChar char="•"/>
                      </a:pPr>
                      <a:r>
                        <a:rPr lang="en-US"/>
                        <a:t>Do this for A</a:t>
                      </a:r>
                    </a:p>
                    <a:p>
                      <a:pPr marL="285750" lvl="0" indent="-285750">
                        <a:buFont typeface="Arial" panose="020B0604020202020204" pitchFamily="34" charset="0"/>
                        <a:buChar char="•"/>
                      </a:pPr>
                      <a:r>
                        <a:rPr lang="en-US"/>
                        <a:t>Do this for B</a:t>
                      </a:r>
                    </a:p>
                  </a:txBody>
                  <a:tcPr/>
                </a:tc>
                <a:extLst>
                  <a:ext uri="{0D108BD9-81ED-4DB2-BD59-A6C34878D82A}">
                    <a16:rowId xmlns:a16="http://schemas.microsoft.com/office/drawing/2014/main" val="1318210204"/>
                  </a:ext>
                </a:extLst>
              </a:tr>
            </a:tbl>
          </a:graphicData>
        </a:graphic>
      </p:graphicFrame>
      <p:pic>
        <p:nvPicPr>
          <p:cNvPr id="10" name="Graphic 9" descr="Clipboard with solid fill">
            <a:extLst>
              <a:ext uri="{FF2B5EF4-FFF2-40B4-BE49-F238E27FC236}">
                <a16:creationId xmlns:a16="http://schemas.microsoft.com/office/drawing/2014/main" id="{544C006A-9613-1E24-549E-A74919DC153F}"/>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585966" y="712645"/>
            <a:ext cx="681318" cy="681318"/>
          </a:xfrm>
          <a:prstGeom prst="rect">
            <a:avLst/>
          </a:prstGeom>
        </p:spPr>
      </p:pic>
      <p:pic>
        <p:nvPicPr>
          <p:cNvPr id="11" name="Graphic 10" descr="Clipboard Checked with solid fill">
            <a:extLst>
              <a:ext uri="{FF2B5EF4-FFF2-40B4-BE49-F238E27FC236}">
                <a16:creationId xmlns:a16="http://schemas.microsoft.com/office/drawing/2014/main" id="{ADC8A728-66DE-A6B5-B676-BCD6AE5C8585}"/>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117845" y="712645"/>
            <a:ext cx="681318" cy="681318"/>
          </a:xfrm>
          <a:prstGeom prst="rect">
            <a:avLst/>
          </a:prstGeom>
        </p:spPr>
      </p:pic>
      <p:pic>
        <p:nvPicPr>
          <p:cNvPr id="12" name="Graphic 11" descr="Clipboard Mixed with solid fill">
            <a:extLst>
              <a:ext uri="{FF2B5EF4-FFF2-40B4-BE49-F238E27FC236}">
                <a16:creationId xmlns:a16="http://schemas.microsoft.com/office/drawing/2014/main" id="{5FFBCB70-AF14-3AA6-57E8-60F4400956F2}"/>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4649724" y="721787"/>
            <a:ext cx="681318" cy="681318"/>
          </a:xfrm>
          <a:prstGeom prst="rect">
            <a:avLst/>
          </a:prstGeom>
        </p:spPr>
      </p:pic>
    </p:spTree>
    <p:extLst>
      <p:ext uri="{BB962C8B-B14F-4D97-AF65-F5344CB8AC3E}">
        <p14:creationId xmlns:p14="http://schemas.microsoft.com/office/powerpoint/2010/main" val="118704189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5EB36-8190-F473-D969-62E5C901CDEC}"/>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64CA9D0-398D-602A-0D63-B11D764F9BAA}"/>
              </a:ext>
            </a:extLst>
          </p:cNvPr>
          <p:cNvGraphicFramePr>
            <a:graphicFrameLocks noGrp="1"/>
          </p:cNvGraphicFramePr>
          <p:nvPr/>
        </p:nvGraphicFramePr>
        <p:xfrm>
          <a:off x="0" y="0"/>
          <a:ext cx="12192000" cy="1435100"/>
        </p:xfrm>
        <a:graphic>
          <a:graphicData uri="http://schemas.openxmlformats.org/drawingml/2006/table">
            <a:tbl>
              <a:tblPr firstRow="1" bandRow="1">
                <a:tableStyleId>{E8B1032C-EA38-4F05-BA0D-38AFFFC7BED3}</a:tableStyleId>
              </a:tblPr>
              <a:tblGrid>
                <a:gridCol w="692524">
                  <a:extLst>
                    <a:ext uri="{9D8B030D-6E8A-4147-A177-3AD203B41FA5}">
                      <a16:colId xmlns:a16="http://schemas.microsoft.com/office/drawing/2014/main" val="3601535775"/>
                    </a:ext>
                  </a:extLst>
                </a:gridCol>
                <a:gridCol w="11499476">
                  <a:extLst>
                    <a:ext uri="{9D8B030D-6E8A-4147-A177-3AD203B41FA5}">
                      <a16:colId xmlns:a16="http://schemas.microsoft.com/office/drawing/2014/main" val="1161677279"/>
                    </a:ext>
                  </a:extLst>
                </a:gridCol>
              </a:tblGrid>
              <a:tr h="717550">
                <a:tc>
                  <a:txBody>
                    <a:bodyPr/>
                    <a:lstStyle/>
                    <a:p>
                      <a:endParaRPr lang="en-US"/>
                    </a:p>
                  </a:txBody>
                  <a:tcPr/>
                </a:tc>
                <a:tc>
                  <a:txBody>
                    <a:bodyPr/>
                    <a:lstStyle/>
                    <a:p>
                      <a:endParaRPr lang="en-US"/>
                    </a:p>
                  </a:txBody>
                  <a:tcPr/>
                </a:tc>
                <a:extLst>
                  <a:ext uri="{0D108BD9-81ED-4DB2-BD59-A6C34878D82A}">
                    <a16:rowId xmlns:a16="http://schemas.microsoft.com/office/drawing/2014/main" val="147364866"/>
                  </a:ext>
                </a:extLst>
              </a:tr>
              <a:tr h="717550">
                <a:tc>
                  <a:txBody>
                    <a:bodyPr/>
                    <a:lstStyle/>
                    <a:p>
                      <a:endParaRPr lang="en-US"/>
                    </a:p>
                  </a:txBody>
                  <a:tcPr anchor="ctr"/>
                </a:tc>
                <a:tc>
                  <a:txBody>
                    <a:bodyPr/>
                    <a:lstStyle/>
                    <a:p>
                      <a:r>
                        <a:rPr lang="en-US"/>
                        <a:t>Green</a:t>
                      </a:r>
                    </a:p>
                  </a:txBody>
                  <a:tcPr anchor="ctr"/>
                </a:tc>
                <a:extLst>
                  <a:ext uri="{0D108BD9-81ED-4DB2-BD59-A6C34878D82A}">
                    <a16:rowId xmlns:a16="http://schemas.microsoft.com/office/drawing/2014/main" val="2015146985"/>
                  </a:ext>
                </a:extLst>
              </a:tr>
            </a:tbl>
          </a:graphicData>
        </a:graphic>
      </p:graphicFrame>
      <p:sp>
        <p:nvSpPr>
          <p:cNvPr id="2" name="Title 1">
            <a:extLst>
              <a:ext uri="{FF2B5EF4-FFF2-40B4-BE49-F238E27FC236}">
                <a16:creationId xmlns:a16="http://schemas.microsoft.com/office/drawing/2014/main" id="{92F2E9A9-7633-38FE-0E7A-ED1F33E82283}"/>
              </a:ext>
            </a:extLst>
          </p:cNvPr>
          <p:cNvSpPr>
            <a:spLocks noGrp="1"/>
          </p:cNvSpPr>
          <p:nvPr>
            <p:ph type="title"/>
          </p:nvPr>
        </p:nvSpPr>
        <p:spPr>
          <a:xfrm>
            <a:off x="834885" y="63660"/>
            <a:ext cx="10774503" cy="553998"/>
          </a:xfrm>
        </p:spPr>
        <p:txBody>
          <a:bodyPr/>
          <a:lstStyle/>
          <a:p>
            <a:r>
              <a:rPr lang="en-US"/>
              <a:t>Solution Fit</a:t>
            </a:r>
          </a:p>
        </p:txBody>
      </p:sp>
      <p:sp>
        <p:nvSpPr>
          <p:cNvPr id="3" name="Content Placeholder 2">
            <a:extLst>
              <a:ext uri="{FF2B5EF4-FFF2-40B4-BE49-F238E27FC236}">
                <a16:creationId xmlns:a16="http://schemas.microsoft.com/office/drawing/2014/main" id="{9761B92B-20EE-8A5C-F048-2875FE34D67E}"/>
              </a:ext>
            </a:extLst>
          </p:cNvPr>
          <p:cNvSpPr>
            <a:spLocks noGrp="1"/>
          </p:cNvSpPr>
          <p:nvPr>
            <p:ph sz="quarter" idx="12"/>
          </p:nvPr>
        </p:nvSpPr>
        <p:spPr>
          <a:xfrm>
            <a:off x="785906" y="1845236"/>
            <a:ext cx="5211763" cy="4764381"/>
          </a:xfrm>
        </p:spPr>
        <p:txBody>
          <a:bodyPr/>
          <a:lstStyle/>
          <a:p>
            <a:r>
              <a:rPr lang="en-US"/>
              <a:t>Solution Fit</a:t>
            </a:r>
          </a:p>
          <a:p>
            <a:pPr lvl="1"/>
            <a:r>
              <a:rPr lang="en-US"/>
              <a:t>No concerns </a:t>
            </a:r>
          </a:p>
          <a:p>
            <a:pPr lvl="1"/>
            <a:endParaRPr lang="en-US"/>
          </a:p>
          <a:p>
            <a:pPr marL="228600" lvl="1" indent="0">
              <a:buNone/>
            </a:pPr>
            <a:r>
              <a:rPr lang="en-US"/>
              <a:t>Review Comments:</a:t>
            </a:r>
          </a:p>
          <a:p>
            <a:pPr lvl="1"/>
            <a:r>
              <a:rPr lang="en-US"/>
              <a:t>Power Pages is a good fit for self-service access to data for this scenario.</a:t>
            </a:r>
          </a:p>
          <a:p>
            <a:pPr lvl="1"/>
            <a:r>
              <a:rPr lang="en-US"/>
              <a:t>Dataverse (Dynamics 365) is used as a data source is a good fit with Power Pages</a:t>
            </a:r>
          </a:p>
          <a:p>
            <a:pPr lvl="1"/>
            <a:r>
              <a:rPr lang="en-US"/>
              <a:t>Configure, Customize and Custom Code choices were reasonable</a:t>
            </a:r>
          </a:p>
          <a:p>
            <a:pPr lvl="1"/>
            <a:r>
              <a:rPr lang="en-US"/>
              <a:t>API and Data integration is planned and there are no issues</a:t>
            </a:r>
          </a:p>
          <a:p>
            <a:endParaRPr lang="en-US"/>
          </a:p>
        </p:txBody>
      </p:sp>
      <p:sp>
        <p:nvSpPr>
          <p:cNvPr id="4" name="Content Placeholder 3">
            <a:extLst>
              <a:ext uri="{FF2B5EF4-FFF2-40B4-BE49-F238E27FC236}">
                <a16:creationId xmlns:a16="http://schemas.microsoft.com/office/drawing/2014/main" id="{8991DA98-B74A-1124-152C-A7B74D2B0936}"/>
              </a:ext>
            </a:extLst>
          </p:cNvPr>
          <p:cNvSpPr>
            <a:spLocks noGrp="1"/>
          </p:cNvSpPr>
          <p:nvPr>
            <p:ph sz="quarter" idx="13"/>
          </p:nvPr>
        </p:nvSpPr>
        <p:spPr>
          <a:xfrm>
            <a:off x="6483817" y="1845236"/>
            <a:ext cx="5219700" cy="2585323"/>
          </a:xfrm>
        </p:spPr>
        <p:txBody>
          <a:bodyPr/>
          <a:lstStyle/>
          <a:p>
            <a:r>
              <a:rPr lang="en-US"/>
              <a:t>Why this is important</a:t>
            </a:r>
          </a:p>
          <a:p>
            <a:pPr lvl="1"/>
            <a:r>
              <a:rPr lang="en-US"/>
              <a:t>Solution fit is important </a:t>
            </a:r>
          </a:p>
          <a:p>
            <a:pPr lvl="1"/>
            <a:r>
              <a:rPr lang="en-US"/>
              <a:t>Power Pages is a SaaS platform </a:t>
            </a:r>
          </a:p>
          <a:p>
            <a:pPr lvl="1"/>
            <a:r>
              <a:rPr lang="en-US"/>
              <a:t>Power Pages integration with Dataverse/Dynamics 365</a:t>
            </a:r>
          </a:p>
          <a:p>
            <a:pPr lvl="1"/>
            <a:r>
              <a:rPr lang="en-US"/>
              <a:t>Custom Dev vs Out of the Box </a:t>
            </a:r>
          </a:p>
          <a:p>
            <a:pPr lvl="1"/>
            <a:endParaRPr lang="en-US"/>
          </a:p>
        </p:txBody>
      </p:sp>
      <p:pic>
        <p:nvPicPr>
          <p:cNvPr id="8" name="Graphic 7" descr="Badge Tick1 with solid fill">
            <a:extLst>
              <a:ext uri="{FF2B5EF4-FFF2-40B4-BE49-F238E27FC236}">
                <a16:creationId xmlns:a16="http://schemas.microsoft.com/office/drawing/2014/main" id="{BBC2DECF-809D-5138-E528-24C5992261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753782"/>
            <a:ext cx="681318" cy="681318"/>
          </a:xfrm>
          <a:prstGeom prst="rect">
            <a:avLst/>
          </a:prstGeom>
        </p:spPr>
      </p:pic>
    </p:spTree>
    <p:extLst>
      <p:ext uri="{BB962C8B-B14F-4D97-AF65-F5344CB8AC3E}">
        <p14:creationId xmlns:p14="http://schemas.microsoft.com/office/powerpoint/2010/main" val="4232932729"/>
      </p:ext>
    </p:extLst>
  </p:cSld>
  <p:clrMapOvr>
    <a:masterClrMapping/>
  </p:clrMapOvr>
  <p:transition>
    <p:fade/>
  </p:transition>
</p:sld>
</file>

<file path=ppt/theme/_rels/theme4.xml.rels><?xml version="1.0" encoding="UTF-8" standalone="yes"?>
<Relationships xmlns="http://schemas.openxmlformats.org/package/2006/relationships"><Relationship Id="rId2" Type="http://schemas.openxmlformats.org/officeDocument/2006/relationships/image" Target="../media/image74.svg"/><Relationship Id="rId1" Type="http://schemas.openxmlformats.org/officeDocument/2006/relationships/image" Target="../media/image73.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White Template">
  <a:themeElements>
    <a:clrScheme name="2019 Brand BLUE Light Bak">
      <a:dk1>
        <a:srgbClr val="000000"/>
      </a:dk1>
      <a:lt1>
        <a:srgbClr val="FFFFFF"/>
      </a:lt1>
      <a:dk2>
        <a:srgbClr val="243A5E"/>
      </a:dk2>
      <a:lt2>
        <a:srgbClr val="E6E6E6"/>
      </a:lt2>
      <a:accent1>
        <a:srgbClr val="0078D4"/>
      </a:accent1>
      <a:accent2>
        <a:srgbClr val="243A5E"/>
      </a:accent2>
      <a:accent3>
        <a:srgbClr val="D83B01"/>
      </a:accent3>
      <a:accent4>
        <a:srgbClr val="107C10"/>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lue_Business_2019_12.potx" id="{D29CC53D-EAA7-4D83-BB13-1533386C9521}" vid="{6C72D0CA-96AB-4989-B0E2-3225B06DBACA}"/>
    </a:ext>
  </a:extLst>
</a:theme>
</file>

<file path=ppt/theme/theme3.xml><?xml version="1.0" encoding="utf-8"?>
<a:theme xmlns:a="http://schemas.openxmlformats.org/drawingml/2006/main" name="Power Pages Template">
  <a:themeElements>
    <a:clrScheme name="Power Pages">
      <a:dk1>
        <a:srgbClr val="000000"/>
      </a:dk1>
      <a:lt1>
        <a:srgbClr val="FFFFFF"/>
      </a:lt1>
      <a:dk2>
        <a:srgbClr val="222043"/>
      </a:dk2>
      <a:lt2>
        <a:srgbClr val="7873BC"/>
      </a:lt2>
      <a:accent1>
        <a:srgbClr val="374649"/>
      </a:accent1>
      <a:accent2>
        <a:srgbClr val="50E6FF"/>
      </a:accent2>
      <a:accent3>
        <a:srgbClr val="742774"/>
      </a:accent3>
      <a:accent4>
        <a:srgbClr val="2A446F"/>
      </a:accent4>
      <a:accent5>
        <a:srgbClr val="0B556A"/>
      </a:accent5>
      <a:accent6>
        <a:srgbClr val="0078D4"/>
      </a:accent6>
      <a:hlink>
        <a:srgbClr val="0078D4"/>
      </a:hlink>
      <a:folHlink>
        <a:srgbClr val="50E6FF"/>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A38B"/>
    </a:custClr>
    <a:custClr name="Light Red">
      <a:srgbClr val="FF5C39"/>
    </a:custClr>
    <a:custClr name="Red">
      <a:srgbClr val="F4364C"/>
    </a:custClr>
    <a:custClr name="Dark Red">
      <a:srgbClr val="73262F"/>
    </a:custClr>
    <a:custClr name="Light Purple">
      <a:srgbClr val="C5B4E3"/>
    </a:custClr>
    <a:custClr name="Light Violet">
      <a:srgbClr val="D59ED7"/>
    </a:custClr>
    <a:custClr name="Red Violet">
      <a:srgbClr val="C03BC4"/>
    </a:custClr>
    <a:custClr name="Dark Violet">
      <a:srgbClr val="702573"/>
    </a:custClr>
    <a:custClr name="Light Teal">
      <a:srgbClr val="B9DCD2"/>
    </a:custClr>
    <a:custClr name="Light Blue">
      <a:srgbClr val="8DC8E8"/>
    </a:custClr>
    <a:custClr name="Brilliant Blue">
      <a:srgbClr val="0078D4"/>
    </a:custClr>
    <a:custClr name="Dark Blue">
      <a:srgbClr val="2A446F"/>
    </a:custClr>
    <a:custClr name="Light Green">
      <a:srgbClr val="D4EC8E"/>
    </a:custClr>
    <a:custClr name="Green">
      <a:srgbClr val="8DE971"/>
    </a:custClr>
    <a:custClr name="Biscay Green">
      <a:srgbClr val="49C5B1"/>
    </a:custClr>
    <a:custClr name="Dark Teal">
      <a:srgbClr val="225B62"/>
    </a:custClr>
    <a:custClr name="Pure White">
      <a:srgbClr val="FFFFFF"/>
    </a:custClr>
    <a:custClr name="Off White">
      <a:srgbClr val="F4F3F5"/>
    </a:custClr>
    <a:custClr name="Extra Light Gray">
      <a:srgbClr val="F2F2F2"/>
    </a:custClr>
    <a:custClr name="Pure Black">
      <a:srgbClr val="000000"/>
    </a:custClr>
  </a:custClrLst>
  <a:extLst>
    <a:ext uri="{05A4C25C-085E-4340-85A3-A5531E510DB2}">
      <thm15:themeFamily xmlns:thm15="http://schemas.microsoft.com/office/thememl/2012/main" name="Presentation1" id="{652C1184-2488-449E-A844-5E413F9B44B9}" vid="{6D0986AC-F46A-4ED2-8B22-83492290F949}"/>
    </a:ext>
  </a:extLst>
</a:theme>
</file>

<file path=ppt/theme/theme4.xml><?xml version="1.0" encoding="utf-8"?>
<a:theme xmlns:a="http://schemas.openxmlformats.org/drawingml/2006/main" name="MS Ignite 16:9 Template Dark">
  <a:themeElements>
    <a:clrScheme name="Custom 198">
      <a:dk1>
        <a:srgbClr val="091F2C"/>
      </a:dk1>
      <a:lt1>
        <a:srgbClr val="FFFFFF"/>
      </a:lt1>
      <a:dk2>
        <a:srgbClr val="2A446F"/>
      </a:dk2>
      <a:lt2>
        <a:srgbClr val="E8E6DF"/>
      </a:lt2>
      <a:accent1>
        <a:srgbClr val="8661C5"/>
      </a:accent1>
      <a:accent2>
        <a:srgbClr val="8DE971"/>
      </a:accent2>
      <a:accent3>
        <a:srgbClr val="0078D4"/>
      </a:accent3>
      <a:accent4>
        <a:srgbClr val="D7D2CB"/>
      </a:accent4>
      <a:accent5>
        <a:srgbClr val="FFE399"/>
      </a:accent5>
      <a:accent6>
        <a:srgbClr val="D2D2D2"/>
      </a:accent6>
      <a:hlink>
        <a:srgbClr val="D59ED7"/>
      </a:hlink>
      <a:folHlink>
        <a:srgbClr val="D59ED7"/>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dpi="0" rotWithShape="1">
          <a:blip xmlns:r="http://schemas.openxmlformats.org/officeDocument/2006/relationships" r:embed="rId1">
            <a:alphaModFix/>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scene3d>
          <a:camera prst="orthographicFront"/>
          <a:lightRig rig="chilly" dir="t"/>
        </a:scene3d>
        <a:sp3d prstMaterial="translucentPowder">
          <a:bevelT w="127000" h="25400" prst="softRound"/>
        </a:sp3d>
      </a:spPr>
      <a:bodyPr/>
      <a:lstStyle>
        <a:defPPr algn="l">
          <a:defRPr>
            <a:ln w="0"/>
            <a:solidFill>
              <a:schemeClr val="accent1"/>
            </a:solidFill>
            <a:effectLst>
              <a:outerShdw blurRad="38100" dist="25400" dir="5400000" algn="ctr" rotWithShape="0">
                <a:srgbClr val="6E747A">
                  <a:alpha val="43000"/>
                </a:srgbClr>
              </a:outerShdw>
            </a:effectLst>
          </a:defRPr>
        </a:defPPr>
      </a:lstStyle>
      <a:style>
        <a:lnRef idx="0">
          <a:schemeClr val="lt1">
            <a:hueOff val="0"/>
            <a:satOff val="0"/>
            <a:lumOff val="0"/>
            <a:alphaOff val="0"/>
          </a:schemeClr>
        </a:lnRef>
        <a:fillRef idx="1">
          <a:scrgbClr r="0" g="0" b="0"/>
        </a:fillRef>
        <a:effectRef idx="0">
          <a:schemeClr val="accent3">
            <a:alpha val="90000"/>
            <a:hueOff val="0"/>
            <a:satOff val="0"/>
            <a:lumOff val="0"/>
            <a:alphaOff val="0"/>
          </a:schemeClr>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S_Ignite_2024_16-9 Event-template.potx  -  Last saved by user" id="{25E4B35E-646D-4F3A-8D0B-C2BDF548142B}" vid="{8A17B14A-69D5-4F26-BC7B-8547BA50C10C}"/>
    </a:ext>
  </a:extLst>
</a:theme>
</file>

<file path=ppt/theme/theme5.xml><?xml version="1.0" encoding="utf-8"?>
<a:theme xmlns:a="http://schemas.openxmlformats.org/drawingml/2006/main" name=" Microsoft_Learn_Black_Template">
  <a:themeElements>
    <a:clrScheme name="Inspire black">
      <a:dk1>
        <a:srgbClr val="000000"/>
      </a:dk1>
      <a:lt1>
        <a:srgbClr val="FFFFFF"/>
      </a:lt1>
      <a:dk2>
        <a:srgbClr val="243A5E"/>
      </a:dk2>
      <a:lt2>
        <a:srgbClr val="E6E6E6"/>
      </a:lt2>
      <a:accent1>
        <a:srgbClr val="50E6FF"/>
      </a:accent1>
      <a:accent2>
        <a:srgbClr val="0078D4"/>
      </a:accent2>
      <a:accent3>
        <a:srgbClr val="D83B01"/>
      </a:accent3>
      <a:accent4>
        <a:srgbClr val="FF9349"/>
      </a:accent4>
      <a:accent5>
        <a:srgbClr val="8661C5"/>
      </a:accent5>
      <a:accent6>
        <a:srgbClr val="D2D2D2"/>
      </a:accent6>
      <a:hlink>
        <a:srgbClr val="50E6FF"/>
      </a:hlink>
      <a:folHlink>
        <a:srgbClr val="50E6FF"/>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icrosoft Presentation v03 Template" id="{9D1B9087-DC8F-3244-A756-5185438947FC}" vid="{72E3AD86-0516-5F48-8818-49D464BA374E}"/>
    </a:ext>
  </a:extLst>
</a:theme>
</file>

<file path=ppt/theme/theme6.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White Template">
  <a:themeElements>
    <a:clrScheme name="2019 Brand BLUE Light Bak">
      <a:dk1>
        <a:srgbClr val="000000"/>
      </a:dk1>
      <a:lt1>
        <a:srgbClr val="FFFFFF"/>
      </a:lt1>
      <a:dk2>
        <a:srgbClr val="243A5E"/>
      </a:dk2>
      <a:lt2>
        <a:srgbClr val="E6E6E6"/>
      </a:lt2>
      <a:accent1>
        <a:srgbClr val="0078D4"/>
      </a:accent1>
      <a:accent2>
        <a:srgbClr val="243A5E"/>
      </a:accent2>
      <a:accent3>
        <a:srgbClr val="D83B01"/>
      </a:accent3>
      <a:accent4>
        <a:srgbClr val="107C10"/>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lue_Business_2019_12.potx" id="{D29CC53D-EAA7-4D83-BB13-1533386C9521}" vid="{6C72D0CA-96AB-4989-B0E2-3225B06DBACA}"/>
    </a:ext>
  </a:extLst>
</a:theme>
</file>

<file path=ppt/theme/theme8.xml><?xml version="1.0" encoding="utf-8"?>
<a:theme xmlns:a="http://schemas.openxmlformats.org/drawingml/2006/main" name="Dynamics 365">
  <a:themeElements>
    <a:clrScheme name="Dynamics365">
      <a:dk1>
        <a:srgbClr val="3C3C41"/>
      </a:dk1>
      <a:lt1>
        <a:srgbClr val="FFFFFF"/>
      </a:lt1>
      <a:dk2>
        <a:srgbClr val="008272"/>
      </a:dk2>
      <a:lt2>
        <a:srgbClr val="FFFFFF"/>
      </a:lt2>
      <a:accent1>
        <a:srgbClr val="EBEBEB"/>
      </a:accent1>
      <a:accent2>
        <a:srgbClr val="75757A"/>
      </a:accent2>
      <a:accent3>
        <a:srgbClr val="3C3C41"/>
      </a:accent3>
      <a:accent4>
        <a:srgbClr val="008272"/>
      </a:accent4>
      <a:accent5>
        <a:srgbClr val="30E5D0"/>
      </a:accent5>
      <a:accent6>
        <a:srgbClr val="FEF000"/>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 Template FY20.pptx" id="{3F3FA520-EF99-4F8B-A2D7-205543FA2AF8}" vid="{A43F674A-902A-48D6-AFC9-10AAB71FA55B}"/>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75EA8C491C994F81C6E8292FF7AFDA" ma:contentTypeVersion="23" ma:contentTypeDescription="Create a new document." ma:contentTypeScope="" ma:versionID="d601b1ce4b545a0163e0f89900ba7ab6">
  <xsd:schema xmlns:xsd="http://www.w3.org/2001/XMLSchema" xmlns:xs="http://www.w3.org/2001/XMLSchema" xmlns:p="http://schemas.microsoft.com/office/2006/metadata/properties" xmlns:ns1="http://schemas.microsoft.com/sharepoint/v3" xmlns:ns2="9fdd1500-a318-49c3-95b7-36774042a550" xmlns:ns3="1f1c87a2-fb61-4690-adcc-9cd99ea269ad" xmlns:ns4="230e9df3-be65-4c73-a93b-d1236ebd677e" targetNamespace="http://schemas.microsoft.com/office/2006/metadata/properties" ma:root="true" ma:fieldsID="eddd778777929d06d5db7952a11b3bba" ns1:_="" ns2:_="" ns3:_="" ns4:_="">
    <xsd:import namespace="http://schemas.microsoft.com/sharepoint/v3"/>
    <xsd:import namespace="9fdd1500-a318-49c3-95b7-36774042a550"/>
    <xsd:import namespace="1f1c87a2-fb61-4690-adcc-9cd99ea269ad"/>
    <xsd:import namespace="230e9df3-be65-4c73-a93b-d1236ebd677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1:_ip_UnifiedCompliancePolicyProperties" minOccurs="0"/>
                <xsd:element ref="ns1:_ip_UnifiedCompliancePolicyUIAction" minOccurs="0"/>
                <xsd:element ref="ns3:MediaLengthInSeconds" minOccurs="0"/>
                <xsd:element ref="ns3:lcf76f155ced4ddcb4097134ff3c332f" minOccurs="0"/>
                <xsd:element ref="ns4:TaxCatchAll" minOccurs="0"/>
                <xsd:element ref="ns3:MediaServiceSearchProperties" minOccurs="0"/>
                <xsd:element ref="ns3:MediaServiceDocTags" minOccurs="0"/>
                <xsd:element ref="ns3:MediaServiceObjectDetectorVersions" minOccurs="0"/>
                <xsd:element ref="ns3:Note"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dd1500-a318-49c3-95b7-36774042a55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1c87a2-fb61-4690-adcc-9cd99ea269a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DocTags" ma:index="26" nillable="true" ma:displayName="MediaServiceDocTags" ma:hidden="true" ma:internalName="MediaServiceDocTags" ma:readOnly="true">
      <xsd:simpleType>
        <xsd:restriction base="dms:Not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Note" ma:index="28" nillable="true" ma:displayName="Note" ma:format="Dropdown" ma:internalName="Note">
      <xsd:simpleType>
        <xsd:restriction base="dms:Note">
          <xsd:maxLength value="255"/>
        </xsd:restriction>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5d70f7e9-2254-4156-a29b-dfb6bdad800e}" ma:internalName="TaxCatchAll" ma:showField="CatchAllData" ma:web="9fdd1500-a318-49c3-95b7-36774042a5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Note xmlns="1f1c87a2-fb61-4690-adcc-9cd99ea269ad" xsi:nil="true"/>
    <lcf76f155ced4ddcb4097134ff3c332f xmlns="1f1c87a2-fb61-4690-adcc-9cd99ea269ad">
      <Terms xmlns="http://schemas.microsoft.com/office/infopath/2007/PartnerControls"/>
    </lcf76f155ced4ddcb4097134ff3c332f>
    <TaxCatchAll xmlns="230e9df3-be65-4c73-a93b-d1236ebd677e" xsi:nil="true"/>
  </documentManagement>
</p:properties>
</file>

<file path=customXml/itemProps1.xml><?xml version="1.0" encoding="utf-8"?>
<ds:datastoreItem xmlns:ds="http://schemas.openxmlformats.org/officeDocument/2006/customXml" ds:itemID="{7F0A3564-A2E9-4C52-8FEA-957C15C9D87B}">
  <ds:schemaRefs>
    <ds:schemaRef ds:uri="http://schemas.microsoft.com/sharepoint/v3/contenttype/forms"/>
  </ds:schemaRefs>
</ds:datastoreItem>
</file>

<file path=customXml/itemProps2.xml><?xml version="1.0" encoding="utf-8"?>
<ds:datastoreItem xmlns:ds="http://schemas.openxmlformats.org/officeDocument/2006/customXml" ds:itemID="{F0C08CA2-C64F-4E7A-8F3D-17E0FEC0891A}">
  <ds:schemaRefs>
    <ds:schemaRef ds:uri="1f1c87a2-fb61-4690-adcc-9cd99ea269ad"/>
    <ds:schemaRef ds:uri="230e9df3-be65-4c73-a93b-d1236ebd677e"/>
    <ds:schemaRef ds:uri="9fdd1500-a318-49c3-95b7-36774042a55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253C4E7-7071-4DB6-842A-F19A45EB98A1}">
  <ds:schemaRefs>
    <ds:schemaRef ds:uri="http://purl.org/dc/elements/1.1/"/>
    <ds:schemaRef ds:uri="http://schemas.microsoft.com/sharepoint/v3"/>
    <ds:schemaRef ds:uri="9fdd1500-a318-49c3-95b7-36774042a550"/>
    <ds:schemaRef ds:uri="http://schemas.microsoft.com/office/2006/documentManagement/types"/>
    <ds:schemaRef ds:uri="http://schemas.microsoft.com/office/infopath/2007/PartnerControls"/>
    <ds:schemaRef ds:uri="http://purl.org/dc/dcmitype/"/>
    <ds:schemaRef ds:uri="http://www.w3.org/XML/1998/namespace"/>
    <ds:schemaRef ds:uri="http://purl.org/dc/terms/"/>
    <ds:schemaRef ds:uri="http://schemas.microsoft.com/office/2006/metadata/properties"/>
    <ds:schemaRef ds:uri="http://schemas.openxmlformats.org/package/2006/metadata/core-properties"/>
    <ds:schemaRef ds:uri="230e9df3-be65-4c73-a93b-d1236ebd677e"/>
    <ds:schemaRef ds:uri="1f1c87a2-fb61-4690-adcc-9cd99ea269ad"/>
  </ds:schemaRefs>
</ds:datastoreItem>
</file>

<file path=docMetadata/LabelInfo.xml><?xml version="1.0" encoding="utf-8"?>
<clbl:labelList xmlns:clbl="http://schemas.microsoft.com/office/2020/mipLabelMetadata">
  <clbl:label id="{87ba5c36-b7cf-4793-bbc2-bd5b3a9f95ca}"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2716</TotalTime>
  <Words>4980</Words>
  <Application>Microsoft Office PowerPoint</Application>
  <PresentationFormat>Widescreen</PresentationFormat>
  <Paragraphs>814</Paragraphs>
  <Slides>61</Slides>
  <Notes>19</Notes>
  <HiddenSlides>0</HiddenSlides>
  <MMClips>0</MMClips>
  <ScaleCrop>false</ScaleCrop>
  <HeadingPairs>
    <vt:vector size="6" baseType="variant">
      <vt:variant>
        <vt:lpstr>Fonts Used</vt:lpstr>
      </vt:variant>
      <vt:variant>
        <vt:i4>18</vt:i4>
      </vt:variant>
      <vt:variant>
        <vt:lpstr>Theme</vt:lpstr>
      </vt:variant>
      <vt:variant>
        <vt:i4>8</vt:i4>
      </vt:variant>
      <vt:variant>
        <vt:lpstr>Slide Titles</vt:lpstr>
      </vt:variant>
      <vt:variant>
        <vt:i4>61</vt:i4>
      </vt:variant>
    </vt:vector>
  </HeadingPairs>
  <TitlesOfParts>
    <vt:vector size="87" baseType="lpstr">
      <vt:lpstr>-apple-system</vt:lpstr>
      <vt:lpstr>Aptos</vt:lpstr>
      <vt:lpstr>Aptos Black</vt:lpstr>
      <vt:lpstr>Aptos Display</vt:lpstr>
      <vt:lpstr>Arial</vt:lpstr>
      <vt:lpstr>Calibri</vt:lpstr>
      <vt:lpstr>Calibri Light</vt:lpstr>
      <vt:lpstr>Consolas</vt:lpstr>
      <vt:lpstr>Open Sans ExtraBold</vt:lpstr>
      <vt:lpstr>Roboto</vt:lpstr>
      <vt:lpstr>Seaford</vt:lpstr>
      <vt:lpstr>Segoe Sans Display Semibold</vt:lpstr>
      <vt:lpstr>Segoe UI</vt:lpstr>
      <vt:lpstr>Segoe UI Light</vt:lpstr>
      <vt:lpstr>Segoe UI Semibold</vt:lpstr>
      <vt:lpstr>Segoe UI Semilight</vt:lpstr>
      <vt:lpstr>var(--artdeco-reset-typography-</vt:lpstr>
      <vt:lpstr>Wingdings</vt:lpstr>
      <vt:lpstr>Office Theme</vt:lpstr>
      <vt:lpstr>White Template</vt:lpstr>
      <vt:lpstr>Power Pages Template</vt:lpstr>
      <vt:lpstr>MS Ignite 16:9 Template Dark</vt:lpstr>
      <vt:lpstr> Microsoft_Learn_Black_Template</vt:lpstr>
      <vt:lpstr>4_office theme</vt:lpstr>
      <vt:lpstr>1_White Template</vt:lpstr>
      <vt:lpstr>Dynamics 365</vt:lpstr>
      <vt:lpstr>PowerPoint Presentation</vt:lpstr>
      <vt:lpstr>PowerPoint Presentation</vt:lpstr>
      <vt:lpstr>Goals for today</vt:lpstr>
      <vt:lpstr>PowerPoint Presentation</vt:lpstr>
      <vt:lpstr> Pages Solution Review Report Contoso </vt:lpstr>
      <vt:lpstr>Timeline CAT Solution Review : Who, What, When</vt:lpstr>
      <vt:lpstr>Power Pages Solution Review  High-level scoring : Contoso Portal</vt:lpstr>
      <vt:lpstr>Solution Review Area (Template Slide)</vt:lpstr>
      <vt:lpstr>Solution Fit</vt:lpstr>
      <vt:lpstr>Solution Architecture Documentation</vt:lpstr>
      <vt:lpstr>Platform Modernization Migrations (Deprecations)</vt:lpstr>
      <vt:lpstr>Configure, Customize, Code</vt:lpstr>
      <vt:lpstr>Portals Project – Capability Categories</vt:lpstr>
      <vt:lpstr>Microsoft Power Pages: Low Code to Pro Code Capabilities</vt:lpstr>
      <vt:lpstr>PowerPoint Presentation</vt:lpstr>
      <vt:lpstr>PowerPoint Presentation</vt:lpstr>
      <vt:lpstr>Customization</vt:lpstr>
      <vt:lpstr>3 Simple Steps to a Happy Customer with Portals:</vt:lpstr>
      <vt:lpstr>Vision for  Healthy Portal Project Lifecycle</vt:lpstr>
      <vt:lpstr>Lifecycle Best Practices</vt:lpstr>
      <vt:lpstr>CCC : Example</vt:lpstr>
      <vt:lpstr>Requirement </vt:lpstr>
      <vt:lpstr>PowerPoint Presentation</vt:lpstr>
      <vt:lpstr>PowerPoint Presentation</vt:lpstr>
      <vt:lpstr>PowerPoint Presentation</vt:lpstr>
      <vt:lpstr>Process Integration</vt:lpstr>
      <vt:lpstr>PowerPoint Presentation</vt:lpstr>
      <vt:lpstr>PowerPoint Presentation</vt:lpstr>
      <vt:lpstr>PowerPoint Presentation</vt:lpstr>
      <vt:lpstr>Tooling</vt:lpstr>
      <vt:lpstr>PowerPoint Presentation</vt:lpstr>
      <vt:lpstr>Power Pages : Tools</vt:lpstr>
      <vt:lpstr>Power Pages : Tools</vt:lpstr>
      <vt:lpstr>Power Pages : Tools</vt:lpstr>
      <vt:lpstr>Power Pages : Packaging Tools</vt:lpstr>
      <vt:lpstr>ALM</vt:lpstr>
      <vt:lpstr>Security</vt:lpstr>
      <vt:lpstr>Solution Architectures Example</vt:lpstr>
      <vt:lpstr>Power Pages : Security frontiers </vt:lpstr>
      <vt:lpstr>Site Visibility and why it rocks!</vt:lpstr>
      <vt:lpstr>Security Layer Cake in Power Pages</vt:lpstr>
      <vt:lpstr>Security Testing (Web App Security)</vt:lpstr>
      <vt:lpstr>Microsoft Power Pages: Low Code to Pro Code Capabilities</vt:lpstr>
      <vt:lpstr>The 4 things are to review in each website are:</vt:lpstr>
      <vt:lpstr>User Identity</vt:lpstr>
      <vt:lpstr>Data Security</vt:lpstr>
      <vt:lpstr>Identity Checklist</vt:lpstr>
      <vt:lpstr>Identity Checklist (Continued)</vt:lpstr>
      <vt:lpstr>Web Pages Permission Checklist</vt:lpstr>
      <vt:lpstr>User &amp; Data Security Checklist for Power Pages sites</vt:lpstr>
      <vt:lpstr>Demo “Just a simple site“</vt:lpstr>
      <vt:lpstr>Resources</vt:lpstr>
      <vt:lpstr>PowerPoint Presentation</vt:lpstr>
      <vt:lpstr>PowerPoint Presentation</vt:lpstr>
      <vt:lpstr>NEW! Power CAT Solution Assessment Tool https://aka.ms/pasolutionreview</vt:lpstr>
      <vt:lpstr>NEW! Power CAT Solution Review Tool https://appsource.microsoft.com/en-us/product/dynamics-365/microsoftpowercatarch.powercattools</vt:lpstr>
      <vt:lpstr>Coming soon : Power Pages User &amp; Data Security https://aka.ms/PoWA</vt:lpstr>
      <vt:lpstr>Question 1: Power CAT Solution Review process shown here today would be useful in the following format:</vt:lpstr>
      <vt:lpstr>Q2: Do you have projects you would want to use Power CAT Solution Review process in ?  </vt:lpstr>
      <vt:lpstr>Thank You! Now Q&amp;A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Bipul Deora</dc:creator>
  <cp:lastModifiedBy>Nikita Polyakov</cp:lastModifiedBy>
  <cp:revision>7</cp:revision>
  <dcterms:created xsi:type="dcterms:W3CDTF">2025-02-24T04:55:32Z</dcterms:created>
  <dcterms:modified xsi:type="dcterms:W3CDTF">2025-05-21T16:50:10Z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0x010100DF75EA8C491C994F81C6E8292FF7AFDA</vt:lpwstr>
  </property>
  <property fmtid="{D5CDD505-2E9C-101B-9397-08002B2CF9AE}" pid="3" name="MediaServiceImageTags">
    <vt:lpwstr/>
  </property>
</Properties>
</file>