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omments/modernComment_100_2338FD6E.xml" ContentType="application/vnd.ms-powerpoint.comment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147470217" r:id="rId6"/>
    <p:sldId id="281" r:id="rId7"/>
    <p:sldId id="2147470216" r:id="rId8"/>
    <p:sldId id="2147470218" r:id="rId9"/>
    <p:sldId id="282" r:id="rId10"/>
    <p:sldId id="2147470213" r:id="rId11"/>
    <p:sldId id="2147470229" r:id="rId12"/>
    <p:sldId id="2147470214" r:id="rId13"/>
    <p:sldId id="2147470215" r:id="rId14"/>
    <p:sldId id="2147470231" r:id="rId15"/>
    <p:sldId id="2147470223" r:id="rId16"/>
    <p:sldId id="2147470225" r:id="rId17"/>
    <p:sldId id="2147470224" r:id="rId18"/>
    <p:sldId id="2147470228" r:id="rId19"/>
    <p:sldId id="2147470203" r:id="rId20"/>
    <p:sldId id="2147470204" r:id="rId21"/>
    <p:sldId id="2147470233" r:id="rId22"/>
    <p:sldId id="1388" r:id="rId23"/>
    <p:sldId id="2147470205" r:id="rId24"/>
    <p:sldId id="2147470206" r:id="rId25"/>
    <p:sldId id="2147470207" r:id="rId26"/>
    <p:sldId id="2147470208" r:id="rId27"/>
    <p:sldId id="2147470209" r:id="rId28"/>
    <p:sldId id="2147470210" r:id="rId29"/>
    <p:sldId id="2147470211" r:id="rId30"/>
    <p:sldId id="2147470212" r:id="rId31"/>
    <p:sldId id="1436" r:id="rId32"/>
    <p:sldId id="2147470196" r:id="rId33"/>
    <p:sldId id="2147470197" r:id="rId34"/>
    <p:sldId id="2147470198" r:id="rId35"/>
    <p:sldId id="2147470199" r:id="rId36"/>
    <p:sldId id="2147470200" r:id="rId37"/>
    <p:sldId id="1426" r:id="rId38"/>
    <p:sldId id="2147470201" r:id="rId39"/>
    <p:sldId id="2147470219" r:id="rId40"/>
    <p:sldId id="2147470220" r:id="rId41"/>
    <p:sldId id="2147470221" r:id="rId42"/>
    <p:sldId id="2147470222" r:id="rId43"/>
    <p:sldId id="2147470227" r:id="rId44"/>
    <p:sldId id="2147470232" r:id="rId45"/>
    <p:sldId id="280" r:id="rId46"/>
    <p:sldId id="275" r:id="rId47"/>
    <p:sldId id="278" r:id="rId48"/>
    <p:sldId id="279" r:id="rId49"/>
    <p:sldId id="276" r:id="rId50"/>
    <p:sldId id="27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1B1F0F-ACED-7B65-FCF9-DDA56FDF9E77}" name="Brianna Sierra" initials="BS" userId="S::brianna@dynamicsusergroup.com::d7a06c09-ac69-423d-9f7d-3be874f58a8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EF1"/>
    <a:srgbClr val="F9ED4E"/>
    <a:srgbClr val="3B4598"/>
    <a:srgbClr val="42ABE3"/>
    <a:srgbClr val="9C3C9A"/>
    <a:srgbClr val="ED3F7B"/>
    <a:srgbClr val="57B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C1A21A-6328-494F-8EFB-A4A0F7E31C6D}" v="490" dt="2025-04-10T19:55:04.7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94609" autoAdjust="0"/>
  </p:normalViewPr>
  <p:slideViewPr>
    <p:cSldViewPr snapToGrid="0">
      <p:cViewPr>
        <p:scale>
          <a:sx n="113" d="100"/>
          <a:sy n="113" d="100"/>
        </p:scale>
        <p:origin x="420" y="324"/>
      </p:cViewPr>
      <p:guideLst/>
    </p:cSldViewPr>
  </p:slideViewPr>
  <p:outlineViewPr>
    <p:cViewPr>
      <p:scale>
        <a:sx n="33" d="100"/>
        <a:sy n="33" d="100"/>
      </p:scale>
      <p:origin x="0" y="-1345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8" Type="http://schemas.microsoft.com/office/2018/10/relationships/authors" Target="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gel Cox" userId="e75555e25e6ff580" providerId="LiveId" clId="{21C1A21A-6328-494F-8EFB-A4A0F7E31C6D}"/>
    <pc:docChg chg="undo redo custSel addSld delSld modSld sldOrd modMainMaster">
      <pc:chgData name="Nigel Cox" userId="e75555e25e6ff580" providerId="LiveId" clId="{21C1A21A-6328-494F-8EFB-A4A0F7E31C6D}" dt="2025-04-10T19:56:06.041" v="3773" actId="1076"/>
      <pc:docMkLst>
        <pc:docMk/>
      </pc:docMkLst>
      <pc:sldChg chg="addSp delSp modSp mod">
        <pc:chgData name="Nigel Cox" userId="e75555e25e6ff580" providerId="LiveId" clId="{21C1A21A-6328-494F-8EFB-A4A0F7E31C6D}" dt="2025-04-10T18:08:39.098" v="1021" actId="403"/>
        <pc:sldMkLst>
          <pc:docMk/>
          <pc:sldMk cId="590937454" sldId="256"/>
        </pc:sldMkLst>
        <pc:spChg chg="add del mod">
          <ac:chgData name="Nigel Cox" userId="e75555e25e6ff580" providerId="LiveId" clId="{21C1A21A-6328-494F-8EFB-A4A0F7E31C6D}" dt="2025-04-10T18:07:17.862" v="1013" actId="478"/>
          <ac:spMkLst>
            <pc:docMk/>
            <pc:sldMk cId="590937454" sldId="256"/>
            <ac:spMk id="8" creationId="{3A5BF82A-DB18-5235-851D-996112D6C45F}"/>
          </ac:spMkLst>
        </pc:spChg>
        <pc:spChg chg="add mod ord">
          <ac:chgData name="Nigel Cox" userId="e75555e25e6ff580" providerId="LiveId" clId="{21C1A21A-6328-494F-8EFB-A4A0F7E31C6D}" dt="2025-04-10T18:06:02.683" v="990" actId="1037"/>
          <ac:spMkLst>
            <pc:docMk/>
            <pc:sldMk cId="590937454" sldId="256"/>
            <ac:spMk id="9" creationId="{5D28BD92-0124-CF07-A6C1-D9222C2B2E31}"/>
          </ac:spMkLst>
        </pc:spChg>
        <pc:spChg chg="add mod">
          <ac:chgData name="Nigel Cox" userId="e75555e25e6ff580" providerId="LiveId" clId="{21C1A21A-6328-494F-8EFB-A4A0F7E31C6D}" dt="2025-04-10T18:08:39.098" v="1021" actId="403"/>
          <ac:spMkLst>
            <pc:docMk/>
            <pc:sldMk cId="590937454" sldId="256"/>
            <ac:spMk id="10" creationId="{A2B6C0A0-ADE6-4C82-CD1D-66CC5AE11E70}"/>
          </ac:spMkLst>
        </pc:spChg>
        <pc:picChg chg="add del mod">
          <ac:chgData name="Nigel Cox" userId="e75555e25e6ff580" providerId="LiveId" clId="{21C1A21A-6328-494F-8EFB-A4A0F7E31C6D}" dt="2025-04-10T17:58:32.548" v="838" actId="478"/>
          <ac:picMkLst>
            <pc:docMk/>
            <pc:sldMk cId="590937454" sldId="256"/>
            <ac:picMk id="2" creationId="{38924A1E-3586-61AD-17EE-789D0BE615DD}"/>
          </ac:picMkLst>
        </pc:picChg>
        <pc:picChg chg="add del mod">
          <ac:chgData name="Nigel Cox" userId="e75555e25e6ff580" providerId="LiveId" clId="{21C1A21A-6328-494F-8EFB-A4A0F7E31C6D}" dt="2025-04-10T17:48:45.115" v="720" actId="21"/>
          <ac:picMkLst>
            <pc:docMk/>
            <pc:sldMk cId="590937454" sldId="256"/>
            <ac:picMk id="3" creationId="{25A7C8EA-4A15-EAF0-9032-EB698853100D}"/>
          </ac:picMkLst>
        </pc:picChg>
        <pc:picChg chg="add del mod">
          <ac:chgData name="Nigel Cox" userId="e75555e25e6ff580" providerId="LiveId" clId="{21C1A21A-6328-494F-8EFB-A4A0F7E31C6D}" dt="2025-04-10T17:48:21.340" v="715" actId="478"/>
          <ac:picMkLst>
            <pc:docMk/>
            <pc:sldMk cId="590937454" sldId="256"/>
            <ac:picMk id="5" creationId="{D3BC8587-1BC8-ABCA-5218-03B0F26CA712}"/>
          </ac:picMkLst>
        </pc:picChg>
        <pc:picChg chg="add del mod">
          <ac:chgData name="Nigel Cox" userId="e75555e25e6ff580" providerId="LiveId" clId="{21C1A21A-6328-494F-8EFB-A4A0F7E31C6D}" dt="2025-04-10T17:58:36.099" v="839" actId="478"/>
          <ac:picMkLst>
            <pc:docMk/>
            <pc:sldMk cId="590937454" sldId="256"/>
            <ac:picMk id="7" creationId="{166E66E5-C98E-9EBD-72DE-142E87D21E74}"/>
          </ac:picMkLst>
        </pc:picChg>
      </pc:sldChg>
      <pc:sldChg chg="del">
        <pc:chgData name="Nigel Cox" userId="e75555e25e6ff580" providerId="LiveId" clId="{21C1A21A-6328-494F-8EFB-A4A0F7E31C6D}" dt="2025-04-10T16:57:50.778" v="1" actId="47"/>
        <pc:sldMkLst>
          <pc:docMk/>
          <pc:sldMk cId="829331806" sldId="257"/>
        </pc:sldMkLst>
      </pc:sldChg>
      <pc:sldChg chg="del">
        <pc:chgData name="Nigel Cox" userId="e75555e25e6ff580" providerId="LiveId" clId="{21C1A21A-6328-494F-8EFB-A4A0F7E31C6D}" dt="2025-04-10T16:57:50.778" v="1" actId="47"/>
        <pc:sldMkLst>
          <pc:docMk/>
          <pc:sldMk cId="2568833961" sldId="258"/>
        </pc:sldMkLst>
      </pc:sldChg>
      <pc:sldChg chg="del">
        <pc:chgData name="Nigel Cox" userId="e75555e25e6ff580" providerId="LiveId" clId="{21C1A21A-6328-494F-8EFB-A4A0F7E31C6D}" dt="2025-04-10T16:57:50.778" v="1" actId="47"/>
        <pc:sldMkLst>
          <pc:docMk/>
          <pc:sldMk cId="2409549668" sldId="259"/>
        </pc:sldMkLst>
      </pc:sldChg>
      <pc:sldChg chg="del">
        <pc:chgData name="Nigel Cox" userId="e75555e25e6ff580" providerId="LiveId" clId="{21C1A21A-6328-494F-8EFB-A4A0F7E31C6D}" dt="2025-04-10T16:57:50.778" v="1" actId="47"/>
        <pc:sldMkLst>
          <pc:docMk/>
          <pc:sldMk cId="3719959699" sldId="260"/>
        </pc:sldMkLst>
      </pc:sldChg>
      <pc:sldChg chg="del">
        <pc:chgData name="Nigel Cox" userId="e75555e25e6ff580" providerId="LiveId" clId="{21C1A21A-6328-494F-8EFB-A4A0F7E31C6D}" dt="2025-04-10T16:57:50.778" v="1" actId="47"/>
        <pc:sldMkLst>
          <pc:docMk/>
          <pc:sldMk cId="1565747907" sldId="261"/>
        </pc:sldMkLst>
      </pc:sldChg>
      <pc:sldChg chg="del">
        <pc:chgData name="Nigel Cox" userId="e75555e25e6ff580" providerId="LiveId" clId="{21C1A21A-6328-494F-8EFB-A4A0F7E31C6D}" dt="2025-04-10T16:57:50.778" v="1" actId="47"/>
        <pc:sldMkLst>
          <pc:docMk/>
          <pc:sldMk cId="3973873801" sldId="262"/>
        </pc:sldMkLst>
      </pc:sldChg>
      <pc:sldChg chg="del">
        <pc:chgData name="Nigel Cox" userId="e75555e25e6ff580" providerId="LiveId" clId="{21C1A21A-6328-494F-8EFB-A4A0F7E31C6D}" dt="2025-04-10T16:57:50.778" v="1" actId="47"/>
        <pc:sldMkLst>
          <pc:docMk/>
          <pc:sldMk cId="1234448108" sldId="263"/>
        </pc:sldMkLst>
      </pc:sldChg>
      <pc:sldChg chg="del">
        <pc:chgData name="Nigel Cox" userId="e75555e25e6ff580" providerId="LiveId" clId="{21C1A21A-6328-494F-8EFB-A4A0F7E31C6D}" dt="2025-04-10T16:57:50.778" v="1" actId="47"/>
        <pc:sldMkLst>
          <pc:docMk/>
          <pc:sldMk cId="1816652437" sldId="264"/>
        </pc:sldMkLst>
      </pc:sldChg>
      <pc:sldChg chg="del">
        <pc:chgData name="Nigel Cox" userId="e75555e25e6ff580" providerId="LiveId" clId="{21C1A21A-6328-494F-8EFB-A4A0F7E31C6D}" dt="2025-04-10T16:57:50.778" v="1" actId="47"/>
        <pc:sldMkLst>
          <pc:docMk/>
          <pc:sldMk cId="620438914" sldId="265"/>
        </pc:sldMkLst>
      </pc:sldChg>
      <pc:sldChg chg="del">
        <pc:chgData name="Nigel Cox" userId="e75555e25e6ff580" providerId="LiveId" clId="{21C1A21A-6328-494F-8EFB-A4A0F7E31C6D}" dt="2025-04-10T16:57:50.778" v="1" actId="47"/>
        <pc:sldMkLst>
          <pc:docMk/>
          <pc:sldMk cId="218878248" sldId="266"/>
        </pc:sldMkLst>
      </pc:sldChg>
      <pc:sldChg chg="del">
        <pc:chgData name="Nigel Cox" userId="e75555e25e6ff580" providerId="LiveId" clId="{21C1A21A-6328-494F-8EFB-A4A0F7E31C6D}" dt="2025-04-10T16:57:50.778" v="1" actId="47"/>
        <pc:sldMkLst>
          <pc:docMk/>
          <pc:sldMk cId="2789297593" sldId="267"/>
        </pc:sldMkLst>
      </pc:sldChg>
      <pc:sldChg chg="del">
        <pc:chgData name="Nigel Cox" userId="e75555e25e6ff580" providerId="LiveId" clId="{21C1A21A-6328-494F-8EFB-A4A0F7E31C6D}" dt="2025-04-10T16:57:50.778" v="1" actId="47"/>
        <pc:sldMkLst>
          <pc:docMk/>
          <pc:sldMk cId="2012992338" sldId="268"/>
        </pc:sldMkLst>
      </pc:sldChg>
      <pc:sldChg chg="del">
        <pc:chgData name="Nigel Cox" userId="e75555e25e6ff580" providerId="LiveId" clId="{21C1A21A-6328-494F-8EFB-A4A0F7E31C6D}" dt="2025-04-10T16:57:50.778" v="1" actId="47"/>
        <pc:sldMkLst>
          <pc:docMk/>
          <pc:sldMk cId="4018237756" sldId="269"/>
        </pc:sldMkLst>
      </pc:sldChg>
      <pc:sldChg chg="del">
        <pc:chgData name="Nigel Cox" userId="e75555e25e6ff580" providerId="LiveId" clId="{21C1A21A-6328-494F-8EFB-A4A0F7E31C6D}" dt="2025-04-10T16:57:50.778" v="1" actId="47"/>
        <pc:sldMkLst>
          <pc:docMk/>
          <pc:sldMk cId="2562854852" sldId="270"/>
        </pc:sldMkLst>
      </pc:sldChg>
      <pc:sldChg chg="del">
        <pc:chgData name="Nigel Cox" userId="e75555e25e6ff580" providerId="LiveId" clId="{21C1A21A-6328-494F-8EFB-A4A0F7E31C6D}" dt="2025-04-10T16:57:50.778" v="1" actId="47"/>
        <pc:sldMkLst>
          <pc:docMk/>
          <pc:sldMk cId="1904426285" sldId="271"/>
        </pc:sldMkLst>
      </pc:sldChg>
      <pc:sldChg chg="del">
        <pc:chgData name="Nigel Cox" userId="e75555e25e6ff580" providerId="LiveId" clId="{21C1A21A-6328-494F-8EFB-A4A0F7E31C6D}" dt="2025-04-10T16:57:50.778" v="1" actId="47"/>
        <pc:sldMkLst>
          <pc:docMk/>
          <pc:sldMk cId="2133737605" sldId="272"/>
        </pc:sldMkLst>
      </pc:sldChg>
      <pc:sldChg chg="del">
        <pc:chgData name="Nigel Cox" userId="e75555e25e6ff580" providerId="LiveId" clId="{21C1A21A-6328-494F-8EFB-A4A0F7E31C6D}" dt="2025-04-10T16:57:50.778" v="1" actId="47"/>
        <pc:sldMkLst>
          <pc:docMk/>
          <pc:sldMk cId="201950880" sldId="273"/>
        </pc:sldMkLst>
      </pc:sldChg>
      <pc:sldChg chg="del">
        <pc:chgData name="Nigel Cox" userId="e75555e25e6ff580" providerId="LiveId" clId="{21C1A21A-6328-494F-8EFB-A4A0F7E31C6D}" dt="2025-04-10T16:57:50.778" v="1" actId="47"/>
        <pc:sldMkLst>
          <pc:docMk/>
          <pc:sldMk cId="3253722445" sldId="274"/>
        </pc:sldMkLst>
      </pc:sldChg>
      <pc:sldChg chg="mod modShow">
        <pc:chgData name="Nigel Cox" userId="e75555e25e6ff580" providerId="LiveId" clId="{21C1A21A-6328-494F-8EFB-A4A0F7E31C6D}" dt="2025-04-10T19:38:05.572" v="3485" actId="729"/>
        <pc:sldMkLst>
          <pc:docMk/>
          <pc:sldMk cId="397742552" sldId="275"/>
        </pc:sldMkLst>
      </pc:sldChg>
      <pc:sldChg chg="mod modShow">
        <pc:chgData name="Nigel Cox" userId="e75555e25e6ff580" providerId="LiveId" clId="{21C1A21A-6328-494F-8EFB-A4A0F7E31C6D}" dt="2025-04-10T19:38:05.572" v="3485" actId="729"/>
        <pc:sldMkLst>
          <pc:docMk/>
          <pc:sldMk cId="3729207198" sldId="276"/>
        </pc:sldMkLst>
      </pc:sldChg>
      <pc:sldChg chg="addSp modSp mod modShow">
        <pc:chgData name="Nigel Cox" userId="e75555e25e6ff580" providerId="LiveId" clId="{21C1A21A-6328-494F-8EFB-A4A0F7E31C6D}" dt="2025-04-10T19:40:26.347" v="3500" actId="1076"/>
        <pc:sldMkLst>
          <pc:docMk/>
          <pc:sldMk cId="4087289841" sldId="277"/>
        </pc:sldMkLst>
        <pc:spChg chg="add mod">
          <ac:chgData name="Nigel Cox" userId="e75555e25e6ff580" providerId="LiveId" clId="{21C1A21A-6328-494F-8EFB-A4A0F7E31C6D}" dt="2025-04-10T19:40:20.948" v="3499" actId="1076"/>
          <ac:spMkLst>
            <pc:docMk/>
            <pc:sldMk cId="4087289841" sldId="277"/>
            <ac:spMk id="6" creationId="{BBA41C15-E91E-7FBC-17AD-448D4D34B944}"/>
          </ac:spMkLst>
        </pc:spChg>
        <pc:picChg chg="add mod">
          <ac:chgData name="Nigel Cox" userId="e75555e25e6ff580" providerId="LiveId" clId="{21C1A21A-6328-494F-8EFB-A4A0F7E31C6D}" dt="2025-04-10T19:40:16.418" v="3498" actId="1076"/>
          <ac:picMkLst>
            <pc:docMk/>
            <pc:sldMk cId="4087289841" sldId="277"/>
            <ac:picMk id="2" creationId="{5D7DFCC8-D1E2-707F-774D-6A9B00C7CB45}"/>
          </ac:picMkLst>
        </pc:picChg>
        <pc:picChg chg="add mod">
          <ac:chgData name="Nigel Cox" userId="e75555e25e6ff580" providerId="LiveId" clId="{21C1A21A-6328-494F-8EFB-A4A0F7E31C6D}" dt="2025-04-10T19:39:23.407" v="3488" actId="1076"/>
          <ac:picMkLst>
            <pc:docMk/>
            <pc:sldMk cId="4087289841" sldId="277"/>
            <ac:picMk id="3" creationId="{F9A35D9B-A488-41B6-1208-CF4EA6B5FD40}"/>
          </ac:picMkLst>
        </pc:picChg>
        <pc:picChg chg="add mod">
          <ac:chgData name="Nigel Cox" userId="e75555e25e6ff580" providerId="LiveId" clId="{21C1A21A-6328-494F-8EFB-A4A0F7E31C6D}" dt="2025-04-10T19:40:26.347" v="3500" actId="1076"/>
          <ac:picMkLst>
            <pc:docMk/>
            <pc:sldMk cId="4087289841" sldId="277"/>
            <ac:picMk id="4" creationId="{9D3C1E04-8486-AC82-6D1E-C11FD88878ED}"/>
          </ac:picMkLst>
        </pc:picChg>
        <pc:picChg chg="mod">
          <ac:chgData name="Nigel Cox" userId="e75555e25e6ff580" providerId="LiveId" clId="{21C1A21A-6328-494F-8EFB-A4A0F7E31C6D}" dt="2025-04-10T19:39:41.594" v="3492" actId="1076"/>
          <ac:picMkLst>
            <pc:docMk/>
            <pc:sldMk cId="4087289841" sldId="277"/>
            <ac:picMk id="5" creationId="{FD4D2E3D-79F7-A44D-0E0C-4CE8426B67A0}"/>
          </ac:picMkLst>
        </pc:picChg>
      </pc:sldChg>
      <pc:sldChg chg="mod modShow">
        <pc:chgData name="Nigel Cox" userId="e75555e25e6ff580" providerId="LiveId" clId="{21C1A21A-6328-494F-8EFB-A4A0F7E31C6D}" dt="2025-04-10T19:38:05.572" v="3485" actId="729"/>
        <pc:sldMkLst>
          <pc:docMk/>
          <pc:sldMk cId="1742718096" sldId="278"/>
        </pc:sldMkLst>
      </pc:sldChg>
      <pc:sldChg chg="mod modShow">
        <pc:chgData name="Nigel Cox" userId="e75555e25e6ff580" providerId="LiveId" clId="{21C1A21A-6328-494F-8EFB-A4A0F7E31C6D}" dt="2025-04-10T19:38:05.572" v="3485" actId="729"/>
        <pc:sldMkLst>
          <pc:docMk/>
          <pc:sldMk cId="1538760007" sldId="279"/>
        </pc:sldMkLst>
      </pc:sldChg>
      <pc:sldChg chg="addSp modSp mod">
        <pc:chgData name="Nigel Cox" userId="e75555e25e6ff580" providerId="LiveId" clId="{21C1A21A-6328-494F-8EFB-A4A0F7E31C6D}" dt="2025-04-10T19:56:06.041" v="3773" actId="1076"/>
        <pc:sldMkLst>
          <pc:docMk/>
          <pc:sldMk cId="983662244" sldId="280"/>
        </pc:sldMkLst>
        <pc:spChg chg="add mod">
          <ac:chgData name="Nigel Cox" userId="e75555e25e6ff580" providerId="LiveId" clId="{21C1A21A-6328-494F-8EFB-A4A0F7E31C6D}" dt="2025-04-10T19:56:06.041" v="3773" actId="1076"/>
          <ac:spMkLst>
            <pc:docMk/>
            <pc:sldMk cId="983662244" sldId="280"/>
            <ac:spMk id="2" creationId="{3CAAA6F9-3A4F-D86F-6380-52679948E450}"/>
          </ac:spMkLst>
        </pc:spChg>
        <pc:picChg chg="mod">
          <ac:chgData name="Nigel Cox" userId="e75555e25e6ff580" providerId="LiveId" clId="{21C1A21A-6328-494F-8EFB-A4A0F7E31C6D}" dt="2025-04-10T19:56:01.470" v="3772" actId="1076"/>
          <ac:picMkLst>
            <pc:docMk/>
            <pc:sldMk cId="983662244" sldId="280"/>
            <ac:picMk id="5" creationId="{B924CF64-A468-A711-6791-CE547006F158}"/>
          </ac:picMkLst>
        </pc:picChg>
      </pc:sldChg>
      <pc:sldChg chg="modSp new mod">
        <pc:chgData name="Nigel Cox" userId="e75555e25e6ff580" providerId="LiveId" clId="{21C1A21A-6328-494F-8EFB-A4A0F7E31C6D}" dt="2025-04-10T18:54:28.483" v="2357" actId="1076"/>
        <pc:sldMkLst>
          <pc:docMk/>
          <pc:sldMk cId="3929147843" sldId="281"/>
        </pc:sldMkLst>
        <pc:spChg chg="mod">
          <ac:chgData name="Nigel Cox" userId="e75555e25e6ff580" providerId="LiveId" clId="{21C1A21A-6328-494F-8EFB-A4A0F7E31C6D}" dt="2025-04-10T18:54:28.483" v="2357" actId="1076"/>
          <ac:spMkLst>
            <pc:docMk/>
            <pc:sldMk cId="3929147843" sldId="281"/>
            <ac:spMk id="2" creationId="{E4209598-411F-2025-28AD-B68F4E925FDC}"/>
          </ac:spMkLst>
        </pc:spChg>
        <pc:spChg chg="mod">
          <ac:chgData name="Nigel Cox" userId="e75555e25e6ff580" providerId="LiveId" clId="{21C1A21A-6328-494F-8EFB-A4A0F7E31C6D}" dt="2025-04-10T17:01:33.807" v="23" actId="20577"/>
          <ac:spMkLst>
            <pc:docMk/>
            <pc:sldMk cId="3929147843" sldId="281"/>
            <ac:spMk id="3" creationId="{CDF6E912-7E6F-0626-D52F-8FCCD74B9BF9}"/>
          </ac:spMkLst>
        </pc:spChg>
      </pc:sldChg>
      <pc:sldChg chg="modSp new del mod">
        <pc:chgData name="Nigel Cox" userId="e75555e25e6ff580" providerId="LiveId" clId="{21C1A21A-6328-494F-8EFB-A4A0F7E31C6D}" dt="2025-04-10T17:44:00.229" v="651" actId="2696"/>
        <pc:sldMkLst>
          <pc:docMk/>
          <pc:sldMk cId="962604425" sldId="282"/>
        </pc:sldMkLst>
        <pc:spChg chg="mod">
          <ac:chgData name="Nigel Cox" userId="e75555e25e6ff580" providerId="LiveId" clId="{21C1A21A-6328-494F-8EFB-A4A0F7E31C6D}" dt="2025-04-10T17:43:05.559" v="598" actId="14"/>
          <ac:spMkLst>
            <pc:docMk/>
            <pc:sldMk cId="962604425" sldId="282"/>
            <ac:spMk id="2" creationId="{ACA1A51E-FD33-AF35-CE14-62743825976A}"/>
          </ac:spMkLst>
        </pc:spChg>
        <pc:spChg chg="mod">
          <ac:chgData name="Nigel Cox" userId="e75555e25e6ff580" providerId="LiveId" clId="{21C1A21A-6328-494F-8EFB-A4A0F7E31C6D}" dt="2025-04-10T17:42:56.558" v="597" actId="27636"/>
          <ac:spMkLst>
            <pc:docMk/>
            <pc:sldMk cId="962604425" sldId="282"/>
            <ac:spMk id="3" creationId="{BBB931F6-A13C-2B8D-6025-E68892ED1AEF}"/>
          </ac:spMkLst>
        </pc:spChg>
      </pc:sldChg>
      <pc:sldChg chg="addSp modSp add mod ord modAnim">
        <pc:chgData name="Nigel Cox" userId="e75555e25e6ff580" providerId="LiveId" clId="{21C1A21A-6328-494F-8EFB-A4A0F7E31C6D}" dt="2025-04-10T19:06:21.162" v="3095"/>
        <pc:sldMkLst>
          <pc:docMk/>
          <pc:sldMk cId="1955419494" sldId="282"/>
        </pc:sldMkLst>
        <pc:spChg chg="mod">
          <ac:chgData name="Nigel Cox" userId="e75555e25e6ff580" providerId="LiveId" clId="{21C1A21A-6328-494F-8EFB-A4A0F7E31C6D}" dt="2025-04-10T18:13:44.293" v="1159" actId="5793"/>
          <ac:spMkLst>
            <pc:docMk/>
            <pc:sldMk cId="1955419494" sldId="282"/>
            <ac:spMk id="2" creationId="{ACA1A51E-FD33-AF35-CE14-62743825976A}"/>
          </ac:spMkLst>
        </pc:spChg>
        <pc:spChg chg="mod">
          <ac:chgData name="Nigel Cox" userId="e75555e25e6ff580" providerId="LiveId" clId="{21C1A21A-6328-494F-8EFB-A4A0F7E31C6D}" dt="2025-04-10T18:13:33.386" v="1156" actId="20577"/>
          <ac:spMkLst>
            <pc:docMk/>
            <pc:sldMk cId="1955419494" sldId="282"/>
            <ac:spMk id="3" creationId="{BBB931F6-A13C-2B8D-6025-E68892ED1AEF}"/>
          </ac:spMkLst>
        </pc:spChg>
        <pc:spChg chg="add mod">
          <ac:chgData name="Nigel Cox" userId="e75555e25e6ff580" providerId="LiveId" clId="{21C1A21A-6328-494F-8EFB-A4A0F7E31C6D}" dt="2025-04-10T18:14:04.419" v="1180" actId="1035"/>
          <ac:spMkLst>
            <pc:docMk/>
            <pc:sldMk cId="1955419494" sldId="282"/>
            <ac:spMk id="7" creationId="{B6DC8FCB-44AF-C62D-0566-48D472D04CBE}"/>
          </ac:spMkLst>
        </pc:spChg>
        <pc:spChg chg="add mod">
          <ac:chgData name="Nigel Cox" userId="e75555e25e6ff580" providerId="LiveId" clId="{21C1A21A-6328-494F-8EFB-A4A0F7E31C6D}" dt="2025-04-10T18:14:04.419" v="1180" actId="1035"/>
          <ac:spMkLst>
            <pc:docMk/>
            <pc:sldMk cId="1955419494" sldId="282"/>
            <ac:spMk id="8" creationId="{3E2E153F-598B-4581-FCED-A56CDBA72955}"/>
          </ac:spMkLst>
        </pc:spChg>
        <pc:spChg chg="add mod">
          <ac:chgData name="Nigel Cox" userId="e75555e25e6ff580" providerId="LiveId" clId="{21C1A21A-6328-494F-8EFB-A4A0F7E31C6D}" dt="2025-04-10T18:14:04.419" v="1180" actId="1035"/>
          <ac:spMkLst>
            <pc:docMk/>
            <pc:sldMk cId="1955419494" sldId="282"/>
            <ac:spMk id="9" creationId="{208E0B4A-D103-9D16-7472-A23D22E38A92}"/>
          </ac:spMkLst>
        </pc:spChg>
        <pc:picChg chg="add mod">
          <ac:chgData name="Nigel Cox" userId="e75555e25e6ff580" providerId="LiveId" clId="{21C1A21A-6328-494F-8EFB-A4A0F7E31C6D}" dt="2025-04-10T18:14:04.419" v="1180" actId="1035"/>
          <ac:picMkLst>
            <pc:docMk/>
            <pc:sldMk cId="1955419494" sldId="282"/>
            <ac:picMk id="4" creationId="{C676F261-018E-46B7-72DC-01C643149796}"/>
          </ac:picMkLst>
        </pc:picChg>
        <pc:picChg chg="add mod">
          <ac:chgData name="Nigel Cox" userId="e75555e25e6ff580" providerId="LiveId" clId="{21C1A21A-6328-494F-8EFB-A4A0F7E31C6D}" dt="2025-04-10T18:14:04.419" v="1180" actId="1035"/>
          <ac:picMkLst>
            <pc:docMk/>
            <pc:sldMk cId="1955419494" sldId="282"/>
            <ac:picMk id="5" creationId="{9603A67A-B6F2-1702-CD01-49E8A4DFFB42}"/>
          </ac:picMkLst>
        </pc:picChg>
        <pc:picChg chg="add mod">
          <ac:chgData name="Nigel Cox" userId="e75555e25e6ff580" providerId="LiveId" clId="{21C1A21A-6328-494F-8EFB-A4A0F7E31C6D}" dt="2025-04-10T18:14:04.419" v="1180" actId="1035"/>
          <ac:picMkLst>
            <pc:docMk/>
            <pc:sldMk cId="1955419494" sldId="282"/>
            <ac:picMk id="6" creationId="{16D6879D-BD7D-AD7A-1839-540E274CD9CB}"/>
          </ac:picMkLst>
        </pc:picChg>
      </pc:sldChg>
      <pc:sldChg chg="modSp add mod">
        <pc:chgData name="Nigel Cox" userId="e75555e25e6ff580" providerId="LiveId" clId="{21C1A21A-6328-494F-8EFB-A4A0F7E31C6D}" dt="2025-04-10T17:04:35.620" v="60" actId="27636"/>
        <pc:sldMkLst>
          <pc:docMk/>
          <pc:sldMk cId="3311796963" sldId="1388"/>
        </pc:sldMkLst>
        <pc:spChg chg="mod">
          <ac:chgData name="Nigel Cox" userId="e75555e25e6ff580" providerId="LiveId" clId="{21C1A21A-6328-494F-8EFB-A4A0F7E31C6D}" dt="2025-04-10T17:04:35.620" v="60" actId="27636"/>
          <ac:spMkLst>
            <pc:docMk/>
            <pc:sldMk cId="3311796963" sldId="1388"/>
            <ac:spMk id="2" creationId="{0850C4F3-417D-4355-BD52-3542716877ED}"/>
          </ac:spMkLst>
        </pc:spChg>
      </pc:sldChg>
      <pc:sldChg chg="modSp add mod">
        <pc:chgData name="Nigel Cox" userId="e75555e25e6ff580" providerId="LiveId" clId="{21C1A21A-6328-494F-8EFB-A4A0F7E31C6D}" dt="2025-04-10T17:04:35.770" v="76" actId="27636"/>
        <pc:sldMkLst>
          <pc:docMk/>
          <pc:sldMk cId="1131821623" sldId="1426"/>
        </pc:sldMkLst>
        <pc:spChg chg="mod">
          <ac:chgData name="Nigel Cox" userId="e75555e25e6ff580" providerId="LiveId" clId="{21C1A21A-6328-494F-8EFB-A4A0F7E31C6D}" dt="2025-04-10T17:04:35.770" v="76" actId="27636"/>
          <ac:spMkLst>
            <pc:docMk/>
            <pc:sldMk cId="1131821623" sldId="1426"/>
            <ac:spMk id="7" creationId="{DA33E29E-D8B6-40B2-8AD4-237CEB8B93FD}"/>
          </ac:spMkLst>
        </pc:spChg>
      </pc:sldChg>
      <pc:sldChg chg="modSp add mod">
        <pc:chgData name="Nigel Cox" userId="e75555e25e6ff580" providerId="LiveId" clId="{21C1A21A-6328-494F-8EFB-A4A0F7E31C6D}" dt="2025-04-10T19:33:35.200" v="3413" actId="20577"/>
        <pc:sldMkLst>
          <pc:docMk/>
          <pc:sldMk cId="126090718" sldId="1436"/>
        </pc:sldMkLst>
        <pc:spChg chg="mod">
          <ac:chgData name="Nigel Cox" userId="e75555e25e6ff580" providerId="LiveId" clId="{21C1A21A-6328-494F-8EFB-A4A0F7E31C6D}" dt="2025-04-10T19:33:35.200" v="3413" actId="20577"/>
          <ac:spMkLst>
            <pc:docMk/>
            <pc:sldMk cId="126090718" sldId="1436"/>
            <ac:spMk id="7" creationId="{DA33E29E-D8B6-40B2-8AD4-237CEB8B93FD}"/>
          </ac:spMkLst>
        </pc:spChg>
      </pc:sldChg>
      <pc:sldChg chg="modSp add del mod">
        <pc:chgData name="Nigel Cox" userId="e75555e25e6ff580" providerId="LiveId" clId="{21C1A21A-6328-494F-8EFB-A4A0F7E31C6D}" dt="2025-04-10T19:33:46.355" v="3414" actId="47"/>
        <pc:sldMkLst>
          <pc:docMk/>
          <pc:sldMk cId="1531756664" sldId="2147470195"/>
        </pc:sldMkLst>
        <pc:spChg chg="mod">
          <ac:chgData name="Nigel Cox" userId="e75555e25e6ff580" providerId="LiveId" clId="{21C1A21A-6328-494F-8EFB-A4A0F7E31C6D}" dt="2025-04-10T17:04:35.698" v="69" actId="27636"/>
          <ac:spMkLst>
            <pc:docMk/>
            <pc:sldMk cId="1531756664" sldId="2147470195"/>
            <ac:spMk id="7" creationId="{DA33E29E-D8B6-40B2-8AD4-237CEB8B93FD}"/>
          </ac:spMkLst>
        </pc:spChg>
      </pc:sldChg>
      <pc:sldChg chg="modSp add mod">
        <pc:chgData name="Nigel Cox" userId="e75555e25e6ff580" providerId="LiveId" clId="{21C1A21A-6328-494F-8EFB-A4A0F7E31C6D}" dt="2025-04-10T19:33:56.766" v="3424" actId="20577"/>
        <pc:sldMkLst>
          <pc:docMk/>
          <pc:sldMk cId="764422557" sldId="2147470196"/>
        </pc:sldMkLst>
        <pc:spChg chg="mod">
          <ac:chgData name="Nigel Cox" userId="e75555e25e6ff580" providerId="LiveId" clId="{21C1A21A-6328-494F-8EFB-A4A0F7E31C6D}" dt="2025-04-10T19:33:56.766" v="3424" actId="20577"/>
          <ac:spMkLst>
            <pc:docMk/>
            <pc:sldMk cId="764422557" sldId="2147470196"/>
            <ac:spMk id="7" creationId="{DA33E29E-D8B6-40B2-8AD4-237CEB8B93FD}"/>
          </ac:spMkLst>
        </pc:spChg>
      </pc:sldChg>
      <pc:sldChg chg="modSp add mod">
        <pc:chgData name="Nigel Cox" userId="e75555e25e6ff580" providerId="LiveId" clId="{21C1A21A-6328-494F-8EFB-A4A0F7E31C6D}" dt="2025-04-10T19:34:16.199" v="3434" actId="20577"/>
        <pc:sldMkLst>
          <pc:docMk/>
          <pc:sldMk cId="3425149988" sldId="2147470197"/>
        </pc:sldMkLst>
        <pc:spChg chg="mod">
          <ac:chgData name="Nigel Cox" userId="e75555e25e6ff580" providerId="LiveId" clId="{21C1A21A-6328-494F-8EFB-A4A0F7E31C6D}" dt="2025-04-10T19:34:16.199" v="3434" actId="20577"/>
          <ac:spMkLst>
            <pc:docMk/>
            <pc:sldMk cId="3425149988" sldId="2147470197"/>
            <ac:spMk id="7" creationId="{DA33E29E-D8B6-40B2-8AD4-237CEB8B93FD}"/>
          </ac:spMkLst>
        </pc:spChg>
      </pc:sldChg>
      <pc:sldChg chg="modSp add mod">
        <pc:chgData name="Nigel Cox" userId="e75555e25e6ff580" providerId="LiveId" clId="{21C1A21A-6328-494F-8EFB-A4A0F7E31C6D}" dt="2025-04-10T19:34:28.359" v="3444" actId="20577"/>
        <pc:sldMkLst>
          <pc:docMk/>
          <pc:sldMk cId="4087652095" sldId="2147470198"/>
        </pc:sldMkLst>
        <pc:spChg chg="mod">
          <ac:chgData name="Nigel Cox" userId="e75555e25e6ff580" providerId="LiveId" clId="{21C1A21A-6328-494F-8EFB-A4A0F7E31C6D}" dt="2025-04-10T19:34:28.359" v="3444" actId="20577"/>
          <ac:spMkLst>
            <pc:docMk/>
            <pc:sldMk cId="4087652095" sldId="2147470198"/>
            <ac:spMk id="7" creationId="{DA33E29E-D8B6-40B2-8AD4-237CEB8B93FD}"/>
          </ac:spMkLst>
        </pc:spChg>
      </pc:sldChg>
      <pc:sldChg chg="modSp add mod">
        <pc:chgData name="Nigel Cox" userId="e75555e25e6ff580" providerId="LiveId" clId="{21C1A21A-6328-494F-8EFB-A4A0F7E31C6D}" dt="2025-04-10T19:34:47.854" v="3454" actId="20577"/>
        <pc:sldMkLst>
          <pc:docMk/>
          <pc:sldMk cId="1943486880" sldId="2147470199"/>
        </pc:sldMkLst>
        <pc:spChg chg="mod">
          <ac:chgData name="Nigel Cox" userId="e75555e25e6ff580" providerId="LiveId" clId="{21C1A21A-6328-494F-8EFB-A4A0F7E31C6D}" dt="2025-04-10T19:34:47.854" v="3454" actId="20577"/>
          <ac:spMkLst>
            <pc:docMk/>
            <pc:sldMk cId="1943486880" sldId="2147470199"/>
            <ac:spMk id="7" creationId="{DA33E29E-D8B6-40B2-8AD4-237CEB8B93FD}"/>
          </ac:spMkLst>
        </pc:spChg>
      </pc:sldChg>
      <pc:sldChg chg="modSp add mod">
        <pc:chgData name="Nigel Cox" userId="e75555e25e6ff580" providerId="LiveId" clId="{21C1A21A-6328-494F-8EFB-A4A0F7E31C6D}" dt="2025-04-10T17:04:35.762" v="75" actId="27636"/>
        <pc:sldMkLst>
          <pc:docMk/>
          <pc:sldMk cId="588963497" sldId="2147470200"/>
        </pc:sldMkLst>
        <pc:spChg chg="mod">
          <ac:chgData name="Nigel Cox" userId="e75555e25e6ff580" providerId="LiveId" clId="{21C1A21A-6328-494F-8EFB-A4A0F7E31C6D}" dt="2025-04-10T17:04:35.762" v="75" actId="27636"/>
          <ac:spMkLst>
            <pc:docMk/>
            <pc:sldMk cId="588963497" sldId="2147470200"/>
            <ac:spMk id="7" creationId="{DA33E29E-D8B6-40B2-8AD4-237CEB8B93FD}"/>
          </ac:spMkLst>
        </pc:spChg>
      </pc:sldChg>
      <pc:sldChg chg="modSp add mod">
        <pc:chgData name="Nigel Cox" userId="e75555e25e6ff580" providerId="LiveId" clId="{21C1A21A-6328-494F-8EFB-A4A0F7E31C6D}" dt="2025-04-10T17:04:35.778" v="77" actId="27636"/>
        <pc:sldMkLst>
          <pc:docMk/>
          <pc:sldMk cId="3981684495" sldId="2147470201"/>
        </pc:sldMkLst>
        <pc:spChg chg="mod">
          <ac:chgData name="Nigel Cox" userId="e75555e25e6ff580" providerId="LiveId" clId="{21C1A21A-6328-494F-8EFB-A4A0F7E31C6D}" dt="2025-04-10T17:04:35.778" v="77" actId="27636"/>
          <ac:spMkLst>
            <pc:docMk/>
            <pc:sldMk cId="3981684495" sldId="2147470201"/>
            <ac:spMk id="7" creationId="{DA33E29E-D8B6-40B2-8AD4-237CEB8B93FD}"/>
          </ac:spMkLst>
        </pc:spChg>
      </pc:sldChg>
      <pc:sldChg chg="modSp add mod">
        <pc:chgData name="Nigel Cox" userId="e75555e25e6ff580" providerId="LiveId" clId="{21C1A21A-6328-494F-8EFB-A4A0F7E31C6D}" dt="2025-04-10T17:04:35.605" v="58" actId="27636"/>
        <pc:sldMkLst>
          <pc:docMk/>
          <pc:sldMk cId="3683868658" sldId="2147470203"/>
        </pc:sldMkLst>
        <pc:spChg chg="mod">
          <ac:chgData name="Nigel Cox" userId="e75555e25e6ff580" providerId="LiveId" clId="{21C1A21A-6328-494F-8EFB-A4A0F7E31C6D}" dt="2025-04-10T17:04:35.605" v="58" actId="27636"/>
          <ac:spMkLst>
            <pc:docMk/>
            <pc:sldMk cId="3683868658" sldId="2147470203"/>
            <ac:spMk id="2" creationId="{0850C4F3-417D-4355-BD52-3542716877ED}"/>
          </ac:spMkLst>
        </pc:spChg>
      </pc:sldChg>
      <pc:sldChg chg="modSp add mod">
        <pc:chgData name="Nigel Cox" userId="e75555e25e6ff580" providerId="LiveId" clId="{21C1A21A-6328-494F-8EFB-A4A0F7E31C6D}" dt="2025-04-10T17:04:35.620" v="59" actId="27636"/>
        <pc:sldMkLst>
          <pc:docMk/>
          <pc:sldMk cId="1457301290" sldId="2147470204"/>
        </pc:sldMkLst>
        <pc:spChg chg="mod">
          <ac:chgData name="Nigel Cox" userId="e75555e25e6ff580" providerId="LiveId" clId="{21C1A21A-6328-494F-8EFB-A4A0F7E31C6D}" dt="2025-04-10T17:04:35.620" v="59" actId="27636"/>
          <ac:spMkLst>
            <pc:docMk/>
            <pc:sldMk cId="1457301290" sldId="2147470204"/>
            <ac:spMk id="2" creationId="{0850C4F3-417D-4355-BD52-3542716877ED}"/>
          </ac:spMkLst>
        </pc:spChg>
      </pc:sldChg>
      <pc:sldChg chg="modSp add mod">
        <pc:chgData name="Nigel Cox" userId="e75555e25e6ff580" providerId="LiveId" clId="{21C1A21A-6328-494F-8EFB-A4A0F7E31C6D}" dt="2025-04-10T17:04:35.636" v="61" actId="27636"/>
        <pc:sldMkLst>
          <pc:docMk/>
          <pc:sldMk cId="3274185169" sldId="2147470205"/>
        </pc:sldMkLst>
        <pc:spChg chg="mod">
          <ac:chgData name="Nigel Cox" userId="e75555e25e6ff580" providerId="LiveId" clId="{21C1A21A-6328-494F-8EFB-A4A0F7E31C6D}" dt="2025-04-10T17:04:35.636" v="61" actId="27636"/>
          <ac:spMkLst>
            <pc:docMk/>
            <pc:sldMk cId="3274185169" sldId="2147470205"/>
            <ac:spMk id="2" creationId="{0850C4F3-417D-4355-BD52-3542716877ED}"/>
          </ac:spMkLst>
        </pc:spChg>
      </pc:sldChg>
      <pc:sldChg chg="modSp add mod">
        <pc:chgData name="Nigel Cox" userId="e75555e25e6ff580" providerId="LiveId" clId="{21C1A21A-6328-494F-8EFB-A4A0F7E31C6D}" dt="2025-04-10T17:04:35.636" v="62" actId="27636"/>
        <pc:sldMkLst>
          <pc:docMk/>
          <pc:sldMk cId="3633226681" sldId="2147470206"/>
        </pc:sldMkLst>
        <pc:spChg chg="mod">
          <ac:chgData name="Nigel Cox" userId="e75555e25e6ff580" providerId="LiveId" clId="{21C1A21A-6328-494F-8EFB-A4A0F7E31C6D}" dt="2025-04-10T17:04:35.636" v="62" actId="27636"/>
          <ac:spMkLst>
            <pc:docMk/>
            <pc:sldMk cId="3633226681" sldId="2147470206"/>
            <ac:spMk id="2" creationId="{0850C4F3-417D-4355-BD52-3542716877ED}"/>
          </ac:spMkLst>
        </pc:spChg>
      </pc:sldChg>
      <pc:sldChg chg="modSp add mod">
        <pc:chgData name="Nigel Cox" userId="e75555e25e6ff580" providerId="LiveId" clId="{21C1A21A-6328-494F-8EFB-A4A0F7E31C6D}" dt="2025-04-10T17:04:35.636" v="63" actId="27636"/>
        <pc:sldMkLst>
          <pc:docMk/>
          <pc:sldMk cId="1623838267" sldId="2147470207"/>
        </pc:sldMkLst>
        <pc:spChg chg="mod">
          <ac:chgData name="Nigel Cox" userId="e75555e25e6ff580" providerId="LiveId" clId="{21C1A21A-6328-494F-8EFB-A4A0F7E31C6D}" dt="2025-04-10T17:04:35.636" v="63" actId="27636"/>
          <ac:spMkLst>
            <pc:docMk/>
            <pc:sldMk cId="1623838267" sldId="2147470207"/>
            <ac:spMk id="2" creationId="{0850C4F3-417D-4355-BD52-3542716877ED}"/>
          </ac:spMkLst>
        </pc:spChg>
      </pc:sldChg>
      <pc:sldChg chg="modSp add mod">
        <pc:chgData name="Nigel Cox" userId="e75555e25e6ff580" providerId="LiveId" clId="{21C1A21A-6328-494F-8EFB-A4A0F7E31C6D}" dt="2025-04-10T17:04:35.652" v="64" actId="27636"/>
        <pc:sldMkLst>
          <pc:docMk/>
          <pc:sldMk cId="1042904725" sldId="2147470208"/>
        </pc:sldMkLst>
        <pc:spChg chg="mod">
          <ac:chgData name="Nigel Cox" userId="e75555e25e6ff580" providerId="LiveId" clId="{21C1A21A-6328-494F-8EFB-A4A0F7E31C6D}" dt="2025-04-10T17:04:35.652" v="64" actId="27636"/>
          <ac:spMkLst>
            <pc:docMk/>
            <pc:sldMk cId="1042904725" sldId="2147470208"/>
            <ac:spMk id="2" creationId="{0850C4F3-417D-4355-BD52-3542716877ED}"/>
          </ac:spMkLst>
        </pc:spChg>
      </pc:sldChg>
      <pc:sldChg chg="modSp add mod">
        <pc:chgData name="Nigel Cox" userId="e75555e25e6ff580" providerId="LiveId" clId="{21C1A21A-6328-494F-8EFB-A4A0F7E31C6D}" dt="2025-04-10T17:04:35.668" v="65" actId="27636"/>
        <pc:sldMkLst>
          <pc:docMk/>
          <pc:sldMk cId="731893108" sldId="2147470209"/>
        </pc:sldMkLst>
        <pc:spChg chg="mod">
          <ac:chgData name="Nigel Cox" userId="e75555e25e6ff580" providerId="LiveId" clId="{21C1A21A-6328-494F-8EFB-A4A0F7E31C6D}" dt="2025-04-10T17:04:35.668" v="65" actId="27636"/>
          <ac:spMkLst>
            <pc:docMk/>
            <pc:sldMk cId="731893108" sldId="2147470209"/>
            <ac:spMk id="2" creationId="{0850C4F3-417D-4355-BD52-3542716877ED}"/>
          </ac:spMkLst>
        </pc:spChg>
      </pc:sldChg>
      <pc:sldChg chg="modSp add mod">
        <pc:chgData name="Nigel Cox" userId="e75555e25e6ff580" providerId="LiveId" clId="{21C1A21A-6328-494F-8EFB-A4A0F7E31C6D}" dt="2025-04-10T17:04:35.673" v="66" actId="27636"/>
        <pc:sldMkLst>
          <pc:docMk/>
          <pc:sldMk cId="1975763166" sldId="2147470210"/>
        </pc:sldMkLst>
        <pc:spChg chg="mod">
          <ac:chgData name="Nigel Cox" userId="e75555e25e6ff580" providerId="LiveId" clId="{21C1A21A-6328-494F-8EFB-A4A0F7E31C6D}" dt="2025-04-10T17:04:35.673" v="66" actId="27636"/>
          <ac:spMkLst>
            <pc:docMk/>
            <pc:sldMk cId="1975763166" sldId="2147470210"/>
            <ac:spMk id="2" creationId="{0850C4F3-417D-4355-BD52-3542716877ED}"/>
          </ac:spMkLst>
        </pc:spChg>
      </pc:sldChg>
      <pc:sldChg chg="modSp add mod">
        <pc:chgData name="Nigel Cox" userId="e75555e25e6ff580" providerId="LiveId" clId="{21C1A21A-6328-494F-8EFB-A4A0F7E31C6D}" dt="2025-04-10T17:04:35.679" v="67" actId="27636"/>
        <pc:sldMkLst>
          <pc:docMk/>
          <pc:sldMk cId="2306442390" sldId="2147470211"/>
        </pc:sldMkLst>
        <pc:spChg chg="mod">
          <ac:chgData name="Nigel Cox" userId="e75555e25e6ff580" providerId="LiveId" clId="{21C1A21A-6328-494F-8EFB-A4A0F7E31C6D}" dt="2025-04-10T17:04:35.679" v="67" actId="27636"/>
          <ac:spMkLst>
            <pc:docMk/>
            <pc:sldMk cId="2306442390" sldId="2147470211"/>
            <ac:spMk id="2" creationId="{0850C4F3-417D-4355-BD52-3542716877ED}"/>
          </ac:spMkLst>
        </pc:spChg>
      </pc:sldChg>
      <pc:sldChg chg="modSp add mod">
        <pc:chgData name="Nigel Cox" userId="e75555e25e6ff580" providerId="LiveId" clId="{21C1A21A-6328-494F-8EFB-A4A0F7E31C6D}" dt="2025-04-10T17:04:35.682" v="68" actId="27636"/>
        <pc:sldMkLst>
          <pc:docMk/>
          <pc:sldMk cId="2931994130" sldId="2147470212"/>
        </pc:sldMkLst>
        <pc:spChg chg="mod">
          <ac:chgData name="Nigel Cox" userId="e75555e25e6ff580" providerId="LiveId" clId="{21C1A21A-6328-494F-8EFB-A4A0F7E31C6D}" dt="2025-04-10T17:04:35.682" v="68" actId="27636"/>
          <ac:spMkLst>
            <pc:docMk/>
            <pc:sldMk cId="2931994130" sldId="2147470212"/>
            <ac:spMk id="2" creationId="{0850C4F3-417D-4355-BD52-3542716877ED}"/>
          </ac:spMkLst>
        </pc:spChg>
      </pc:sldChg>
      <pc:sldChg chg="modSp add mod ord">
        <pc:chgData name="Nigel Cox" userId="e75555e25e6ff580" providerId="LiveId" clId="{21C1A21A-6328-494F-8EFB-A4A0F7E31C6D}" dt="2025-04-10T19:08:32.044" v="3191" actId="14100"/>
        <pc:sldMkLst>
          <pc:docMk/>
          <pc:sldMk cId="3828267558" sldId="2147470213"/>
        </pc:sldMkLst>
        <pc:spChg chg="mod">
          <ac:chgData name="Nigel Cox" userId="e75555e25e6ff580" providerId="LiveId" clId="{21C1A21A-6328-494F-8EFB-A4A0F7E31C6D}" dt="2025-04-10T19:08:32.044" v="3191" actId="14100"/>
          <ac:spMkLst>
            <pc:docMk/>
            <pc:sldMk cId="3828267558" sldId="2147470213"/>
            <ac:spMk id="2" creationId="{8258D03F-E1D4-F31C-9E21-6C7797975A3D}"/>
          </ac:spMkLst>
        </pc:spChg>
        <pc:spChg chg="mod">
          <ac:chgData name="Nigel Cox" userId="e75555e25e6ff580" providerId="LiveId" clId="{21C1A21A-6328-494F-8EFB-A4A0F7E31C6D}" dt="2025-04-10T19:06:39.560" v="3136" actId="27636"/>
          <ac:spMkLst>
            <pc:docMk/>
            <pc:sldMk cId="3828267558" sldId="2147470213"/>
            <ac:spMk id="3" creationId="{F297B22F-B59B-98E2-5E1B-2B6B38971F39}"/>
          </ac:spMkLst>
        </pc:spChg>
      </pc:sldChg>
      <pc:sldChg chg="modSp add mod ord modAnim">
        <pc:chgData name="Nigel Cox" userId="e75555e25e6ff580" providerId="LiveId" clId="{21C1A21A-6328-494F-8EFB-A4A0F7E31C6D}" dt="2025-04-10T19:45:05.183" v="3528"/>
        <pc:sldMkLst>
          <pc:docMk/>
          <pc:sldMk cId="1827593763" sldId="2147470214"/>
        </pc:sldMkLst>
        <pc:spChg chg="mod">
          <ac:chgData name="Nigel Cox" userId="e75555e25e6ff580" providerId="LiveId" clId="{21C1A21A-6328-494F-8EFB-A4A0F7E31C6D}" dt="2025-04-10T19:07:19.714" v="3167" actId="20577"/>
          <ac:spMkLst>
            <pc:docMk/>
            <pc:sldMk cId="1827593763" sldId="2147470214"/>
            <ac:spMk id="2" creationId="{3D596806-D0FA-62BC-80B0-209616374D8D}"/>
          </ac:spMkLst>
        </pc:spChg>
        <pc:spChg chg="mod">
          <ac:chgData name="Nigel Cox" userId="e75555e25e6ff580" providerId="LiveId" clId="{21C1A21A-6328-494F-8EFB-A4A0F7E31C6D}" dt="2025-04-10T17:42:39.606" v="590" actId="20577"/>
          <ac:spMkLst>
            <pc:docMk/>
            <pc:sldMk cId="1827593763" sldId="2147470214"/>
            <ac:spMk id="3" creationId="{8FE9E69C-7015-467F-5CEF-8C45E28ED958}"/>
          </ac:spMkLst>
        </pc:spChg>
      </pc:sldChg>
      <pc:sldChg chg="modSp add mod">
        <pc:chgData name="Nigel Cox" userId="e75555e25e6ff580" providerId="LiveId" clId="{21C1A21A-6328-494F-8EFB-A4A0F7E31C6D}" dt="2025-04-10T19:48:39.011" v="3576" actId="20577"/>
        <pc:sldMkLst>
          <pc:docMk/>
          <pc:sldMk cId="217995571" sldId="2147470215"/>
        </pc:sldMkLst>
        <pc:spChg chg="mod">
          <ac:chgData name="Nigel Cox" userId="e75555e25e6ff580" providerId="LiveId" clId="{21C1A21A-6328-494F-8EFB-A4A0F7E31C6D}" dt="2025-04-10T19:48:39.011" v="3576" actId="20577"/>
          <ac:spMkLst>
            <pc:docMk/>
            <pc:sldMk cId="217995571" sldId="2147470215"/>
            <ac:spMk id="2" creationId="{CBAF53C9-40D3-E013-94C2-7076468C5D74}"/>
          </ac:spMkLst>
        </pc:spChg>
        <pc:spChg chg="mod">
          <ac:chgData name="Nigel Cox" userId="e75555e25e6ff580" providerId="LiveId" clId="{21C1A21A-6328-494F-8EFB-A4A0F7E31C6D}" dt="2025-04-10T18:55:40.949" v="2423" actId="27636"/>
          <ac:spMkLst>
            <pc:docMk/>
            <pc:sldMk cId="217995571" sldId="2147470215"/>
            <ac:spMk id="3" creationId="{A8714A42-348B-1FE1-422A-019836C6B06F}"/>
          </ac:spMkLst>
        </pc:spChg>
      </pc:sldChg>
      <pc:sldChg chg="addSp delSp modSp add mod ord modAnim">
        <pc:chgData name="Nigel Cox" userId="e75555e25e6ff580" providerId="LiveId" clId="{21C1A21A-6328-494F-8EFB-A4A0F7E31C6D}" dt="2025-04-10T18:11:42.339" v="1122" actId="692"/>
        <pc:sldMkLst>
          <pc:docMk/>
          <pc:sldMk cId="3974967694" sldId="2147470216"/>
        </pc:sldMkLst>
        <pc:spChg chg="del mod">
          <ac:chgData name="Nigel Cox" userId="e75555e25e6ff580" providerId="LiveId" clId="{21C1A21A-6328-494F-8EFB-A4A0F7E31C6D}" dt="2025-04-10T17:44:47.360" v="674" actId="478"/>
          <ac:spMkLst>
            <pc:docMk/>
            <pc:sldMk cId="3974967694" sldId="2147470216"/>
            <ac:spMk id="2" creationId="{1FF5620D-190D-63E3-6EE7-A736CC1C07B3}"/>
          </ac:spMkLst>
        </pc:spChg>
        <pc:spChg chg="mod">
          <ac:chgData name="Nigel Cox" userId="e75555e25e6ff580" providerId="LiveId" clId="{21C1A21A-6328-494F-8EFB-A4A0F7E31C6D}" dt="2025-04-10T17:44:36.730" v="671" actId="20577"/>
          <ac:spMkLst>
            <pc:docMk/>
            <pc:sldMk cId="3974967694" sldId="2147470216"/>
            <ac:spMk id="3" creationId="{A2266844-A042-C39A-F2A3-BD0718CC5803}"/>
          </ac:spMkLst>
        </pc:spChg>
        <pc:spChg chg="mod">
          <ac:chgData name="Nigel Cox" userId="e75555e25e6ff580" providerId="LiveId" clId="{21C1A21A-6328-494F-8EFB-A4A0F7E31C6D}" dt="2025-04-10T18:11:42.339" v="1122" actId="692"/>
          <ac:spMkLst>
            <pc:docMk/>
            <pc:sldMk cId="3974967694" sldId="2147470216"/>
            <ac:spMk id="6" creationId="{855F463B-C683-2189-CF23-4C2157DE56EB}"/>
          </ac:spMkLst>
        </pc:spChg>
        <pc:spChg chg="mod">
          <ac:chgData name="Nigel Cox" userId="e75555e25e6ff580" providerId="LiveId" clId="{21C1A21A-6328-494F-8EFB-A4A0F7E31C6D}" dt="2025-04-10T18:10:22.916" v="1026" actId="1076"/>
          <ac:spMkLst>
            <pc:docMk/>
            <pc:sldMk cId="3974967694" sldId="2147470216"/>
            <ac:spMk id="7" creationId="{E2067F08-6316-8A9D-3306-5DF7BFC0D07E}"/>
          </ac:spMkLst>
        </pc:spChg>
        <pc:grpChg chg="add mod">
          <ac:chgData name="Nigel Cox" userId="e75555e25e6ff580" providerId="LiveId" clId="{21C1A21A-6328-494F-8EFB-A4A0F7E31C6D}" dt="2025-04-10T18:10:13.153" v="1025"/>
          <ac:grpSpMkLst>
            <pc:docMk/>
            <pc:sldMk cId="3974967694" sldId="2147470216"/>
            <ac:grpSpMk id="5" creationId="{8C73C4EA-EA5C-F224-60EF-2518A22E801C}"/>
          </ac:grpSpMkLst>
        </pc:grpChg>
        <pc:picChg chg="add mod">
          <ac:chgData name="Nigel Cox" userId="e75555e25e6ff580" providerId="LiveId" clId="{21C1A21A-6328-494F-8EFB-A4A0F7E31C6D}" dt="2025-04-10T18:10:13.153" v="1025"/>
          <ac:picMkLst>
            <pc:docMk/>
            <pc:sldMk cId="3974967694" sldId="2147470216"/>
            <ac:picMk id="4" creationId="{8B4F7F65-DA01-BD84-F5D2-07CAE7F1D497}"/>
          </ac:picMkLst>
        </pc:picChg>
      </pc:sldChg>
      <pc:sldChg chg="addSp delSp modSp new mod">
        <pc:chgData name="Nigel Cox" userId="e75555e25e6ff580" providerId="LiveId" clId="{21C1A21A-6328-494F-8EFB-A4A0F7E31C6D}" dt="2025-04-10T18:02:31.808" v="895" actId="1076"/>
        <pc:sldMkLst>
          <pc:docMk/>
          <pc:sldMk cId="3768593016" sldId="2147470217"/>
        </pc:sldMkLst>
        <pc:spChg chg="add mod">
          <ac:chgData name="Nigel Cox" userId="e75555e25e6ff580" providerId="LiveId" clId="{21C1A21A-6328-494F-8EFB-A4A0F7E31C6D}" dt="2025-04-10T18:00:11.526" v="853" actId="1076"/>
          <ac:spMkLst>
            <pc:docMk/>
            <pc:sldMk cId="3768593016" sldId="2147470217"/>
            <ac:spMk id="7" creationId="{E281B546-F862-473E-DA85-467B31534281}"/>
          </ac:spMkLst>
        </pc:spChg>
        <pc:spChg chg="add del mod">
          <ac:chgData name="Nigel Cox" userId="e75555e25e6ff580" providerId="LiveId" clId="{21C1A21A-6328-494F-8EFB-A4A0F7E31C6D}" dt="2025-04-10T17:59:25.170" v="849" actId="478"/>
          <ac:spMkLst>
            <pc:docMk/>
            <pc:sldMk cId="3768593016" sldId="2147470217"/>
            <ac:spMk id="8" creationId="{7EFD1BBF-1FA0-88D8-A7E2-AAAC0E2CF1A6}"/>
          </ac:spMkLst>
        </pc:spChg>
        <pc:picChg chg="add mod">
          <ac:chgData name="Nigel Cox" userId="e75555e25e6ff580" providerId="LiveId" clId="{21C1A21A-6328-494F-8EFB-A4A0F7E31C6D}" dt="2025-04-10T18:00:15.918" v="854" actId="1076"/>
          <ac:picMkLst>
            <pc:docMk/>
            <pc:sldMk cId="3768593016" sldId="2147470217"/>
            <ac:picMk id="3" creationId="{677ED447-B821-162F-A714-1BEE231B42C3}"/>
          </ac:picMkLst>
        </pc:picChg>
        <pc:picChg chg="add mod">
          <ac:chgData name="Nigel Cox" userId="e75555e25e6ff580" providerId="LiveId" clId="{21C1A21A-6328-494F-8EFB-A4A0F7E31C6D}" dt="2025-04-10T18:02:31.808" v="895" actId="1076"/>
          <ac:picMkLst>
            <pc:docMk/>
            <pc:sldMk cId="3768593016" sldId="2147470217"/>
            <ac:picMk id="4" creationId="{9794002D-D033-1ED4-181C-6FFF9D099CE5}"/>
          </ac:picMkLst>
        </pc:picChg>
        <pc:picChg chg="add mod">
          <ac:chgData name="Nigel Cox" userId="e75555e25e6ff580" providerId="LiveId" clId="{21C1A21A-6328-494F-8EFB-A4A0F7E31C6D}" dt="2025-04-10T17:58:44.389" v="841" actId="1076"/>
          <ac:picMkLst>
            <pc:docMk/>
            <pc:sldMk cId="3768593016" sldId="2147470217"/>
            <ac:picMk id="5" creationId="{25A7C8EA-4A15-EAF0-9032-EB698853100D}"/>
          </ac:picMkLst>
        </pc:picChg>
        <pc:picChg chg="add mod">
          <ac:chgData name="Nigel Cox" userId="e75555e25e6ff580" providerId="LiveId" clId="{21C1A21A-6328-494F-8EFB-A4A0F7E31C6D}" dt="2025-04-10T18:00:07.406" v="852" actId="1076"/>
          <ac:picMkLst>
            <pc:docMk/>
            <pc:sldMk cId="3768593016" sldId="2147470217"/>
            <ac:picMk id="10" creationId="{8194A4A0-DDC5-8FFA-DF2E-D6A33FCD1DD7}"/>
          </ac:picMkLst>
        </pc:picChg>
        <pc:picChg chg="add mod">
          <ac:chgData name="Nigel Cox" userId="e75555e25e6ff580" providerId="LiveId" clId="{21C1A21A-6328-494F-8EFB-A4A0F7E31C6D}" dt="2025-04-10T18:01:07.074" v="859" actId="14100"/>
          <ac:picMkLst>
            <pc:docMk/>
            <pc:sldMk cId="3768593016" sldId="2147470217"/>
            <ac:picMk id="11" creationId="{1E3C46A8-C0D0-1D95-DC52-30B79C3C8458}"/>
          </ac:picMkLst>
        </pc:picChg>
        <pc:picChg chg="add mod">
          <ac:chgData name="Nigel Cox" userId="e75555e25e6ff580" providerId="LiveId" clId="{21C1A21A-6328-494F-8EFB-A4A0F7E31C6D}" dt="2025-04-10T18:02:22.177" v="888" actId="1038"/>
          <ac:picMkLst>
            <pc:docMk/>
            <pc:sldMk cId="3768593016" sldId="2147470217"/>
            <ac:picMk id="12" creationId="{739EB6D1-80B2-19A3-AA45-96A903128BC2}"/>
          </ac:picMkLst>
        </pc:picChg>
        <pc:picChg chg="add mod">
          <ac:chgData name="Nigel Cox" userId="e75555e25e6ff580" providerId="LiveId" clId="{21C1A21A-6328-494F-8EFB-A4A0F7E31C6D}" dt="2025-04-10T18:02:17.276" v="870" actId="1038"/>
          <ac:picMkLst>
            <pc:docMk/>
            <pc:sldMk cId="3768593016" sldId="2147470217"/>
            <ac:picMk id="13" creationId="{8806595C-2FED-AF2F-7D57-A8C34A0B57B0}"/>
          </ac:picMkLst>
        </pc:picChg>
        <pc:picChg chg="add mod">
          <ac:chgData name="Nigel Cox" userId="e75555e25e6ff580" providerId="LiveId" clId="{21C1A21A-6328-494F-8EFB-A4A0F7E31C6D}" dt="2025-04-10T18:02:23.823" v="893" actId="1038"/>
          <ac:picMkLst>
            <pc:docMk/>
            <pc:sldMk cId="3768593016" sldId="2147470217"/>
            <ac:picMk id="14" creationId="{869878AC-9888-F6DC-3305-A76B43D80D64}"/>
          </ac:picMkLst>
        </pc:picChg>
      </pc:sldChg>
      <pc:sldChg chg="new del">
        <pc:chgData name="Nigel Cox" userId="e75555e25e6ff580" providerId="LiveId" clId="{21C1A21A-6328-494F-8EFB-A4A0F7E31C6D}" dt="2025-04-10T17:48:03.535" v="708" actId="680"/>
        <pc:sldMkLst>
          <pc:docMk/>
          <pc:sldMk cId="4018890554" sldId="2147470217"/>
        </pc:sldMkLst>
      </pc:sldChg>
      <pc:sldChg chg="addSp modSp new del mod">
        <pc:chgData name="Nigel Cox" userId="e75555e25e6ff580" providerId="LiveId" clId="{21C1A21A-6328-494F-8EFB-A4A0F7E31C6D}" dt="2025-04-10T18:02:00.216" v="860" actId="47"/>
        <pc:sldMkLst>
          <pc:docMk/>
          <pc:sldMk cId="1053088462" sldId="2147470218"/>
        </pc:sldMkLst>
        <pc:spChg chg="add mod">
          <ac:chgData name="Nigel Cox" userId="e75555e25e6ff580" providerId="LiveId" clId="{21C1A21A-6328-494F-8EFB-A4A0F7E31C6D}" dt="2025-04-10T17:57:23.483" v="779" actId="1038"/>
          <ac:spMkLst>
            <pc:docMk/>
            <pc:sldMk cId="1053088462" sldId="2147470218"/>
            <ac:spMk id="5" creationId="{CB30E810-578F-D467-419F-16CD6759EA79}"/>
          </ac:spMkLst>
        </pc:spChg>
        <pc:picChg chg="add">
          <ac:chgData name="Nigel Cox" userId="e75555e25e6ff580" providerId="LiveId" clId="{21C1A21A-6328-494F-8EFB-A4A0F7E31C6D}" dt="2025-04-10T17:55:27.073" v="766" actId="22"/>
          <ac:picMkLst>
            <pc:docMk/>
            <pc:sldMk cId="1053088462" sldId="2147470218"/>
            <ac:picMk id="3" creationId="{1180B78F-2B3A-3A27-513E-D808A9DB304C}"/>
          </ac:picMkLst>
        </pc:picChg>
      </pc:sldChg>
      <pc:sldChg chg="delSp modSp add mod delAnim modAnim">
        <pc:chgData name="Nigel Cox" userId="e75555e25e6ff580" providerId="LiveId" clId="{21C1A21A-6328-494F-8EFB-A4A0F7E31C6D}" dt="2025-04-10T19:04:10.479" v="3093" actId="14100"/>
        <pc:sldMkLst>
          <pc:docMk/>
          <pc:sldMk cId="1912599872" sldId="2147470218"/>
        </pc:sldMkLst>
        <pc:spChg chg="mod">
          <ac:chgData name="Nigel Cox" userId="e75555e25e6ff580" providerId="LiveId" clId="{21C1A21A-6328-494F-8EFB-A4A0F7E31C6D}" dt="2025-04-10T19:04:10.479" v="3093" actId="14100"/>
          <ac:spMkLst>
            <pc:docMk/>
            <pc:sldMk cId="1912599872" sldId="2147470218"/>
            <ac:spMk id="2" creationId="{725CBAD7-3EA4-6651-AE81-548DE2C9BABB}"/>
          </ac:spMkLst>
        </pc:spChg>
        <pc:spChg chg="del mod">
          <ac:chgData name="Nigel Cox" userId="e75555e25e6ff580" providerId="LiveId" clId="{21C1A21A-6328-494F-8EFB-A4A0F7E31C6D}" dt="2025-04-10T18:13:18.074" v="1128" actId="478"/>
          <ac:spMkLst>
            <pc:docMk/>
            <pc:sldMk cId="1912599872" sldId="2147470218"/>
            <ac:spMk id="7" creationId="{407A30A9-523C-0628-DF37-01A0CAE9DCFC}"/>
          </ac:spMkLst>
        </pc:spChg>
        <pc:spChg chg="del">
          <ac:chgData name="Nigel Cox" userId="e75555e25e6ff580" providerId="LiveId" clId="{21C1A21A-6328-494F-8EFB-A4A0F7E31C6D}" dt="2025-04-10T18:13:18.074" v="1128" actId="478"/>
          <ac:spMkLst>
            <pc:docMk/>
            <pc:sldMk cId="1912599872" sldId="2147470218"/>
            <ac:spMk id="8" creationId="{A1446BE9-BF1B-B8E5-5566-834CA34C3EC9}"/>
          </ac:spMkLst>
        </pc:spChg>
        <pc:spChg chg="del">
          <ac:chgData name="Nigel Cox" userId="e75555e25e6ff580" providerId="LiveId" clId="{21C1A21A-6328-494F-8EFB-A4A0F7E31C6D}" dt="2025-04-10T18:13:18.074" v="1128" actId="478"/>
          <ac:spMkLst>
            <pc:docMk/>
            <pc:sldMk cId="1912599872" sldId="2147470218"/>
            <ac:spMk id="9" creationId="{21EC6A16-E83A-BFE6-4F16-7CE1339D0E3C}"/>
          </ac:spMkLst>
        </pc:spChg>
        <pc:picChg chg="del">
          <ac:chgData name="Nigel Cox" userId="e75555e25e6ff580" providerId="LiveId" clId="{21C1A21A-6328-494F-8EFB-A4A0F7E31C6D}" dt="2025-04-10T18:13:09.299" v="1126" actId="478"/>
          <ac:picMkLst>
            <pc:docMk/>
            <pc:sldMk cId="1912599872" sldId="2147470218"/>
            <ac:picMk id="4" creationId="{3972C7C9-F0C1-84C9-E80A-3990D5D49856}"/>
          </ac:picMkLst>
        </pc:picChg>
        <pc:picChg chg="del">
          <ac:chgData name="Nigel Cox" userId="e75555e25e6ff580" providerId="LiveId" clId="{21C1A21A-6328-494F-8EFB-A4A0F7E31C6D}" dt="2025-04-10T18:13:09.299" v="1126" actId="478"/>
          <ac:picMkLst>
            <pc:docMk/>
            <pc:sldMk cId="1912599872" sldId="2147470218"/>
            <ac:picMk id="5" creationId="{4BE861ED-A7F8-EBB0-157D-310658004C61}"/>
          </ac:picMkLst>
        </pc:picChg>
        <pc:picChg chg="del">
          <ac:chgData name="Nigel Cox" userId="e75555e25e6ff580" providerId="LiveId" clId="{21C1A21A-6328-494F-8EFB-A4A0F7E31C6D}" dt="2025-04-10T18:13:09.299" v="1126" actId="478"/>
          <ac:picMkLst>
            <pc:docMk/>
            <pc:sldMk cId="1912599872" sldId="2147470218"/>
            <ac:picMk id="6" creationId="{8CA0DA6C-DA05-E07D-E6F7-171B81CB98C3}"/>
          </ac:picMkLst>
        </pc:picChg>
      </pc:sldChg>
      <pc:sldChg chg="addSp modSp new mod">
        <pc:chgData name="Nigel Cox" userId="e75555e25e6ff580" providerId="LiveId" clId="{21C1A21A-6328-494F-8EFB-A4A0F7E31C6D}" dt="2025-04-10T19:51:46.824" v="3622" actId="20577"/>
        <pc:sldMkLst>
          <pc:docMk/>
          <pc:sldMk cId="2766532220" sldId="2147470219"/>
        </pc:sldMkLst>
        <pc:spChg chg="add mod">
          <ac:chgData name="Nigel Cox" userId="e75555e25e6ff580" providerId="LiveId" clId="{21C1A21A-6328-494F-8EFB-A4A0F7E31C6D}" dt="2025-04-10T19:51:46.824" v="3622" actId="20577"/>
          <ac:spMkLst>
            <pc:docMk/>
            <pc:sldMk cId="2766532220" sldId="2147470219"/>
            <ac:spMk id="4" creationId="{D62FDC5C-E94D-6DA6-8774-5B8CDCD609C7}"/>
          </ac:spMkLst>
        </pc:spChg>
        <pc:picChg chg="add mod">
          <ac:chgData name="Nigel Cox" userId="e75555e25e6ff580" providerId="LiveId" clId="{21C1A21A-6328-494F-8EFB-A4A0F7E31C6D}" dt="2025-04-10T18:16:50.779" v="1231" actId="1076"/>
          <ac:picMkLst>
            <pc:docMk/>
            <pc:sldMk cId="2766532220" sldId="2147470219"/>
            <ac:picMk id="2" creationId="{1CF189DE-A2FA-3BD7-C4FC-9BF9157FACEB}"/>
          </ac:picMkLst>
        </pc:picChg>
        <pc:inkChg chg="add mod">
          <ac:chgData name="Nigel Cox" userId="e75555e25e6ff580" providerId="LiveId" clId="{21C1A21A-6328-494F-8EFB-A4A0F7E31C6D}" dt="2025-04-10T18:16:50.779" v="1231" actId="1076"/>
          <ac:inkMkLst>
            <pc:docMk/>
            <pc:sldMk cId="2766532220" sldId="2147470219"/>
            <ac:inkMk id="3" creationId="{3A91EE71-6FAA-E218-6CC7-9E7A36DC4F24}"/>
          </ac:inkMkLst>
        </pc:inkChg>
      </pc:sldChg>
      <pc:sldChg chg="addSp modSp add mod">
        <pc:chgData name="Nigel Cox" userId="e75555e25e6ff580" providerId="LiveId" clId="{21C1A21A-6328-494F-8EFB-A4A0F7E31C6D}" dt="2025-04-10T19:52:31.416" v="3657" actId="27636"/>
        <pc:sldMkLst>
          <pc:docMk/>
          <pc:sldMk cId="4247711524" sldId="2147470220"/>
        </pc:sldMkLst>
        <pc:spChg chg="add mod">
          <ac:chgData name="Nigel Cox" userId="e75555e25e6ff580" providerId="LiveId" clId="{21C1A21A-6328-494F-8EFB-A4A0F7E31C6D}" dt="2025-04-10T19:52:31.416" v="3657" actId="27636"/>
          <ac:spMkLst>
            <pc:docMk/>
            <pc:sldMk cId="4247711524" sldId="2147470220"/>
            <ac:spMk id="4" creationId="{4F889FA3-521D-37A5-2B54-E9483041830A}"/>
          </ac:spMkLst>
        </pc:spChg>
        <pc:picChg chg="add mod">
          <ac:chgData name="Nigel Cox" userId="e75555e25e6ff580" providerId="LiveId" clId="{21C1A21A-6328-494F-8EFB-A4A0F7E31C6D}" dt="2025-04-10T18:17:06.511" v="1232"/>
          <ac:picMkLst>
            <pc:docMk/>
            <pc:sldMk cId="4247711524" sldId="2147470220"/>
            <ac:picMk id="2" creationId="{929594D0-370A-E75A-3C76-6207E29B31FA}"/>
          </ac:picMkLst>
        </pc:picChg>
        <pc:inkChg chg="add mod">
          <ac:chgData name="Nigel Cox" userId="e75555e25e6ff580" providerId="LiveId" clId="{21C1A21A-6328-494F-8EFB-A4A0F7E31C6D}" dt="2025-04-10T18:17:06.511" v="1232"/>
          <ac:inkMkLst>
            <pc:docMk/>
            <pc:sldMk cId="4247711524" sldId="2147470220"/>
            <ac:inkMk id="3" creationId="{0D184C92-63AD-43B8-D8AD-74405CEF48CA}"/>
          </ac:inkMkLst>
        </pc:inkChg>
      </pc:sldChg>
      <pc:sldChg chg="addSp modSp add">
        <pc:chgData name="Nigel Cox" userId="e75555e25e6ff580" providerId="LiveId" clId="{21C1A21A-6328-494F-8EFB-A4A0F7E31C6D}" dt="2025-04-10T18:35:10.610" v="1651" actId="20577"/>
        <pc:sldMkLst>
          <pc:docMk/>
          <pc:sldMk cId="2199013396" sldId="2147470221"/>
        </pc:sldMkLst>
        <pc:spChg chg="add mod">
          <ac:chgData name="Nigel Cox" userId="e75555e25e6ff580" providerId="LiveId" clId="{21C1A21A-6328-494F-8EFB-A4A0F7E31C6D}" dt="2025-04-10T18:35:10.610" v="1651" actId="20577"/>
          <ac:spMkLst>
            <pc:docMk/>
            <pc:sldMk cId="2199013396" sldId="2147470221"/>
            <ac:spMk id="4" creationId="{11C879AA-D39F-C564-968B-DC866F6401F9}"/>
          </ac:spMkLst>
        </pc:spChg>
        <pc:picChg chg="add mod">
          <ac:chgData name="Nigel Cox" userId="e75555e25e6ff580" providerId="LiveId" clId="{21C1A21A-6328-494F-8EFB-A4A0F7E31C6D}" dt="2025-04-10T18:17:19.840" v="1233"/>
          <ac:picMkLst>
            <pc:docMk/>
            <pc:sldMk cId="2199013396" sldId="2147470221"/>
            <ac:picMk id="2" creationId="{FD1704DD-8DEF-9E4F-828E-37E2BE3B3625}"/>
          </ac:picMkLst>
        </pc:picChg>
        <pc:inkChg chg="add mod">
          <ac:chgData name="Nigel Cox" userId="e75555e25e6ff580" providerId="LiveId" clId="{21C1A21A-6328-494F-8EFB-A4A0F7E31C6D}" dt="2025-04-10T18:17:19.840" v="1233"/>
          <ac:inkMkLst>
            <pc:docMk/>
            <pc:sldMk cId="2199013396" sldId="2147470221"/>
            <ac:inkMk id="3" creationId="{C614953A-9AF2-368E-AC00-5B7CD53FF7DE}"/>
          </ac:inkMkLst>
        </pc:inkChg>
      </pc:sldChg>
      <pc:sldChg chg="addSp modSp add mod">
        <pc:chgData name="Nigel Cox" userId="e75555e25e6ff580" providerId="LiveId" clId="{21C1A21A-6328-494F-8EFB-A4A0F7E31C6D}" dt="2025-04-10T19:53:48.105" v="3714" actId="20577"/>
        <pc:sldMkLst>
          <pc:docMk/>
          <pc:sldMk cId="3379955388" sldId="2147470222"/>
        </pc:sldMkLst>
        <pc:spChg chg="add mod">
          <ac:chgData name="Nigel Cox" userId="e75555e25e6ff580" providerId="LiveId" clId="{21C1A21A-6328-494F-8EFB-A4A0F7E31C6D}" dt="2025-04-10T19:53:48.105" v="3714" actId="20577"/>
          <ac:spMkLst>
            <pc:docMk/>
            <pc:sldMk cId="3379955388" sldId="2147470222"/>
            <ac:spMk id="4" creationId="{DA8253B8-93B8-CB90-CC57-65DBF300A4BE}"/>
          </ac:spMkLst>
        </pc:spChg>
        <pc:picChg chg="add mod">
          <ac:chgData name="Nigel Cox" userId="e75555e25e6ff580" providerId="LiveId" clId="{21C1A21A-6328-494F-8EFB-A4A0F7E31C6D}" dt="2025-04-10T18:17:31.925" v="1234"/>
          <ac:picMkLst>
            <pc:docMk/>
            <pc:sldMk cId="3379955388" sldId="2147470222"/>
            <ac:picMk id="2" creationId="{95A21561-671C-3FE6-15EA-CDB9A9D2DFF2}"/>
          </ac:picMkLst>
        </pc:picChg>
        <pc:inkChg chg="add mod">
          <ac:chgData name="Nigel Cox" userId="e75555e25e6ff580" providerId="LiveId" clId="{21C1A21A-6328-494F-8EFB-A4A0F7E31C6D}" dt="2025-04-10T18:17:31.925" v="1234"/>
          <ac:inkMkLst>
            <pc:docMk/>
            <pc:sldMk cId="3379955388" sldId="2147470222"/>
            <ac:inkMk id="3" creationId="{4D035366-D606-865C-94AD-EE944B5A9960}"/>
          </ac:inkMkLst>
        </pc:inkChg>
      </pc:sldChg>
      <pc:sldChg chg="add del">
        <pc:chgData name="Nigel Cox" userId="e75555e25e6ff580" providerId="LiveId" clId="{21C1A21A-6328-494F-8EFB-A4A0F7E31C6D}" dt="2025-04-10T18:17:41.312" v="1235" actId="47"/>
        <pc:sldMkLst>
          <pc:docMk/>
          <pc:sldMk cId="1022533545" sldId="2147470223"/>
        </pc:sldMkLst>
      </pc:sldChg>
      <pc:sldChg chg="modSp new del mod">
        <pc:chgData name="Nigel Cox" userId="e75555e25e6ff580" providerId="LiveId" clId="{21C1A21A-6328-494F-8EFB-A4A0F7E31C6D}" dt="2025-04-10T19:16:49.792" v="3398" actId="2696"/>
        <pc:sldMkLst>
          <pc:docMk/>
          <pc:sldMk cId="2412006777" sldId="2147470223"/>
        </pc:sldMkLst>
        <pc:spChg chg="mod">
          <ac:chgData name="Nigel Cox" userId="e75555e25e6ff580" providerId="LiveId" clId="{21C1A21A-6328-494F-8EFB-A4A0F7E31C6D}" dt="2025-04-10T18:18:58.387" v="1266" actId="14100"/>
          <ac:spMkLst>
            <pc:docMk/>
            <pc:sldMk cId="2412006777" sldId="2147470223"/>
            <ac:spMk id="2" creationId="{56C6DE54-D98B-6875-65CB-D412B53740F6}"/>
          </ac:spMkLst>
        </pc:spChg>
        <pc:spChg chg="mod">
          <ac:chgData name="Nigel Cox" userId="e75555e25e6ff580" providerId="LiveId" clId="{21C1A21A-6328-494F-8EFB-A4A0F7E31C6D}" dt="2025-04-10T18:18:04.719" v="1258" actId="20577"/>
          <ac:spMkLst>
            <pc:docMk/>
            <pc:sldMk cId="2412006777" sldId="2147470223"/>
            <ac:spMk id="3" creationId="{8B35D328-89F3-7340-BCB8-4E8CDAAD1D7A}"/>
          </ac:spMkLst>
        </pc:spChg>
      </pc:sldChg>
      <pc:sldChg chg="modSp add mod">
        <pc:chgData name="Nigel Cox" userId="e75555e25e6ff580" providerId="LiveId" clId="{21C1A21A-6328-494F-8EFB-A4A0F7E31C6D}" dt="2025-04-10T19:46:49.417" v="3547" actId="20577"/>
        <pc:sldMkLst>
          <pc:docMk/>
          <pc:sldMk cId="2763903531" sldId="2147470223"/>
        </pc:sldMkLst>
        <pc:spChg chg="mod">
          <ac:chgData name="Nigel Cox" userId="e75555e25e6ff580" providerId="LiveId" clId="{21C1A21A-6328-494F-8EFB-A4A0F7E31C6D}" dt="2025-04-10T19:46:49.417" v="3547" actId="20577"/>
          <ac:spMkLst>
            <pc:docMk/>
            <pc:sldMk cId="2763903531" sldId="2147470223"/>
            <ac:spMk id="2" creationId="{56C6DE54-D98B-6875-65CB-D412B53740F6}"/>
          </ac:spMkLst>
        </pc:spChg>
      </pc:sldChg>
      <pc:sldChg chg="new del">
        <pc:chgData name="Nigel Cox" userId="e75555e25e6ff580" providerId="LiveId" clId="{21C1A21A-6328-494F-8EFB-A4A0F7E31C6D}" dt="2025-04-10T18:19:37.195" v="1268" actId="680"/>
        <pc:sldMkLst>
          <pc:docMk/>
          <pc:sldMk cId="1667409030" sldId="2147470224"/>
        </pc:sldMkLst>
      </pc:sldChg>
      <pc:sldChg chg="add">
        <pc:chgData name="Nigel Cox" userId="e75555e25e6ff580" providerId="LiveId" clId="{21C1A21A-6328-494F-8EFB-A4A0F7E31C6D}" dt="2025-04-10T19:17:29.840" v="3400"/>
        <pc:sldMkLst>
          <pc:docMk/>
          <pc:sldMk cId="2522064749" sldId="2147470224"/>
        </pc:sldMkLst>
      </pc:sldChg>
      <pc:sldChg chg="modSp new del mod">
        <pc:chgData name="Nigel Cox" userId="e75555e25e6ff580" providerId="LiveId" clId="{21C1A21A-6328-494F-8EFB-A4A0F7E31C6D}" dt="2025-04-10T19:16:49.792" v="3398" actId="2696"/>
        <pc:sldMkLst>
          <pc:docMk/>
          <pc:sldMk cId="2592601714" sldId="2147470224"/>
        </pc:sldMkLst>
        <pc:spChg chg="mod">
          <ac:chgData name="Nigel Cox" userId="e75555e25e6ff580" providerId="LiveId" clId="{21C1A21A-6328-494F-8EFB-A4A0F7E31C6D}" dt="2025-04-10T18:20:30.699" v="1303" actId="20577"/>
          <ac:spMkLst>
            <pc:docMk/>
            <pc:sldMk cId="2592601714" sldId="2147470224"/>
            <ac:spMk id="2" creationId="{8B0D9202-5205-2575-C42C-7A25150BD32D}"/>
          </ac:spMkLst>
        </pc:spChg>
        <pc:spChg chg="mod">
          <ac:chgData name="Nigel Cox" userId="e75555e25e6ff580" providerId="LiveId" clId="{21C1A21A-6328-494F-8EFB-A4A0F7E31C6D}" dt="2025-04-10T18:20:14.058" v="1296" actId="1076"/>
          <ac:spMkLst>
            <pc:docMk/>
            <pc:sldMk cId="2592601714" sldId="2147470224"/>
            <ac:spMk id="3" creationId="{E82440E6-9AF3-67E8-9887-ADEEAA087DEE}"/>
          </ac:spMkLst>
        </pc:spChg>
      </pc:sldChg>
      <pc:sldChg chg="add">
        <pc:chgData name="Nigel Cox" userId="e75555e25e6ff580" providerId="LiveId" clId="{21C1A21A-6328-494F-8EFB-A4A0F7E31C6D}" dt="2025-04-10T19:17:29.840" v="3400"/>
        <pc:sldMkLst>
          <pc:docMk/>
          <pc:sldMk cId="414043772" sldId="2147470225"/>
        </pc:sldMkLst>
      </pc:sldChg>
      <pc:sldChg chg="addSp modSp add del mod">
        <pc:chgData name="Nigel Cox" userId="e75555e25e6ff580" providerId="LiveId" clId="{21C1A21A-6328-494F-8EFB-A4A0F7E31C6D}" dt="2025-04-10T19:16:49.792" v="3398" actId="2696"/>
        <pc:sldMkLst>
          <pc:docMk/>
          <pc:sldMk cId="1191643662" sldId="2147470225"/>
        </pc:sldMkLst>
        <pc:spChg chg="mod ord">
          <ac:chgData name="Nigel Cox" userId="e75555e25e6ff580" providerId="LiveId" clId="{21C1A21A-6328-494F-8EFB-A4A0F7E31C6D}" dt="2025-04-10T18:29:51.416" v="1399" actId="1076"/>
          <ac:spMkLst>
            <pc:docMk/>
            <pc:sldMk cId="1191643662" sldId="2147470225"/>
            <ac:spMk id="2" creationId="{ECA605A3-656E-3262-EA28-8A8A06448B21}"/>
          </ac:spMkLst>
        </pc:spChg>
        <pc:spChg chg="mod">
          <ac:chgData name="Nigel Cox" userId="e75555e25e6ff580" providerId="LiveId" clId="{21C1A21A-6328-494F-8EFB-A4A0F7E31C6D}" dt="2025-04-10T18:29:18.199" v="1386" actId="20577"/>
          <ac:spMkLst>
            <pc:docMk/>
            <pc:sldMk cId="1191643662" sldId="2147470225"/>
            <ac:spMk id="3" creationId="{B4B659BE-4C2B-C5B5-5425-A66E33801DDD}"/>
          </ac:spMkLst>
        </pc:spChg>
        <pc:picChg chg="add mod">
          <ac:chgData name="Nigel Cox" userId="e75555e25e6ff580" providerId="LiveId" clId="{21C1A21A-6328-494F-8EFB-A4A0F7E31C6D}" dt="2025-04-10T18:30:30.278" v="1462" actId="14861"/>
          <ac:picMkLst>
            <pc:docMk/>
            <pc:sldMk cId="1191643662" sldId="2147470225"/>
            <ac:picMk id="5" creationId="{0629D04E-E4BF-8ACA-9399-D6E66E189F5E}"/>
          </ac:picMkLst>
        </pc:picChg>
      </pc:sldChg>
      <pc:sldChg chg="add del">
        <pc:chgData name="Nigel Cox" userId="e75555e25e6ff580" providerId="LiveId" clId="{21C1A21A-6328-494F-8EFB-A4A0F7E31C6D}" dt="2025-04-10T19:47:08.384" v="3548" actId="47"/>
        <pc:sldMkLst>
          <pc:docMk/>
          <pc:sldMk cId="833876439" sldId="2147470226"/>
        </pc:sldMkLst>
      </pc:sldChg>
      <pc:sldChg chg="delSp add del mod ord">
        <pc:chgData name="Nigel Cox" userId="e75555e25e6ff580" providerId="LiveId" clId="{21C1A21A-6328-494F-8EFB-A4A0F7E31C6D}" dt="2025-04-10T19:16:49.792" v="3398" actId="2696"/>
        <pc:sldMkLst>
          <pc:docMk/>
          <pc:sldMk cId="1368041290" sldId="2147470226"/>
        </pc:sldMkLst>
        <pc:picChg chg="del">
          <ac:chgData name="Nigel Cox" userId="e75555e25e6ff580" providerId="LiveId" clId="{21C1A21A-6328-494F-8EFB-A4A0F7E31C6D}" dt="2025-04-10T18:27:33.604" v="1308" actId="478"/>
          <ac:picMkLst>
            <pc:docMk/>
            <pc:sldMk cId="1368041290" sldId="2147470226"/>
            <ac:picMk id="5" creationId="{677EEE23-B54D-FEC4-5FB9-F9D1E383BCCD}"/>
          </ac:picMkLst>
        </pc:picChg>
      </pc:sldChg>
      <pc:sldChg chg="new del">
        <pc:chgData name="Nigel Cox" userId="e75555e25e6ff580" providerId="LiveId" clId="{21C1A21A-6328-494F-8EFB-A4A0F7E31C6D}" dt="2025-04-10T18:35:53.075" v="1681" actId="680"/>
        <pc:sldMkLst>
          <pc:docMk/>
          <pc:sldMk cId="3102161143" sldId="2147470227"/>
        </pc:sldMkLst>
      </pc:sldChg>
      <pc:sldChg chg="addSp delSp modSp new mod">
        <pc:chgData name="Nigel Cox" userId="e75555e25e6ff580" providerId="LiveId" clId="{21C1A21A-6328-494F-8EFB-A4A0F7E31C6D}" dt="2025-04-10T19:36:10.535" v="3455"/>
        <pc:sldMkLst>
          <pc:docMk/>
          <pc:sldMk cId="4152479784" sldId="2147470227"/>
        </pc:sldMkLst>
        <pc:spChg chg="mod">
          <ac:chgData name="Nigel Cox" userId="e75555e25e6ff580" providerId="LiveId" clId="{21C1A21A-6328-494F-8EFB-A4A0F7E31C6D}" dt="2025-04-10T18:46:05.278" v="1975" actId="1076"/>
          <ac:spMkLst>
            <pc:docMk/>
            <pc:sldMk cId="4152479784" sldId="2147470227"/>
            <ac:spMk id="2" creationId="{8A132616-CC4B-62EE-E536-58729701CFCD}"/>
          </ac:spMkLst>
        </pc:spChg>
        <pc:spChg chg="mod">
          <ac:chgData name="Nigel Cox" userId="e75555e25e6ff580" providerId="LiveId" clId="{21C1A21A-6328-494F-8EFB-A4A0F7E31C6D}" dt="2025-04-10T18:36:10.046" v="1695" actId="20577"/>
          <ac:spMkLst>
            <pc:docMk/>
            <pc:sldMk cId="4152479784" sldId="2147470227"/>
            <ac:spMk id="3" creationId="{424E2686-CD02-A84A-D0E8-BEE182E23E30}"/>
          </ac:spMkLst>
        </pc:spChg>
        <pc:picChg chg="add del mod">
          <ac:chgData name="Nigel Cox" userId="e75555e25e6ff580" providerId="LiveId" clId="{21C1A21A-6328-494F-8EFB-A4A0F7E31C6D}" dt="2025-04-10T18:39:31.440" v="1886" actId="21"/>
          <ac:picMkLst>
            <pc:docMk/>
            <pc:sldMk cId="4152479784" sldId="2147470227"/>
            <ac:picMk id="4" creationId="{D65D464A-186E-B6E9-73BB-A8E136E2E6F6}"/>
          </ac:picMkLst>
        </pc:picChg>
        <pc:picChg chg="add del mod">
          <ac:chgData name="Nigel Cox" userId="e75555e25e6ff580" providerId="LiveId" clId="{21C1A21A-6328-494F-8EFB-A4A0F7E31C6D}" dt="2025-04-10T18:46:07.870" v="1977" actId="478"/>
          <ac:picMkLst>
            <pc:docMk/>
            <pc:sldMk cId="4152479784" sldId="2147470227"/>
            <ac:picMk id="5" creationId="{C86FEFF0-1514-E7E6-AD8B-637C2169B9D8}"/>
          </ac:picMkLst>
        </pc:picChg>
        <pc:picChg chg="add mod">
          <ac:chgData name="Nigel Cox" userId="e75555e25e6ff580" providerId="LiveId" clId="{21C1A21A-6328-494F-8EFB-A4A0F7E31C6D}" dt="2025-04-10T18:47:33.699" v="1993" actId="14100"/>
          <ac:picMkLst>
            <pc:docMk/>
            <pc:sldMk cId="4152479784" sldId="2147470227"/>
            <ac:picMk id="7" creationId="{B0E86111-F7B8-7568-7D73-3BBD8AE8A435}"/>
          </ac:picMkLst>
        </pc:picChg>
        <pc:picChg chg="add mod">
          <ac:chgData name="Nigel Cox" userId="e75555e25e6ff580" providerId="LiveId" clId="{21C1A21A-6328-494F-8EFB-A4A0F7E31C6D}" dt="2025-04-10T19:36:10.535" v="3455"/>
          <ac:picMkLst>
            <pc:docMk/>
            <pc:sldMk cId="4152479784" sldId="2147470227"/>
            <ac:picMk id="8" creationId="{BDB76450-E593-0D05-F51F-1032FF7F4DDB}"/>
          </ac:picMkLst>
        </pc:picChg>
      </pc:sldChg>
      <pc:sldChg chg="add">
        <pc:chgData name="Nigel Cox" userId="e75555e25e6ff580" providerId="LiveId" clId="{21C1A21A-6328-494F-8EFB-A4A0F7E31C6D}" dt="2025-04-10T19:17:29.840" v="3400"/>
        <pc:sldMkLst>
          <pc:docMk/>
          <pc:sldMk cId="1553529749" sldId="2147470228"/>
        </pc:sldMkLst>
      </pc:sldChg>
      <pc:sldChg chg="modSp add del mod">
        <pc:chgData name="Nigel Cox" userId="e75555e25e6ff580" providerId="LiveId" clId="{21C1A21A-6328-494F-8EFB-A4A0F7E31C6D}" dt="2025-04-10T19:16:49.792" v="3398" actId="2696"/>
        <pc:sldMkLst>
          <pc:docMk/>
          <pc:sldMk cId="2439241227" sldId="2147470228"/>
        </pc:sldMkLst>
        <pc:spChg chg="mod">
          <ac:chgData name="Nigel Cox" userId="e75555e25e6ff580" providerId="LiveId" clId="{21C1A21A-6328-494F-8EFB-A4A0F7E31C6D}" dt="2025-04-10T18:48:44.875" v="2051" actId="20577"/>
          <ac:spMkLst>
            <pc:docMk/>
            <pc:sldMk cId="2439241227" sldId="2147470228"/>
            <ac:spMk id="2" creationId="{96E36420-7C9C-E062-7629-E3DE14C043A3}"/>
          </ac:spMkLst>
        </pc:spChg>
        <pc:spChg chg="mod">
          <ac:chgData name="Nigel Cox" userId="e75555e25e6ff580" providerId="LiveId" clId="{21C1A21A-6328-494F-8EFB-A4A0F7E31C6D}" dt="2025-04-10T18:48:19.324" v="2011" actId="20577"/>
          <ac:spMkLst>
            <pc:docMk/>
            <pc:sldMk cId="2439241227" sldId="2147470228"/>
            <ac:spMk id="3" creationId="{F59352F1-5197-C119-35F6-6EA42C80BFCF}"/>
          </ac:spMkLst>
        </pc:spChg>
      </pc:sldChg>
      <pc:sldChg chg="addSp delSp modSp new del mod">
        <pc:chgData name="Nigel Cox" userId="e75555e25e6ff580" providerId="LiveId" clId="{21C1A21A-6328-494F-8EFB-A4A0F7E31C6D}" dt="2025-04-10T18:47:42.473" v="1994" actId="47"/>
        <pc:sldMkLst>
          <pc:docMk/>
          <pc:sldMk cId="3744158578" sldId="2147470228"/>
        </pc:sldMkLst>
        <pc:spChg chg="del">
          <ac:chgData name="Nigel Cox" userId="e75555e25e6ff580" providerId="LiveId" clId="{21C1A21A-6328-494F-8EFB-A4A0F7E31C6D}" dt="2025-04-10T18:39:38.605" v="1888" actId="478"/>
          <ac:spMkLst>
            <pc:docMk/>
            <pc:sldMk cId="3744158578" sldId="2147470228"/>
            <ac:spMk id="2" creationId="{2BFEC69C-27C4-B76F-31EA-50C2C5548950}"/>
          </ac:spMkLst>
        </pc:spChg>
        <pc:spChg chg="del">
          <ac:chgData name="Nigel Cox" userId="e75555e25e6ff580" providerId="LiveId" clId="{21C1A21A-6328-494F-8EFB-A4A0F7E31C6D}" dt="2025-04-10T18:39:40.464" v="1889" actId="478"/>
          <ac:spMkLst>
            <pc:docMk/>
            <pc:sldMk cId="3744158578" sldId="2147470228"/>
            <ac:spMk id="3" creationId="{AC00E661-5CEA-D9EF-A0EF-4BFDFF1C15AE}"/>
          </ac:spMkLst>
        </pc:spChg>
        <pc:spChg chg="add del mod">
          <ac:chgData name="Nigel Cox" userId="e75555e25e6ff580" providerId="LiveId" clId="{21C1A21A-6328-494F-8EFB-A4A0F7E31C6D}" dt="2025-04-10T18:40:53.854" v="1914" actId="478"/>
          <ac:spMkLst>
            <pc:docMk/>
            <pc:sldMk cId="3744158578" sldId="2147470228"/>
            <ac:spMk id="5" creationId="{E783891D-381A-EE4B-6FB8-822424F7C625}"/>
          </ac:spMkLst>
        </pc:spChg>
        <pc:spChg chg="add mod">
          <ac:chgData name="Nigel Cox" userId="e75555e25e6ff580" providerId="LiveId" clId="{21C1A21A-6328-494F-8EFB-A4A0F7E31C6D}" dt="2025-04-10T18:41:47.996" v="1930" actId="14100"/>
          <ac:spMkLst>
            <pc:docMk/>
            <pc:sldMk cId="3744158578" sldId="2147470228"/>
            <ac:spMk id="11" creationId="{7AC8C284-2CAA-1B2B-A0CB-FDAF6F6BA1E3}"/>
          </ac:spMkLst>
        </pc:spChg>
        <pc:spChg chg="add mod">
          <ac:chgData name="Nigel Cox" userId="e75555e25e6ff580" providerId="LiveId" clId="{21C1A21A-6328-494F-8EFB-A4A0F7E31C6D}" dt="2025-04-10T18:45:00.219" v="1968" actId="20577"/>
          <ac:spMkLst>
            <pc:docMk/>
            <pc:sldMk cId="3744158578" sldId="2147470228"/>
            <ac:spMk id="12" creationId="{3FD26131-F60D-99E0-2E7A-02B0932C2D33}"/>
          </ac:spMkLst>
        </pc:spChg>
        <pc:picChg chg="add del mod">
          <ac:chgData name="Nigel Cox" userId="e75555e25e6ff580" providerId="LiveId" clId="{21C1A21A-6328-494F-8EFB-A4A0F7E31C6D}" dt="2025-04-10T18:40:56.164" v="1915" actId="478"/>
          <ac:picMkLst>
            <pc:docMk/>
            <pc:sldMk cId="3744158578" sldId="2147470228"/>
            <ac:picMk id="4" creationId="{D65D464A-186E-B6E9-73BB-A8E136E2E6F6}"/>
          </ac:picMkLst>
        </pc:picChg>
        <pc:inkChg chg="add del">
          <ac:chgData name="Nigel Cox" userId="e75555e25e6ff580" providerId="LiveId" clId="{21C1A21A-6328-494F-8EFB-A4A0F7E31C6D}" dt="2025-04-10T18:44:13.026" v="1960" actId="9405"/>
          <ac:inkMkLst>
            <pc:docMk/>
            <pc:sldMk cId="3744158578" sldId="2147470228"/>
            <ac:inkMk id="2" creationId="{31AB04B5-1E18-2F21-D944-CAFBFD11E79F}"/>
          </ac:inkMkLst>
        </pc:inkChg>
        <pc:inkChg chg="add del">
          <ac:chgData name="Nigel Cox" userId="e75555e25e6ff580" providerId="LiveId" clId="{21C1A21A-6328-494F-8EFB-A4A0F7E31C6D}" dt="2025-04-10T18:44:24.121" v="1962" actId="9405"/>
          <ac:inkMkLst>
            <pc:docMk/>
            <pc:sldMk cId="3744158578" sldId="2147470228"/>
            <ac:inkMk id="3" creationId="{CFE8A258-C572-4AFC-B29C-E519A0869EC6}"/>
          </ac:inkMkLst>
        </pc:inkChg>
        <pc:inkChg chg="add del">
          <ac:chgData name="Nigel Cox" userId="e75555e25e6ff580" providerId="LiveId" clId="{21C1A21A-6328-494F-8EFB-A4A0F7E31C6D}" dt="2025-04-10T18:44:30.640" v="1964" actId="9405"/>
          <ac:inkMkLst>
            <pc:docMk/>
            <pc:sldMk cId="3744158578" sldId="2147470228"/>
            <ac:inkMk id="4" creationId="{19F27869-AA96-D7CB-2E15-B88C57F8139B}"/>
          </ac:inkMkLst>
        </pc:inkChg>
        <pc:inkChg chg="add">
          <ac:chgData name="Nigel Cox" userId="e75555e25e6ff580" providerId="LiveId" clId="{21C1A21A-6328-494F-8EFB-A4A0F7E31C6D}" dt="2025-04-10T18:44:34.279" v="1965" actId="9405"/>
          <ac:inkMkLst>
            <pc:docMk/>
            <pc:sldMk cId="3744158578" sldId="2147470228"/>
            <ac:inkMk id="5" creationId="{A31B4A09-EF1E-D743-2274-2097692B1530}"/>
          </ac:inkMkLst>
        </pc:inkChg>
        <pc:inkChg chg="add del">
          <ac:chgData name="Nigel Cox" userId="e75555e25e6ff580" providerId="LiveId" clId="{21C1A21A-6328-494F-8EFB-A4A0F7E31C6D}" dt="2025-04-10T18:46:11.994" v="1978" actId="478"/>
          <ac:inkMkLst>
            <pc:docMk/>
            <pc:sldMk cId="3744158578" sldId="2147470228"/>
            <ac:inkMk id="6" creationId="{C4BFA36A-BABA-DF5F-7E81-E554DBB484BC}"/>
          </ac:inkMkLst>
        </pc:inkChg>
        <pc:inkChg chg="add del">
          <ac:chgData name="Nigel Cox" userId="e75555e25e6ff580" providerId="LiveId" clId="{21C1A21A-6328-494F-8EFB-A4A0F7E31C6D}" dt="2025-04-10T18:46:22.782" v="1980" actId="9405"/>
          <ac:inkMkLst>
            <pc:docMk/>
            <pc:sldMk cId="3744158578" sldId="2147470228"/>
            <ac:inkMk id="9" creationId="{E18B93B7-66C7-B3C5-9BDE-25D2332F56D5}"/>
          </ac:inkMkLst>
        </pc:inkChg>
        <pc:inkChg chg="add del">
          <ac:chgData name="Nigel Cox" userId="e75555e25e6ff580" providerId="LiveId" clId="{21C1A21A-6328-494F-8EFB-A4A0F7E31C6D}" dt="2025-04-10T18:46:27.121" v="1982" actId="9405"/>
          <ac:inkMkLst>
            <pc:docMk/>
            <pc:sldMk cId="3744158578" sldId="2147470228"/>
            <ac:inkMk id="10" creationId="{BC61339E-B41D-F7B5-C655-B6228F0315B8}"/>
          </ac:inkMkLst>
        </pc:inkChg>
        <pc:inkChg chg="add">
          <ac:chgData name="Nigel Cox" userId="e75555e25e6ff580" providerId="LiveId" clId="{21C1A21A-6328-494F-8EFB-A4A0F7E31C6D}" dt="2025-04-10T18:46:28.453" v="1983" actId="9405"/>
          <ac:inkMkLst>
            <pc:docMk/>
            <pc:sldMk cId="3744158578" sldId="2147470228"/>
            <ac:inkMk id="13" creationId="{A04B2A5A-1E63-8448-558A-884436488F8F}"/>
          </ac:inkMkLst>
        </pc:inkChg>
        <pc:inkChg chg="add del">
          <ac:chgData name="Nigel Cox" userId="e75555e25e6ff580" providerId="LiveId" clId="{21C1A21A-6328-494F-8EFB-A4A0F7E31C6D}" dt="2025-04-10T18:46:39.557" v="1985" actId="9405"/>
          <ac:inkMkLst>
            <pc:docMk/>
            <pc:sldMk cId="3744158578" sldId="2147470228"/>
            <ac:inkMk id="14" creationId="{FE440767-22FE-985C-DF27-3645BF917B25}"/>
          </ac:inkMkLst>
        </pc:inkChg>
        <pc:inkChg chg="add del">
          <ac:chgData name="Nigel Cox" userId="e75555e25e6ff580" providerId="LiveId" clId="{21C1A21A-6328-494F-8EFB-A4A0F7E31C6D}" dt="2025-04-10T18:46:42.182" v="1987" actId="9405"/>
          <ac:inkMkLst>
            <pc:docMk/>
            <pc:sldMk cId="3744158578" sldId="2147470228"/>
            <ac:inkMk id="15" creationId="{0FDBCE32-997D-3A8E-EB72-2EE60552A939}"/>
          </ac:inkMkLst>
        </pc:inkChg>
        <pc:inkChg chg="add del">
          <ac:chgData name="Nigel Cox" userId="e75555e25e6ff580" providerId="LiveId" clId="{21C1A21A-6328-494F-8EFB-A4A0F7E31C6D}" dt="2025-04-10T18:46:53.781" v="1989" actId="9405"/>
          <ac:inkMkLst>
            <pc:docMk/>
            <pc:sldMk cId="3744158578" sldId="2147470228"/>
            <ac:inkMk id="16" creationId="{49AB8ECE-6E0C-4065-B7E9-F7D9411D6EC9}"/>
          </ac:inkMkLst>
        </pc:inkChg>
        <pc:inkChg chg="add">
          <ac:chgData name="Nigel Cox" userId="e75555e25e6ff580" providerId="LiveId" clId="{21C1A21A-6328-494F-8EFB-A4A0F7E31C6D}" dt="2025-04-10T18:47:00.702" v="1990" actId="9405"/>
          <ac:inkMkLst>
            <pc:docMk/>
            <pc:sldMk cId="3744158578" sldId="2147470228"/>
            <ac:inkMk id="17" creationId="{93BFA5F7-D4B0-47A2-761D-0CC3982CD594}"/>
          </ac:inkMkLst>
        </pc:inkChg>
        <pc:cxnChg chg="add">
          <ac:chgData name="Nigel Cox" userId="e75555e25e6ff580" providerId="LiveId" clId="{21C1A21A-6328-494F-8EFB-A4A0F7E31C6D}" dt="2025-04-10T18:41:03.225" v="1916" actId="11529"/>
          <ac:cxnSpMkLst>
            <pc:docMk/>
            <pc:sldMk cId="3744158578" sldId="2147470228"/>
            <ac:cxnSpMk id="7" creationId="{930A23E5-720C-F201-A79D-B5A3C3F1F1F1}"/>
          </ac:cxnSpMkLst>
        </pc:cxnChg>
        <pc:cxnChg chg="add mod">
          <ac:chgData name="Nigel Cox" userId="e75555e25e6ff580" providerId="LiveId" clId="{21C1A21A-6328-494F-8EFB-A4A0F7E31C6D}" dt="2025-04-10T18:41:23.152" v="1919" actId="14100"/>
          <ac:cxnSpMkLst>
            <pc:docMk/>
            <pc:sldMk cId="3744158578" sldId="2147470228"/>
            <ac:cxnSpMk id="8" creationId="{C7D5FE37-6B4F-69E0-5522-0AD651F157B7}"/>
          </ac:cxnSpMkLst>
        </pc:cxnChg>
      </pc:sldChg>
      <pc:sldChg chg="addSp modSp add mod">
        <pc:chgData name="Nigel Cox" userId="e75555e25e6ff580" providerId="LiveId" clId="{21C1A21A-6328-494F-8EFB-A4A0F7E31C6D}" dt="2025-04-10T19:10:43.590" v="3206" actId="14100"/>
        <pc:sldMkLst>
          <pc:docMk/>
          <pc:sldMk cId="1210971778" sldId="2147470229"/>
        </pc:sldMkLst>
        <pc:spChg chg="mod">
          <ac:chgData name="Nigel Cox" userId="e75555e25e6ff580" providerId="LiveId" clId="{21C1A21A-6328-494F-8EFB-A4A0F7E31C6D}" dt="2025-04-10T19:10:23.959" v="3202" actId="14100"/>
          <ac:spMkLst>
            <pc:docMk/>
            <pc:sldMk cId="1210971778" sldId="2147470229"/>
            <ac:spMk id="2" creationId="{2C74832B-D775-879B-7B70-24D405DFDCBA}"/>
          </ac:spMkLst>
        </pc:spChg>
        <pc:picChg chg="add mod">
          <ac:chgData name="Nigel Cox" userId="e75555e25e6ff580" providerId="LiveId" clId="{21C1A21A-6328-494F-8EFB-A4A0F7E31C6D}" dt="2025-04-10T19:10:43.590" v="3206" actId="14100"/>
          <ac:picMkLst>
            <pc:docMk/>
            <pc:sldMk cId="1210971778" sldId="2147470229"/>
            <ac:picMk id="5" creationId="{82E1B83D-65A1-D249-F465-33133BA6A82A}"/>
          </ac:picMkLst>
        </pc:picChg>
      </pc:sldChg>
      <pc:sldChg chg="new del">
        <pc:chgData name="Nigel Cox" userId="e75555e25e6ff580" providerId="LiveId" clId="{21C1A21A-6328-494F-8EFB-A4A0F7E31C6D}" dt="2025-04-10T19:09:13.308" v="3193" actId="680"/>
        <pc:sldMkLst>
          <pc:docMk/>
          <pc:sldMk cId="1190267389" sldId="2147470230"/>
        </pc:sldMkLst>
      </pc:sldChg>
      <pc:sldChg chg="addSp modSp new del mod modAnim">
        <pc:chgData name="Nigel Cox" userId="e75555e25e6ff580" providerId="LiveId" clId="{21C1A21A-6328-494F-8EFB-A4A0F7E31C6D}" dt="2025-04-10T19:16:05.791" v="3395" actId="47"/>
        <pc:sldMkLst>
          <pc:docMk/>
          <pc:sldMk cId="2101954484" sldId="2147470230"/>
        </pc:sldMkLst>
        <pc:spChg chg="add mod">
          <ac:chgData name="Nigel Cox" userId="e75555e25e6ff580" providerId="LiveId" clId="{21C1A21A-6328-494F-8EFB-A4A0F7E31C6D}" dt="2025-04-10T19:09:36.927" v="3196" actId="1076"/>
          <ac:spMkLst>
            <pc:docMk/>
            <pc:sldMk cId="2101954484" sldId="2147470230"/>
            <ac:spMk id="7" creationId="{8FCC4211-C7F4-F4D3-E74C-437D0A2F0FC8}"/>
          </ac:spMkLst>
        </pc:spChg>
        <pc:spChg chg="mod">
          <ac:chgData name="Nigel Cox" userId="e75555e25e6ff580" providerId="LiveId" clId="{21C1A21A-6328-494F-8EFB-A4A0F7E31C6D}" dt="2025-04-10T19:09:33.245" v="3195"/>
          <ac:spMkLst>
            <pc:docMk/>
            <pc:sldMk cId="2101954484" sldId="2147470230"/>
            <ac:spMk id="12" creationId="{E78F42BA-C63D-077E-DEAD-003C39E438FC}"/>
          </ac:spMkLst>
        </pc:spChg>
        <pc:spChg chg="mod">
          <ac:chgData name="Nigel Cox" userId="e75555e25e6ff580" providerId="LiveId" clId="{21C1A21A-6328-494F-8EFB-A4A0F7E31C6D}" dt="2025-04-10T19:09:33.245" v="3195"/>
          <ac:spMkLst>
            <pc:docMk/>
            <pc:sldMk cId="2101954484" sldId="2147470230"/>
            <ac:spMk id="13" creationId="{C1A63A03-58B2-4EBC-9D56-E081268097BF}"/>
          </ac:spMkLst>
        </pc:spChg>
        <pc:spChg chg="mod">
          <ac:chgData name="Nigel Cox" userId="e75555e25e6ff580" providerId="LiveId" clId="{21C1A21A-6328-494F-8EFB-A4A0F7E31C6D}" dt="2025-04-10T19:09:33.245" v="3195"/>
          <ac:spMkLst>
            <pc:docMk/>
            <pc:sldMk cId="2101954484" sldId="2147470230"/>
            <ac:spMk id="14" creationId="{2CA4947C-7E39-AE90-B55F-69A75B944917}"/>
          </ac:spMkLst>
        </pc:spChg>
        <pc:spChg chg="mod">
          <ac:chgData name="Nigel Cox" userId="e75555e25e6ff580" providerId="LiveId" clId="{21C1A21A-6328-494F-8EFB-A4A0F7E31C6D}" dt="2025-04-10T19:09:33.245" v="3195"/>
          <ac:spMkLst>
            <pc:docMk/>
            <pc:sldMk cId="2101954484" sldId="2147470230"/>
            <ac:spMk id="16" creationId="{8F620E5A-54D1-3681-95BE-915B7CB4BA1E}"/>
          </ac:spMkLst>
        </pc:spChg>
        <pc:spChg chg="mod">
          <ac:chgData name="Nigel Cox" userId="e75555e25e6ff580" providerId="LiveId" clId="{21C1A21A-6328-494F-8EFB-A4A0F7E31C6D}" dt="2025-04-10T19:09:33.245" v="3195"/>
          <ac:spMkLst>
            <pc:docMk/>
            <pc:sldMk cId="2101954484" sldId="2147470230"/>
            <ac:spMk id="19" creationId="{FE7D29E8-B6C2-DBA6-653F-A14F495B8CC5}"/>
          </ac:spMkLst>
        </pc:spChg>
        <pc:spChg chg="mod">
          <ac:chgData name="Nigel Cox" userId="e75555e25e6ff580" providerId="LiveId" clId="{21C1A21A-6328-494F-8EFB-A4A0F7E31C6D}" dt="2025-04-10T19:09:33.245" v="3195"/>
          <ac:spMkLst>
            <pc:docMk/>
            <pc:sldMk cId="2101954484" sldId="2147470230"/>
            <ac:spMk id="20" creationId="{3BCF8772-B712-3146-9DA2-ED5DD24EA905}"/>
          </ac:spMkLst>
        </pc:spChg>
        <pc:spChg chg="mod">
          <ac:chgData name="Nigel Cox" userId="e75555e25e6ff580" providerId="LiveId" clId="{21C1A21A-6328-494F-8EFB-A4A0F7E31C6D}" dt="2025-04-10T19:09:33.245" v="3195"/>
          <ac:spMkLst>
            <pc:docMk/>
            <pc:sldMk cId="2101954484" sldId="2147470230"/>
            <ac:spMk id="21" creationId="{30B4D19D-149E-6246-D4B7-4EB84DA7F353}"/>
          </ac:spMkLst>
        </pc:spChg>
        <pc:spChg chg="mod">
          <ac:chgData name="Nigel Cox" userId="e75555e25e6ff580" providerId="LiveId" clId="{21C1A21A-6328-494F-8EFB-A4A0F7E31C6D}" dt="2025-04-10T19:09:33.245" v="3195"/>
          <ac:spMkLst>
            <pc:docMk/>
            <pc:sldMk cId="2101954484" sldId="2147470230"/>
            <ac:spMk id="25" creationId="{05EBE09D-3C6D-45C2-1307-62D318CAF830}"/>
          </ac:spMkLst>
        </pc:spChg>
        <pc:spChg chg="mod">
          <ac:chgData name="Nigel Cox" userId="e75555e25e6ff580" providerId="LiveId" clId="{21C1A21A-6328-494F-8EFB-A4A0F7E31C6D}" dt="2025-04-10T19:09:33.245" v="3195"/>
          <ac:spMkLst>
            <pc:docMk/>
            <pc:sldMk cId="2101954484" sldId="2147470230"/>
            <ac:spMk id="28" creationId="{1481442C-8E47-5C0D-F417-D0D1E0944A4F}"/>
          </ac:spMkLst>
        </pc:spChg>
        <pc:spChg chg="mod">
          <ac:chgData name="Nigel Cox" userId="e75555e25e6ff580" providerId="LiveId" clId="{21C1A21A-6328-494F-8EFB-A4A0F7E31C6D}" dt="2025-04-10T19:09:36.927" v="3196" actId="1076"/>
          <ac:spMkLst>
            <pc:docMk/>
            <pc:sldMk cId="2101954484" sldId="2147470230"/>
            <ac:spMk id="29" creationId="{BA31CE2C-9126-8C55-FAF6-0C94BF89B10C}"/>
          </ac:spMkLst>
        </pc:spChg>
        <pc:grpChg chg="mod">
          <ac:chgData name="Nigel Cox" userId="e75555e25e6ff580" providerId="LiveId" clId="{21C1A21A-6328-494F-8EFB-A4A0F7E31C6D}" dt="2025-04-10T19:09:36.927" v="3196" actId="1076"/>
          <ac:grpSpMkLst>
            <pc:docMk/>
            <pc:sldMk cId="2101954484" sldId="2147470230"/>
            <ac:grpSpMk id="8" creationId="{8FBA6D29-1208-D3EB-7BFF-A921668242E6}"/>
          </ac:grpSpMkLst>
        </pc:grpChg>
        <pc:grpChg chg="mod">
          <ac:chgData name="Nigel Cox" userId="e75555e25e6ff580" providerId="LiveId" clId="{21C1A21A-6328-494F-8EFB-A4A0F7E31C6D}" dt="2025-04-10T19:09:36.927" v="3196" actId="1076"/>
          <ac:grpSpMkLst>
            <pc:docMk/>
            <pc:sldMk cId="2101954484" sldId="2147470230"/>
            <ac:grpSpMk id="15" creationId="{B4A2B5AA-66B4-5027-F402-A54E3802620F}"/>
          </ac:grpSpMkLst>
        </pc:grpChg>
        <pc:grpChg chg="mod">
          <ac:chgData name="Nigel Cox" userId="e75555e25e6ff580" providerId="LiveId" clId="{21C1A21A-6328-494F-8EFB-A4A0F7E31C6D}" dt="2025-04-10T19:09:36.927" v="3196" actId="1076"/>
          <ac:grpSpMkLst>
            <pc:docMk/>
            <pc:sldMk cId="2101954484" sldId="2147470230"/>
            <ac:grpSpMk id="22" creationId="{07D6DDB1-2200-15EE-0F14-5A8566135836}"/>
          </ac:grpSpMkLst>
        </pc:grpChg>
        <pc:grpChg chg="mod">
          <ac:chgData name="Nigel Cox" userId="e75555e25e6ff580" providerId="LiveId" clId="{21C1A21A-6328-494F-8EFB-A4A0F7E31C6D}" dt="2025-04-10T19:09:36.927" v="3196" actId="1076"/>
          <ac:grpSpMkLst>
            <pc:docMk/>
            <pc:sldMk cId="2101954484" sldId="2147470230"/>
            <ac:grpSpMk id="26" creationId="{23EE1C1E-0053-237C-77B6-B62DD45C5BDF}"/>
          </ac:grpSpMkLst>
        </pc:grpChg>
        <pc:picChg chg="mod">
          <ac:chgData name="Nigel Cox" userId="e75555e25e6ff580" providerId="LiveId" clId="{21C1A21A-6328-494F-8EFB-A4A0F7E31C6D}" dt="2025-04-10T19:09:36.927" v="3196" actId="1076"/>
          <ac:picMkLst>
            <pc:docMk/>
            <pc:sldMk cId="2101954484" sldId="2147470230"/>
            <ac:picMk id="2" creationId="{75A44E81-8BA3-BDF8-3022-3745684DE66F}"/>
          </ac:picMkLst>
        </pc:picChg>
        <pc:cxnChg chg="mod">
          <ac:chgData name="Nigel Cox" userId="e75555e25e6ff580" providerId="LiveId" clId="{21C1A21A-6328-494F-8EFB-A4A0F7E31C6D}" dt="2025-04-10T19:09:36.927" v="3196" actId="1076"/>
          <ac:cxnSpMkLst>
            <pc:docMk/>
            <pc:sldMk cId="2101954484" sldId="2147470230"/>
            <ac:cxnSpMk id="3" creationId="{38606ABB-67C2-19E7-E8C9-2FDFD577D7EF}"/>
          </ac:cxnSpMkLst>
        </pc:cxnChg>
        <pc:cxnChg chg="mod">
          <ac:chgData name="Nigel Cox" userId="e75555e25e6ff580" providerId="LiveId" clId="{21C1A21A-6328-494F-8EFB-A4A0F7E31C6D}" dt="2025-04-10T19:09:36.927" v="3196" actId="1076"/>
          <ac:cxnSpMkLst>
            <pc:docMk/>
            <pc:sldMk cId="2101954484" sldId="2147470230"/>
            <ac:cxnSpMk id="4" creationId="{1767F436-A151-5D6A-AF82-CD652809E96F}"/>
          </ac:cxnSpMkLst>
        </pc:cxnChg>
        <pc:cxnChg chg="mod">
          <ac:chgData name="Nigel Cox" userId="e75555e25e6ff580" providerId="LiveId" clId="{21C1A21A-6328-494F-8EFB-A4A0F7E31C6D}" dt="2025-04-10T19:09:36.927" v="3196" actId="1076"/>
          <ac:cxnSpMkLst>
            <pc:docMk/>
            <pc:sldMk cId="2101954484" sldId="2147470230"/>
            <ac:cxnSpMk id="5" creationId="{50D29880-DBC9-F323-E211-AE43D8B5CFC7}"/>
          </ac:cxnSpMkLst>
        </pc:cxnChg>
      </pc:sldChg>
      <pc:sldChg chg="modSp new mod">
        <pc:chgData name="Nigel Cox" userId="e75555e25e6ff580" providerId="LiveId" clId="{21C1A21A-6328-494F-8EFB-A4A0F7E31C6D}" dt="2025-04-10T19:49:36.824" v="3614" actId="20577"/>
        <pc:sldMkLst>
          <pc:docMk/>
          <pc:sldMk cId="675751874" sldId="2147470231"/>
        </pc:sldMkLst>
        <pc:spChg chg="mod">
          <ac:chgData name="Nigel Cox" userId="e75555e25e6ff580" providerId="LiveId" clId="{21C1A21A-6328-494F-8EFB-A4A0F7E31C6D}" dt="2025-04-10T19:49:36.824" v="3614" actId="20577"/>
          <ac:spMkLst>
            <pc:docMk/>
            <pc:sldMk cId="675751874" sldId="2147470231"/>
            <ac:spMk id="2" creationId="{6EE9CCC3-29D6-CBEB-7D8E-1869174E09F8}"/>
          </ac:spMkLst>
        </pc:spChg>
        <pc:spChg chg="mod">
          <ac:chgData name="Nigel Cox" userId="e75555e25e6ff580" providerId="LiveId" clId="{21C1A21A-6328-494F-8EFB-A4A0F7E31C6D}" dt="2025-04-10T19:11:31.980" v="3254" actId="20577"/>
          <ac:spMkLst>
            <pc:docMk/>
            <pc:sldMk cId="675751874" sldId="2147470231"/>
            <ac:spMk id="3" creationId="{602290DF-AF90-0A54-8738-D122A4671654}"/>
          </ac:spMkLst>
        </pc:spChg>
      </pc:sldChg>
      <pc:sldChg chg="addSp delSp modSp new mod">
        <pc:chgData name="Nigel Cox" userId="e75555e25e6ff580" providerId="LiveId" clId="{21C1A21A-6328-494F-8EFB-A4A0F7E31C6D}" dt="2025-04-10T19:37:21.964" v="3484" actId="1076"/>
        <pc:sldMkLst>
          <pc:docMk/>
          <pc:sldMk cId="2670241520" sldId="2147470232"/>
        </pc:sldMkLst>
        <pc:spChg chg="add mod">
          <ac:chgData name="Nigel Cox" userId="e75555e25e6ff580" providerId="LiveId" clId="{21C1A21A-6328-494F-8EFB-A4A0F7E31C6D}" dt="2025-04-10T19:37:21.964" v="3484" actId="1076"/>
          <ac:spMkLst>
            <pc:docMk/>
            <pc:sldMk cId="2670241520" sldId="2147470232"/>
            <ac:spMk id="3" creationId="{15BDDA54-93DC-9D2B-1AE1-02025CDFB87B}"/>
          </ac:spMkLst>
        </pc:spChg>
        <pc:picChg chg="add mod">
          <ac:chgData name="Nigel Cox" userId="e75555e25e6ff580" providerId="LiveId" clId="{21C1A21A-6328-494F-8EFB-A4A0F7E31C6D}" dt="2025-04-10T19:36:34.916" v="3459" actId="1076"/>
          <ac:picMkLst>
            <pc:docMk/>
            <pc:sldMk cId="2670241520" sldId="2147470232"/>
            <ac:picMk id="2" creationId="{E8C84474-815C-A806-DB29-5EF73B92BB10}"/>
          </ac:picMkLst>
        </pc:picChg>
        <pc:inkChg chg="add del">
          <ac:chgData name="Nigel Cox" userId="e75555e25e6ff580" providerId="LiveId" clId="{21C1A21A-6328-494F-8EFB-A4A0F7E31C6D}" dt="2025-04-10T19:37:07.122" v="3481" actId="9405"/>
          <ac:inkMkLst>
            <pc:docMk/>
            <pc:sldMk cId="2670241520" sldId="2147470232"/>
            <ac:inkMk id="4" creationId="{DDC77A8C-4BA4-D524-4D9B-AB29507267F0}"/>
          </ac:inkMkLst>
        </pc:inkChg>
      </pc:sldChg>
      <pc:sldChg chg="modSp add del mod">
        <pc:chgData name="Nigel Cox" userId="e75555e25e6ff580" providerId="LiveId" clId="{21C1A21A-6328-494F-8EFB-A4A0F7E31C6D}" dt="2025-04-10T19:17:24.261" v="3399" actId="47"/>
        <pc:sldMkLst>
          <pc:docMk/>
          <pc:sldMk cId="3865726128" sldId="2147470232"/>
        </pc:sldMkLst>
        <pc:spChg chg="mod">
          <ac:chgData name="Nigel Cox" userId="e75555e25e6ff580" providerId="LiveId" clId="{21C1A21A-6328-494F-8EFB-A4A0F7E31C6D}" dt="2025-04-10T19:14:46.967" v="3394" actId="20577"/>
          <ac:spMkLst>
            <pc:docMk/>
            <pc:sldMk cId="3865726128" sldId="2147470232"/>
            <ac:spMk id="2" creationId="{DE04A7C3-3105-A41B-B87A-EA7CAD80AC34}"/>
          </ac:spMkLst>
        </pc:spChg>
        <pc:spChg chg="mod">
          <ac:chgData name="Nigel Cox" userId="e75555e25e6ff580" providerId="LiveId" clId="{21C1A21A-6328-494F-8EFB-A4A0F7E31C6D}" dt="2025-04-10T19:14:25.173" v="3356" actId="20577"/>
          <ac:spMkLst>
            <pc:docMk/>
            <pc:sldMk cId="3865726128" sldId="2147470232"/>
            <ac:spMk id="3" creationId="{C309E95F-33C5-660C-4687-AE1BE2210CD8}"/>
          </ac:spMkLst>
        </pc:spChg>
      </pc:sldChg>
      <pc:sldChg chg="addSp delSp modSp new mod">
        <pc:chgData name="Nigel Cox" userId="e75555e25e6ff580" providerId="LiveId" clId="{21C1A21A-6328-494F-8EFB-A4A0F7E31C6D}" dt="2025-04-10T19:43:16.467" v="3527" actId="1076"/>
        <pc:sldMkLst>
          <pc:docMk/>
          <pc:sldMk cId="1867141011" sldId="2147470233"/>
        </pc:sldMkLst>
        <pc:spChg chg="add mod">
          <ac:chgData name="Nigel Cox" userId="e75555e25e6ff580" providerId="LiveId" clId="{21C1A21A-6328-494F-8EFB-A4A0F7E31C6D}" dt="2025-04-10T19:43:16.467" v="3527" actId="1076"/>
          <ac:spMkLst>
            <pc:docMk/>
            <pc:sldMk cId="1867141011" sldId="2147470233"/>
            <ac:spMk id="3" creationId="{77166AFF-A315-F37E-C52F-5E1D75705BD6}"/>
          </ac:spMkLst>
        </pc:spChg>
        <pc:picChg chg="add mod">
          <ac:chgData name="Nigel Cox" userId="e75555e25e6ff580" providerId="LiveId" clId="{21C1A21A-6328-494F-8EFB-A4A0F7E31C6D}" dt="2025-04-10T19:43:13.084" v="3526" actId="1076"/>
          <ac:picMkLst>
            <pc:docMk/>
            <pc:sldMk cId="1867141011" sldId="2147470233"/>
            <ac:picMk id="2" creationId="{4ACCC653-33C8-E013-6C8D-497331079C83}"/>
          </ac:picMkLst>
        </pc:picChg>
        <pc:inkChg chg="add del">
          <ac:chgData name="Nigel Cox" userId="e75555e25e6ff580" providerId="LiveId" clId="{21C1A21A-6328-494F-8EFB-A4A0F7E31C6D}" dt="2025-04-10T19:43:05.824" v="3525" actId="9405"/>
          <ac:inkMkLst>
            <pc:docMk/>
            <pc:sldMk cId="1867141011" sldId="2147470233"/>
            <ac:inkMk id="4" creationId="{BD636AD7-6B2A-4297-10A8-DB9C0A89D1C8}"/>
          </ac:inkMkLst>
        </pc:inkChg>
      </pc:sldChg>
      <pc:sldChg chg="add del">
        <pc:chgData name="Nigel Cox" userId="e75555e25e6ff580" providerId="LiveId" clId="{21C1A21A-6328-494F-8EFB-A4A0F7E31C6D}" dt="2025-04-10T19:16:23.051" v="3397"/>
        <pc:sldMkLst>
          <pc:docMk/>
          <pc:sldMk cId="3331806875" sldId="2147470233"/>
        </pc:sldMkLst>
      </pc:sldChg>
      <pc:sldChg chg="add del">
        <pc:chgData name="Nigel Cox" userId="e75555e25e6ff580" providerId="LiveId" clId="{21C1A21A-6328-494F-8EFB-A4A0F7E31C6D}" dt="2025-04-10T18:16:03.183" v="1223"/>
        <pc:sldMkLst>
          <pc:docMk/>
          <pc:sldMk cId="1706391281" sldId="2147470256"/>
        </pc:sldMkLst>
      </pc:sldChg>
      <pc:sldChg chg="add del">
        <pc:chgData name="Nigel Cox" userId="e75555e25e6ff580" providerId="LiveId" clId="{21C1A21A-6328-494F-8EFB-A4A0F7E31C6D}" dt="2025-04-10T18:16:03.183" v="1223"/>
        <pc:sldMkLst>
          <pc:docMk/>
          <pc:sldMk cId="2619253183" sldId="2147470258"/>
        </pc:sldMkLst>
      </pc:sldChg>
      <pc:sldChg chg="add del">
        <pc:chgData name="Nigel Cox" userId="e75555e25e6ff580" providerId="LiveId" clId="{21C1A21A-6328-494F-8EFB-A4A0F7E31C6D}" dt="2025-04-10T18:16:03.183" v="1223"/>
        <pc:sldMkLst>
          <pc:docMk/>
          <pc:sldMk cId="684650020" sldId="2147470259"/>
        </pc:sldMkLst>
      </pc:sldChg>
      <pc:sldChg chg="add del">
        <pc:chgData name="Nigel Cox" userId="e75555e25e6ff580" providerId="LiveId" clId="{21C1A21A-6328-494F-8EFB-A4A0F7E31C6D}" dt="2025-04-10T18:16:03.183" v="1223"/>
        <pc:sldMkLst>
          <pc:docMk/>
          <pc:sldMk cId="738312656" sldId="2147470278"/>
        </pc:sldMkLst>
      </pc:sldChg>
      <pc:sldChg chg="add del">
        <pc:chgData name="Nigel Cox" userId="e75555e25e6ff580" providerId="LiveId" clId="{21C1A21A-6328-494F-8EFB-A4A0F7E31C6D}" dt="2025-04-10T18:16:03.183" v="1223"/>
        <pc:sldMkLst>
          <pc:docMk/>
          <pc:sldMk cId="3578235334" sldId="2147470279"/>
        </pc:sldMkLst>
      </pc:sldChg>
      <pc:sldChg chg="add del">
        <pc:chgData name="Nigel Cox" userId="e75555e25e6ff580" providerId="LiveId" clId="{21C1A21A-6328-494F-8EFB-A4A0F7E31C6D}" dt="2025-04-10T18:16:03.183" v="1223"/>
        <pc:sldMkLst>
          <pc:docMk/>
          <pc:sldMk cId="2615637051" sldId="2147470280"/>
        </pc:sldMkLst>
      </pc:sldChg>
      <pc:sldMasterChg chg="modSldLayout">
        <pc:chgData name="Nigel Cox" userId="e75555e25e6ff580" providerId="LiveId" clId="{21C1A21A-6328-494F-8EFB-A4A0F7E31C6D}" dt="2025-04-10T16:57:11.600" v="0" actId="1076"/>
        <pc:sldMasterMkLst>
          <pc:docMk/>
          <pc:sldMasterMk cId="1231782894" sldId="2147483648"/>
        </pc:sldMasterMkLst>
        <pc:sldLayoutChg chg="modSp mod">
          <pc:chgData name="Nigel Cox" userId="e75555e25e6ff580" providerId="LiveId" clId="{21C1A21A-6328-494F-8EFB-A4A0F7E31C6D}" dt="2025-04-10T16:57:11.600" v="0" actId="1076"/>
          <pc:sldLayoutMkLst>
            <pc:docMk/>
            <pc:sldMasterMk cId="1231782894" sldId="2147483648"/>
            <pc:sldLayoutMk cId="4038943451" sldId="2147483660"/>
          </pc:sldLayoutMkLst>
          <pc:picChg chg="mod">
            <ac:chgData name="Nigel Cox" userId="e75555e25e6ff580" providerId="LiveId" clId="{21C1A21A-6328-494F-8EFB-A4A0F7E31C6D}" dt="2025-04-10T16:57:11.600" v="0" actId="1076"/>
            <ac:picMkLst>
              <pc:docMk/>
              <pc:sldMasterMk cId="1231782894" sldId="2147483648"/>
              <pc:sldLayoutMk cId="4038943451" sldId="2147483660"/>
              <ac:picMk id="15" creationId="{261BE470-0F59-AC23-6494-86C4E29710A4}"/>
            </ac:picMkLst>
          </pc:picChg>
        </pc:sldLayoutChg>
      </pc:sldMasterChg>
    </pc:docChg>
  </pc:docChgLst>
</pc:chgInfo>
</file>

<file path=ppt/comments/modernComment_100_2338FD6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DEE0F74-0EB0-4B82-B2A0-DC2E2FA56EBC}" authorId="{7B1B1F0F-ACED-7B65-FCF9-DDA56FDF9E77}" created="2025-04-09T13:09:44.051">
    <pc:sldMkLst xmlns:pc="http://schemas.microsoft.com/office/powerpoint/2013/main/command">
      <pc:docMk/>
      <pc:sldMk cId="590937454" sldId="256"/>
    </pc:sldMkLst>
    <p188:txBody>
      <a:bodyPr/>
      <a:lstStyle/>
      <a:p>
        <a:r>
          <a:rPr lang="en-US"/>
          <a:t>Please click "File"- "Create A Copy" or download before you start adding your slides!! If you accidentally get info in this template, please email Jess or I and we can fix it. 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8:16:35.90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1986 314 24575,'0'-6'0,"-1"0"0,0 0 0,0 0 0,-1 0 0,0 0 0,0 0 0,0 1 0,0-1 0,-1 1 0,0-1 0,0 1 0,-1 0 0,1 0 0,-1 1 0,0-1 0,-1 1 0,1 0 0,-1 0 0,0 0 0,-10-6 0,-2 0 0,-1 0 0,0 1 0,-1 1 0,-38-12 0,46 17 0,-483-118 0,380 109 0,-1 5 0,-133 10 0,60 1 0,134-5 0,-90 4 0,128-1 0,0 0 0,0 2 0,0-1 0,0 2 0,1 0 0,-27 13 0,14-4 0,1 2 0,1 0 0,1 2 0,-26 23 0,41-32 0,1 1 0,0 0 0,0 0 0,1 1 0,1 0 0,0 1 0,0-1 0,1 1 0,1 1 0,0-1 0,-6 27 0,-1 22 0,3 2 0,3-1 0,2 1 0,9 113 0,-3-162 0,1-1 0,0 1 0,1-1 0,1 0 0,0 0 0,0-1 0,1 1 0,1-1 0,14 19 0,3 1 0,1-1 0,31 29 0,-42-48 0,0 0 0,1-1 0,1 0 0,-1-2 0,1 0 0,1 0 0,0-2 0,0 0 0,1-1 0,-1 0 0,1-2 0,35 5 0,14-3 0,0-2 0,81-7 0,-59 0 0,77 5 0,113-6 0,-236-2 0,0-1 0,-1-2 0,0-2 0,-1-2 0,0-2 0,-1-1 0,49-29 0,-79 39 0,0 0 0,-1-1 0,1 0 0,-1-1 0,-1 0 0,0-1 0,0 1 0,0-1 0,-1-1 0,-1 0 0,1 0 0,-2 0 0,1 0 0,-1-1 0,-1 0 0,0 0 0,4-21 0,0-13 0,-3 1 0,-1-1 0,-4-66 0,0 63 0,9-93 0,-3 108-1365,-1 4-5461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8:17:06.51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1986 314 24575,'0'-6'0,"-1"0"0,0 0 0,0 0 0,-1 0 0,0 0 0,0 0 0,0 1 0,0-1 0,-1 1 0,0-1 0,0 1 0,-1 0 0,1 0 0,-1 1 0,0-1 0,-1 1 0,1 0 0,-1 0 0,0 0 0,-10-6 0,-2 0 0,-1 0 0,0 1 0,-1 1 0,-38-12 0,46 17 0,-483-118 0,380 109 0,-1 5 0,-133 10 0,60 1 0,134-5 0,-90 4 0,128-1 0,0 0 0,0 2 0,0-1 0,0 2 0,1 0 0,-27 13 0,14-4 0,1 2 0,1 0 0,1 2 0,-26 23 0,41-32 0,1 1 0,0 0 0,0 0 0,1 1 0,1 0 0,0 1 0,0-1 0,1 1 0,1 1 0,0-1 0,-6 27 0,-1 22 0,3 2 0,3-1 0,2 1 0,9 113 0,-3-162 0,1-1 0,0 1 0,1-1 0,1 0 0,0 0 0,0-1 0,1 1 0,1-1 0,14 19 0,3 1 0,1-1 0,31 29 0,-42-48 0,0 0 0,1-1 0,1 0 0,-1-2 0,1 0 0,1 0 0,0-2 0,0 0 0,1-1 0,-1 0 0,1-2 0,35 5 0,14-3 0,0-2 0,81-7 0,-59 0 0,77 5 0,113-6 0,-236-2 0,0-1 0,-1-2 0,0-2 0,-1-2 0,0-2 0,-1-1 0,49-29 0,-79 39 0,0 0 0,-1-1 0,1 0 0,-1-1 0,-1 0 0,0-1 0,0 1 0,0-1 0,-1-1 0,-1 0 0,1 0 0,-2 0 0,1 0 0,-1-1 0,-1 0 0,0 0 0,4-21 0,0-13 0,-3 1 0,-1-1 0,-4-66 0,0 63 0,9-93 0,-3 108-1365,-1 4-5461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8:17:19.84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1986 314 24575,'0'-6'0,"-1"0"0,0 0 0,0 0 0,-1 0 0,0 0 0,0 0 0,0 1 0,0-1 0,-1 1 0,0-1 0,0 1 0,-1 0 0,1 0 0,-1 1 0,0-1 0,-1 1 0,1 0 0,-1 0 0,0 0 0,-10-6 0,-2 0 0,-1 0 0,0 1 0,-1 1 0,-38-12 0,46 17 0,-483-118 0,380 109 0,-1 5 0,-133 10 0,60 1 0,134-5 0,-90 4 0,128-1 0,0 0 0,0 2 0,0-1 0,0 2 0,1 0 0,-27 13 0,14-4 0,1 2 0,1 0 0,1 2 0,-26 23 0,41-32 0,1 1 0,0 0 0,0 0 0,1 1 0,1 0 0,0 1 0,0-1 0,1 1 0,1 1 0,0-1 0,-6 27 0,-1 22 0,3 2 0,3-1 0,2 1 0,9 113 0,-3-162 0,1-1 0,0 1 0,1-1 0,1 0 0,0 0 0,0-1 0,1 1 0,1-1 0,14 19 0,3 1 0,1-1 0,31 29 0,-42-48 0,0 0 0,1-1 0,1 0 0,-1-2 0,1 0 0,1 0 0,0-2 0,0 0 0,1-1 0,-1 0 0,1-2 0,35 5 0,14-3 0,0-2 0,81-7 0,-59 0 0,77 5 0,113-6 0,-236-2 0,0-1 0,-1-2 0,0-2 0,-1-2 0,0-2 0,-1-1 0,49-29 0,-79 39 0,0 0 0,-1-1 0,1 0 0,-1-1 0,-1 0 0,0-1 0,0 1 0,0-1 0,-1-1 0,-1 0 0,1 0 0,-2 0 0,1 0 0,-1-1 0,-1 0 0,0 0 0,4-21 0,0-13 0,-3 1 0,-1-1 0,-4-66 0,0 63 0,9-93 0,-3 108-1365,-1 4-5461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8:17:31.92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3708 435 24575,'-1'-8'0,"0"0"0,-1-1 0,0 1 0,-1 0 0,-1 0 0,1 0 0,-2 0 0,1 0 0,-2 1 0,1-1 0,-1 1 0,-1 0 0,1 1 0,-2-1 0,1 1 0,-1 0 0,-1 0 0,1 1 0,-1-1 0,-19-7 0,-5-2 0,0 1 0,-2 2 0,0 1 0,-70-16 0,84 22 0,-901-163 0,708 152 0,0 7 0,-248 12 0,110 2 0,252-6 0,-169 6 0,238-3 0,1 2 0,0 0 0,1 1 0,-1 2 0,1 0 0,-49 18 0,27-5 0,1 1 0,1 2 0,1 2 0,-47 31 0,77-43 0,1 0 0,0 1 0,1 1 0,1 0 0,1 0 0,1 1 0,1 0 0,1 1 0,1 0 0,0 0 0,-11 37 0,-1 32 0,5 0 0,6 1 0,4 0 0,16 158 0,-5-226 0,1-1 0,1 1 0,2-1 0,0 0 0,2 0 0,0-1 0,2 0 0,0 0 0,27 27 0,6 0 0,2-1 0,57 40 0,-78-66 0,1 0 0,1-2 0,0 0 0,2-2 0,0 0 0,1-1 0,1-2 0,0 0 0,0-2 0,2 0 0,-1-2 0,64 6 0,29-3 0,0-4 0,151-9 0,-113 0 0,147 6 0,209-7 0,-439-3 0,-2-2 0,0-3 0,0-2 0,-2-3 0,-1-3 0,-1-2 0,91-38 0,-147 53 0,-1-1 0,0-1 0,-1 0 0,0-1 0,-1 0 0,-1-1 0,0 0 0,-1-1 0,-1 0 0,-1 0 0,0-1 0,-1 0 0,-1-1 0,-1 0 0,-1 0 0,-1-1 0,8-28 0,0-18 0,-5 1 0,-3-2 0,-6-91 0,-3 87 0,21-128 0,-9 149-1365,0 6-5461</inkml:trace>
</inkml:ink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9DBA28-4A88-8FEC-5975-51748A7C2B34}"/>
              </a:ext>
            </a:extLst>
          </p:cNvPr>
          <p:cNvSpPr/>
          <p:nvPr userDrawn="1"/>
        </p:nvSpPr>
        <p:spPr>
          <a:xfrm>
            <a:off x="0" y="1"/>
            <a:ext cx="12192000" cy="3840480"/>
          </a:xfrm>
          <a:prstGeom prst="rect">
            <a:avLst/>
          </a:prstGeom>
          <a:gradFill flip="none" rotWithShape="1">
            <a:gsLst>
              <a:gs pos="0">
                <a:srgbClr val="9C3C9A"/>
              </a:gs>
              <a:gs pos="40000">
                <a:srgbClr val="ED3F7B"/>
              </a:gs>
              <a:gs pos="80000">
                <a:srgbClr val="F9ED4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6A399047-29B9-4A00-1B29-747FCE260D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8" r="1663"/>
          <a:stretch/>
        </p:blipFill>
        <p:spPr>
          <a:xfrm>
            <a:off x="-1" y="586839"/>
            <a:ext cx="12191999" cy="4238039"/>
          </a:xfrm>
          <a:prstGeom prst="rect">
            <a:avLst/>
          </a:prstGeom>
        </p:spPr>
      </p:pic>
      <p:pic>
        <p:nvPicPr>
          <p:cNvPr id="15" name="Picture 14" descr="A purple and yellow city skyline&#10;&#10;AI-generated content may be incorrect.">
            <a:extLst>
              <a:ext uri="{FF2B5EF4-FFF2-40B4-BE49-F238E27FC236}">
                <a16:creationId xmlns:a16="http://schemas.microsoft.com/office/drawing/2014/main" id="{261BE470-0F59-AC23-6494-86C4E2971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124" r="5642"/>
          <a:stretch/>
        </p:blipFill>
        <p:spPr>
          <a:xfrm flipH="1">
            <a:off x="77588" y="180523"/>
            <a:ext cx="12192000" cy="4484011"/>
          </a:xfrm>
          <a:prstGeom prst="rect">
            <a:avLst/>
          </a:prstGeom>
        </p:spPr>
      </p:pic>
      <p:pic>
        <p:nvPicPr>
          <p:cNvPr id="19" name="Picture 18" descr="A city skyline at night&#10;&#10;AI-generated content may be incorrect.">
            <a:extLst>
              <a:ext uri="{FF2B5EF4-FFF2-40B4-BE49-F238E27FC236}">
                <a16:creationId xmlns:a16="http://schemas.microsoft.com/office/drawing/2014/main" id="{00653E19-581D-5710-3AA1-6B3CF3917E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867" t="22029" r="2494" b="5361"/>
          <a:stretch/>
        </p:blipFill>
        <p:spPr>
          <a:xfrm>
            <a:off x="0" y="1596290"/>
            <a:ext cx="12191998" cy="5261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B1DF37-A950-0B8C-2DB0-35007DB17288}"/>
              </a:ext>
            </a:extLst>
          </p:cNvPr>
          <p:cNvSpPr txBox="1"/>
          <p:nvPr userDrawn="1"/>
        </p:nvSpPr>
        <p:spPr>
          <a:xfrm>
            <a:off x="94521" y="6369700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sng" err="1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dynamicscon.com</a:t>
            </a:r>
            <a:endParaRPr lang="en-US" sz="1400" b="1" i="0" u="sng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18F232-04F8-4E2E-F9AF-7253BF82138A}"/>
              </a:ext>
            </a:extLst>
          </p:cNvPr>
          <p:cNvGrpSpPr/>
          <p:nvPr userDrawn="1"/>
        </p:nvGrpSpPr>
        <p:grpSpPr>
          <a:xfrm>
            <a:off x="1601913" y="958184"/>
            <a:ext cx="8988174" cy="5443417"/>
            <a:chOff x="1601913" y="958184"/>
            <a:chExt cx="8988174" cy="5443417"/>
          </a:xfrm>
        </p:grpSpPr>
        <p:pic>
          <p:nvPicPr>
            <p:cNvPr id="3" name="Picture 2" descr="A logo of a city&#10;&#10;AI-generated content may be incorrect.">
              <a:extLst>
                <a:ext uri="{FF2B5EF4-FFF2-40B4-BE49-F238E27FC236}">
                  <a16:creationId xmlns:a16="http://schemas.microsoft.com/office/drawing/2014/main" id="{4772473F-1BC2-B356-662E-EAFC4C164E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028007" y="3847837"/>
              <a:ext cx="4224746" cy="2553764"/>
            </a:xfrm>
            <a:prstGeom prst="rect">
              <a:avLst/>
            </a:prstGeom>
          </p:spPr>
        </p:pic>
        <p:pic>
          <p:nvPicPr>
            <p:cNvPr id="6" name="Picture 5" descr="A yellow text on a black background&#10;&#10;AI-generated content may be incorrect.">
              <a:extLst>
                <a:ext uri="{FF2B5EF4-FFF2-40B4-BE49-F238E27FC236}">
                  <a16:creationId xmlns:a16="http://schemas.microsoft.com/office/drawing/2014/main" id="{6DFF3C90-20D3-7E53-F389-45BBC1E09F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601913" y="958184"/>
              <a:ext cx="8988174" cy="46443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B9F7B16-B410-A365-F137-A120E7389A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923279" y="616079"/>
            <a:ext cx="4433677" cy="342105"/>
          </a:xfrm>
          <a:prstGeom prst="rect">
            <a:avLst/>
          </a:prstGeom>
        </p:spPr>
      </p:pic>
      <p:pic>
        <p:nvPicPr>
          <p:cNvPr id="11" name="Picture 10" descr="A couple of superheroes sitting on a fountain&#10;&#10;AI-generated content may be incorrect.">
            <a:extLst>
              <a:ext uri="{FF2B5EF4-FFF2-40B4-BE49-F238E27FC236}">
                <a16:creationId xmlns:a16="http://schemas.microsoft.com/office/drawing/2014/main" id="{54F15541-A593-CDD9-2CC1-59DE0D0C70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036293" y="3881406"/>
            <a:ext cx="2986058" cy="29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43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D67A401-534F-83F4-D0F0-DF35AB8A0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5" y="1357460"/>
            <a:ext cx="11381889" cy="440231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740080-3552-E965-5C4B-6B5AF93B8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16011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D4767A-CB43-DDF1-3971-339148541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5" y="1357460"/>
            <a:ext cx="11381889" cy="440231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2706FC-B096-B52E-4615-7DC39DAD9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60922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4D02B-FAC9-3918-9CB5-CE8CE9CC8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B6D17-0A99-46F0-7353-6CAB6A94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C6C87-2EE8-E13D-5C78-88F5BD5A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90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64534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5B7E9-8EA7-88AC-CDDC-5E81BBB88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3C6FC-51FE-80FC-BA42-121E4A268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28646-EEDB-4412-5DEC-0955445A65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AF657A-ACF9-4E40-A2DA-3323CFDC064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4D493-2110-A893-929D-F273EB9DB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08D4F-B5C1-966A-1FDE-A22812AF2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8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70" r:id="rId3"/>
    <p:sldLayoutId id="2147483655" r:id="rId4"/>
    <p:sldLayoutId id="214748367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0_2338FD6E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ynamicscon.com/event-information/media-kit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7.png"/><Relationship Id="rId7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D28BD92-0124-CF07-A6C1-D9222C2B2E31}"/>
              </a:ext>
            </a:extLst>
          </p:cNvPr>
          <p:cNvSpPr/>
          <p:nvPr/>
        </p:nvSpPr>
        <p:spPr>
          <a:xfrm>
            <a:off x="145920" y="4338536"/>
            <a:ext cx="4961106" cy="2383277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CFEF1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B6C0A0-ADE6-4C82-CD1D-66CC5AE11E70}"/>
              </a:ext>
            </a:extLst>
          </p:cNvPr>
          <p:cNvSpPr/>
          <p:nvPr/>
        </p:nvSpPr>
        <p:spPr>
          <a:xfrm>
            <a:off x="157889" y="4338536"/>
            <a:ext cx="494963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50" dirty="0">
                <a:ln w="0"/>
                <a:solidFill>
                  <a:schemeClr val="bg2"/>
                </a:solidFill>
                <a:effectLst>
                  <a:glow rad="127000">
                    <a:schemeClr val="tx1"/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Production </a:t>
            </a:r>
          </a:p>
          <a:p>
            <a:pPr algn="ctr"/>
            <a:r>
              <a:rPr lang="en-US" sz="7200" b="1" cap="none" spc="50" dirty="0">
                <a:ln w="0"/>
                <a:solidFill>
                  <a:schemeClr val="bg2"/>
                </a:solidFill>
                <a:effectLst>
                  <a:glow rad="127000">
                    <a:schemeClr val="tx1"/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Scheduling</a:t>
            </a:r>
          </a:p>
        </p:txBody>
      </p:sp>
    </p:spTree>
    <p:extLst>
      <p:ext uri="{BB962C8B-B14F-4D97-AF65-F5344CB8AC3E}">
        <p14:creationId xmlns:p14="http://schemas.microsoft.com/office/powerpoint/2010/main" val="5909374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C89AD-A2A0-8BE7-B5FF-D88489F84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AF53C9-40D3-E013-94C2-7076468C5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600" y="1247303"/>
            <a:ext cx="9537084" cy="440231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They are the difference between MRP and mere Order launch</a:t>
            </a:r>
          </a:p>
          <a:p>
            <a:endParaRPr lang="en-US" dirty="0"/>
          </a:p>
          <a:p>
            <a:r>
              <a:rPr lang="en-US" dirty="0"/>
              <a:t>Strategize and manage message level minimization</a:t>
            </a:r>
          </a:p>
          <a:p>
            <a:pPr lvl="1"/>
            <a:r>
              <a:rPr lang="en-US" dirty="0"/>
              <a:t>Adequate planner capacity</a:t>
            </a:r>
          </a:p>
          <a:p>
            <a:pPr lvl="1"/>
            <a:r>
              <a:rPr lang="en-US" dirty="0"/>
              <a:t>Smart coverage settings</a:t>
            </a:r>
          </a:p>
          <a:p>
            <a:pPr lvl="2"/>
            <a:r>
              <a:rPr lang="en-US" dirty="0"/>
              <a:t>ABC analysis</a:t>
            </a:r>
          </a:p>
          <a:p>
            <a:pPr lvl="1"/>
            <a:r>
              <a:rPr lang="en-US" dirty="0"/>
              <a:t>Safety Stock analysis</a:t>
            </a:r>
          </a:p>
          <a:p>
            <a:pPr lvl="2"/>
            <a:r>
              <a:rPr lang="en-US" dirty="0"/>
              <a:t>Journals</a:t>
            </a:r>
          </a:p>
          <a:p>
            <a:pPr lvl="2"/>
            <a:r>
              <a:rPr lang="en-US" dirty="0"/>
              <a:t>ABC Class</a:t>
            </a:r>
          </a:p>
          <a:p>
            <a:pPr lvl="2"/>
            <a:r>
              <a:rPr lang="en-US" dirty="0"/>
              <a:t>Advance postpone margins</a:t>
            </a:r>
          </a:p>
          <a:p>
            <a:pPr lvl="1"/>
            <a:r>
              <a:rPr lang="en-US" dirty="0"/>
              <a:t>S&amp;OP</a:t>
            </a:r>
          </a:p>
          <a:p>
            <a:pPr lvl="1"/>
            <a:r>
              <a:rPr lang="en-US" dirty="0"/>
              <a:t>Master Production Scheduling</a:t>
            </a:r>
          </a:p>
          <a:p>
            <a:pPr lvl="1"/>
            <a:r>
              <a:rPr lang="en-US" dirty="0"/>
              <a:t>Minimum keys</a:t>
            </a:r>
          </a:p>
          <a:p>
            <a:pPr lvl="1"/>
            <a:endParaRPr lang="en-US" dirty="0"/>
          </a:p>
          <a:p>
            <a:r>
              <a:rPr lang="en-US" dirty="0"/>
              <a:t>Aim for every planner looking at every message every day:</a:t>
            </a:r>
          </a:p>
          <a:p>
            <a:pPr lvl="1"/>
            <a:r>
              <a:rPr lang="en-US" dirty="0"/>
              <a:t>For their items (can stagger by day)</a:t>
            </a:r>
          </a:p>
          <a:p>
            <a:pPr lvl="1"/>
            <a:r>
              <a:rPr lang="en-US" dirty="0"/>
              <a:t>For a given set of Advance and Postpone margins (and tighten)</a:t>
            </a:r>
          </a:p>
          <a:p>
            <a:pPr lvl="1"/>
            <a:r>
              <a:rPr lang="en-US" dirty="0"/>
              <a:t>For a give time horizon (and expand)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714A42-348B-1FE1-422A-019836C6B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role of Action Messages</a:t>
            </a:r>
          </a:p>
        </p:txBody>
      </p:sp>
    </p:spTree>
    <p:extLst>
      <p:ext uri="{BB962C8B-B14F-4D97-AF65-F5344CB8AC3E}">
        <p14:creationId xmlns:p14="http://schemas.microsoft.com/office/powerpoint/2010/main" val="217995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E9CCC3-29D6-CBEB-7D8E-1869174E0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5400" y="1357460"/>
            <a:ext cx="9210804" cy="4402317"/>
          </a:xfrm>
        </p:spPr>
        <p:txBody>
          <a:bodyPr/>
          <a:lstStyle/>
          <a:p>
            <a:r>
              <a:rPr lang="en-US" dirty="0"/>
              <a:t>Improving the odds of viability!</a:t>
            </a:r>
            <a:br>
              <a:rPr lang="en-US" dirty="0"/>
            </a:br>
            <a:endParaRPr lang="en-US" dirty="0"/>
          </a:p>
          <a:p>
            <a:r>
              <a:rPr lang="en-US" dirty="0"/>
              <a:t>For Production Scheduling</a:t>
            </a:r>
          </a:p>
          <a:p>
            <a:pPr marL="0" indent="0">
              <a:buNone/>
            </a:pPr>
            <a:r>
              <a:rPr lang="en-US" dirty="0"/>
              <a:t>	and then releasing to the  Floor</a:t>
            </a:r>
            <a:br>
              <a:rPr lang="en-US" dirty="0"/>
            </a:br>
            <a:r>
              <a:rPr lang="en-US" dirty="0"/>
              <a:t>	with ongoing dispatching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2290DF-AF90-0A54-8738-D122A4671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And that is all to set the best possible scene</a:t>
            </a:r>
          </a:p>
        </p:txBody>
      </p:sp>
    </p:spTree>
    <p:extLst>
      <p:ext uri="{BB962C8B-B14F-4D97-AF65-F5344CB8AC3E}">
        <p14:creationId xmlns:p14="http://schemas.microsoft.com/office/powerpoint/2010/main" val="675751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C6DE54-D98B-6875-65CB-D412B537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950" y="1357460"/>
            <a:ext cx="10652254" cy="4402317"/>
          </a:xfrm>
        </p:spPr>
        <p:txBody>
          <a:bodyPr>
            <a:normAutofit/>
          </a:bodyPr>
          <a:lstStyle/>
          <a:p>
            <a:r>
              <a:rPr lang="en-US" sz="4000" dirty="0"/>
              <a:t>Routing (Activated, Dimension, Site)</a:t>
            </a:r>
          </a:p>
          <a:p>
            <a:r>
              <a:rPr lang="en-US" sz="4000" dirty="0"/>
              <a:t>Item Coverage (Dimension, Warehouse)</a:t>
            </a:r>
          </a:p>
          <a:p>
            <a:r>
              <a:rPr lang="en-US" sz="4000" dirty="0"/>
              <a:t>Default Order Settings (Site based)</a:t>
            </a:r>
          </a:p>
          <a:p>
            <a:r>
              <a:rPr lang="en-US" sz="4000" dirty="0"/>
              <a:t>Item master (Company wide)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35D328-89F3-7340-BCB8-4E8CDAAD1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Lead Time</a:t>
            </a:r>
          </a:p>
        </p:txBody>
      </p:sp>
    </p:spTree>
    <p:extLst>
      <p:ext uri="{BB962C8B-B14F-4D97-AF65-F5344CB8AC3E}">
        <p14:creationId xmlns:p14="http://schemas.microsoft.com/office/powerpoint/2010/main" val="2763903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35E71-18C3-732E-DD2B-98949C935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B659BE-4C2B-C5B5-5425-A66E33801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Lead Time Elements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29D04E-E4BF-8ACA-9399-D6E66E18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967" y="1447329"/>
            <a:ext cx="10451033" cy="5410672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A605A3-656E-3262-EA28-8A8A06448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5" y="1447328"/>
            <a:ext cx="11381889" cy="4402317"/>
          </a:xfrm>
        </p:spPr>
        <p:txBody>
          <a:bodyPr>
            <a:normAutofit fontScale="55000" lnSpcReduction="20000"/>
          </a:bodyPr>
          <a:lstStyle/>
          <a:p>
            <a:r>
              <a:rPr lang="en-US" sz="4000" dirty="0"/>
              <a:t>Queue</a:t>
            </a:r>
            <a:br>
              <a:rPr lang="en-US" sz="4000" dirty="0"/>
            </a:br>
            <a:r>
              <a:rPr lang="en-US" sz="4000" dirty="0"/>
              <a:t>before</a:t>
            </a:r>
            <a:br>
              <a:rPr lang="en-US" sz="4000" dirty="0"/>
            </a:br>
            <a:endParaRPr lang="en-US" sz="4000" dirty="0"/>
          </a:p>
          <a:p>
            <a:r>
              <a:rPr lang="en-US" sz="4000" dirty="0"/>
              <a:t>Setup</a:t>
            </a:r>
            <a:br>
              <a:rPr lang="en-US" sz="4000" dirty="0"/>
            </a:br>
            <a:endParaRPr lang="en-US" sz="4000" dirty="0"/>
          </a:p>
          <a:p>
            <a:r>
              <a:rPr lang="en-US" sz="4000" dirty="0"/>
              <a:t>Run</a:t>
            </a:r>
            <a:br>
              <a:rPr lang="en-US" sz="4000" dirty="0"/>
            </a:br>
            <a:endParaRPr lang="en-US" sz="4000" dirty="0"/>
          </a:p>
          <a:p>
            <a:r>
              <a:rPr lang="en-US" sz="4000" dirty="0"/>
              <a:t>Quantity</a:t>
            </a:r>
            <a:br>
              <a:rPr lang="en-US" sz="4000" dirty="0"/>
            </a:br>
            <a:endParaRPr lang="en-US" sz="4000" dirty="0"/>
          </a:p>
          <a:p>
            <a:r>
              <a:rPr lang="en-US" sz="4000" dirty="0"/>
              <a:t>Transit</a:t>
            </a:r>
            <a:br>
              <a:rPr lang="en-US" sz="4000" dirty="0"/>
            </a:br>
            <a:endParaRPr lang="en-US" sz="4000" dirty="0"/>
          </a:p>
          <a:p>
            <a:r>
              <a:rPr lang="en-US" sz="4000" dirty="0"/>
              <a:t>Queue</a:t>
            </a:r>
            <a:br>
              <a:rPr lang="en-US" sz="4000" dirty="0"/>
            </a:br>
            <a:r>
              <a:rPr lang="en-US" sz="4000" dirty="0"/>
              <a:t>after</a:t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4043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0D9202-5205-2575-C42C-7A25150BD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9355" y="1161578"/>
            <a:ext cx="9728329" cy="4402317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/>
              <a:t>All lead times are subject to Margins</a:t>
            </a:r>
          </a:p>
          <a:p>
            <a:pPr lvl="1"/>
            <a:r>
              <a:rPr lang="en-US" sz="4000" dirty="0"/>
              <a:t>Issue</a:t>
            </a:r>
          </a:p>
          <a:p>
            <a:pPr lvl="1"/>
            <a:r>
              <a:rPr lang="en-US" sz="4000" dirty="0"/>
              <a:t>Receipt</a:t>
            </a:r>
          </a:p>
          <a:p>
            <a:pPr lvl="1"/>
            <a:r>
              <a:rPr lang="en-US" sz="4000" dirty="0"/>
              <a:t>Order</a:t>
            </a:r>
          </a:p>
          <a:p>
            <a:r>
              <a:rPr lang="en-US" sz="4400" dirty="0">
                <a:solidFill>
                  <a:srgbClr val="FF0000"/>
                </a:solidFill>
              </a:rPr>
              <a:t>Beware: </a:t>
            </a:r>
            <a:r>
              <a:rPr lang="en-US" sz="4400" dirty="0"/>
              <a:t>each is cumulative!</a:t>
            </a:r>
          </a:p>
          <a:p>
            <a:pPr lvl="1"/>
            <a:r>
              <a:rPr lang="en-US" sz="4000" dirty="0"/>
              <a:t>Coverage</a:t>
            </a:r>
          </a:p>
          <a:p>
            <a:pPr lvl="1"/>
            <a:r>
              <a:rPr lang="en-US" sz="4000" dirty="0"/>
              <a:t>Plan</a:t>
            </a:r>
          </a:p>
          <a:p>
            <a:pPr lvl="1"/>
            <a:r>
              <a:rPr lang="en-US" sz="4000" dirty="0"/>
              <a:t>Parameters</a:t>
            </a:r>
          </a:p>
          <a:p>
            <a:endParaRPr lang="en-US" sz="4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2440E6-9AF3-67E8-9887-ADEEAA087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16" y="281534"/>
            <a:ext cx="11381889" cy="880044"/>
          </a:xfrm>
        </p:spPr>
        <p:txBody>
          <a:bodyPr/>
          <a:lstStyle/>
          <a:p>
            <a:r>
              <a:rPr lang="en-US" dirty="0"/>
              <a:t>Lead Time Margins</a:t>
            </a:r>
          </a:p>
        </p:txBody>
      </p:sp>
    </p:spTree>
    <p:extLst>
      <p:ext uri="{BB962C8B-B14F-4D97-AF65-F5344CB8AC3E}">
        <p14:creationId xmlns:p14="http://schemas.microsoft.com/office/powerpoint/2010/main" val="2522064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EE69D-59CB-1674-E95C-D93165C62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E36420-7C9C-E062-7629-E3DE14C04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9355" y="1161578"/>
            <a:ext cx="9728329" cy="4402317"/>
          </a:xfrm>
        </p:spPr>
        <p:txBody>
          <a:bodyPr>
            <a:normAutofit/>
          </a:bodyPr>
          <a:lstStyle/>
          <a:p>
            <a:r>
              <a:rPr lang="en-US" sz="4400" dirty="0"/>
              <a:t>Set to Zero</a:t>
            </a:r>
          </a:p>
          <a:p>
            <a:r>
              <a:rPr lang="en-US" sz="4400" dirty="0"/>
              <a:t>Only set at Coverage Group</a:t>
            </a:r>
          </a:p>
          <a:p>
            <a:endParaRPr lang="en-US" sz="4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9352F1-5197-C119-35F6-6EA42C8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16" y="281534"/>
            <a:ext cx="11381889" cy="880044"/>
          </a:xfrm>
        </p:spPr>
        <p:txBody>
          <a:bodyPr/>
          <a:lstStyle/>
          <a:p>
            <a:r>
              <a:rPr lang="en-US" dirty="0"/>
              <a:t>Lead Time Margins Best Practice</a:t>
            </a:r>
          </a:p>
        </p:txBody>
      </p:sp>
    </p:spTree>
    <p:extLst>
      <p:ext uri="{BB962C8B-B14F-4D97-AF65-F5344CB8AC3E}">
        <p14:creationId xmlns:p14="http://schemas.microsoft.com/office/powerpoint/2010/main" val="1553529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7040" y="141022"/>
            <a:ext cx="10756788" cy="6982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Operation </a:t>
            </a:r>
            <a:r>
              <a:rPr lang="en-US" dirty="0"/>
              <a:t>Scheduling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61893" y="885958"/>
            <a:ext cx="10756788" cy="4108614"/>
          </a:xfrm>
        </p:spPr>
        <p:txBody>
          <a:bodyPr/>
          <a:lstStyle/>
          <a:p>
            <a:r>
              <a:rPr lang="en-US" dirty="0"/>
              <a:t>Group level</a:t>
            </a:r>
          </a:p>
          <a:p>
            <a:r>
              <a:rPr lang="en-US" dirty="0"/>
              <a:t>Ignores Route Capability</a:t>
            </a:r>
          </a:p>
          <a:p>
            <a:r>
              <a:rPr lang="en-US" dirty="0"/>
              <a:t>No start/end time</a:t>
            </a:r>
          </a:p>
          <a:p>
            <a:r>
              <a:rPr lang="en-US" dirty="0"/>
              <a:t>Can’t use Gantt Chart or Dispatching</a:t>
            </a:r>
          </a:p>
          <a:p>
            <a:r>
              <a:rPr lang="en-US" dirty="0"/>
              <a:t>CAN use Material </a:t>
            </a:r>
            <a:r>
              <a:rPr lang="en-US" dirty="0" err="1"/>
              <a:t>Availabilty</a:t>
            </a:r>
            <a:r>
              <a:rPr lang="en-US" dirty="0"/>
              <a:t>! (now)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D335B-79BC-5109-4830-A66AA19E9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52" y="4194600"/>
            <a:ext cx="10801229" cy="753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0F856D-FB66-1738-E0F2-A59DCA5FA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2" y="5041261"/>
            <a:ext cx="10446376" cy="11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6865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4368" y="172168"/>
            <a:ext cx="10756788" cy="6982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Job</a:t>
            </a:r>
            <a:r>
              <a:rPr lang="en-US" dirty="0"/>
              <a:t> Scheduling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27994" y="1051963"/>
            <a:ext cx="10756788" cy="4108614"/>
          </a:xfrm>
        </p:spPr>
        <p:txBody>
          <a:bodyPr/>
          <a:lstStyle/>
          <a:p>
            <a:r>
              <a:rPr lang="en-US" dirty="0"/>
              <a:t>Resource scheduling</a:t>
            </a:r>
          </a:p>
          <a:p>
            <a:r>
              <a:rPr lang="en-US" dirty="0"/>
              <a:t>Resource Capability</a:t>
            </a:r>
          </a:p>
          <a:p>
            <a:r>
              <a:rPr lang="en-US" dirty="0"/>
              <a:t>Start and end times calculated</a:t>
            </a:r>
          </a:p>
          <a:p>
            <a:r>
              <a:rPr lang="en-US" dirty="0"/>
              <a:t>Can use Gantt Chart and Dispatching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85039B-B1F0-22E8-321D-29CF0FBE9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9" y="4207068"/>
            <a:ext cx="10776327" cy="7719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992375-6A78-97EC-0984-66D66C026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2" y="4982082"/>
            <a:ext cx="10371670" cy="11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0129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CC653-33C8-E013-6C8D-497331079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1" y="205313"/>
            <a:ext cx="6507231" cy="64473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166AFF-A315-F37E-C52F-5E1D75705B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88533" y="1787525"/>
            <a:ext cx="2895600" cy="1325563"/>
          </a:xfrm>
        </p:spPr>
        <p:txBody>
          <a:bodyPr/>
          <a:lstStyle/>
          <a:p>
            <a:r>
              <a:rPr lang="en-US" dirty="0"/>
              <a:t>Scheduling</a:t>
            </a:r>
            <a:br>
              <a:rPr lang="en-US" dirty="0"/>
            </a:br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867141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761" y="751148"/>
            <a:ext cx="10756788" cy="698248"/>
          </a:xfrm>
        </p:spPr>
        <p:txBody>
          <a:bodyPr>
            <a:normAutofit fontScale="90000"/>
          </a:bodyPr>
          <a:lstStyle/>
          <a:p>
            <a:r>
              <a:rPr lang="en-US"/>
              <a:t>Gantt Charts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7761" y="1636150"/>
            <a:ext cx="10756788" cy="4108614"/>
          </a:xfrm>
        </p:spPr>
        <p:txBody>
          <a:bodyPr/>
          <a:lstStyle/>
          <a:p>
            <a:r>
              <a:rPr lang="en-US">
                <a:solidFill>
                  <a:srgbClr val="E4002B"/>
                </a:solidFill>
              </a:rPr>
              <a:t>View</a:t>
            </a:r>
          </a:p>
          <a:p>
            <a:pPr lvl="1"/>
            <a:r>
              <a:rPr lang="en-US">
                <a:solidFill>
                  <a:srgbClr val="E4002B"/>
                </a:solidFill>
              </a:rPr>
              <a:t>Resource or Order level</a:t>
            </a:r>
          </a:p>
          <a:p>
            <a:r>
              <a:rPr lang="en-US">
                <a:solidFill>
                  <a:srgbClr val="E4002B"/>
                </a:solidFill>
              </a:rPr>
              <a:t>Setup</a:t>
            </a:r>
          </a:p>
          <a:p>
            <a:pPr lvl="1"/>
            <a:r>
              <a:rPr lang="en-US">
                <a:solidFill>
                  <a:srgbClr val="E4002B"/>
                </a:solidFill>
              </a:rPr>
              <a:t>Content</a:t>
            </a:r>
          </a:p>
          <a:p>
            <a:pPr lvl="1"/>
            <a:r>
              <a:rPr lang="en-US">
                <a:solidFill>
                  <a:srgbClr val="E4002B"/>
                </a:solidFill>
              </a:rPr>
              <a:t>Views</a:t>
            </a:r>
          </a:p>
          <a:p>
            <a:pPr lvl="1"/>
            <a:r>
              <a:rPr lang="en-US"/>
              <a:t>Color</a:t>
            </a:r>
          </a:p>
          <a:p>
            <a:pPr lvl="1"/>
            <a:r>
              <a:rPr lang="en-US"/>
              <a:t>Timescale</a:t>
            </a:r>
          </a:p>
          <a:p>
            <a:r>
              <a:rPr lang="en-US"/>
              <a:t>Activity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DF7222-CF90-E107-58A4-829BA8FE7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213" y="848635"/>
            <a:ext cx="3654364" cy="12015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F87835-BDF4-6D7B-95E8-AA9BE5C4A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314" y="1354272"/>
            <a:ext cx="2415230" cy="265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350FA8-1309-91DA-AD00-F067171B2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315" y="4171673"/>
            <a:ext cx="2295648" cy="22592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C4D9538-0BDC-77EA-F901-65F265305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2152761"/>
            <a:ext cx="2919756" cy="15376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1B8FA5-B0BF-C90A-1D3D-4CFAD77D3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564" y="3699718"/>
            <a:ext cx="2888628" cy="304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9696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ymbols in a triangle&#10;&#10;AI-generated content may be incorrect.">
            <a:extLst>
              <a:ext uri="{FF2B5EF4-FFF2-40B4-BE49-F238E27FC236}">
                <a16:creationId xmlns:a16="http://schemas.microsoft.com/office/drawing/2014/main" id="{677ED447-B821-162F-A714-1BEE231B4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136" y="3897673"/>
            <a:ext cx="2675565" cy="2431162"/>
          </a:xfrm>
          <a:prstGeom prst="rect">
            <a:avLst/>
          </a:prstGeom>
        </p:spPr>
      </p:pic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9794002D-D033-1ED4-181C-6FFF9D099C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7000"/>
          </a:blip>
          <a:srcRect l="2401" r="2401"/>
          <a:stretch/>
        </p:blipFill>
        <p:spPr>
          <a:xfrm>
            <a:off x="570398" y="2060248"/>
            <a:ext cx="2587744" cy="2587377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A7C8EA-4A15-EAF0-9032-EB69885310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>
            <a:off x="280812" y="4934323"/>
            <a:ext cx="2943379" cy="16807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81B546-F862-473E-DA85-467B31534281}"/>
              </a:ext>
            </a:extLst>
          </p:cNvPr>
          <p:cNvSpPr txBox="1"/>
          <p:nvPr/>
        </p:nvSpPr>
        <p:spPr>
          <a:xfrm>
            <a:off x="8255629" y="6251540"/>
            <a:ext cx="4635552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Delta-Magnum.com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94A4A0-DDC5-8FFA-DF2E-D6A33FCD1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972" y="134073"/>
            <a:ext cx="5283993" cy="5235388"/>
          </a:xfrm>
          <a:prstGeom prst="rect">
            <a:avLst/>
          </a:prstGeom>
        </p:spPr>
      </p:pic>
      <p:pic>
        <p:nvPicPr>
          <p:cNvPr id="11" name="Picture 10" descr="A colorful graffiti on a black background&#10;&#10;AI-generated content may be incorrect.">
            <a:extLst>
              <a:ext uri="{FF2B5EF4-FFF2-40B4-BE49-F238E27FC236}">
                <a16:creationId xmlns:a16="http://schemas.microsoft.com/office/drawing/2014/main" id="{1E3C46A8-C0D0-1D95-DC52-30B79C3C84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1304" y="-193910"/>
            <a:ext cx="4853608" cy="27301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yellow and blue logo&#10;&#10;AI-generated content may be incorrect.">
            <a:extLst>
              <a:ext uri="{FF2B5EF4-FFF2-40B4-BE49-F238E27FC236}">
                <a16:creationId xmlns:a16="http://schemas.microsoft.com/office/drawing/2014/main" id="{739EB6D1-80B2-19A3-AA45-96A903128B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427" y="839884"/>
            <a:ext cx="1004286" cy="1004286"/>
          </a:xfrm>
          <a:prstGeom prst="rect">
            <a:avLst/>
          </a:prstGeom>
        </p:spPr>
      </p:pic>
      <p:pic>
        <p:nvPicPr>
          <p:cNvPr id="13" name="Picture 12" descr="A colorful circle with yellow text&#10;&#10;AI-generated content may be incorrect.">
            <a:extLst>
              <a:ext uri="{FF2B5EF4-FFF2-40B4-BE49-F238E27FC236}">
                <a16:creationId xmlns:a16="http://schemas.microsoft.com/office/drawing/2014/main" id="{8806595C-2FED-AF2F-7D57-A8C34A0B57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1581" y="919391"/>
            <a:ext cx="1004286" cy="1004286"/>
          </a:xfrm>
          <a:prstGeom prst="rect">
            <a:avLst/>
          </a:prstGeom>
        </p:spPr>
      </p:pic>
      <p:pic>
        <p:nvPicPr>
          <p:cNvPr id="14" name="Picture 13" descr="A logo with yellow letters and a pink circle&#10;&#10;AI-generated content may be incorrect.">
            <a:extLst>
              <a:ext uri="{FF2B5EF4-FFF2-40B4-BE49-F238E27FC236}">
                <a16:creationId xmlns:a16="http://schemas.microsoft.com/office/drawing/2014/main" id="{869878AC-9888-F6DC-3305-A76B43D80D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5919" y="134073"/>
            <a:ext cx="1003358" cy="10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93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761" y="751148"/>
            <a:ext cx="10756788" cy="698248"/>
          </a:xfrm>
        </p:spPr>
        <p:txBody>
          <a:bodyPr>
            <a:normAutofit fontScale="90000"/>
          </a:bodyPr>
          <a:lstStyle/>
          <a:p>
            <a:r>
              <a:rPr lang="en-US"/>
              <a:t>Gantt Charts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7761" y="1636150"/>
            <a:ext cx="10756788" cy="4108614"/>
          </a:xfrm>
        </p:spPr>
        <p:txBody>
          <a:bodyPr/>
          <a:lstStyle/>
          <a:p>
            <a:r>
              <a:rPr lang="en-US"/>
              <a:t>View</a:t>
            </a:r>
          </a:p>
          <a:p>
            <a:pPr lvl="1"/>
            <a:r>
              <a:rPr lang="en-US"/>
              <a:t>Resource or Order level</a:t>
            </a:r>
          </a:p>
          <a:p>
            <a:r>
              <a:rPr lang="en-US"/>
              <a:t>Setup</a:t>
            </a:r>
          </a:p>
          <a:p>
            <a:pPr lvl="1"/>
            <a:r>
              <a:rPr lang="en-US"/>
              <a:t>Content</a:t>
            </a:r>
          </a:p>
          <a:p>
            <a:pPr lvl="1"/>
            <a:r>
              <a:rPr lang="en-US"/>
              <a:t>Views</a:t>
            </a:r>
          </a:p>
          <a:p>
            <a:pPr lvl="1"/>
            <a:r>
              <a:rPr lang="en-US">
                <a:solidFill>
                  <a:srgbClr val="E4002B"/>
                </a:solidFill>
              </a:rPr>
              <a:t>Color</a:t>
            </a:r>
          </a:p>
          <a:p>
            <a:pPr lvl="1"/>
            <a:r>
              <a:rPr lang="en-US">
                <a:solidFill>
                  <a:srgbClr val="E4002B"/>
                </a:solidFill>
              </a:rPr>
              <a:t>Timescale</a:t>
            </a:r>
          </a:p>
          <a:p>
            <a:r>
              <a:rPr lang="en-US">
                <a:solidFill>
                  <a:srgbClr val="E4002B"/>
                </a:solidFill>
              </a:rPr>
              <a:t>Activity</a:t>
            </a:r>
          </a:p>
          <a:p>
            <a:pPr lvl="1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6FA41D-DE0B-EB48-D64E-FEF9731E1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704" y="1449396"/>
            <a:ext cx="3280834" cy="12077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6D8FA5-698C-C62D-088C-BB9053ADC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983" y="2657140"/>
            <a:ext cx="3486276" cy="26271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DEC843-3D48-6C93-F667-CFFB5F30C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348" y="1449395"/>
            <a:ext cx="1270001" cy="2122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5F76F-8B86-5B13-A7DD-01E9ECB1B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151" y="5284299"/>
            <a:ext cx="7520394" cy="11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8516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761" y="751148"/>
            <a:ext cx="10756788" cy="698248"/>
          </a:xfrm>
        </p:spPr>
        <p:txBody>
          <a:bodyPr>
            <a:normAutofit fontScale="90000"/>
          </a:bodyPr>
          <a:lstStyle/>
          <a:p>
            <a:r>
              <a:rPr lang="en-US"/>
              <a:t>Gantt Charts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7761" y="1636150"/>
            <a:ext cx="10756788" cy="4108614"/>
          </a:xfrm>
        </p:spPr>
        <p:txBody>
          <a:bodyPr/>
          <a:lstStyle/>
          <a:p>
            <a:r>
              <a:rPr lang="en-US"/>
              <a:t>Order 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07EFB-D7B8-EB7E-B146-B8FE286EB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14" y="2225643"/>
            <a:ext cx="9707945" cy="44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2668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761" y="751148"/>
            <a:ext cx="10756788" cy="698248"/>
          </a:xfrm>
        </p:spPr>
        <p:txBody>
          <a:bodyPr>
            <a:normAutofit fontScale="90000"/>
          </a:bodyPr>
          <a:lstStyle/>
          <a:p>
            <a:r>
              <a:rPr lang="en-US"/>
              <a:t>Gantt Charts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7761" y="1636150"/>
            <a:ext cx="10756788" cy="4108614"/>
          </a:xfrm>
        </p:spPr>
        <p:txBody>
          <a:bodyPr/>
          <a:lstStyle/>
          <a:p>
            <a:r>
              <a:rPr lang="en-US"/>
              <a:t>Resource 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E53ED8-EDBA-BF4D-CE4E-36CDEAF06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52" y="2380093"/>
            <a:ext cx="9342205" cy="404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3826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761" y="751148"/>
            <a:ext cx="10756788" cy="698248"/>
          </a:xfrm>
        </p:spPr>
        <p:txBody>
          <a:bodyPr>
            <a:normAutofit fontScale="90000"/>
          </a:bodyPr>
          <a:lstStyle/>
          <a:p>
            <a:r>
              <a:rPr lang="en-US"/>
              <a:t>Scheduling Parameters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7761" y="1636150"/>
            <a:ext cx="10756788" cy="4108614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BDA9E-6080-C9E8-E774-28C543423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22" y="1847725"/>
            <a:ext cx="10595787" cy="3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0472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761" y="751148"/>
            <a:ext cx="10756788" cy="698248"/>
          </a:xfrm>
        </p:spPr>
        <p:txBody>
          <a:bodyPr>
            <a:normAutofit fontScale="90000"/>
          </a:bodyPr>
          <a:lstStyle/>
          <a:p>
            <a:r>
              <a:rPr lang="en-US"/>
              <a:t>Scheduling Direction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7761" y="1636150"/>
            <a:ext cx="10756788" cy="4913726"/>
          </a:xfrm>
        </p:spPr>
        <p:txBody>
          <a:bodyPr/>
          <a:lstStyle/>
          <a:p>
            <a:r>
              <a:rPr lang="en-US"/>
              <a:t>Backward from delivery date</a:t>
            </a:r>
          </a:p>
          <a:p>
            <a:pPr lvl="1"/>
            <a:r>
              <a:rPr lang="en-US"/>
              <a:t>This is the Master Planning default</a:t>
            </a:r>
          </a:p>
          <a:p>
            <a:pPr lvl="1"/>
            <a:r>
              <a:rPr lang="en-US"/>
              <a:t>Plans for the latest possible start </a:t>
            </a:r>
          </a:p>
          <a:p>
            <a:pPr lvl="1"/>
            <a:r>
              <a:rPr lang="en-US"/>
              <a:t>Does not allow for anything to go wrong</a:t>
            </a:r>
          </a:p>
          <a:p>
            <a:pPr lvl="1"/>
            <a:r>
              <a:rPr lang="en-US"/>
              <a:t>Leaves potential gaps in the capacity load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3D3896-D540-DAC1-C0E7-C32F40FDF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43" y="4474563"/>
            <a:ext cx="8099366" cy="178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9310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761" y="751148"/>
            <a:ext cx="10756788" cy="698248"/>
          </a:xfrm>
        </p:spPr>
        <p:txBody>
          <a:bodyPr>
            <a:normAutofit fontScale="90000"/>
          </a:bodyPr>
          <a:lstStyle/>
          <a:p>
            <a:r>
              <a:rPr lang="en-US"/>
              <a:t>Scheduling Direction (</a:t>
            </a:r>
            <a:r>
              <a:rPr lang="en-US" err="1"/>
              <a:t>cont</a:t>
            </a:r>
            <a:r>
              <a:rPr lang="en-US"/>
              <a:t>…)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7761" y="1636150"/>
            <a:ext cx="10756788" cy="4108614"/>
          </a:xfrm>
        </p:spPr>
        <p:txBody>
          <a:bodyPr/>
          <a:lstStyle/>
          <a:p>
            <a:r>
              <a:rPr lang="en-US"/>
              <a:t>Forward from tomorrow</a:t>
            </a:r>
          </a:p>
          <a:p>
            <a:pPr lvl="1"/>
            <a:r>
              <a:rPr lang="en-US"/>
              <a:t>Plans for the earliest start</a:t>
            </a:r>
          </a:p>
          <a:p>
            <a:pPr lvl="1"/>
            <a:r>
              <a:rPr lang="en-US"/>
              <a:t>Assumes material is available (if Finite material flag = No)</a:t>
            </a:r>
          </a:p>
          <a:p>
            <a:pPr lvl="1"/>
            <a:r>
              <a:rPr lang="en-US"/>
              <a:t>Compensates/fills more of the capacity load gaps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943F3B-2182-2390-BF37-8C67AA5B6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76" y="4020219"/>
            <a:ext cx="8161621" cy="18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6316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761" y="751148"/>
            <a:ext cx="10756788" cy="698248"/>
          </a:xfrm>
        </p:spPr>
        <p:txBody>
          <a:bodyPr>
            <a:normAutofit fontScale="90000"/>
          </a:bodyPr>
          <a:lstStyle/>
          <a:p>
            <a:r>
              <a:rPr lang="en-US"/>
              <a:t>Dispatching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7761" y="1636150"/>
            <a:ext cx="10756788" cy="4108614"/>
          </a:xfrm>
        </p:spPr>
        <p:txBody>
          <a:bodyPr/>
          <a:lstStyle/>
          <a:p>
            <a:r>
              <a:rPr lang="en-US"/>
              <a:t>Available at the Resource level</a:t>
            </a:r>
          </a:p>
          <a:p>
            <a:r>
              <a:rPr lang="en-US"/>
              <a:t>Only available if Job Scheduling is used</a:t>
            </a:r>
          </a:p>
          <a:p>
            <a:r>
              <a:rPr lang="en-US"/>
              <a:t>Can be used to sequence orders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FE0DC-57CE-3AA1-3EE8-3D5CA79FA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53" y="3362080"/>
            <a:ext cx="10834325" cy="22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4239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761" y="751148"/>
            <a:ext cx="10756788" cy="698248"/>
          </a:xfrm>
        </p:spPr>
        <p:txBody>
          <a:bodyPr>
            <a:normAutofit fontScale="90000"/>
          </a:bodyPr>
          <a:lstStyle/>
          <a:p>
            <a:r>
              <a:rPr lang="en-US"/>
              <a:t>Dispatching (cont..)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7761" y="1636150"/>
            <a:ext cx="10756788" cy="4108614"/>
          </a:xfrm>
        </p:spPr>
        <p:txBody>
          <a:bodyPr/>
          <a:lstStyle/>
          <a:p>
            <a:r>
              <a:rPr lang="en-US" sz="3137"/>
              <a:t>Use up and down to arrange the orders</a:t>
            </a:r>
          </a:p>
          <a:p>
            <a:r>
              <a:rPr lang="en-US" sz="3137"/>
              <a:t>Pick the Scheduling Direction on the first order</a:t>
            </a:r>
          </a:p>
          <a:p>
            <a:r>
              <a:rPr lang="en-US" sz="3137"/>
              <a:t>Subsequent orders will be scheduled from the previous job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48AD42-9D2B-4A49-7CE1-7F448C0B28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806" b="57153"/>
          <a:stretch/>
        </p:blipFill>
        <p:spPr>
          <a:xfrm>
            <a:off x="717451" y="3719249"/>
            <a:ext cx="8779287" cy="1522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92AAEC-D8B8-8765-DBC5-3C4116FCF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2" y="5334681"/>
            <a:ext cx="8205260" cy="144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9413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33E29E-D8B6-40B2-8AD4-237CEB8B93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761" y="751148"/>
            <a:ext cx="10756788" cy="69824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Infinite Capacity Scheduling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06FF3-4088-45A1-B03E-3F45C98C128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7761" y="1636150"/>
            <a:ext cx="10756788" cy="4108614"/>
          </a:xfrm>
        </p:spPr>
        <p:txBody>
          <a:bodyPr/>
          <a:lstStyle/>
          <a:p>
            <a:r>
              <a:rPr lang="en-US" sz="1961">
                <a:latin typeface="Univers LT W01_55 Roman"/>
              </a:rPr>
              <a:t>Assumes that sufficient capacity exists and may schedule many orders in the same time frame</a:t>
            </a:r>
          </a:p>
          <a:p>
            <a:r>
              <a:rPr lang="en-US" sz="1961">
                <a:latin typeface="Univers LT W01_55 Roman"/>
              </a:rPr>
              <a:t>Ignores resource constraints and plans production activities from the production order’s need date</a:t>
            </a:r>
          </a:p>
          <a:p>
            <a:r>
              <a:rPr lang="en-US" sz="1961">
                <a:latin typeface="Univers LT W01_55 Roman"/>
                <a:ea typeface="Verdana" panose="020B0604030504040204" pitchFamily="34" charset="0"/>
                <a:cs typeface="Verdana" panose="020B0604030504040204" pitchFamily="34" charset="0"/>
              </a:rPr>
              <a:t>Can help identify uneven workloads and overbooked capacity</a:t>
            </a:r>
            <a:endParaRPr lang="en-US" sz="1765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4FB8D3-E360-3293-5321-E3375D8A4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461" y="2843715"/>
            <a:ext cx="8130493" cy="13633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8C6354-6BBE-7F78-6687-39CBECA59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461" y="4399905"/>
            <a:ext cx="8055787" cy="202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071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33E29E-D8B6-40B2-8AD4-237CEB8B93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761" y="751148"/>
            <a:ext cx="10756788" cy="69824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Infinite Capacity Scheduling (</a:t>
            </a:r>
            <a:r>
              <a:rPr lang="en-US" b="1" dirty="0" err="1"/>
              <a:t>cont</a:t>
            </a:r>
            <a:r>
              <a:rPr lang="en-US" b="1" dirty="0"/>
              <a:t>…)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06FF3-4088-45A1-B03E-3F45C98C128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7761" y="1636150"/>
            <a:ext cx="10756788" cy="4108614"/>
          </a:xfrm>
        </p:spPr>
        <p:txBody>
          <a:bodyPr/>
          <a:lstStyle/>
          <a:p>
            <a:pPr lvl="1"/>
            <a:endParaRPr lang="en-US" sz="1765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765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A1FA0-B723-9268-0A3F-5B301A4250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859"/>
          <a:stretch/>
        </p:blipFill>
        <p:spPr>
          <a:xfrm>
            <a:off x="1271481" y="1636150"/>
            <a:ext cx="8964228" cy="445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2255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209598-411F-2025-28AD-B68F4E925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0255" y="1247303"/>
            <a:ext cx="11381889" cy="440231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Agenda</a:t>
            </a:r>
          </a:p>
          <a:p>
            <a:pPr lvl="1"/>
            <a:r>
              <a:rPr lang="en-US" dirty="0"/>
              <a:t>The higher goal</a:t>
            </a:r>
          </a:p>
          <a:p>
            <a:pPr lvl="1"/>
            <a:r>
              <a:rPr lang="en-US" dirty="0"/>
              <a:t>How does Scheduling fit in SCM?</a:t>
            </a:r>
          </a:p>
          <a:p>
            <a:pPr lvl="2"/>
            <a:r>
              <a:rPr lang="en-US" dirty="0"/>
              <a:t>Demand Planning</a:t>
            </a:r>
          </a:p>
          <a:p>
            <a:pPr lvl="2"/>
            <a:r>
              <a:rPr lang="en-US" dirty="0"/>
              <a:t>Master Production Scheduling</a:t>
            </a:r>
          </a:p>
          <a:p>
            <a:pPr lvl="2"/>
            <a:r>
              <a:rPr lang="en-US" dirty="0"/>
              <a:t>Master Planning</a:t>
            </a:r>
          </a:p>
          <a:p>
            <a:pPr lvl="2"/>
            <a:r>
              <a:rPr lang="en-US" dirty="0"/>
              <a:t>Capacity Planning</a:t>
            </a:r>
          </a:p>
          <a:p>
            <a:pPr lvl="1"/>
            <a:r>
              <a:rPr lang="en-US" dirty="0"/>
              <a:t>The role of Action Messages – Pro-active vs. Reactive SCM</a:t>
            </a:r>
          </a:p>
          <a:p>
            <a:pPr lvl="1"/>
            <a:r>
              <a:rPr lang="en-US" dirty="0"/>
              <a:t>Scheduling vs. Planning</a:t>
            </a:r>
          </a:p>
          <a:p>
            <a:pPr lvl="1"/>
            <a:r>
              <a:rPr lang="en-US" dirty="0"/>
              <a:t>Production Release</a:t>
            </a:r>
          </a:p>
          <a:p>
            <a:pPr lvl="1"/>
            <a:r>
              <a:rPr lang="en-US" dirty="0"/>
              <a:t>Gantt Charting</a:t>
            </a:r>
          </a:p>
          <a:p>
            <a:pPr lvl="1"/>
            <a:r>
              <a:rPr lang="en-US" dirty="0"/>
              <a:t>Dispatching</a:t>
            </a:r>
          </a:p>
          <a:p>
            <a:pPr lvl="1"/>
            <a:r>
              <a:rPr lang="en-US" dirty="0"/>
              <a:t>Production Lead Time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F6E912-7E6F-0626-D52F-8FCCD74B9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Scheduling</a:t>
            </a:r>
          </a:p>
        </p:txBody>
      </p:sp>
    </p:spTree>
    <p:extLst>
      <p:ext uri="{BB962C8B-B14F-4D97-AF65-F5344CB8AC3E}">
        <p14:creationId xmlns:p14="http://schemas.microsoft.com/office/powerpoint/2010/main" val="3929147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33E29E-D8B6-40B2-8AD4-237CEB8B93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761" y="751148"/>
            <a:ext cx="10756788" cy="69824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Finite Capacity Scheduling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06FF3-4088-45A1-B03E-3F45C98C128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7761" y="1636150"/>
            <a:ext cx="10756788" cy="4108614"/>
          </a:xfrm>
        </p:spPr>
        <p:txBody>
          <a:bodyPr/>
          <a:lstStyle/>
          <a:p>
            <a:r>
              <a:rPr lang="en-US" sz="17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Prerequisite setup required</a:t>
            </a:r>
          </a:p>
          <a:p>
            <a:pPr lvl="1"/>
            <a:r>
              <a:rPr lang="en-US" sz="17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 Group and Resource</a:t>
            </a:r>
          </a:p>
          <a:p>
            <a:pPr lvl="2"/>
            <a:r>
              <a:rPr lang="en-US" sz="9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Finite Capacity</a:t>
            </a:r>
          </a:p>
          <a:p>
            <a:pPr lvl="2"/>
            <a:r>
              <a:rPr lang="en-US" sz="9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Bottleneck Resource (Optional)</a:t>
            </a:r>
          </a:p>
          <a:p>
            <a:pPr lvl="1"/>
            <a:r>
              <a:rPr lang="en-US" sz="17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Job Scheduling</a:t>
            </a:r>
          </a:p>
          <a:p>
            <a:pPr lvl="2"/>
            <a:r>
              <a:rPr lang="en-US" sz="9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Finite Capacity</a:t>
            </a:r>
          </a:p>
          <a:p>
            <a:pPr lvl="1"/>
            <a:r>
              <a:rPr lang="en-US" sz="17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Master Plan</a:t>
            </a:r>
          </a:p>
          <a:p>
            <a:pPr lvl="2"/>
            <a:r>
              <a:rPr lang="en-US" sz="9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Finite Capacity</a:t>
            </a:r>
          </a:p>
          <a:p>
            <a:pPr lvl="2"/>
            <a:r>
              <a:rPr lang="en-US" sz="9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Finite Capacity Time Fence</a:t>
            </a:r>
          </a:p>
          <a:p>
            <a:pPr lvl="2"/>
            <a:r>
              <a:rPr lang="en-US" sz="9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Backward Scheduling Capacity Time Fence</a:t>
            </a:r>
          </a:p>
          <a:p>
            <a:pPr lvl="2"/>
            <a:r>
              <a:rPr lang="en-US" sz="9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Finite Capacity For Bottleneck Resources (Optional</a:t>
            </a:r>
          </a:p>
          <a:p>
            <a:pPr lvl="2"/>
            <a:r>
              <a:rPr lang="en-US" sz="9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 Time Fence for Bottleneck Resources (Optional)</a:t>
            </a:r>
          </a:p>
          <a:p>
            <a:pPr lvl="2"/>
            <a:endParaRPr lang="en-US" sz="98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/>
            <a:endParaRPr lang="en-US" sz="98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US" sz="1765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765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161FC6-A636-9260-EAAF-6D01E106C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003" y="3023209"/>
            <a:ext cx="5314880" cy="20251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7E06E6-74F2-99A2-D37D-9008438DC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816" y="1025946"/>
            <a:ext cx="3504543" cy="19972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EBF1A9-DAB1-08BD-98E5-09351EB13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28" y="4667051"/>
            <a:ext cx="5061325" cy="21053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DD8599-5253-5669-AC26-B8CC1FC95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139" y="4011374"/>
            <a:ext cx="2577354" cy="277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4998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33E29E-D8B6-40B2-8AD4-237CEB8B93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761" y="751148"/>
            <a:ext cx="10756788" cy="69824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Finite Capacity Scheduling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06FF3-4088-45A1-B03E-3F45C98C128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7761" y="1636150"/>
            <a:ext cx="10756788" cy="4108614"/>
          </a:xfrm>
        </p:spPr>
        <p:txBody>
          <a:bodyPr/>
          <a:lstStyle/>
          <a:p>
            <a:r>
              <a:rPr lang="en-US" sz="17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Takes info account resource availability</a:t>
            </a:r>
          </a:p>
          <a:p>
            <a:r>
              <a:rPr lang="en-US" sz="17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Ensures schedule is realistic and feasible </a:t>
            </a:r>
          </a:p>
          <a:p>
            <a:r>
              <a:rPr lang="en-US" sz="17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Requires active management of messaging</a:t>
            </a:r>
          </a:p>
          <a:p>
            <a:r>
              <a:rPr lang="en-US" sz="17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Requires at least Resource and Job Scheduling to have Finite Capacity flags = Yes</a:t>
            </a:r>
          </a:p>
          <a:p>
            <a:endParaRPr lang="en-US" sz="1765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5882B-8E2F-F18F-0338-508CBCB8E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310" y="5221851"/>
            <a:ext cx="8354611" cy="1382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4D8A02-0E04-EBFE-47F4-772C6ABB5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311" y="3158087"/>
            <a:ext cx="8939807" cy="201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5209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33E29E-D8B6-40B2-8AD4-237CEB8B93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761" y="751148"/>
            <a:ext cx="10756788" cy="69824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Finite Capacity Scheduling (</a:t>
            </a:r>
            <a:r>
              <a:rPr lang="en-US" b="1" dirty="0" err="1"/>
              <a:t>cont</a:t>
            </a:r>
            <a:r>
              <a:rPr lang="en-US" b="1" dirty="0"/>
              <a:t>…)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06FF3-4088-45A1-B03E-3F45C98C128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7761" y="1636150"/>
            <a:ext cx="10756788" cy="4108614"/>
          </a:xfrm>
        </p:spPr>
        <p:txBody>
          <a:bodyPr/>
          <a:lstStyle/>
          <a:p>
            <a:pPr lvl="1"/>
            <a:endParaRPr lang="en-US" sz="1765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765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47BD9-5843-2F09-9815-4D60CC8377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997"/>
          <a:stretch/>
        </p:blipFill>
        <p:spPr>
          <a:xfrm>
            <a:off x="1130770" y="1665463"/>
            <a:ext cx="8279235" cy="444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8688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33E29E-D8B6-40B2-8AD4-237CEB8B93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761" y="751148"/>
            <a:ext cx="10756788" cy="698248"/>
          </a:xfrm>
        </p:spPr>
        <p:txBody>
          <a:bodyPr>
            <a:normAutofit fontScale="90000"/>
          </a:bodyPr>
          <a:lstStyle/>
          <a:p>
            <a:r>
              <a:rPr lang="en-US" b="1"/>
              <a:t>Finite Material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06FF3-4088-45A1-B03E-3F45C98C128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7761" y="1636150"/>
            <a:ext cx="10756788" cy="4108614"/>
          </a:xfrm>
        </p:spPr>
        <p:txBody>
          <a:bodyPr/>
          <a:lstStyle/>
          <a:p>
            <a:r>
              <a:rPr lang="en-US" sz="17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Ensures scheduled start date is not prior to material being available</a:t>
            </a:r>
          </a:p>
          <a:p>
            <a:endParaRPr lang="en-US" sz="1765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7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Prerequisite setup:</a:t>
            </a:r>
          </a:p>
          <a:p>
            <a:pPr lvl="1"/>
            <a:r>
              <a:rPr lang="en-US" sz="17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Job scheduling – Finite Material</a:t>
            </a:r>
          </a:p>
          <a:p>
            <a:pPr lvl="1"/>
            <a:endParaRPr lang="en-US" sz="1765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765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FD7421-B7D7-E12B-15D6-20C331567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286" y="2134084"/>
            <a:ext cx="3143874" cy="311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63497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33E29E-D8B6-40B2-8AD4-237CEB8B93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761" y="751148"/>
            <a:ext cx="10756788" cy="698248"/>
          </a:xfrm>
        </p:spPr>
        <p:txBody>
          <a:bodyPr>
            <a:normAutofit fontScale="90000"/>
          </a:bodyPr>
          <a:lstStyle/>
          <a:p>
            <a:r>
              <a:rPr lang="en-US" b="1"/>
              <a:t>Finite Material = No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06FF3-4088-45A1-B03E-3F45C98C128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7761" y="1636150"/>
            <a:ext cx="10756788" cy="4108614"/>
          </a:xfrm>
        </p:spPr>
        <p:txBody>
          <a:bodyPr/>
          <a:lstStyle/>
          <a:p>
            <a:r>
              <a:rPr lang="en-US" sz="17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Component lead times</a:t>
            </a:r>
          </a:p>
          <a:p>
            <a:pPr lvl="1"/>
            <a:r>
              <a:rPr lang="en-US" sz="1568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SUM-COMP1 = 14 days</a:t>
            </a:r>
          </a:p>
          <a:p>
            <a:pPr lvl="1"/>
            <a:r>
              <a:rPr lang="en-US" sz="1568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SUM-COMP2 = 7 days</a:t>
            </a:r>
          </a:p>
          <a:p>
            <a:pPr lvl="1"/>
            <a:r>
              <a:rPr lang="en-US" sz="1568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SUM-COMP3 = 21 days</a:t>
            </a:r>
          </a:p>
          <a:p>
            <a:r>
              <a:rPr lang="en-US" sz="17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date = 9/9</a:t>
            </a:r>
          </a:p>
          <a:p>
            <a:pPr lvl="1"/>
            <a:endParaRPr lang="en-US" sz="1765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765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9D56BD-9FE9-EB2E-53CF-57FC03BCE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0" y="3439396"/>
            <a:ext cx="8192747" cy="6599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29CA22-3F21-426A-C227-C4993F832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" y="4161955"/>
            <a:ext cx="8009940" cy="17458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D1A142-BFE0-D214-D20F-CCD6F2161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987" y="4192676"/>
            <a:ext cx="4181734" cy="10396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D12F61-F2A4-6528-ED49-758E2A499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5988" y="5296527"/>
            <a:ext cx="4189757" cy="103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2162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33E29E-D8B6-40B2-8AD4-237CEB8B93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761" y="751148"/>
            <a:ext cx="10756788" cy="698248"/>
          </a:xfrm>
        </p:spPr>
        <p:txBody>
          <a:bodyPr>
            <a:normAutofit fontScale="90000"/>
          </a:bodyPr>
          <a:lstStyle/>
          <a:p>
            <a:r>
              <a:rPr lang="en-US" b="1"/>
              <a:t>Finite Material = Yes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06FF3-4088-45A1-B03E-3F45C98C128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7761" y="1636150"/>
            <a:ext cx="10756788" cy="4108614"/>
          </a:xfrm>
        </p:spPr>
        <p:txBody>
          <a:bodyPr/>
          <a:lstStyle/>
          <a:p>
            <a:r>
              <a:rPr lang="en-US" sz="17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Component lead times</a:t>
            </a:r>
          </a:p>
          <a:p>
            <a:pPr lvl="1"/>
            <a:r>
              <a:rPr lang="en-US" sz="1568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SUM-COMP1 = 14 days</a:t>
            </a:r>
          </a:p>
          <a:p>
            <a:pPr lvl="1"/>
            <a:r>
              <a:rPr lang="en-US" sz="1568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SUM-COMP2 = 7 days</a:t>
            </a:r>
          </a:p>
          <a:p>
            <a:pPr lvl="1"/>
            <a:r>
              <a:rPr lang="en-US" sz="1568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SUM-COMP3 = 21 days</a:t>
            </a:r>
          </a:p>
          <a:p>
            <a:r>
              <a:rPr lang="en-US" sz="17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date = 9/9</a:t>
            </a:r>
          </a:p>
          <a:p>
            <a:pPr lvl="1"/>
            <a:endParaRPr lang="en-US" sz="1765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765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BDF56-F5CB-BCF9-7D1D-E3B62B80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45" y="5741403"/>
            <a:ext cx="9265091" cy="770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26F272-B5BA-A12C-B99B-044FB5E2B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44" y="4309318"/>
            <a:ext cx="8299810" cy="13198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A548D2-3A69-F4E1-1704-3A8F8A51E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154" y="4540751"/>
            <a:ext cx="3671456" cy="1039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D2FA52-3574-6E54-72D7-806D38AAC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44" y="3201180"/>
            <a:ext cx="8299810" cy="1108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137A6A-6814-D977-C65F-3914DD065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2167" y="3242191"/>
            <a:ext cx="3769833" cy="118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8449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F189DE-A2FA-3BD7-C4FC-9BF9157FAC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413886" y="1044835"/>
            <a:ext cx="7722113" cy="527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A91EE71-6FAA-E218-6CC7-9E7A36DC4F24}"/>
                  </a:ext>
                </a:extLst>
              </p14:cNvPr>
              <p14:cNvContentPartPr/>
              <p14:nvPr/>
            </p14:nvContentPartPr>
            <p14:xfrm>
              <a:off x="912960" y="1213402"/>
              <a:ext cx="715320" cy="407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A91EE71-6FAA-E218-6CC7-9E7A36DC4F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6840" y="1207287"/>
                <a:ext cx="727560" cy="419389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D62FDC5C-E94D-6DA6-8774-5B8CDCD609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42952" y="365125"/>
            <a:ext cx="4335162" cy="4009167"/>
          </a:xfrm>
        </p:spPr>
        <p:txBody>
          <a:bodyPr>
            <a:normAutofit/>
          </a:bodyPr>
          <a:lstStyle/>
          <a:p>
            <a:r>
              <a:rPr lang="en-US" dirty="0"/>
              <a:t>Where do hours released to Resources come from?</a:t>
            </a:r>
          </a:p>
        </p:txBody>
      </p:sp>
    </p:spTree>
    <p:extLst>
      <p:ext uri="{BB962C8B-B14F-4D97-AF65-F5344CB8AC3E}">
        <p14:creationId xmlns:p14="http://schemas.microsoft.com/office/powerpoint/2010/main" val="276653222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D03CF-5CA0-0681-0492-687866F31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9594D0-370A-E75A-3C76-6207E29B31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413886" y="1044836"/>
            <a:ext cx="7725075" cy="527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D184C92-63AD-43B8-D8AD-74405CEF48CA}"/>
                  </a:ext>
                </a:extLst>
              </p14:cNvPr>
              <p14:cNvContentPartPr/>
              <p14:nvPr/>
            </p14:nvContentPartPr>
            <p14:xfrm>
              <a:off x="953152" y="1213402"/>
              <a:ext cx="715320" cy="407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D184C92-63AD-43B8-D8AD-74405CEF48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7032" y="1207287"/>
                <a:ext cx="727560" cy="419389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4F889FA3-521D-37A5-2B54-E9483041830A}"/>
              </a:ext>
            </a:extLst>
          </p:cNvPr>
          <p:cNvSpPr txBox="1">
            <a:spLocks/>
          </p:cNvSpPr>
          <p:nvPr/>
        </p:nvSpPr>
        <p:spPr>
          <a:xfrm>
            <a:off x="7442952" y="365125"/>
            <a:ext cx="4335162" cy="4009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They come from firming planned orders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(or manually from hitting reorder points or triggering </a:t>
            </a:r>
            <a:r>
              <a:rPr lang="en-US" dirty="0" err="1"/>
              <a:t>kanbans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4771152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32FE9-5561-C8EB-2D52-763BB8361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1704DD-8DEF-9E4F-828E-37E2BE3B36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426062" y="1044835"/>
            <a:ext cx="7728596" cy="527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14953A-9AF2-368E-AC00-5B7CD53FF7DE}"/>
                  </a:ext>
                </a:extLst>
              </p14:cNvPr>
              <p14:cNvContentPartPr/>
              <p14:nvPr/>
            </p14:nvContentPartPr>
            <p14:xfrm>
              <a:off x="772283" y="4197762"/>
              <a:ext cx="715320" cy="407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14953A-9AF2-368E-AC00-5B7CD53FF7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6163" y="4191647"/>
                <a:ext cx="727560" cy="419389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11C879AA-D39F-C564-968B-DC866F6401F9}"/>
              </a:ext>
            </a:extLst>
          </p:cNvPr>
          <p:cNvSpPr txBox="1">
            <a:spLocks/>
          </p:cNvSpPr>
          <p:nvPr/>
        </p:nvSpPr>
        <p:spPr>
          <a:xfrm>
            <a:off x="7442952" y="365125"/>
            <a:ext cx="4335162" cy="4009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is the D365 equivalent of the depth in the tank?</a:t>
            </a:r>
          </a:p>
        </p:txBody>
      </p:sp>
    </p:spTree>
    <p:extLst>
      <p:ext uri="{BB962C8B-B14F-4D97-AF65-F5344CB8AC3E}">
        <p14:creationId xmlns:p14="http://schemas.microsoft.com/office/powerpoint/2010/main" val="219901339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AFF81-8C0D-8D44-B5EE-FCFADF89C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A21561-671C-3FE6-15EA-CDB9A9D2DF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433136" y="1073711"/>
            <a:ext cx="7702863" cy="52584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D035366-D606-865C-94AD-EE944B5A9960}"/>
                  </a:ext>
                </a:extLst>
              </p14:cNvPr>
              <p14:cNvContentPartPr/>
              <p14:nvPr/>
            </p14:nvContentPartPr>
            <p14:xfrm>
              <a:off x="513523" y="4067133"/>
              <a:ext cx="1335374" cy="565158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D035366-D606-865C-94AD-EE944B5A996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7402" y="4061013"/>
                <a:ext cx="1347615" cy="57739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DA8253B8-93B8-CB90-CC57-65DBF300A4BE}"/>
              </a:ext>
            </a:extLst>
          </p:cNvPr>
          <p:cNvSpPr txBox="1">
            <a:spLocks/>
          </p:cNvSpPr>
          <p:nvPr/>
        </p:nvSpPr>
        <p:spPr>
          <a:xfrm>
            <a:off x="7442952" y="365125"/>
            <a:ext cx="4335162" cy="4009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It’s the expected lead time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And the closer the MRP assumption, the better . . .</a:t>
            </a:r>
          </a:p>
        </p:txBody>
      </p:sp>
    </p:spTree>
    <p:extLst>
      <p:ext uri="{BB962C8B-B14F-4D97-AF65-F5344CB8AC3E}">
        <p14:creationId xmlns:p14="http://schemas.microsoft.com/office/powerpoint/2010/main" val="337995538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F67A5-0234-D92D-6EFA-122771190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266844-A042-C39A-F2A3-BD0718CC5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Higher Goal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4F7F65-DA01-BD84-F5D2-07CAE7F1D4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342600" y="1477962"/>
            <a:ext cx="7665441" cy="50673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3C4EA-EA5C-F224-60EF-2518A22E801C}"/>
              </a:ext>
            </a:extLst>
          </p:cNvPr>
          <p:cNvGrpSpPr/>
          <p:nvPr/>
        </p:nvGrpSpPr>
        <p:grpSpPr>
          <a:xfrm>
            <a:off x="4175320" y="807281"/>
            <a:ext cx="7891575" cy="3366184"/>
            <a:chOff x="4175320" y="807281"/>
            <a:chExt cx="7891575" cy="3366184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855F463B-C683-2189-CF23-4C2157DE56EB}"/>
                </a:ext>
              </a:extLst>
            </p:cNvPr>
            <p:cNvSpPr/>
            <p:nvPr/>
          </p:nvSpPr>
          <p:spPr>
            <a:xfrm rot="10800000">
              <a:off x="4175320" y="1477962"/>
              <a:ext cx="1599538" cy="2695503"/>
            </a:xfrm>
            <a:prstGeom prst="down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067F08-6316-8A9D-3306-5DF7BFC0D07E}"/>
                </a:ext>
              </a:extLst>
            </p:cNvPr>
            <p:cNvSpPr/>
            <p:nvPr/>
          </p:nvSpPr>
          <p:spPr>
            <a:xfrm>
              <a:off x="5940924" y="807281"/>
              <a:ext cx="6125971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Good Planning and Scheduling</a:t>
              </a:r>
              <a:endPara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96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132616-CC4B-62EE-E536-58729701C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5" y="1152361"/>
            <a:ext cx="11381889" cy="4402317"/>
          </a:xfrm>
        </p:spPr>
        <p:txBody>
          <a:bodyPr/>
          <a:lstStyle/>
          <a:p>
            <a:r>
              <a:rPr lang="en-US" dirty="0"/>
              <a:t>At least model a Queue before time</a:t>
            </a:r>
          </a:p>
          <a:p>
            <a:r>
              <a:rPr lang="en-US" dirty="0"/>
              <a:t>Set this to the lowest value Operations agrees to and MONITOR</a:t>
            </a:r>
          </a:p>
          <a:p>
            <a:r>
              <a:rPr lang="en-US" dirty="0"/>
              <a:t>This can be defaulted from the Resource or Resource Group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but this is NOT dynamic!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4E2686-CD02-A84A-D0E8-BEE182E2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E86111-F7B8-7568-7D73-3BBD8AE8A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950" y="2803021"/>
            <a:ext cx="6790872" cy="293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79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C84474-815C-A806-DB29-5EF73B92B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32" y="73873"/>
            <a:ext cx="6550709" cy="671025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BDDA54-93DC-9D2B-1AE1-02025CDFB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7934" y="500592"/>
            <a:ext cx="3894666" cy="1325563"/>
          </a:xfrm>
        </p:spPr>
        <p:txBody>
          <a:bodyPr/>
          <a:lstStyle/>
          <a:p>
            <a:r>
              <a:rPr lang="en-US" dirty="0"/>
              <a:t>Input-Output Control</a:t>
            </a:r>
          </a:p>
        </p:txBody>
      </p:sp>
    </p:spTree>
    <p:extLst>
      <p:ext uri="{BB962C8B-B14F-4D97-AF65-F5344CB8AC3E}">
        <p14:creationId xmlns:p14="http://schemas.microsoft.com/office/powerpoint/2010/main" val="26702415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ck wall with multicolored bricks&#10;&#10;AI-generated content may be incorrect.">
            <a:extLst>
              <a:ext uri="{FF2B5EF4-FFF2-40B4-BE49-F238E27FC236}">
                <a16:creationId xmlns:a16="http://schemas.microsoft.com/office/drawing/2014/main" id="{7F714838-F42E-F1C3-2F08-508427CF9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olorful graffiti on a black background&#10;&#10;AI-generated content may be incorrect.">
            <a:extLst>
              <a:ext uri="{FF2B5EF4-FFF2-40B4-BE49-F238E27FC236}">
                <a16:creationId xmlns:a16="http://schemas.microsoft.com/office/drawing/2014/main" id="{B924CF64-A468-A711-6791-CE547006F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372398"/>
            <a:ext cx="7772400" cy="43719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BB2EB3-7A81-92B5-30B2-C58637BC9352}"/>
              </a:ext>
            </a:extLst>
          </p:cNvPr>
          <p:cNvSpPr/>
          <p:nvPr/>
        </p:nvSpPr>
        <p:spPr>
          <a:xfrm>
            <a:off x="0" y="0"/>
            <a:ext cx="12192000" cy="77585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7F681-2026-92D3-38C4-F614C56D7550}"/>
              </a:ext>
            </a:extLst>
          </p:cNvPr>
          <p:cNvSpPr txBox="1"/>
          <p:nvPr/>
        </p:nvSpPr>
        <p:spPr>
          <a:xfrm>
            <a:off x="1489434" y="49233"/>
            <a:ext cx="10663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 fontAlgn="base"/>
            <a:r>
              <a:rPr lang="en-US" b="1" i="0" u="none" strike="noStrike">
                <a:solidFill>
                  <a:schemeClr val="bg1"/>
                </a:solidFill>
                <a:effectLst/>
                <a:latin typeface="Open Sans Extrabold" pitchFamily="2" charset="0"/>
              </a:rPr>
              <a:t>THE ELEMENTS AND BACKGROUNDS ON THE FOLLOWING PAGES CAN BE COPIED AND PASTED INTO YOUR SLIDES.</a:t>
            </a:r>
            <a:r>
              <a:rPr lang="en-US" b="0" i="0" u="none" strike="noStrike">
                <a:solidFill>
                  <a:schemeClr val="bg1"/>
                </a:solidFill>
                <a:effectLst/>
                <a:latin typeface="Open Sans Extrabold" pitchFamily="2" charset="0"/>
              </a:rPr>
              <a:t>​</a:t>
            </a: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n-US" b="1" i="0" u="none" strike="noStrike">
                <a:solidFill>
                  <a:schemeClr val="bg1"/>
                </a:solidFill>
                <a:effectLst/>
                <a:latin typeface="Open Sans Extrabold" pitchFamily="2" charset="0"/>
              </a:rPr>
              <a:t>VISIT </a:t>
            </a:r>
            <a:r>
              <a:rPr lang="en-US" i="0" u="sng" strike="noStrike">
                <a:solidFill>
                  <a:srgbClr val="F9ED4E"/>
                </a:solidFill>
                <a:effectLst/>
                <a:latin typeface="Open Sans Extrabold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DYNAMICSCON.COM</a:t>
            </a:r>
            <a:r>
              <a:rPr lang="en-US" i="0" strike="noStrike">
                <a:solidFill>
                  <a:srgbClr val="F9ED4E"/>
                </a:solidFill>
                <a:effectLst/>
                <a:latin typeface="Open Sans Extrabold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n-US" b="1" i="0" u="none" strike="noStrike">
                <a:solidFill>
                  <a:schemeClr val="bg1"/>
                </a:solidFill>
                <a:effectLst/>
                <a:latin typeface="Open Sans Extrabold" pitchFamily="2" charset="0"/>
              </a:rPr>
              <a:t>TO DOWNLOAD MORE</a:t>
            </a:r>
            <a:r>
              <a:rPr lang="en-US" sz="1200" b="1" i="0" u="none" strike="noStrike">
                <a:solidFill>
                  <a:srgbClr val="3B4598"/>
                </a:solidFill>
                <a:effectLst/>
                <a:latin typeface="Open Sans Extrabold" pitchFamily="2" charset="0"/>
              </a:rPr>
              <a:t>.</a:t>
            </a:r>
            <a:endParaRPr lang="en-US" sz="1200" b="0" i="0" u="none" strike="noStrike">
              <a:solidFill>
                <a:srgbClr val="3B4598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AAA6F9-3A4F-D86F-6380-52679948E450}"/>
              </a:ext>
            </a:extLst>
          </p:cNvPr>
          <p:cNvSpPr/>
          <p:nvPr/>
        </p:nvSpPr>
        <p:spPr>
          <a:xfrm>
            <a:off x="1489434" y="3654057"/>
            <a:ext cx="9775176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Questions</a:t>
            </a:r>
            <a:r>
              <a:rPr lang="en-US" sz="199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3662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nch in front of a city&#10;&#10;AI-generated content may be incorrect.">
            <a:extLst>
              <a:ext uri="{FF2B5EF4-FFF2-40B4-BE49-F238E27FC236}">
                <a16:creationId xmlns:a16="http://schemas.microsoft.com/office/drawing/2014/main" id="{747EF6E4-E7DA-DE4D-6F15-5B7EED2BB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firefighter&#10;&#10;AI-generated content may be incorrect.">
            <a:extLst>
              <a:ext uri="{FF2B5EF4-FFF2-40B4-BE49-F238E27FC236}">
                <a16:creationId xmlns:a16="http://schemas.microsoft.com/office/drawing/2014/main" id="{971AA20B-F814-9673-9CFB-A037B25A6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1" y="3789217"/>
            <a:ext cx="2182092" cy="2182092"/>
          </a:xfrm>
          <a:prstGeom prst="rect">
            <a:avLst/>
          </a:prstGeom>
        </p:spPr>
      </p:pic>
      <p:pic>
        <p:nvPicPr>
          <p:cNvPr id="11" name="Picture 10" descr="A cartoon of a person in a superhero garment&#10;&#10;AI-generated content may be incorrect.">
            <a:extLst>
              <a:ext uri="{FF2B5EF4-FFF2-40B4-BE49-F238E27FC236}">
                <a16:creationId xmlns:a16="http://schemas.microsoft.com/office/drawing/2014/main" id="{47E1CC59-42C0-2AAB-18C7-273EDA7A7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74" y="3953885"/>
            <a:ext cx="1997363" cy="199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379DD3-545E-B32B-F0F7-20FEFE54D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469" y="3789217"/>
            <a:ext cx="2182092" cy="2182092"/>
          </a:xfrm>
          <a:prstGeom prst="rect">
            <a:avLst/>
          </a:prstGeom>
        </p:spPr>
      </p:pic>
      <p:pic>
        <p:nvPicPr>
          <p:cNvPr id="15" name="Picture 14" descr="A person in a garment holding a baby&#10;&#10;AI-generated content may be incorrect.">
            <a:extLst>
              <a:ext uri="{FF2B5EF4-FFF2-40B4-BE49-F238E27FC236}">
                <a16:creationId xmlns:a16="http://schemas.microsoft.com/office/drawing/2014/main" id="{0D00E7AC-25CA-E5B3-2E0B-69BBE7E64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924" y="3544599"/>
            <a:ext cx="2075872" cy="2075872"/>
          </a:xfrm>
          <a:prstGeom prst="rect">
            <a:avLst/>
          </a:prstGeom>
        </p:spPr>
      </p:pic>
      <p:pic>
        <p:nvPicPr>
          <p:cNvPr id="17" name="Picture 16" descr="A cartoon of a doctor&#10;&#10;AI-generated content may be incorrect.">
            <a:extLst>
              <a:ext uri="{FF2B5EF4-FFF2-40B4-BE49-F238E27FC236}">
                <a16:creationId xmlns:a16="http://schemas.microsoft.com/office/drawing/2014/main" id="{354AB446-0DFA-2A1F-1477-B1533101BA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9497" y="3953885"/>
            <a:ext cx="1951037" cy="1951037"/>
          </a:xfrm>
          <a:prstGeom prst="rect">
            <a:avLst/>
          </a:prstGeom>
        </p:spPr>
      </p:pic>
      <p:pic>
        <p:nvPicPr>
          <p:cNvPr id="19" name="Picture 18" descr="A person in a helmet and a hard hat holding a toolbox&#10;&#10;AI-generated content may be incorrect.">
            <a:extLst>
              <a:ext uri="{FF2B5EF4-FFF2-40B4-BE49-F238E27FC236}">
                <a16:creationId xmlns:a16="http://schemas.microsoft.com/office/drawing/2014/main" id="{F64FD698-63EB-D51C-89FD-6CC997054D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8238" y="3722830"/>
            <a:ext cx="2182092" cy="2182092"/>
          </a:xfrm>
          <a:prstGeom prst="rect">
            <a:avLst/>
          </a:prstGeom>
        </p:spPr>
      </p:pic>
      <p:pic>
        <p:nvPicPr>
          <p:cNvPr id="21" name="Picture 20" descr="A bird with a colorful neck&#10;&#10;AI-generated content may be incorrect.">
            <a:extLst>
              <a:ext uri="{FF2B5EF4-FFF2-40B4-BE49-F238E27FC236}">
                <a16:creationId xmlns:a16="http://schemas.microsoft.com/office/drawing/2014/main" id="{2FB8082E-4B04-7F98-B639-7D1402B754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3670" y="5119255"/>
            <a:ext cx="852053" cy="852053"/>
          </a:xfrm>
          <a:prstGeom prst="rect">
            <a:avLst/>
          </a:prstGeom>
        </p:spPr>
      </p:pic>
      <p:pic>
        <p:nvPicPr>
          <p:cNvPr id="22" name="Picture 21" descr="A white circle with a pink border&#10;&#10;AI-generated content may be incorrect.">
            <a:extLst>
              <a:ext uri="{FF2B5EF4-FFF2-40B4-BE49-F238E27FC236}">
                <a16:creationId xmlns:a16="http://schemas.microsoft.com/office/drawing/2014/main" id="{002679B6-8FE6-5A96-A30C-C1F5056992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246935" y="2089610"/>
            <a:ext cx="2418425" cy="2418425"/>
          </a:xfrm>
          <a:prstGeom prst="rect">
            <a:avLst/>
          </a:prstGeom>
          <a:ln>
            <a:noFill/>
          </a:ln>
        </p:spPr>
      </p:pic>
      <p:pic>
        <p:nvPicPr>
          <p:cNvPr id="24" name="Picture 23" descr="A cartoon of a person holding a white rectangular sign&#10;&#10;AI-generated content may be incorrect.">
            <a:extLst>
              <a:ext uri="{FF2B5EF4-FFF2-40B4-BE49-F238E27FC236}">
                <a16:creationId xmlns:a16="http://schemas.microsoft.com/office/drawing/2014/main" id="{735C772A-DD20-F5DD-AF74-846BE201D9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0330" y="3764842"/>
            <a:ext cx="5294206" cy="29779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637BEEB-C645-058E-4658-BF75302E1F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783603"/>
            <a:ext cx="7772386" cy="5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2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ty skyline with buildings in the background&#10;&#10;AI-generated content may be incorrect.">
            <a:extLst>
              <a:ext uri="{FF2B5EF4-FFF2-40B4-BE49-F238E27FC236}">
                <a16:creationId xmlns:a16="http://schemas.microsoft.com/office/drawing/2014/main" id="{969D10E3-39F7-96C2-7E82-B90C35F0E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pic>
        <p:nvPicPr>
          <p:cNvPr id="11" name="Picture 10" descr="A water fountain with jets of water&#10;&#10;AI-generated content may be incorrect.">
            <a:extLst>
              <a:ext uri="{FF2B5EF4-FFF2-40B4-BE49-F238E27FC236}">
                <a16:creationId xmlns:a16="http://schemas.microsoft.com/office/drawing/2014/main" id="{544CEE20-3B7B-4AEE-5645-89A2A7459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9" y="3807691"/>
            <a:ext cx="2717800" cy="2717800"/>
          </a:xfrm>
          <a:prstGeom prst="rect">
            <a:avLst/>
          </a:prstGeom>
        </p:spPr>
      </p:pic>
      <p:pic>
        <p:nvPicPr>
          <p:cNvPr id="13" name="Picture 12" descr="A blue bus with a white banner&#10;&#10;AI-generated content may be incorrect.">
            <a:extLst>
              <a:ext uri="{FF2B5EF4-FFF2-40B4-BE49-F238E27FC236}">
                <a16:creationId xmlns:a16="http://schemas.microsoft.com/office/drawing/2014/main" id="{FE5BD01E-397B-292B-7A91-D18052B021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192" b="31179"/>
          <a:stretch/>
        </p:blipFill>
        <p:spPr>
          <a:xfrm>
            <a:off x="7250545" y="4811176"/>
            <a:ext cx="4850246" cy="1922134"/>
          </a:xfrm>
          <a:prstGeom prst="rect">
            <a:avLst/>
          </a:prstGeom>
        </p:spPr>
      </p:pic>
      <p:pic>
        <p:nvPicPr>
          <p:cNvPr id="15" name="Picture 14" descr="A white and green arch&#10;&#10;AI-generated content may be incorrect.">
            <a:extLst>
              <a:ext uri="{FF2B5EF4-FFF2-40B4-BE49-F238E27FC236}">
                <a16:creationId xmlns:a16="http://schemas.microsoft.com/office/drawing/2014/main" id="{B54A8BFD-E1D4-51A7-3598-2A453E70F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746" y="4525683"/>
            <a:ext cx="1796608" cy="1796608"/>
          </a:xfrm>
          <a:prstGeom prst="rect">
            <a:avLst/>
          </a:prstGeom>
        </p:spPr>
      </p:pic>
      <p:pic>
        <p:nvPicPr>
          <p:cNvPr id="19" name="Picture 18" descr="A white rectangular object with blue frame&#10;&#10;AI-generated content may be incorrect.">
            <a:extLst>
              <a:ext uri="{FF2B5EF4-FFF2-40B4-BE49-F238E27FC236}">
                <a16:creationId xmlns:a16="http://schemas.microsoft.com/office/drawing/2014/main" id="{68380C41-FBE4-1D12-E56D-AA65E1D16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566" y="4454813"/>
            <a:ext cx="1993032" cy="1993032"/>
          </a:xfrm>
          <a:prstGeom prst="rect">
            <a:avLst/>
          </a:prstGeom>
        </p:spPr>
      </p:pic>
      <p:pic>
        <p:nvPicPr>
          <p:cNvPr id="21" name="Picture 20" descr="A cartoon of a person holding a sign&#10;&#10;AI-generated content may be incorrect.">
            <a:extLst>
              <a:ext uri="{FF2B5EF4-FFF2-40B4-BE49-F238E27FC236}">
                <a16:creationId xmlns:a16="http://schemas.microsoft.com/office/drawing/2014/main" id="{777828D0-5137-1541-1E7A-6120DDA4D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9669" y="4740279"/>
            <a:ext cx="1993032" cy="1993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426F3E-081D-A4D0-FD95-3274845911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376" y="1679844"/>
            <a:ext cx="5674886" cy="43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180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ty skyline with clouds&#10;&#10;AI-generated content may be incorrect.">
            <a:extLst>
              <a:ext uri="{FF2B5EF4-FFF2-40B4-BE49-F238E27FC236}">
                <a16:creationId xmlns:a16="http://schemas.microsoft.com/office/drawing/2014/main" id="{23E9776D-7019-E00D-EA84-84FF19D91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7" y="-19985"/>
            <a:ext cx="12265895" cy="6897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E0D578-312E-E547-994D-DC46EFA0F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948" y="526920"/>
            <a:ext cx="10887199" cy="840061"/>
          </a:xfrm>
          <a:prstGeom prst="rect">
            <a:avLst/>
          </a:prstGeom>
        </p:spPr>
      </p:pic>
      <p:pic>
        <p:nvPicPr>
          <p:cNvPr id="2" name="Picture 1" descr="A white billboard with blue trim&#10;&#10;AI-generated content may be incorrect.">
            <a:extLst>
              <a:ext uri="{FF2B5EF4-FFF2-40B4-BE49-F238E27FC236}">
                <a16:creationId xmlns:a16="http://schemas.microsoft.com/office/drawing/2014/main" id="{75B56A3B-A039-182C-3D73-71565FAC0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6070" y="2965706"/>
            <a:ext cx="4359277" cy="435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600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ity with sailboats and a ship&#10;&#10;AI-generated content may be incorrect.">
            <a:extLst>
              <a:ext uri="{FF2B5EF4-FFF2-40B4-BE49-F238E27FC236}">
                <a16:creationId xmlns:a16="http://schemas.microsoft.com/office/drawing/2014/main" id="{90B93B4E-ADA9-E35B-8F47-AAE5FD1B6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" y="0"/>
            <a:ext cx="12180725" cy="6858000"/>
          </a:xfrm>
          <a:prstGeom prst="rect">
            <a:avLst/>
          </a:prstGeom>
        </p:spPr>
      </p:pic>
      <p:pic>
        <p:nvPicPr>
          <p:cNvPr id="4" name="Picture 3" descr="A yellow and blue logo&#10;&#10;AI-generated content may be incorrect.">
            <a:extLst>
              <a:ext uri="{FF2B5EF4-FFF2-40B4-BE49-F238E27FC236}">
                <a16:creationId xmlns:a16="http://schemas.microsoft.com/office/drawing/2014/main" id="{BBC08F89-5170-E3B6-4C27-3CCC2B2B8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858" y="5570910"/>
            <a:ext cx="1004286" cy="1004286"/>
          </a:xfrm>
          <a:prstGeom prst="rect">
            <a:avLst/>
          </a:prstGeom>
        </p:spPr>
      </p:pic>
      <p:pic>
        <p:nvPicPr>
          <p:cNvPr id="7" name="Picture 6" descr="A yellow and black logo&#10;&#10;AI-generated content may be incorrect.">
            <a:extLst>
              <a:ext uri="{FF2B5EF4-FFF2-40B4-BE49-F238E27FC236}">
                <a16:creationId xmlns:a16="http://schemas.microsoft.com/office/drawing/2014/main" id="{AF634792-1ABC-F18C-0331-EAC6E0A5C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141" y="5572568"/>
            <a:ext cx="1001700" cy="1002627"/>
          </a:xfrm>
          <a:prstGeom prst="rect">
            <a:avLst/>
          </a:prstGeom>
        </p:spPr>
      </p:pic>
      <p:pic>
        <p:nvPicPr>
          <p:cNvPr id="9" name="Picture 8" descr="A colorful circle with yellow text&#10;&#10;AI-generated content may be incorrect.">
            <a:extLst>
              <a:ext uri="{FF2B5EF4-FFF2-40B4-BE49-F238E27FC236}">
                <a16:creationId xmlns:a16="http://schemas.microsoft.com/office/drawing/2014/main" id="{67614F37-DBC9-3140-47C4-81CC51BCB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2588" y="5570910"/>
            <a:ext cx="1004286" cy="1004286"/>
          </a:xfrm>
          <a:prstGeom prst="rect">
            <a:avLst/>
          </a:prstGeom>
        </p:spPr>
      </p:pic>
      <p:pic>
        <p:nvPicPr>
          <p:cNvPr id="11" name="Picture 10" descr="A logo with yellow letters and a pink circle&#10;&#10;AI-generated content may be incorrect.">
            <a:extLst>
              <a:ext uri="{FF2B5EF4-FFF2-40B4-BE49-F238E27FC236}">
                <a16:creationId xmlns:a16="http://schemas.microsoft.com/office/drawing/2014/main" id="{7AE3B386-48F8-7380-E0AD-FA6438F42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838" y="5570910"/>
            <a:ext cx="1003358" cy="1004286"/>
          </a:xfrm>
          <a:prstGeom prst="rect">
            <a:avLst/>
          </a:prstGeom>
        </p:spPr>
      </p:pic>
      <p:pic>
        <p:nvPicPr>
          <p:cNvPr id="13" name="Picture 12" descr="A yellow and blue circle with a black background&#10;&#10;AI-generated content may be incorrect.">
            <a:extLst>
              <a:ext uri="{FF2B5EF4-FFF2-40B4-BE49-F238E27FC236}">
                <a16:creationId xmlns:a16="http://schemas.microsoft.com/office/drawing/2014/main" id="{582B045F-BD4A-9393-8E27-E33F8438B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4890" y="5572568"/>
            <a:ext cx="1001700" cy="1002627"/>
          </a:xfrm>
          <a:prstGeom prst="rect">
            <a:avLst/>
          </a:prstGeom>
        </p:spPr>
      </p:pic>
      <p:pic>
        <p:nvPicPr>
          <p:cNvPr id="15" name="Picture 14" descr="A yellow lightning bolt in a purple circle&#10;&#10;AI-generated content may be incorrect.">
            <a:extLst>
              <a:ext uri="{FF2B5EF4-FFF2-40B4-BE49-F238E27FC236}">
                <a16:creationId xmlns:a16="http://schemas.microsoft.com/office/drawing/2014/main" id="{DEF853D6-D446-9DFD-F203-7EB93C058B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7193" y="5572568"/>
            <a:ext cx="1001700" cy="100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071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comic book character&#10;&#10;AI-generated content may be incorrect.">
            <a:extLst>
              <a:ext uri="{FF2B5EF4-FFF2-40B4-BE49-F238E27FC236}">
                <a16:creationId xmlns:a16="http://schemas.microsoft.com/office/drawing/2014/main" id="{FD4D2E3D-79F7-A44D-0E0C-4CE8426B6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2" name="Picture 1" descr="A group of symbols in a triangle&#10;&#10;AI-generated content may be incorrect.">
            <a:extLst>
              <a:ext uri="{FF2B5EF4-FFF2-40B4-BE49-F238E27FC236}">
                <a16:creationId xmlns:a16="http://schemas.microsoft.com/office/drawing/2014/main" id="{5D7DFCC8-D1E2-707F-774D-6A9B00C7C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6838"/>
            <a:ext cx="2675565" cy="2431162"/>
          </a:xfrm>
          <a:prstGeom prst="rect">
            <a:avLst/>
          </a:prstGeom>
        </p:spPr>
      </p:pic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F9A35D9B-A488-41B6-1208-CF4EA6B5FD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7000"/>
          </a:blip>
          <a:srcRect l="2401" r="2401"/>
          <a:stretch/>
        </p:blipFill>
        <p:spPr>
          <a:xfrm>
            <a:off x="451865" y="62114"/>
            <a:ext cx="2587744" cy="2587377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C1E04-8486-AC82-6D1E-C11FD88878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2000"/>
          </a:blip>
          <a:stretch>
            <a:fillRect/>
          </a:stretch>
        </p:blipFill>
        <p:spPr>
          <a:xfrm>
            <a:off x="3489007" y="515422"/>
            <a:ext cx="2943379" cy="1680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41C15-E91E-7FBC-17AD-448D4D34B944}"/>
              </a:ext>
            </a:extLst>
          </p:cNvPr>
          <p:cNvSpPr txBox="1"/>
          <p:nvPr/>
        </p:nvSpPr>
        <p:spPr>
          <a:xfrm>
            <a:off x="-105785" y="3952862"/>
            <a:ext cx="2887133" cy="47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Delta-Magnum.com</a:t>
            </a:r>
          </a:p>
        </p:txBody>
      </p:sp>
    </p:spTree>
    <p:extLst>
      <p:ext uri="{BB962C8B-B14F-4D97-AF65-F5344CB8AC3E}">
        <p14:creationId xmlns:p14="http://schemas.microsoft.com/office/powerpoint/2010/main" val="4087289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1D92D-BAEC-075C-5294-7AA1B40C5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5CBAD7-3EA4-6651-AE81-548DE2C9B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8331" y="1247303"/>
            <a:ext cx="9699070" cy="423642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Sales and Operations Planning</a:t>
            </a:r>
          </a:p>
          <a:p>
            <a:pPr lvl="1"/>
            <a:r>
              <a:rPr lang="en-US" dirty="0"/>
              <a:t>C-Suite and Stakeholder Collaboration</a:t>
            </a:r>
          </a:p>
          <a:p>
            <a:pPr lvl="2"/>
            <a:r>
              <a:rPr lang="en-US" dirty="0"/>
              <a:t>Demand Planner</a:t>
            </a:r>
          </a:p>
          <a:p>
            <a:pPr lvl="2"/>
            <a:r>
              <a:rPr lang="en-US" dirty="0"/>
              <a:t>Master Planner</a:t>
            </a:r>
          </a:p>
          <a:p>
            <a:pPr lvl="2"/>
            <a:r>
              <a:rPr lang="en-US" dirty="0"/>
              <a:t>Sales</a:t>
            </a:r>
          </a:p>
          <a:p>
            <a:pPr lvl="2"/>
            <a:r>
              <a:rPr lang="en-US" dirty="0"/>
              <a:t>Operations</a:t>
            </a:r>
          </a:p>
          <a:p>
            <a:pPr lvl="2"/>
            <a:r>
              <a:rPr lang="en-US" dirty="0"/>
              <a:t>Marketing</a:t>
            </a:r>
          </a:p>
          <a:p>
            <a:pPr lvl="2"/>
            <a:r>
              <a:rPr lang="en-US" dirty="0"/>
              <a:t>Finance</a:t>
            </a:r>
          </a:p>
          <a:p>
            <a:pPr lvl="1"/>
            <a:r>
              <a:rPr lang="en-US" dirty="0"/>
              <a:t>Typically a Monthly meeting</a:t>
            </a:r>
          </a:p>
          <a:p>
            <a:pPr lvl="1"/>
            <a:r>
              <a:rPr lang="en-US" dirty="0"/>
              <a:t>With huge prep by Demand Planner - Better forecasts</a:t>
            </a:r>
          </a:p>
          <a:p>
            <a:pPr lvl="1"/>
            <a:r>
              <a:rPr lang="en-US" dirty="0"/>
              <a:t>With huge prep by Master Planner- Supply constraint visibility</a:t>
            </a:r>
          </a:p>
          <a:p>
            <a:pPr lvl="1"/>
            <a:r>
              <a:rPr lang="en-US" dirty="0"/>
              <a:t>Balance Chase vs. Level Load</a:t>
            </a:r>
            <a:br>
              <a:rPr lang="en-US" dirty="0"/>
            </a:br>
            <a:r>
              <a:rPr lang="en-US" dirty="0"/>
              <a:t> - developing an inventory plan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Consider Minimum Keys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60F402-A3A9-A4EC-9BA7-24F53DF17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Demand Planning</a:t>
            </a:r>
          </a:p>
        </p:txBody>
      </p:sp>
    </p:spTree>
    <p:extLst>
      <p:ext uri="{BB962C8B-B14F-4D97-AF65-F5344CB8AC3E}">
        <p14:creationId xmlns:p14="http://schemas.microsoft.com/office/powerpoint/2010/main" val="191259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A1A51E-FD33-AF35-CE14-627438259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B931F6-A13C-2B8D-6025-E68892ED1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Master Production Scheduling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6F261-018E-46B7-72DC-01C6431497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675505" y="2957703"/>
            <a:ext cx="2743583" cy="2286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03A67A-B6F2-1702-CD01-49E8A4DFFB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4866507" y="2952940"/>
            <a:ext cx="2705478" cy="2295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6879D-BD7D-AD7A-1839-540E274CD9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4000"/>
          </a:blip>
          <a:stretch>
            <a:fillRect/>
          </a:stretch>
        </p:blipFill>
        <p:spPr>
          <a:xfrm>
            <a:off x="8920734" y="2962466"/>
            <a:ext cx="2876951" cy="22767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DC8FCB-44AF-C62D-0566-48D472D04CBE}"/>
              </a:ext>
            </a:extLst>
          </p:cNvPr>
          <p:cNvSpPr/>
          <p:nvPr/>
        </p:nvSpPr>
        <p:spPr>
          <a:xfrm>
            <a:off x="608821" y="1415913"/>
            <a:ext cx="287695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Make to Stock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2E153F-598B-4581-FCED-A56CDBA72955}"/>
              </a:ext>
            </a:extLst>
          </p:cNvPr>
          <p:cNvSpPr/>
          <p:nvPr/>
        </p:nvSpPr>
        <p:spPr>
          <a:xfrm>
            <a:off x="4342621" y="1415913"/>
            <a:ext cx="375325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Configure to order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8E0B4A-D103-9D16-7472-A23D22E38A92}"/>
              </a:ext>
            </a:extLst>
          </p:cNvPr>
          <p:cNvSpPr/>
          <p:nvPr/>
        </p:nvSpPr>
        <p:spPr>
          <a:xfrm>
            <a:off x="8920734" y="1415913"/>
            <a:ext cx="287695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Make to Order</a:t>
            </a:r>
          </a:p>
        </p:txBody>
      </p:sp>
    </p:spTree>
    <p:extLst>
      <p:ext uri="{BB962C8B-B14F-4D97-AF65-F5344CB8AC3E}">
        <p14:creationId xmlns:p14="http://schemas.microsoft.com/office/powerpoint/2010/main" val="195541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74194-15B3-2566-87D9-7C5DCEC7A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58D03F-E1D4-F31C-9E21-6C7797975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7977" y="1247304"/>
            <a:ext cx="9628227" cy="451247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Assumptions</a:t>
            </a:r>
          </a:p>
          <a:p>
            <a:pPr marL="571500" indent="-571500">
              <a:lnSpc>
                <a:spcPct val="10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Open Sans Light"/>
                <a:cs typeface="Arial"/>
              </a:rPr>
              <a:t>Starting On-Hand</a:t>
            </a:r>
          </a:p>
          <a:p>
            <a:pPr marL="571500" indent="-571500">
              <a:lnSpc>
                <a:spcPct val="10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Open Sans Light"/>
                <a:cs typeface="Arial"/>
              </a:rPr>
              <a:t>Open Sales Lines</a:t>
            </a:r>
          </a:p>
          <a:p>
            <a:pPr marL="571500" indent="-571500">
              <a:lnSpc>
                <a:spcPct val="10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Open Sans Light"/>
                <a:cs typeface="Arial"/>
              </a:rPr>
              <a:t>Forecasts</a:t>
            </a:r>
          </a:p>
          <a:p>
            <a:pPr marL="571500" indent="-571500">
              <a:lnSpc>
                <a:spcPct val="10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Open Sans Light"/>
                <a:cs typeface="Arial"/>
              </a:rPr>
              <a:t>Production/Batch Order BOM demand</a:t>
            </a:r>
          </a:p>
          <a:p>
            <a:pPr marL="571500" indent="-571500">
              <a:lnSpc>
                <a:spcPct val="10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Open Sans Light"/>
                <a:cs typeface="Arial"/>
              </a:rPr>
              <a:t>Transfer Order demand</a:t>
            </a:r>
          </a:p>
          <a:p>
            <a:pPr marL="571500" indent="-571500">
              <a:lnSpc>
                <a:spcPct val="10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Open Sans Light"/>
                <a:cs typeface="Arial"/>
              </a:rPr>
              <a:t>Journal Demand (Transfer, Movement, Count)</a:t>
            </a:r>
          </a:p>
          <a:p>
            <a:pPr marL="571500" indent="-571500">
              <a:lnSpc>
                <a:spcPct val="10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Open Sans Light"/>
                <a:cs typeface="Arial"/>
              </a:rPr>
              <a:t>Safety Stock Level</a:t>
            </a:r>
          </a:p>
          <a:p>
            <a:pPr marL="571500" indent="-571500">
              <a:lnSpc>
                <a:spcPct val="10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Open Sans Light"/>
                <a:cs typeface="Arial"/>
              </a:rPr>
              <a:t>Lead time</a:t>
            </a:r>
          </a:p>
          <a:p>
            <a:pPr marL="571500" indent="-571500">
              <a:lnSpc>
                <a:spcPct val="10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Open Sans Light"/>
                <a:cs typeface="Arial"/>
              </a:rPr>
              <a:t>Bills of Material (BOMs)</a:t>
            </a:r>
          </a:p>
          <a:p>
            <a:pPr marL="571500" indent="-571500">
              <a:lnSpc>
                <a:spcPct val="10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Open Sans Light"/>
                <a:cs typeface="Arial"/>
              </a:rPr>
              <a:t>Routes - only for lead time, capacity plan</a:t>
            </a:r>
            <a:br>
              <a:rPr lang="en-US" sz="2800" dirty="0">
                <a:latin typeface="Arial"/>
                <a:ea typeface="Open Sans Light"/>
                <a:cs typeface="Arial"/>
              </a:rPr>
            </a:br>
            <a:r>
              <a:rPr lang="en-US" sz="2800" dirty="0">
                <a:latin typeface="Arial"/>
                <a:ea typeface="Open Sans Light"/>
                <a:cs typeface="Arial"/>
              </a:rPr>
              <a:t>and finite capacity constraint (optional)</a:t>
            </a:r>
          </a:p>
          <a:p>
            <a:pPr marL="571500" indent="-571500">
              <a:lnSpc>
                <a:spcPct val="10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Open Sans Light"/>
                <a:cs typeface="Arial"/>
              </a:rPr>
              <a:t>Lot Sizing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97B22F-B59B-98E2-5E1B-2B6B38971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MRP – Material Requirements Planning</a:t>
            </a:r>
          </a:p>
        </p:txBody>
      </p:sp>
    </p:spTree>
    <p:extLst>
      <p:ext uri="{BB962C8B-B14F-4D97-AF65-F5344CB8AC3E}">
        <p14:creationId xmlns:p14="http://schemas.microsoft.com/office/powerpoint/2010/main" val="3828267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0E56A-1C09-25E7-9986-021603B5D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74832B-D775-879B-7B70-24D405DFD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7977" y="1357460"/>
            <a:ext cx="9628227" cy="1707473"/>
          </a:xfrm>
        </p:spPr>
        <p:txBody>
          <a:bodyPr/>
          <a:lstStyle/>
          <a:p>
            <a:r>
              <a:rPr lang="en-US" dirty="0"/>
              <a:t>Net-Offset-Explode</a:t>
            </a:r>
          </a:p>
          <a:p>
            <a:r>
              <a:rPr lang="en-US" dirty="0"/>
              <a:t>Lumpy demand</a:t>
            </a:r>
          </a:p>
          <a:p>
            <a:r>
              <a:rPr lang="en-US" dirty="0"/>
              <a:t>Simultaneous availability of materials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53B0EF-05CD-7E83-87F0-A98FC78E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MRP – Material Requirements Planning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1B83D-65A1-D249-F465-33133BA6A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66" y="2894702"/>
            <a:ext cx="7713134" cy="37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71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53CC2-4523-BB72-67EF-D7CBACDE6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596806-D0FA-62BC-80B0-209616374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3691" y="1357460"/>
            <a:ext cx="9852513" cy="4402317"/>
          </a:xfrm>
        </p:spPr>
        <p:txBody>
          <a:bodyPr/>
          <a:lstStyle/>
          <a:p>
            <a:r>
              <a:rPr lang="en-US" dirty="0"/>
              <a:t>Load vs. Capacity</a:t>
            </a:r>
          </a:p>
          <a:p>
            <a:r>
              <a:rPr lang="en-US" dirty="0"/>
              <a:t>Real vs. Planned orders</a:t>
            </a:r>
          </a:p>
          <a:p>
            <a:r>
              <a:rPr lang="en-US" dirty="0"/>
              <a:t>Project Accounting load/capacity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Finite vs. Infinite Capacity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E9E69C-7015-467F-5CEF-8C45E28ED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Capacity Planning</a:t>
            </a:r>
          </a:p>
        </p:txBody>
      </p:sp>
    </p:spTree>
    <p:extLst>
      <p:ext uri="{BB962C8B-B14F-4D97-AF65-F5344CB8AC3E}">
        <p14:creationId xmlns:p14="http://schemas.microsoft.com/office/powerpoint/2010/main" val="182759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18ec24c-f428-4057-9a36-4cb948a7b407">
      <Terms xmlns="http://schemas.microsoft.com/office/infopath/2007/PartnerControls"/>
    </lcf76f155ced4ddcb4097134ff3c332f>
    <TaxCatchAll xmlns="6fe25bdf-ae0e-48a7-b6e5-bc8a1849b98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EFDC198DA1424AA2DE7340ED8C291E" ma:contentTypeVersion="20" ma:contentTypeDescription="Create a new document." ma:contentTypeScope="" ma:versionID="e17e278717a8b3a9d1b0341905e9f118">
  <xsd:schema xmlns:xsd="http://www.w3.org/2001/XMLSchema" xmlns:xs="http://www.w3.org/2001/XMLSchema" xmlns:p="http://schemas.microsoft.com/office/2006/metadata/properties" xmlns:ns2="6fe25bdf-ae0e-48a7-b6e5-bc8a1849b98e" xmlns:ns3="518ec24c-f428-4057-9a36-4cb948a7b407" targetNamespace="http://schemas.microsoft.com/office/2006/metadata/properties" ma:root="true" ma:fieldsID="64d06730524467017972f768cafcd2f5" ns2:_="" ns3:_="">
    <xsd:import namespace="6fe25bdf-ae0e-48a7-b6e5-bc8a1849b98e"/>
    <xsd:import namespace="518ec24c-f428-4057-9a36-4cb948a7b40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e25bdf-ae0e-48a7-b6e5-bc8a1849b98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4419aa8-21d6-4bea-8eac-28a8efdd9d04}" ma:internalName="TaxCatchAll" ma:showField="CatchAllData" ma:web="6fe25bdf-ae0e-48a7-b6e5-bc8a1849b9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8ec24c-f428-4057-9a36-4cb948a7b4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7c3b37-2320-48ce-b319-ec387555f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7B75BE-6E85-4BC9-B65E-BA5D0420B3C8}">
  <ds:schemaRefs>
    <ds:schemaRef ds:uri="518ec24c-f428-4057-9a36-4cb948a7b407"/>
    <ds:schemaRef ds:uri="6fe25bdf-ae0e-48a7-b6e5-bc8a1849b98e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D04DCF2-D9D4-4703-8D0D-9BA35C49A00B}">
  <ds:schemaRefs>
    <ds:schemaRef ds:uri="518ec24c-f428-4057-9a36-4cb948a7b407"/>
    <ds:schemaRef ds:uri="6fe25bdf-ae0e-48a7-b6e5-bc8a1849b9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CCC9168-1AF7-4F22-A7E1-AA5CA9871E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954</Words>
  <Application>Microsoft Office PowerPoint</Application>
  <PresentationFormat>Widescreen</PresentationFormat>
  <Paragraphs>217</Paragraphs>
  <Slides>47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Aptos</vt:lpstr>
      <vt:lpstr>Aptos Display</vt:lpstr>
      <vt:lpstr>Arial</vt:lpstr>
      <vt:lpstr>Open Sans ExtraBold</vt:lpstr>
      <vt:lpstr>Open Sans ExtraBold</vt:lpstr>
      <vt:lpstr>Open Sans Light</vt:lpstr>
      <vt:lpstr>Poppins</vt:lpstr>
      <vt:lpstr>Segoe UI</vt:lpstr>
      <vt:lpstr>Univers LT W01_55 Roman</vt:lpstr>
      <vt:lpstr>Verdana</vt:lpstr>
      <vt:lpstr>Office Theme</vt:lpstr>
      <vt:lpstr>PowerPoint Presentation</vt:lpstr>
      <vt:lpstr>PowerPoint Presentation</vt:lpstr>
      <vt:lpstr>Production Scheduling</vt:lpstr>
      <vt:lpstr>The Higher Goal</vt:lpstr>
      <vt:lpstr>Demand Planning</vt:lpstr>
      <vt:lpstr>Master Production Scheduling</vt:lpstr>
      <vt:lpstr>MRP – Material Requirements Planning</vt:lpstr>
      <vt:lpstr>MRP – Material Requirements Planning</vt:lpstr>
      <vt:lpstr>Capacity Planning</vt:lpstr>
      <vt:lpstr>The role of Action Messages</vt:lpstr>
      <vt:lpstr>And that is all to set the best possible scene</vt:lpstr>
      <vt:lpstr>Production Lead Time</vt:lpstr>
      <vt:lpstr>Production Lead Time Elements</vt:lpstr>
      <vt:lpstr>Lead Time Margins</vt:lpstr>
      <vt:lpstr>Lead Time Margins Best Practice</vt:lpstr>
      <vt:lpstr>Operation Scheduling</vt:lpstr>
      <vt:lpstr>Job Scheduling</vt:lpstr>
      <vt:lpstr>Scheduling Demo</vt:lpstr>
      <vt:lpstr>Gantt Charts</vt:lpstr>
      <vt:lpstr>Gantt Charts</vt:lpstr>
      <vt:lpstr>Gantt Charts</vt:lpstr>
      <vt:lpstr>Gantt Charts</vt:lpstr>
      <vt:lpstr>Scheduling Parameters</vt:lpstr>
      <vt:lpstr>Scheduling Direction</vt:lpstr>
      <vt:lpstr>Scheduling Direction (cont…)</vt:lpstr>
      <vt:lpstr>Dispatching</vt:lpstr>
      <vt:lpstr>Dispatching (cont..)</vt:lpstr>
      <vt:lpstr>Infinite Capacity Scheduling</vt:lpstr>
      <vt:lpstr>Infinite Capacity Scheduling (cont…)</vt:lpstr>
      <vt:lpstr>Finite Capacity Scheduling</vt:lpstr>
      <vt:lpstr>Finite Capacity Scheduling</vt:lpstr>
      <vt:lpstr>Finite Capacity Scheduling (cont…)</vt:lpstr>
      <vt:lpstr>Finite Material</vt:lpstr>
      <vt:lpstr>Finite Material = No</vt:lpstr>
      <vt:lpstr>Finite Material = Yes</vt:lpstr>
      <vt:lpstr>Where do hours released to Resources come from?</vt:lpstr>
      <vt:lpstr>PowerPoint Presentation</vt:lpstr>
      <vt:lpstr>PowerPoint Presentation</vt:lpstr>
      <vt:lpstr>PowerPoint Presentation</vt:lpstr>
      <vt:lpstr>Best practice</vt:lpstr>
      <vt:lpstr>Input-Output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Bishop</dc:creator>
  <cp:lastModifiedBy>Nigel Cox</cp:lastModifiedBy>
  <cp:revision>2</cp:revision>
  <dcterms:created xsi:type="dcterms:W3CDTF">2025-01-23T18:40:19Z</dcterms:created>
  <dcterms:modified xsi:type="dcterms:W3CDTF">2025-04-10T19:56:10Z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0x01010040EFDC198DA1424AA2DE7340ED8C291E</vt:lpwstr>
  </property>
  <property fmtid="{D5CDD505-2E9C-101B-9397-08002B2CF9AE}" pid="3" name="MediaServiceImageTags">
    <vt:lpwstr/>
  </property>
</Properties>
</file>