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0"/>
  </p:notesMasterIdLst>
  <p:sldIdLst>
    <p:sldId id="256" r:id="rId5"/>
    <p:sldId id="257" r:id="rId6"/>
    <p:sldId id="283" r:id="rId7"/>
    <p:sldId id="289" r:id="rId8"/>
    <p:sldId id="288" r:id="rId9"/>
    <p:sldId id="292" r:id="rId10"/>
    <p:sldId id="291" r:id="rId11"/>
    <p:sldId id="290" r:id="rId12"/>
    <p:sldId id="293" r:id="rId13"/>
    <p:sldId id="294" r:id="rId14"/>
    <p:sldId id="296" r:id="rId15"/>
    <p:sldId id="297" r:id="rId16"/>
    <p:sldId id="295" r:id="rId17"/>
    <p:sldId id="298" r:id="rId18"/>
    <p:sldId id="287"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7B535"/>
    <a:srgbClr val="F9ED4E"/>
    <a:srgbClr val="ED3F7B"/>
    <a:srgbClr val="3B4598"/>
    <a:srgbClr val="42ABE3"/>
    <a:srgbClr val="9C3C9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0" d="100"/>
          <a:sy n="70" d="100"/>
        </p:scale>
        <p:origin x="168" y="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41C84B-CB64-4C09-9441-509F1FEF524B}" type="datetimeFigureOut">
              <a:t>4/9/2025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5055AC-D74D-42DC-974B-FAFE65DE0F62}" type="slidenum">
              <a:t>‹#›</a:t>
            </a:fld>
            <a:endParaRPr lang="en-US"/>
          </a:p>
        </p:txBody>
      </p:sp>
    </p:spTree>
    <p:extLst>
      <p:ext uri="{BB962C8B-B14F-4D97-AF65-F5344CB8AC3E}">
        <p14:creationId xmlns:p14="http://schemas.microsoft.com/office/powerpoint/2010/main" val="13033788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199DBA28-4A88-8FEC-5975-51748A7C2B34}"/>
              </a:ext>
            </a:extLst>
          </p:cNvPr>
          <p:cNvSpPr/>
          <p:nvPr userDrawn="1"/>
        </p:nvSpPr>
        <p:spPr>
          <a:xfrm>
            <a:off x="0" y="1"/>
            <a:ext cx="12192000" cy="3840480"/>
          </a:xfrm>
          <a:prstGeom prst="rect">
            <a:avLst/>
          </a:prstGeom>
          <a:gradFill flip="none" rotWithShape="1">
            <a:gsLst>
              <a:gs pos="0">
                <a:srgbClr val="9C3C9A"/>
              </a:gs>
              <a:gs pos="40000">
                <a:srgbClr val="ED3F7B"/>
              </a:gs>
              <a:gs pos="80000">
                <a:srgbClr val="F9ED4E"/>
              </a:gs>
            </a:gsLst>
            <a:lin ang="5400000" scaled="1"/>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A city skyline with many blue lights&#10;&#10;AI-generated content may be incorrect.">
            <a:extLst>
              <a:ext uri="{FF2B5EF4-FFF2-40B4-BE49-F238E27FC236}">
                <a16:creationId xmlns:a16="http://schemas.microsoft.com/office/drawing/2014/main" id="{6A399047-29B9-4A00-1B29-747FCE260DCE}"/>
              </a:ext>
            </a:extLst>
          </p:cNvPr>
          <p:cNvPicPr>
            <a:picLocks noChangeAspect="1"/>
          </p:cNvPicPr>
          <p:nvPr userDrawn="1"/>
        </p:nvPicPr>
        <p:blipFill>
          <a:blip r:embed="rId2"/>
          <a:srcRect l="1808" r="1663"/>
          <a:stretch/>
        </p:blipFill>
        <p:spPr>
          <a:xfrm>
            <a:off x="-1" y="586839"/>
            <a:ext cx="12191999" cy="4238039"/>
          </a:xfrm>
          <a:prstGeom prst="rect">
            <a:avLst/>
          </a:prstGeom>
        </p:spPr>
      </p:pic>
      <p:pic>
        <p:nvPicPr>
          <p:cNvPr id="15" name="Picture 14" descr="A purple and yellow city skyline&#10;&#10;AI-generated content may be incorrect.">
            <a:extLst>
              <a:ext uri="{FF2B5EF4-FFF2-40B4-BE49-F238E27FC236}">
                <a16:creationId xmlns:a16="http://schemas.microsoft.com/office/drawing/2014/main" id="{261BE470-0F59-AC23-6494-86C4E29710A4}"/>
              </a:ext>
            </a:extLst>
          </p:cNvPr>
          <p:cNvPicPr>
            <a:picLocks noChangeAspect="1"/>
          </p:cNvPicPr>
          <p:nvPr userDrawn="1"/>
        </p:nvPicPr>
        <p:blipFill>
          <a:blip r:embed="rId3"/>
          <a:srcRect l="3124" r="5642"/>
          <a:stretch/>
        </p:blipFill>
        <p:spPr>
          <a:xfrm flipH="1">
            <a:off x="0" y="777698"/>
            <a:ext cx="12192000" cy="4484011"/>
          </a:xfrm>
          <a:prstGeom prst="rect">
            <a:avLst/>
          </a:prstGeom>
        </p:spPr>
      </p:pic>
      <p:pic>
        <p:nvPicPr>
          <p:cNvPr id="19" name="Picture 18" descr="A city skyline at night&#10;&#10;AI-generated content may be incorrect.">
            <a:extLst>
              <a:ext uri="{FF2B5EF4-FFF2-40B4-BE49-F238E27FC236}">
                <a16:creationId xmlns:a16="http://schemas.microsoft.com/office/drawing/2014/main" id="{00653E19-581D-5710-3AA1-6B3CF3917ED5}"/>
              </a:ext>
            </a:extLst>
          </p:cNvPr>
          <p:cNvPicPr>
            <a:picLocks noChangeAspect="1"/>
          </p:cNvPicPr>
          <p:nvPr userDrawn="1"/>
        </p:nvPicPr>
        <p:blipFill>
          <a:blip r:embed="rId4"/>
          <a:srcRect l="2867" t="22029" r="2494" b="5361"/>
          <a:stretch/>
        </p:blipFill>
        <p:spPr>
          <a:xfrm>
            <a:off x="0" y="1596290"/>
            <a:ext cx="12191998" cy="5261709"/>
          </a:xfrm>
          <a:prstGeom prst="rect">
            <a:avLst/>
          </a:prstGeom>
        </p:spPr>
      </p:pic>
      <p:sp>
        <p:nvSpPr>
          <p:cNvPr id="7" name="TextBox 6">
            <a:extLst>
              <a:ext uri="{FF2B5EF4-FFF2-40B4-BE49-F238E27FC236}">
                <a16:creationId xmlns:a16="http://schemas.microsoft.com/office/drawing/2014/main" id="{A2B1DF37-A950-0B8C-2DB0-35007DB17288}"/>
              </a:ext>
            </a:extLst>
          </p:cNvPr>
          <p:cNvSpPr txBox="1"/>
          <p:nvPr userDrawn="1"/>
        </p:nvSpPr>
        <p:spPr>
          <a:xfrm>
            <a:off x="94521" y="6369700"/>
            <a:ext cx="1838965" cy="30777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400" b="1" i="0" u="sng" err="1">
                <a:solidFill>
                  <a:schemeClr val="bg1"/>
                </a:solidFill>
                <a:latin typeface="Open Sans ExtraBold" pitchFamily="2" charset="0"/>
                <a:ea typeface="Open Sans ExtraBold" pitchFamily="2" charset="0"/>
                <a:cs typeface="Open Sans ExtraBold" pitchFamily="2" charset="0"/>
              </a:rPr>
              <a:t>dynamicscon.com</a:t>
            </a:r>
            <a:endParaRPr lang="en-US" sz="1400" b="1" i="0" u="sng">
              <a:solidFill>
                <a:schemeClr val="bg1"/>
              </a:solidFill>
              <a:latin typeface="Open Sans ExtraBold" pitchFamily="2" charset="0"/>
              <a:ea typeface="Open Sans ExtraBold" pitchFamily="2" charset="0"/>
              <a:cs typeface="Open Sans ExtraBold" pitchFamily="2" charset="0"/>
            </a:endParaRPr>
          </a:p>
        </p:txBody>
      </p:sp>
      <p:grpSp>
        <p:nvGrpSpPr>
          <p:cNvPr id="8" name="Group 7">
            <a:extLst>
              <a:ext uri="{FF2B5EF4-FFF2-40B4-BE49-F238E27FC236}">
                <a16:creationId xmlns:a16="http://schemas.microsoft.com/office/drawing/2014/main" id="{0418F232-04F8-4E2E-F9AF-7253BF82138A}"/>
              </a:ext>
            </a:extLst>
          </p:cNvPr>
          <p:cNvGrpSpPr/>
          <p:nvPr userDrawn="1"/>
        </p:nvGrpSpPr>
        <p:grpSpPr>
          <a:xfrm>
            <a:off x="1601913" y="958184"/>
            <a:ext cx="8988174" cy="5443417"/>
            <a:chOff x="1601913" y="958184"/>
            <a:chExt cx="8988174" cy="5443417"/>
          </a:xfrm>
        </p:grpSpPr>
        <p:pic>
          <p:nvPicPr>
            <p:cNvPr id="3" name="Picture 2" descr="A logo of a city&#10;&#10;AI-generated content may be incorrect.">
              <a:extLst>
                <a:ext uri="{FF2B5EF4-FFF2-40B4-BE49-F238E27FC236}">
                  <a16:creationId xmlns:a16="http://schemas.microsoft.com/office/drawing/2014/main" id="{4772473F-1BC2-B356-662E-EAFC4C164EAF}"/>
                </a:ext>
              </a:extLst>
            </p:cNvPr>
            <p:cNvPicPr>
              <a:picLocks noChangeAspect="1"/>
            </p:cNvPicPr>
            <p:nvPr userDrawn="1"/>
          </p:nvPicPr>
          <p:blipFill>
            <a:blip r:embed="rId5"/>
            <a:stretch>
              <a:fillRect/>
            </a:stretch>
          </p:blipFill>
          <p:spPr>
            <a:xfrm>
              <a:off x="2028007" y="3847837"/>
              <a:ext cx="4224746" cy="2553764"/>
            </a:xfrm>
            <a:prstGeom prst="rect">
              <a:avLst/>
            </a:prstGeom>
          </p:spPr>
        </p:pic>
        <p:pic>
          <p:nvPicPr>
            <p:cNvPr id="6" name="Picture 5" descr="A yellow text on a black background&#10;&#10;AI-generated content may be incorrect.">
              <a:extLst>
                <a:ext uri="{FF2B5EF4-FFF2-40B4-BE49-F238E27FC236}">
                  <a16:creationId xmlns:a16="http://schemas.microsoft.com/office/drawing/2014/main" id="{6DFF3C90-20D3-7E53-F389-45BBC1E09FA2}"/>
                </a:ext>
              </a:extLst>
            </p:cNvPr>
            <p:cNvPicPr>
              <a:picLocks noChangeAspect="1"/>
            </p:cNvPicPr>
            <p:nvPr userDrawn="1"/>
          </p:nvPicPr>
          <p:blipFill>
            <a:blip r:embed="rId6"/>
            <a:stretch>
              <a:fillRect/>
            </a:stretch>
          </p:blipFill>
          <p:spPr>
            <a:xfrm>
              <a:off x="1601913" y="958184"/>
              <a:ext cx="8988174" cy="4644391"/>
            </a:xfrm>
            <a:prstGeom prst="rect">
              <a:avLst/>
            </a:prstGeom>
          </p:spPr>
        </p:pic>
      </p:grpSp>
      <p:pic>
        <p:nvPicPr>
          <p:cNvPr id="4" name="Picture 3">
            <a:extLst>
              <a:ext uri="{FF2B5EF4-FFF2-40B4-BE49-F238E27FC236}">
                <a16:creationId xmlns:a16="http://schemas.microsoft.com/office/drawing/2014/main" id="{8B9F7B16-B410-A365-F137-A120E7389A82}"/>
              </a:ext>
            </a:extLst>
          </p:cNvPr>
          <p:cNvPicPr>
            <a:picLocks noChangeAspect="1"/>
          </p:cNvPicPr>
          <p:nvPr userDrawn="1"/>
        </p:nvPicPr>
        <p:blipFill>
          <a:blip r:embed="rId7"/>
          <a:stretch>
            <a:fillRect/>
          </a:stretch>
        </p:blipFill>
        <p:spPr>
          <a:xfrm>
            <a:off x="-923279" y="616079"/>
            <a:ext cx="4433677" cy="342105"/>
          </a:xfrm>
          <a:prstGeom prst="rect">
            <a:avLst/>
          </a:prstGeom>
        </p:spPr>
      </p:pic>
      <p:pic>
        <p:nvPicPr>
          <p:cNvPr id="11" name="Picture 10" descr="A couple of superheroes sitting on a fountain&#10;&#10;AI-generated content may be incorrect.">
            <a:extLst>
              <a:ext uri="{FF2B5EF4-FFF2-40B4-BE49-F238E27FC236}">
                <a16:creationId xmlns:a16="http://schemas.microsoft.com/office/drawing/2014/main" id="{54F15541-A593-CDD9-2CC1-59DE0D0C70D4}"/>
              </a:ext>
            </a:extLst>
          </p:cNvPr>
          <p:cNvPicPr>
            <a:picLocks noChangeAspect="1"/>
          </p:cNvPicPr>
          <p:nvPr userDrawn="1"/>
        </p:nvPicPr>
        <p:blipFill>
          <a:blip r:embed="rId8"/>
          <a:stretch>
            <a:fillRect/>
          </a:stretch>
        </p:blipFill>
        <p:spPr>
          <a:xfrm>
            <a:off x="9036293" y="3881406"/>
            <a:ext cx="2986058" cy="2986058"/>
          </a:xfrm>
          <a:prstGeom prst="rect">
            <a:avLst/>
          </a:prstGeom>
        </p:spPr>
      </p:pic>
    </p:spTree>
    <p:extLst>
      <p:ext uri="{BB962C8B-B14F-4D97-AF65-F5344CB8AC3E}">
        <p14:creationId xmlns:p14="http://schemas.microsoft.com/office/powerpoint/2010/main" val="4038943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2 Text, and 2 Images Sunr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3B4598"/>
              </a:gs>
              <a:gs pos="50000">
                <a:srgbClr val="9C3C9A"/>
              </a:gs>
              <a:gs pos="0">
                <a:srgbClr val="ED3F7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bright light in the dark&#10;&#10;AI-generated content may be incorrect.">
            <a:extLst>
              <a:ext uri="{FF2B5EF4-FFF2-40B4-BE49-F238E27FC236}">
                <a16:creationId xmlns:a16="http://schemas.microsoft.com/office/drawing/2014/main" id="{3E5594DF-9208-4697-904A-8DA68C1D61C4}"/>
              </a:ext>
            </a:extLst>
          </p:cNvPr>
          <p:cNvPicPr>
            <a:picLocks noChangeAspect="1"/>
          </p:cNvPicPr>
          <p:nvPr userDrawn="1"/>
        </p:nvPicPr>
        <p:blipFill>
          <a:blip r:embed="rId2"/>
          <a:stretch>
            <a:fillRect/>
          </a:stretch>
        </p:blipFill>
        <p:spPr>
          <a:xfrm rot="1504020">
            <a:off x="10674513" y="4210539"/>
            <a:ext cx="2613910" cy="4220047"/>
          </a:xfrm>
          <a:prstGeom prst="rect">
            <a:avLst/>
          </a:prstGeom>
        </p:spPr>
      </p:pic>
      <p:grpSp>
        <p:nvGrpSpPr>
          <p:cNvPr id="24" name="Group 23">
            <a:extLst>
              <a:ext uri="{FF2B5EF4-FFF2-40B4-BE49-F238E27FC236}">
                <a16:creationId xmlns:a16="http://schemas.microsoft.com/office/drawing/2014/main" id="{9E820849-0AD2-0DF9-7E1F-A655D04AF34D}"/>
              </a:ext>
            </a:extLst>
          </p:cNvPr>
          <p:cNvGrpSpPr/>
          <p:nvPr userDrawn="1"/>
        </p:nvGrpSpPr>
        <p:grpSpPr>
          <a:xfrm>
            <a:off x="-115456" y="5592000"/>
            <a:ext cx="12646026" cy="1266001"/>
            <a:chOff x="-200297" y="5592000"/>
            <a:chExt cx="12646026" cy="1266001"/>
          </a:xfrm>
        </p:grpSpPr>
        <p:pic>
          <p:nvPicPr>
            <p:cNvPr id="19" name="Picture 18">
              <a:extLst>
                <a:ext uri="{FF2B5EF4-FFF2-40B4-BE49-F238E27FC236}">
                  <a16:creationId xmlns:a16="http://schemas.microsoft.com/office/drawing/2014/main" id="{D911F777-5810-21AF-2DDB-4648DC2CE60F}"/>
                </a:ext>
              </a:extLst>
            </p:cNvPr>
            <p:cNvPicPr>
              <a:picLocks noChangeAspect="1"/>
            </p:cNvPicPr>
            <p:nvPr userDrawn="1"/>
          </p:nvPicPr>
          <p:blipFill>
            <a:blip r:embed="rId3"/>
            <a:stretch>
              <a:fillRect/>
            </a:stretch>
          </p:blipFill>
          <p:spPr>
            <a:xfrm>
              <a:off x="-200297" y="5592001"/>
              <a:ext cx="3787911" cy="1266000"/>
            </a:xfrm>
            <a:prstGeom prst="rect">
              <a:avLst/>
            </a:prstGeom>
          </p:spPr>
        </p:pic>
        <p:pic>
          <p:nvPicPr>
            <p:cNvPr id="20" name="Picture 19">
              <a:extLst>
                <a:ext uri="{FF2B5EF4-FFF2-40B4-BE49-F238E27FC236}">
                  <a16:creationId xmlns:a16="http://schemas.microsoft.com/office/drawing/2014/main" id="{3C6BBEF0-ED0C-734C-C602-AA75B98BC689}"/>
                </a:ext>
              </a:extLst>
            </p:cNvPr>
            <p:cNvPicPr>
              <a:picLocks noChangeAspect="1"/>
            </p:cNvPicPr>
            <p:nvPr userDrawn="1"/>
          </p:nvPicPr>
          <p:blipFill>
            <a:blip r:embed="rId3"/>
            <a:stretch>
              <a:fillRect/>
            </a:stretch>
          </p:blipFill>
          <p:spPr>
            <a:xfrm flipH="1">
              <a:off x="1803781" y="5592001"/>
              <a:ext cx="3787911" cy="1266000"/>
            </a:xfrm>
            <a:prstGeom prst="rect">
              <a:avLst/>
            </a:prstGeom>
          </p:spPr>
        </p:pic>
        <p:pic>
          <p:nvPicPr>
            <p:cNvPr id="21" name="Picture 20">
              <a:extLst>
                <a:ext uri="{FF2B5EF4-FFF2-40B4-BE49-F238E27FC236}">
                  <a16:creationId xmlns:a16="http://schemas.microsoft.com/office/drawing/2014/main" id="{1974458A-5F50-8439-5525-3C9FD45534D9}"/>
                </a:ext>
              </a:extLst>
            </p:cNvPr>
            <p:cNvPicPr>
              <a:picLocks noChangeAspect="1"/>
            </p:cNvPicPr>
            <p:nvPr userDrawn="1"/>
          </p:nvPicPr>
          <p:blipFill>
            <a:blip r:embed="rId3"/>
            <a:stretch>
              <a:fillRect/>
            </a:stretch>
          </p:blipFill>
          <p:spPr>
            <a:xfrm>
              <a:off x="4510505" y="5592001"/>
              <a:ext cx="3787911" cy="1266000"/>
            </a:xfrm>
            <a:prstGeom prst="rect">
              <a:avLst/>
            </a:prstGeom>
          </p:spPr>
        </p:pic>
        <p:pic>
          <p:nvPicPr>
            <p:cNvPr id="22" name="Picture 21">
              <a:extLst>
                <a:ext uri="{FF2B5EF4-FFF2-40B4-BE49-F238E27FC236}">
                  <a16:creationId xmlns:a16="http://schemas.microsoft.com/office/drawing/2014/main" id="{5462E7BA-D1B1-A40D-DF99-06F394A68ED2}"/>
                </a:ext>
              </a:extLst>
            </p:cNvPr>
            <p:cNvPicPr>
              <a:picLocks noChangeAspect="1"/>
            </p:cNvPicPr>
            <p:nvPr userDrawn="1"/>
          </p:nvPicPr>
          <p:blipFill>
            <a:blip r:embed="rId3"/>
            <a:stretch>
              <a:fillRect/>
            </a:stretch>
          </p:blipFill>
          <p:spPr>
            <a:xfrm flipH="1">
              <a:off x="6600308" y="5592000"/>
              <a:ext cx="3787911" cy="1266000"/>
            </a:xfrm>
            <a:prstGeom prst="rect">
              <a:avLst/>
            </a:prstGeom>
          </p:spPr>
        </p:pic>
        <p:pic>
          <p:nvPicPr>
            <p:cNvPr id="23" name="Picture 22">
              <a:extLst>
                <a:ext uri="{FF2B5EF4-FFF2-40B4-BE49-F238E27FC236}">
                  <a16:creationId xmlns:a16="http://schemas.microsoft.com/office/drawing/2014/main" id="{ACA03C73-9CBF-581A-3DEB-C762B020C0AE}"/>
                </a:ext>
              </a:extLst>
            </p:cNvPr>
            <p:cNvPicPr>
              <a:picLocks noChangeAspect="1"/>
            </p:cNvPicPr>
            <p:nvPr userDrawn="1"/>
          </p:nvPicPr>
          <p:blipFill>
            <a:blip r:embed="rId3"/>
            <a:stretch>
              <a:fillRect/>
            </a:stretch>
          </p:blipFill>
          <p:spPr>
            <a:xfrm>
              <a:off x="8657818" y="5592000"/>
              <a:ext cx="378791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AE02E582-579C-EFF5-3EDC-EEA3CCCC2678}"/>
              </a:ext>
            </a:extLst>
          </p:cNvPr>
          <p:cNvSpPr>
            <a:spLocks noGrp="1"/>
          </p:cNvSpPr>
          <p:nvPr>
            <p:ph type="title" hasCustomPrompt="1"/>
          </p:nvPr>
        </p:nvSpPr>
        <p:spPr>
          <a:xfrm>
            <a:off x="394316" y="367259"/>
            <a:ext cx="11381889" cy="880044"/>
          </a:xfrm>
        </p:spPr>
        <p:txBody>
          <a:bodyPr>
            <a:normAutofit/>
          </a:bodyPr>
          <a:lstStyle>
            <a:lvl1pPr>
              <a:defRPr sz="4400" b="1" i="0">
                <a:solidFill>
                  <a:srgbClr val="9C3C9A"/>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3" name="Content Placeholder 2">
            <a:extLst>
              <a:ext uri="{FF2B5EF4-FFF2-40B4-BE49-F238E27FC236}">
                <a16:creationId xmlns:a16="http://schemas.microsoft.com/office/drawing/2014/main" id="{5C038665-153F-0B31-B067-B0588C59361E}"/>
              </a:ext>
            </a:extLst>
          </p:cNvPr>
          <p:cNvSpPr>
            <a:spLocks noGrp="1"/>
          </p:cNvSpPr>
          <p:nvPr>
            <p:ph sz="half" idx="1" hasCustomPrompt="1"/>
          </p:nvPr>
        </p:nvSpPr>
        <p:spPr>
          <a:xfrm>
            <a:off x="394316" y="1347708"/>
            <a:ext cx="4301971" cy="4449802"/>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
        <p:nvSpPr>
          <p:cNvPr id="4" name="Content Placeholder 2">
            <a:extLst>
              <a:ext uri="{FF2B5EF4-FFF2-40B4-BE49-F238E27FC236}">
                <a16:creationId xmlns:a16="http://schemas.microsoft.com/office/drawing/2014/main" id="{561709AC-2F2B-8B78-0EED-55EC063F156D}"/>
              </a:ext>
            </a:extLst>
          </p:cNvPr>
          <p:cNvSpPr>
            <a:spLocks noGrp="1"/>
          </p:cNvSpPr>
          <p:nvPr>
            <p:ph sz="half" idx="12" hasCustomPrompt="1"/>
          </p:nvPr>
        </p:nvSpPr>
        <p:spPr>
          <a:xfrm>
            <a:off x="4810926" y="1352141"/>
            <a:ext cx="2570148" cy="2176720"/>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5" name="Content Placeholder 2">
            <a:extLst>
              <a:ext uri="{FF2B5EF4-FFF2-40B4-BE49-F238E27FC236}">
                <a16:creationId xmlns:a16="http://schemas.microsoft.com/office/drawing/2014/main" id="{452E8B48-D665-6114-7498-7ACA53C41FB2}"/>
              </a:ext>
            </a:extLst>
          </p:cNvPr>
          <p:cNvSpPr>
            <a:spLocks noGrp="1"/>
          </p:cNvSpPr>
          <p:nvPr>
            <p:ph sz="half" idx="13" hasCustomPrompt="1"/>
          </p:nvPr>
        </p:nvSpPr>
        <p:spPr>
          <a:xfrm>
            <a:off x="4810926" y="3633699"/>
            <a:ext cx="2570148" cy="2126078"/>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6" name="Content Placeholder 2">
            <a:extLst>
              <a:ext uri="{FF2B5EF4-FFF2-40B4-BE49-F238E27FC236}">
                <a16:creationId xmlns:a16="http://schemas.microsoft.com/office/drawing/2014/main" id="{BD974744-3FE8-1ECB-F688-A8D96292CB4B}"/>
              </a:ext>
            </a:extLst>
          </p:cNvPr>
          <p:cNvSpPr>
            <a:spLocks noGrp="1"/>
          </p:cNvSpPr>
          <p:nvPr>
            <p:ph sz="half" idx="14" hasCustomPrompt="1"/>
          </p:nvPr>
        </p:nvSpPr>
        <p:spPr>
          <a:xfrm>
            <a:off x="7478697" y="1347708"/>
            <a:ext cx="4301971" cy="4449802"/>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Tree>
    <p:extLst>
      <p:ext uri="{BB962C8B-B14F-4D97-AF65-F5344CB8AC3E}">
        <p14:creationId xmlns:p14="http://schemas.microsoft.com/office/powerpoint/2010/main" val="151676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Subtitle_Dus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42ABE3"/>
              </a:gs>
              <a:gs pos="11000">
                <a:srgbClr val="3B459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light&#10;&#10;AI-generated content may be incorrect.">
            <a:extLst>
              <a:ext uri="{FF2B5EF4-FFF2-40B4-BE49-F238E27FC236}">
                <a16:creationId xmlns:a16="http://schemas.microsoft.com/office/drawing/2014/main" id="{1DE38943-B87E-3DDD-2457-EC40482D9E8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30">
            <a:extLst>
              <a:ext uri="{FF2B5EF4-FFF2-40B4-BE49-F238E27FC236}">
                <a16:creationId xmlns:a16="http://schemas.microsoft.com/office/drawing/2014/main" id="{34E64832-2A5E-1A03-F2D8-77A19644A590}"/>
              </a:ext>
            </a:extLst>
          </p:cNvPr>
          <p:cNvSpPr>
            <a:spLocks noGrp="1"/>
          </p:cNvSpPr>
          <p:nvPr>
            <p:ph type="title" hasCustomPrompt="1"/>
          </p:nvPr>
        </p:nvSpPr>
        <p:spPr>
          <a:xfrm>
            <a:off x="831850" y="2024023"/>
            <a:ext cx="10515600" cy="1325563"/>
          </a:xfrm>
        </p:spPr>
        <p:txBody>
          <a:bodyPr>
            <a:noAutofit/>
          </a:bodyPr>
          <a:lstStyle>
            <a:lvl1pPr algn="ctr">
              <a:defRPr sz="7200" b="1" i="0">
                <a:solidFill>
                  <a:srgbClr val="3B4598"/>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15" name="Text Placeholder 2">
            <a:extLst>
              <a:ext uri="{FF2B5EF4-FFF2-40B4-BE49-F238E27FC236}">
                <a16:creationId xmlns:a16="http://schemas.microsoft.com/office/drawing/2014/main" id="{D18C36EB-5529-72B2-87F7-9801C49E1409}"/>
              </a:ext>
            </a:extLst>
          </p:cNvPr>
          <p:cNvSpPr>
            <a:spLocks noGrp="1"/>
          </p:cNvSpPr>
          <p:nvPr>
            <p:ph type="body" idx="1" hasCustomPrompt="1"/>
          </p:nvPr>
        </p:nvSpPr>
        <p:spPr>
          <a:xfrm>
            <a:off x="831850" y="3508415"/>
            <a:ext cx="10515600" cy="1500187"/>
          </a:xfrm>
        </p:spPr>
        <p:txBody>
          <a:bodyPr>
            <a:normAutofit/>
          </a:bodyPr>
          <a:lstStyle>
            <a:lvl1pPr marL="0" indent="0" algn="ctr">
              <a:buNone/>
              <a:defRPr sz="3200" b="1" i="0">
                <a:solidFill>
                  <a:srgbClr val="42ABE3"/>
                </a:solidFill>
                <a:latin typeface="Open Sans SemiBold" pitchFamily="2" charset="0"/>
                <a:ea typeface="Open Sans SemiBold" pitchFamily="2" charset="0"/>
                <a:cs typeface="Open Sans SemiBol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pic>
        <p:nvPicPr>
          <p:cNvPr id="8" name="Picture 7" descr="A city skyline with many blue lights&#10;&#10;AI-generated content may be incorrect.">
            <a:extLst>
              <a:ext uri="{FF2B5EF4-FFF2-40B4-BE49-F238E27FC236}">
                <a16:creationId xmlns:a16="http://schemas.microsoft.com/office/drawing/2014/main" id="{7CFF8511-1BE4-4053-355D-247789DFBFD2}"/>
              </a:ext>
            </a:extLst>
          </p:cNvPr>
          <p:cNvPicPr>
            <a:picLocks noChangeAspect="1"/>
          </p:cNvPicPr>
          <p:nvPr userDrawn="1"/>
        </p:nvPicPr>
        <p:blipFill>
          <a:blip r:embed="rId3"/>
          <a:stretch>
            <a:fillRect/>
          </a:stretch>
        </p:blipFill>
        <p:spPr>
          <a:xfrm flipH="1">
            <a:off x="6590744" y="5575025"/>
            <a:ext cx="3772981" cy="1266000"/>
          </a:xfrm>
          <a:prstGeom prst="rect">
            <a:avLst/>
          </a:prstGeom>
        </p:spPr>
      </p:pic>
      <p:grpSp>
        <p:nvGrpSpPr>
          <p:cNvPr id="17" name="Group 16">
            <a:extLst>
              <a:ext uri="{FF2B5EF4-FFF2-40B4-BE49-F238E27FC236}">
                <a16:creationId xmlns:a16="http://schemas.microsoft.com/office/drawing/2014/main" id="{3067191C-B69B-B611-CAED-AE905CC1EAB1}"/>
              </a:ext>
            </a:extLst>
          </p:cNvPr>
          <p:cNvGrpSpPr/>
          <p:nvPr userDrawn="1"/>
        </p:nvGrpSpPr>
        <p:grpSpPr>
          <a:xfrm>
            <a:off x="-115456" y="5591999"/>
            <a:ext cx="12638560" cy="1274489"/>
            <a:chOff x="-115456" y="5591999"/>
            <a:chExt cx="12638560" cy="1274489"/>
          </a:xfrm>
        </p:grpSpPr>
        <p:pic>
          <p:nvPicPr>
            <p:cNvPr id="5" name="Picture 4" descr="A city skyline with many blue lights&#10;&#10;AI-generated content may be incorrect.">
              <a:extLst>
                <a:ext uri="{FF2B5EF4-FFF2-40B4-BE49-F238E27FC236}">
                  <a16:creationId xmlns:a16="http://schemas.microsoft.com/office/drawing/2014/main" id="{41598363-048E-6177-6064-D2391D64797E}"/>
                </a:ext>
              </a:extLst>
            </p:cNvPr>
            <p:cNvPicPr>
              <a:picLocks noChangeAspect="1"/>
            </p:cNvPicPr>
            <p:nvPr userDrawn="1"/>
          </p:nvPicPr>
          <p:blipFill>
            <a:blip r:embed="rId3"/>
            <a:stretch>
              <a:fillRect/>
            </a:stretch>
          </p:blipFill>
          <p:spPr>
            <a:xfrm>
              <a:off x="-115456" y="5600488"/>
              <a:ext cx="3772981" cy="1266000"/>
            </a:xfrm>
            <a:prstGeom prst="rect">
              <a:avLst/>
            </a:prstGeom>
          </p:spPr>
        </p:pic>
        <p:pic>
          <p:nvPicPr>
            <p:cNvPr id="6" name="Picture 5" descr="A city skyline with many blue lights&#10;&#10;AI-generated content may be incorrect.">
              <a:extLst>
                <a:ext uri="{FF2B5EF4-FFF2-40B4-BE49-F238E27FC236}">
                  <a16:creationId xmlns:a16="http://schemas.microsoft.com/office/drawing/2014/main" id="{325C84B0-6C3E-F97E-C662-C5BF151004C3}"/>
                </a:ext>
              </a:extLst>
            </p:cNvPr>
            <p:cNvPicPr>
              <a:picLocks noChangeAspect="1"/>
            </p:cNvPicPr>
            <p:nvPr userDrawn="1"/>
          </p:nvPicPr>
          <p:blipFill>
            <a:blip r:embed="rId3"/>
            <a:stretch>
              <a:fillRect/>
            </a:stretch>
          </p:blipFill>
          <p:spPr>
            <a:xfrm flipH="1">
              <a:off x="1883413" y="5599843"/>
              <a:ext cx="3772981" cy="1266000"/>
            </a:xfrm>
            <a:prstGeom prst="rect">
              <a:avLst/>
            </a:prstGeom>
          </p:spPr>
        </p:pic>
        <p:pic>
          <p:nvPicPr>
            <p:cNvPr id="7" name="Picture 6" descr="A city skyline with many blue lights&#10;&#10;AI-generated content may be incorrect.">
              <a:extLst>
                <a:ext uri="{FF2B5EF4-FFF2-40B4-BE49-F238E27FC236}">
                  <a16:creationId xmlns:a16="http://schemas.microsoft.com/office/drawing/2014/main" id="{BCF05869-0122-7A34-9782-8B8007770D13}"/>
                </a:ext>
              </a:extLst>
            </p:cNvPr>
            <p:cNvPicPr>
              <a:picLocks noChangeAspect="1"/>
            </p:cNvPicPr>
            <p:nvPr userDrawn="1"/>
          </p:nvPicPr>
          <p:blipFill>
            <a:blip r:embed="rId3"/>
            <a:stretch>
              <a:fillRect/>
            </a:stretch>
          </p:blipFill>
          <p:spPr>
            <a:xfrm>
              <a:off x="4591875" y="5591999"/>
              <a:ext cx="3772981" cy="1266000"/>
            </a:xfrm>
            <a:prstGeom prst="rect">
              <a:avLst/>
            </a:prstGeom>
          </p:spPr>
        </p:pic>
        <p:pic>
          <p:nvPicPr>
            <p:cNvPr id="11" name="Picture 10" descr="A city skyline with many blue lights&#10;&#10;AI-generated content may be incorrect.">
              <a:extLst>
                <a:ext uri="{FF2B5EF4-FFF2-40B4-BE49-F238E27FC236}">
                  <a16:creationId xmlns:a16="http://schemas.microsoft.com/office/drawing/2014/main" id="{CC619E1F-348F-EFCF-F2BB-AA9BF708EAF2}"/>
                </a:ext>
              </a:extLst>
            </p:cNvPr>
            <p:cNvPicPr>
              <a:picLocks noChangeAspect="1"/>
            </p:cNvPicPr>
            <p:nvPr userDrawn="1"/>
          </p:nvPicPr>
          <p:blipFill>
            <a:blip r:embed="rId3"/>
            <a:stretch>
              <a:fillRect/>
            </a:stretch>
          </p:blipFill>
          <p:spPr>
            <a:xfrm flipH="1">
              <a:off x="6590743" y="5592000"/>
              <a:ext cx="3772981" cy="1266000"/>
            </a:xfrm>
            <a:prstGeom prst="rect">
              <a:avLst/>
            </a:prstGeom>
          </p:spPr>
        </p:pic>
        <p:pic>
          <p:nvPicPr>
            <p:cNvPr id="16" name="Picture 15" descr="A city skyline with many blue lights&#10;&#10;AI-generated content may be incorrect.">
              <a:extLst>
                <a:ext uri="{FF2B5EF4-FFF2-40B4-BE49-F238E27FC236}">
                  <a16:creationId xmlns:a16="http://schemas.microsoft.com/office/drawing/2014/main" id="{25BEE0D5-2340-075E-6109-A3C3C1D8CC38}"/>
                </a:ext>
              </a:extLst>
            </p:cNvPr>
            <p:cNvPicPr>
              <a:picLocks noChangeAspect="1"/>
            </p:cNvPicPr>
            <p:nvPr userDrawn="1"/>
          </p:nvPicPr>
          <p:blipFill>
            <a:blip r:embed="rId3"/>
            <a:stretch>
              <a:fillRect/>
            </a:stretch>
          </p:blipFill>
          <p:spPr>
            <a:xfrm>
              <a:off x="8750123" y="5600488"/>
              <a:ext cx="377298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Tree>
    <p:extLst>
      <p:ext uri="{BB962C8B-B14F-4D97-AF65-F5344CB8AC3E}">
        <p14:creationId xmlns:p14="http://schemas.microsoft.com/office/powerpoint/2010/main" val="41956656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2_Title and Subtitle_Dus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42ABE3"/>
              </a:gs>
              <a:gs pos="11000">
                <a:srgbClr val="3B459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light&#10;&#10;AI-generated content may be incorrect.">
            <a:extLst>
              <a:ext uri="{FF2B5EF4-FFF2-40B4-BE49-F238E27FC236}">
                <a16:creationId xmlns:a16="http://schemas.microsoft.com/office/drawing/2014/main" id="{1DE38943-B87E-3DDD-2457-EC40482D9E8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ity skyline with many blue lights&#10;&#10;AI-generated content may be incorrect.">
            <a:extLst>
              <a:ext uri="{FF2B5EF4-FFF2-40B4-BE49-F238E27FC236}">
                <a16:creationId xmlns:a16="http://schemas.microsoft.com/office/drawing/2014/main" id="{7CFF8511-1BE4-4053-355D-247789DFBFD2}"/>
              </a:ext>
            </a:extLst>
          </p:cNvPr>
          <p:cNvPicPr>
            <a:picLocks noChangeAspect="1"/>
          </p:cNvPicPr>
          <p:nvPr userDrawn="1"/>
        </p:nvPicPr>
        <p:blipFill>
          <a:blip r:embed="rId3"/>
          <a:stretch>
            <a:fillRect/>
          </a:stretch>
        </p:blipFill>
        <p:spPr>
          <a:xfrm flipH="1">
            <a:off x="6590744" y="5575025"/>
            <a:ext cx="3772981" cy="1266000"/>
          </a:xfrm>
          <a:prstGeom prst="rect">
            <a:avLst/>
          </a:prstGeom>
        </p:spPr>
      </p:pic>
      <p:grpSp>
        <p:nvGrpSpPr>
          <p:cNvPr id="17" name="Group 16">
            <a:extLst>
              <a:ext uri="{FF2B5EF4-FFF2-40B4-BE49-F238E27FC236}">
                <a16:creationId xmlns:a16="http://schemas.microsoft.com/office/drawing/2014/main" id="{3067191C-B69B-B611-CAED-AE905CC1EAB1}"/>
              </a:ext>
            </a:extLst>
          </p:cNvPr>
          <p:cNvGrpSpPr/>
          <p:nvPr userDrawn="1"/>
        </p:nvGrpSpPr>
        <p:grpSpPr>
          <a:xfrm>
            <a:off x="-115456" y="5591999"/>
            <a:ext cx="12638560" cy="1274489"/>
            <a:chOff x="-115456" y="5591999"/>
            <a:chExt cx="12638560" cy="1274489"/>
          </a:xfrm>
        </p:grpSpPr>
        <p:pic>
          <p:nvPicPr>
            <p:cNvPr id="5" name="Picture 4" descr="A city skyline with many blue lights&#10;&#10;AI-generated content may be incorrect.">
              <a:extLst>
                <a:ext uri="{FF2B5EF4-FFF2-40B4-BE49-F238E27FC236}">
                  <a16:creationId xmlns:a16="http://schemas.microsoft.com/office/drawing/2014/main" id="{41598363-048E-6177-6064-D2391D64797E}"/>
                </a:ext>
              </a:extLst>
            </p:cNvPr>
            <p:cNvPicPr>
              <a:picLocks noChangeAspect="1"/>
            </p:cNvPicPr>
            <p:nvPr userDrawn="1"/>
          </p:nvPicPr>
          <p:blipFill>
            <a:blip r:embed="rId3"/>
            <a:stretch>
              <a:fillRect/>
            </a:stretch>
          </p:blipFill>
          <p:spPr>
            <a:xfrm>
              <a:off x="-115456" y="5600488"/>
              <a:ext cx="3772981" cy="1266000"/>
            </a:xfrm>
            <a:prstGeom prst="rect">
              <a:avLst/>
            </a:prstGeom>
          </p:spPr>
        </p:pic>
        <p:pic>
          <p:nvPicPr>
            <p:cNvPr id="6" name="Picture 5" descr="A city skyline with many blue lights&#10;&#10;AI-generated content may be incorrect.">
              <a:extLst>
                <a:ext uri="{FF2B5EF4-FFF2-40B4-BE49-F238E27FC236}">
                  <a16:creationId xmlns:a16="http://schemas.microsoft.com/office/drawing/2014/main" id="{325C84B0-6C3E-F97E-C662-C5BF151004C3}"/>
                </a:ext>
              </a:extLst>
            </p:cNvPr>
            <p:cNvPicPr>
              <a:picLocks noChangeAspect="1"/>
            </p:cNvPicPr>
            <p:nvPr userDrawn="1"/>
          </p:nvPicPr>
          <p:blipFill>
            <a:blip r:embed="rId3"/>
            <a:stretch>
              <a:fillRect/>
            </a:stretch>
          </p:blipFill>
          <p:spPr>
            <a:xfrm flipH="1">
              <a:off x="1883413" y="5599843"/>
              <a:ext cx="3772981" cy="1266000"/>
            </a:xfrm>
            <a:prstGeom prst="rect">
              <a:avLst/>
            </a:prstGeom>
          </p:spPr>
        </p:pic>
        <p:pic>
          <p:nvPicPr>
            <p:cNvPr id="7" name="Picture 6" descr="A city skyline with many blue lights&#10;&#10;AI-generated content may be incorrect.">
              <a:extLst>
                <a:ext uri="{FF2B5EF4-FFF2-40B4-BE49-F238E27FC236}">
                  <a16:creationId xmlns:a16="http://schemas.microsoft.com/office/drawing/2014/main" id="{BCF05869-0122-7A34-9782-8B8007770D13}"/>
                </a:ext>
              </a:extLst>
            </p:cNvPr>
            <p:cNvPicPr>
              <a:picLocks noChangeAspect="1"/>
            </p:cNvPicPr>
            <p:nvPr userDrawn="1"/>
          </p:nvPicPr>
          <p:blipFill>
            <a:blip r:embed="rId3"/>
            <a:stretch>
              <a:fillRect/>
            </a:stretch>
          </p:blipFill>
          <p:spPr>
            <a:xfrm>
              <a:off x="4591875" y="5591999"/>
              <a:ext cx="3772981" cy="1266000"/>
            </a:xfrm>
            <a:prstGeom prst="rect">
              <a:avLst/>
            </a:prstGeom>
          </p:spPr>
        </p:pic>
        <p:pic>
          <p:nvPicPr>
            <p:cNvPr id="11" name="Picture 10" descr="A city skyline with many blue lights&#10;&#10;AI-generated content may be incorrect.">
              <a:extLst>
                <a:ext uri="{FF2B5EF4-FFF2-40B4-BE49-F238E27FC236}">
                  <a16:creationId xmlns:a16="http://schemas.microsoft.com/office/drawing/2014/main" id="{CC619E1F-348F-EFCF-F2BB-AA9BF708EAF2}"/>
                </a:ext>
              </a:extLst>
            </p:cNvPr>
            <p:cNvPicPr>
              <a:picLocks noChangeAspect="1"/>
            </p:cNvPicPr>
            <p:nvPr userDrawn="1"/>
          </p:nvPicPr>
          <p:blipFill>
            <a:blip r:embed="rId3"/>
            <a:stretch>
              <a:fillRect/>
            </a:stretch>
          </p:blipFill>
          <p:spPr>
            <a:xfrm flipH="1">
              <a:off x="6590743" y="5592000"/>
              <a:ext cx="3772981" cy="1266000"/>
            </a:xfrm>
            <a:prstGeom prst="rect">
              <a:avLst/>
            </a:prstGeom>
          </p:spPr>
        </p:pic>
        <p:pic>
          <p:nvPicPr>
            <p:cNvPr id="16" name="Picture 15" descr="A city skyline with many blue lights&#10;&#10;AI-generated content may be incorrect.">
              <a:extLst>
                <a:ext uri="{FF2B5EF4-FFF2-40B4-BE49-F238E27FC236}">
                  <a16:creationId xmlns:a16="http://schemas.microsoft.com/office/drawing/2014/main" id="{25BEE0D5-2340-075E-6109-A3C3C1D8CC38}"/>
                </a:ext>
              </a:extLst>
            </p:cNvPr>
            <p:cNvPicPr>
              <a:picLocks noChangeAspect="1"/>
            </p:cNvPicPr>
            <p:nvPr userDrawn="1"/>
          </p:nvPicPr>
          <p:blipFill>
            <a:blip r:embed="rId3"/>
            <a:stretch>
              <a:fillRect/>
            </a:stretch>
          </p:blipFill>
          <p:spPr>
            <a:xfrm>
              <a:off x="8750123" y="5600488"/>
              <a:ext cx="377298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Content Placeholder 2">
            <a:extLst>
              <a:ext uri="{FF2B5EF4-FFF2-40B4-BE49-F238E27FC236}">
                <a16:creationId xmlns:a16="http://schemas.microsoft.com/office/drawing/2014/main" id="{D5D4767A-CB43-DDF1-3971-339148541C2B}"/>
              </a:ext>
            </a:extLst>
          </p:cNvPr>
          <p:cNvSpPr>
            <a:spLocks noGrp="1"/>
          </p:cNvSpPr>
          <p:nvPr>
            <p:ph idx="1"/>
          </p:nvPr>
        </p:nvSpPr>
        <p:spPr>
          <a:xfrm>
            <a:off x="394315" y="1357460"/>
            <a:ext cx="11381889" cy="4402317"/>
          </a:xfrm>
        </p:spPr>
        <p:txBody>
          <a:bodyPr/>
          <a:lstStyle>
            <a:lvl1pPr>
              <a:defRPr b="0" i="0">
                <a:latin typeface="Open Sans Light" pitchFamily="2" charset="0"/>
                <a:ea typeface="Open Sans Light" pitchFamily="2" charset="0"/>
                <a:cs typeface="Open Sans Light" pitchFamily="2" charset="0"/>
              </a:defRPr>
            </a:lvl1pPr>
            <a:lvl2pPr>
              <a:defRPr b="0" i="0">
                <a:latin typeface="Open Sans Light" pitchFamily="2" charset="0"/>
                <a:ea typeface="Open Sans Light" pitchFamily="2" charset="0"/>
                <a:cs typeface="Open Sans Light" pitchFamily="2" charset="0"/>
              </a:defRPr>
            </a:lvl2pPr>
            <a:lvl3pPr>
              <a:defRPr b="0" i="0">
                <a:latin typeface="Open Sans Light" pitchFamily="2" charset="0"/>
                <a:ea typeface="Open Sans Light" pitchFamily="2" charset="0"/>
                <a:cs typeface="Open Sans Light" pitchFamily="2" charset="0"/>
              </a:defRPr>
            </a:lvl3pPr>
            <a:lvl4pPr>
              <a:defRPr b="0" i="0">
                <a:latin typeface="Open Sans Light" pitchFamily="2" charset="0"/>
                <a:ea typeface="Open Sans Light" pitchFamily="2" charset="0"/>
                <a:cs typeface="Open Sans Light" pitchFamily="2" charset="0"/>
              </a:defRPr>
            </a:lvl4pPr>
            <a:lvl5pPr>
              <a:defRPr b="0" i="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432706FC-B096-B52E-4615-7DC39DAD98F2}"/>
              </a:ext>
            </a:extLst>
          </p:cNvPr>
          <p:cNvSpPr>
            <a:spLocks noGrp="1"/>
          </p:cNvSpPr>
          <p:nvPr>
            <p:ph type="title" hasCustomPrompt="1"/>
          </p:nvPr>
        </p:nvSpPr>
        <p:spPr>
          <a:xfrm>
            <a:off x="394316" y="367259"/>
            <a:ext cx="11381889" cy="880044"/>
          </a:xfrm>
        </p:spPr>
        <p:txBody>
          <a:bodyPr>
            <a:normAutofit/>
          </a:bodyPr>
          <a:lstStyle>
            <a:lvl1pPr>
              <a:defRPr sz="4400" b="1" i="0">
                <a:solidFill>
                  <a:srgbClr val="3B4598"/>
                </a:solidFill>
                <a:latin typeface="Open Sans ExtraBold" pitchFamily="2" charset="0"/>
                <a:ea typeface="Open Sans ExtraBold" pitchFamily="2" charset="0"/>
                <a:cs typeface="Open Sans ExtraBold" pitchFamily="2" charset="0"/>
              </a:defRPr>
            </a:lvl1pPr>
          </a:lstStyle>
          <a:p>
            <a:r>
              <a:rPr lang="en-US"/>
              <a:t>Click to add title</a:t>
            </a:r>
          </a:p>
        </p:txBody>
      </p:sp>
    </p:spTree>
    <p:extLst>
      <p:ext uri="{BB962C8B-B14F-4D97-AF65-F5344CB8AC3E}">
        <p14:creationId xmlns:p14="http://schemas.microsoft.com/office/powerpoint/2010/main" val="11609229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Subtitle_Dus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42ABE3"/>
              </a:gs>
              <a:gs pos="11000">
                <a:srgbClr val="3B459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light&#10;&#10;AI-generated content may be incorrect.">
            <a:extLst>
              <a:ext uri="{FF2B5EF4-FFF2-40B4-BE49-F238E27FC236}">
                <a16:creationId xmlns:a16="http://schemas.microsoft.com/office/drawing/2014/main" id="{1DE38943-B87E-3DDD-2457-EC40482D9E8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ity skyline with many blue lights&#10;&#10;AI-generated content may be incorrect.">
            <a:extLst>
              <a:ext uri="{FF2B5EF4-FFF2-40B4-BE49-F238E27FC236}">
                <a16:creationId xmlns:a16="http://schemas.microsoft.com/office/drawing/2014/main" id="{7CFF8511-1BE4-4053-355D-247789DFBFD2}"/>
              </a:ext>
            </a:extLst>
          </p:cNvPr>
          <p:cNvPicPr>
            <a:picLocks noChangeAspect="1"/>
          </p:cNvPicPr>
          <p:nvPr userDrawn="1"/>
        </p:nvPicPr>
        <p:blipFill>
          <a:blip r:embed="rId3"/>
          <a:stretch>
            <a:fillRect/>
          </a:stretch>
        </p:blipFill>
        <p:spPr>
          <a:xfrm flipH="1">
            <a:off x="6590744" y="5575025"/>
            <a:ext cx="3772981" cy="1266000"/>
          </a:xfrm>
          <a:prstGeom prst="rect">
            <a:avLst/>
          </a:prstGeom>
        </p:spPr>
      </p:pic>
      <p:grpSp>
        <p:nvGrpSpPr>
          <p:cNvPr id="17" name="Group 16">
            <a:extLst>
              <a:ext uri="{FF2B5EF4-FFF2-40B4-BE49-F238E27FC236}">
                <a16:creationId xmlns:a16="http://schemas.microsoft.com/office/drawing/2014/main" id="{3067191C-B69B-B611-CAED-AE905CC1EAB1}"/>
              </a:ext>
            </a:extLst>
          </p:cNvPr>
          <p:cNvGrpSpPr/>
          <p:nvPr userDrawn="1"/>
        </p:nvGrpSpPr>
        <p:grpSpPr>
          <a:xfrm>
            <a:off x="-115456" y="5591999"/>
            <a:ext cx="12638560" cy="1274489"/>
            <a:chOff x="-115456" y="5591999"/>
            <a:chExt cx="12638560" cy="1274489"/>
          </a:xfrm>
        </p:grpSpPr>
        <p:pic>
          <p:nvPicPr>
            <p:cNvPr id="5" name="Picture 4" descr="A city skyline with many blue lights&#10;&#10;AI-generated content may be incorrect.">
              <a:extLst>
                <a:ext uri="{FF2B5EF4-FFF2-40B4-BE49-F238E27FC236}">
                  <a16:creationId xmlns:a16="http://schemas.microsoft.com/office/drawing/2014/main" id="{41598363-048E-6177-6064-D2391D64797E}"/>
                </a:ext>
              </a:extLst>
            </p:cNvPr>
            <p:cNvPicPr>
              <a:picLocks noChangeAspect="1"/>
            </p:cNvPicPr>
            <p:nvPr userDrawn="1"/>
          </p:nvPicPr>
          <p:blipFill>
            <a:blip r:embed="rId3"/>
            <a:stretch>
              <a:fillRect/>
            </a:stretch>
          </p:blipFill>
          <p:spPr>
            <a:xfrm>
              <a:off x="-115456" y="5600488"/>
              <a:ext cx="3772981" cy="1266000"/>
            </a:xfrm>
            <a:prstGeom prst="rect">
              <a:avLst/>
            </a:prstGeom>
          </p:spPr>
        </p:pic>
        <p:pic>
          <p:nvPicPr>
            <p:cNvPr id="6" name="Picture 5" descr="A city skyline with many blue lights&#10;&#10;AI-generated content may be incorrect.">
              <a:extLst>
                <a:ext uri="{FF2B5EF4-FFF2-40B4-BE49-F238E27FC236}">
                  <a16:creationId xmlns:a16="http://schemas.microsoft.com/office/drawing/2014/main" id="{325C84B0-6C3E-F97E-C662-C5BF151004C3}"/>
                </a:ext>
              </a:extLst>
            </p:cNvPr>
            <p:cNvPicPr>
              <a:picLocks noChangeAspect="1"/>
            </p:cNvPicPr>
            <p:nvPr userDrawn="1"/>
          </p:nvPicPr>
          <p:blipFill>
            <a:blip r:embed="rId3"/>
            <a:stretch>
              <a:fillRect/>
            </a:stretch>
          </p:blipFill>
          <p:spPr>
            <a:xfrm flipH="1">
              <a:off x="1883413" y="5599843"/>
              <a:ext cx="3772981" cy="1266000"/>
            </a:xfrm>
            <a:prstGeom prst="rect">
              <a:avLst/>
            </a:prstGeom>
          </p:spPr>
        </p:pic>
        <p:pic>
          <p:nvPicPr>
            <p:cNvPr id="7" name="Picture 6" descr="A city skyline with many blue lights&#10;&#10;AI-generated content may be incorrect.">
              <a:extLst>
                <a:ext uri="{FF2B5EF4-FFF2-40B4-BE49-F238E27FC236}">
                  <a16:creationId xmlns:a16="http://schemas.microsoft.com/office/drawing/2014/main" id="{BCF05869-0122-7A34-9782-8B8007770D13}"/>
                </a:ext>
              </a:extLst>
            </p:cNvPr>
            <p:cNvPicPr>
              <a:picLocks noChangeAspect="1"/>
            </p:cNvPicPr>
            <p:nvPr userDrawn="1"/>
          </p:nvPicPr>
          <p:blipFill>
            <a:blip r:embed="rId3"/>
            <a:stretch>
              <a:fillRect/>
            </a:stretch>
          </p:blipFill>
          <p:spPr>
            <a:xfrm>
              <a:off x="4591875" y="5591999"/>
              <a:ext cx="3772981" cy="1266000"/>
            </a:xfrm>
            <a:prstGeom prst="rect">
              <a:avLst/>
            </a:prstGeom>
          </p:spPr>
        </p:pic>
        <p:pic>
          <p:nvPicPr>
            <p:cNvPr id="11" name="Picture 10" descr="A city skyline with many blue lights&#10;&#10;AI-generated content may be incorrect.">
              <a:extLst>
                <a:ext uri="{FF2B5EF4-FFF2-40B4-BE49-F238E27FC236}">
                  <a16:creationId xmlns:a16="http://schemas.microsoft.com/office/drawing/2014/main" id="{CC619E1F-348F-EFCF-F2BB-AA9BF708EAF2}"/>
                </a:ext>
              </a:extLst>
            </p:cNvPr>
            <p:cNvPicPr>
              <a:picLocks noChangeAspect="1"/>
            </p:cNvPicPr>
            <p:nvPr userDrawn="1"/>
          </p:nvPicPr>
          <p:blipFill>
            <a:blip r:embed="rId3"/>
            <a:stretch>
              <a:fillRect/>
            </a:stretch>
          </p:blipFill>
          <p:spPr>
            <a:xfrm flipH="1">
              <a:off x="6590743" y="5592000"/>
              <a:ext cx="3772981" cy="1266000"/>
            </a:xfrm>
            <a:prstGeom prst="rect">
              <a:avLst/>
            </a:prstGeom>
          </p:spPr>
        </p:pic>
        <p:pic>
          <p:nvPicPr>
            <p:cNvPr id="16" name="Picture 15" descr="A city skyline with many blue lights&#10;&#10;AI-generated content may be incorrect.">
              <a:extLst>
                <a:ext uri="{FF2B5EF4-FFF2-40B4-BE49-F238E27FC236}">
                  <a16:creationId xmlns:a16="http://schemas.microsoft.com/office/drawing/2014/main" id="{25BEE0D5-2340-075E-6109-A3C3C1D8CC38}"/>
                </a:ext>
              </a:extLst>
            </p:cNvPr>
            <p:cNvPicPr>
              <a:picLocks noChangeAspect="1"/>
            </p:cNvPicPr>
            <p:nvPr userDrawn="1"/>
          </p:nvPicPr>
          <p:blipFill>
            <a:blip r:embed="rId3"/>
            <a:stretch>
              <a:fillRect/>
            </a:stretch>
          </p:blipFill>
          <p:spPr>
            <a:xfrm>
              <a:off x="8750123" y="5600488"/>
              <a:ext cx="377298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49A06A9C-FB58-4491-3974-B1E6EA36892D}"/>
              </a:ext>
            </a:extLst>
          </p:cNvPr>
          <p:cNvSpPr>
            <a:spLocks noGrp="1"/>
          </p:cNvSpPr>
          <p:nvPr>
            <p:ph type="title" hasCustomPrompt="1"/>
          </p:nvPr>
        </p:nvSpPr>
        <p:spPr>
          <a:xfrm>
            <a:off x="394316" y="367259"/>
            <a:ext cx="11381889" cy="880044"/>
          </a:xfrm>
        </p:spPr>
        <p:txBody>
          <a:bodyPr>
            <a:normAutofit/>
          </a:bodyPr>
          <a:lstStyle>
            <a:lvl1pPr>
              <a:defRPr sz="4400" b="1" i="0">
                <a:solidFill>
                  <a:srgbClr val="3B4598"/>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4" name="Content Placeholder 2">
            <a:extLst>
              <a:ext uri="{FF2B5EF4-FFF2-40B4-BE49-F238E27FC236}">
                <a16:creationId xmlns:a16="http://schemas.microsoft.com/office/drawing/2014/main" id="{C7BC5458-4486-FE70-DBF3-3F5730396A06}"/>
              </a:ext>
            </a:extLst>
          </p:cNvPr>
          <p:cNvSpPr>
            <a:spLocks noGrp="1"/>
          </p:cNvSpPr>
          <p:nvPr>
            <p:ph sz="half" idx="1"/>
          </p:nvPr>
        </p:nvSpPr>
        <p:spPr>
          <a:xfrm>
            <a:off x="394316" y="1349603"/>
            <a:ext cx="5625484" cy="4421496"/>
          </a:xfrm>
        </p:spPr>
        <p:txBody>
          <a:bodyPr/>
          <a:lstStyle>
            <a:lvl1pPr>
              <a:defRPr b="0" i="0">
                <a:latin typeface="Open Sans Light" pitchFamily="2" charset="0"/>
                <a:ea typeface="Open Sans Light" pitchFamily="2" charset="0"/>
                <a:cs typeface="Open Sans Light" pitchFamily="2" charset="0"/>
              </a:defRPr>
            </a:lvl1pPr>
            <a:lvl2pPr>
              <a:defRPr b="0" i="0">
                <a:latin typeface="Open Sans Light" pitchFamily="2" charset="0"/>
                <a:ea typeface="Open Sans Light" pitchFamily="2" charset="0"/>
                <a:cs typeface="Open Sans Light" pitchFamily="2" charset="0"/>
              </a:defRPr>
            </a:lvl2pPr>
            <a:lvl3pPr>
              <a:defRPr b="0" i="0">
                <a:latin typeface="Open Sans Light" pitchFamily="2" charset="0"/>
                <a:ea typeface="Open Sans Light" pitchFamily="2" charset="0"/>
                <a:cs typeface="Open Sans Light" pitchFamily="2" charset="0"/>
              </a:defRPr>
            </a:lvl3pPr>
            <a:lvl4pPr>
              <a:defRPr b="0" i="0">
                <a:latin typeface="Open Sans Light" pitchFamily="2" charset="0"/>
                <a:ea typeface="Open Sans Light" pitchFamily="2" charset="0"/>
                <a:cs typeface="Open Sans Light" pitchFamily="2" charset="0"/>
              </a:defRPr>
            </a:lvl4pPr>
            <a:lvl5pPr>
              <a:defRPr b="0" i="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2">
            <a:extLst>
              <a:ext uri="{FF2B5EF4-FFF2-40B4-BE49-F238E27FC236}">
                <a16:creationId xmlns:a16="http://schemas.microsoft.com/office/drawing/2014/main" id="{901EA29B-6DEB-BEA0-914D-B70BED13D1F3}"/>
              </a:ext>
            </a:extLst>
          </p:cNvPr>
          <p:cNvSpPr>
            <a:spLocks noGrp="1"/>
          </p:cNvSpPr>
          <p:nvPr>
            <p:ph sz="half" idx="10"/>
          </p:nvPr>
        </p:nvSpPr>
        <p:spPr>
          <a:xfrm>
            <a:off x="6150721" y="1347708"/>
            <a:ext cx="5625484" cy="4421496"/>
          </a:xfrm>
        </p:spPr>
        <p:txBody>
          <a:bodyPr/>
          <a:lstStyle>
            <a:lvl1pPr>
              <a:defRPr b="0" i="0">
                <a:latin typeface="Open Sans Light" pitchFamily="2" charset="0"/>
                <a:ea typeface="Open Sans Light" pitchFamily="2" charset="0"/>
                <a:cs typeface="Open Sans Light" pitchFamily="2" charset="0"/>
              </a:defRPr>
            </a:lvl1pPr>
            <a:lvl2pPr>
              <a:defRPr b="0" i="0">
                <a:latin typeface="Open Sans Light" pitchFamily="2" charset="0"/>
                <a:ea typeface="Open Sans Light" pitchFamily="2" charset="0"/>
                <a:cs typeface="Open Sans Light" pitchFamily="2" charset="0"/>
              </a:defRPr>
            </a:lvl2pPr>
            <a:lvl3pPr>
              <a:defRPr b="0" i="0">
                <a:latin typeface="Open Sans Light" pitchFamily="2" charset="0"/>
                <a:ea typeface="Open Sans Light" pitchFamily="2" charset="0"/>
                <a:cs typeface="Open Sans Light" pitchFamily="2" charset="0"/>
              </a:defRPr>
            </a:lvl3pPr>
            <a:lvl4pPr>
              <a:defRPr b="0" i="0">
                <a:latin typeface="Open Sans Light" pitchFamily="2" charset="0"/>
                <a:ea typeface="Open Sans Light" pitchFamily="2" charset="0"/>
                <a:cs typeface="Open Sans Light" pitchFamily="2" charset="0"/>
              </a:defRPr>
            </a:lvl4pPr>
            <a:lvl5pPr>
              <a:defRPr b="0" i="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17522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4_Title and Subtitle_Dus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42ABE3"/>
              </a:gs>
              <a:gs pos="11000">
                <a:srgbClr val="3B459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light&#10;&#10;AI-generated content may be incorrect.">
            <a:extLst>
              <a:ext uri="{FF2B5EF4-FFF2-40B4-BE49-F238E27FC236}">
                <a16:creationId xmlns:a16="http://schemas.microsoft.com/office/drawing/2014/main" id="{1DE38943-B87E-3DDD-2457-EC40482D9E8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ity skyline with many blue lights&#10;&#10;AI-generated content may be incorrect.">
            <a:extLst>
              <a:ext uri="{FF2B5EF4-FFF2-40B4-BE49-F238E27FC236}">
                <a16:creationId xmlns:a16="http://schemas.microsoft.com/office/drawing/2014/main" id="{7CFF8511-1BE4-4053-355D-247789DFBFD2}"/>
              </a:ext>
            </a:extLst>
          </p:cNvPr>
          <p:cNvPicPr>
            <a:picLocks noChangeAspect="1"/>
          </p:cNvPicPr>
          <p:nvPr userDrawn="1"/>
        </p:nvPicPr>
        <p:blipFill>
          <a:blip r:embed="rId3"/>
          <a:stretch>
            <a:fillRect/>
          </a:stretch>
        </p:blipFill>
        <p:spPr>
          <a:xfrm flipH="1">
            <a:off x="6590744" y="5575025"/>
            <a:ext cx="3772981" cy="1266000"/>
          </a:xfrm>
          <a:prstGeom prst="rect">
            <a:avLst/>
          </a:prstGeom>
        </p:spPr>
      </p:pic>
      <p:grpSp>
        <p:nvGrpSpPr>
          <p:cNvPr id="17" name="Group 16">
            <a:extLst>
              <a:ext uri="{FF2B5EF4-FFF2-40B4-BE49-F238E27FC236}">
                <a16:creationId xmlns:a16="http://schemas.microsoft.com/office/drawing/2014/main" id="{3067191C-B69B-B611-CAED-AE905CC1EAB1}"/>
              </a:ext>
            </a:extLst>
          </p:cNvPr>
          <p:cNvGrpSpPr/>
          <p:nvPr userDrawn="1"/>
        </p:nvGrpSpPr>
        <p:grpSpPr>
          <a:xfrm>
            <a:off x="-115456" y="5591999"/>
            <a:ext cx="12638560" cy="1274489"/>
            <a:chOff x="-115456" y="5591999"/>
            <a:chExt cx="12638560" cy="1274489"/>
          </a:xfrm>
        </p:grpSpPr>
        <p:pic>
          <p:nvPicPr>
            <p:cNvPr id="5" name="Picture 4" descr="A city skyline with many blue lights&#10;&#10;AI-generated content may be incorrect.">
              <a:extLst>
                <a:ext uri="{FF2B5EF4-FFF2-40B4-BE49-F238E27FC236}">
                  <a16:creationId xmlns:a16="http://schemas.microsoft.com/office/drawing/2014/main" id="{41598363-048E-6177-6064-D2391D64797E}"/>
                </a:ext>
              </a:extLst>
            </p:cNvPr>
            <p:cNvPicPr>
              <a:picLocks noChangeAspect="1"/>
            </p:cNvPicPr>
            <p:nvPr userDrawn="1"/>
          </p:nvPicPr>
          <p:blipFill>
            <a:blip r:embed="rId3"/>
            <a:stretch>
              <a:fillRect/>
            </a:stretch>
          </p:blipFill>
          <p:spPr>
            <a:xfrm>
              <a:off x="-115456" y="5600488"/>
              <a:ext cx="3772981" cy="1266000"/>
            </a:xfrm>
            <a:prstGeom prst="rect">
              <a:avLst/>
            </a:prstGeom>
          </p:spPr>
        </p:pic>
        <p:pic>
          <p:nvPicPr>
            <p:cNvPr id="6" name="Picture 5" descr="A city skyline with many blue lights&#10;&#10;AI-generated content may be incorrect.">
              <a:extLst>
                <a:ext uri="{FF2B5EF4-FFF2-40B4-BE49-F238E27FC236}">
                  <a16:creationId xmlns:a16="http://schemas.microsoft.com/office/drawing/2014/main" id="{325C84B0-6C3E-F97E-C662-C5BF151004C3}"/>
                </a:ext>
              </a:extLst>
            </p:cNvPr>
            <p:cNvPicPr>
              <a:picLocks noChangeAspect="1"/>
            </p:cNvPicPr>
            <p:nvPr userDrawn="1"/>
          </p:nvPicPr>
          <p:blipFill>
            <a:blip r:embed="rId3"/>
            <a:stretch>
              <a:fillRect/>
            </a:stretch>
          </p:blipFill>
          <p:spPr>
            <a:xfrm flipH="1">
              <a:off x="1883413" y="5599843"/>
              <a:ext cx="3772981" cy="1266000"/>
            </a:xfrm>
            <a:prstGeom prst="rect">
              <a:avLst/>
            </a:prstGeom>
          </p:spPr>
        </p:pic>
        <p:pic>
          <p:nvPicPr>
            <p:cNvPr id="7" name="Picture 6" descr="A city skyline with many blue lights&#10;&#10;AI-generated content may be incorrect.">
              <a:extLst>
                <a:ext uri="{FF2B5EF4-FFF2-40B4-BE49-F238E27FC236}">
                  <a16:creationId xmlns:a16="http://schemas.microsoft.com/office/drawing/2014/main" id="{BCF05869-0122-7A34-9782-8B8007770D13}"/>
                </a:ext>
              </a:extLst>
            </p:cNvPr>
            <p:cNvPicPr>
              <a:picLocks noChangeAspect="1"/>
            </p:cNvPicPr>
            <p:nvPr userDrawn="1"/>
          </p:nvPicPr>
          <p:blipFill>
            <a:blip r:embed="rId3"/>
            <a:stretch>
              <a:fillRect/>
            </a:stretch>
          </p:blipFill>
          <p:spPr>
            <a:xfrm>
              <a:off x="4591875" y="5591999"/>
              <a:ext cx="3772981" cy="1266000"/>
            </a:xfrm>
            <a:prstGeom prst="rect">
              <a:avLst/>
            </a:prstGeom>
          </p:spPr>
        </p:pic>
        <p:pic>
          <p:nvPicPr>
            <p:cNvPr id="11" name="Picture 10" descr="A city skyline with many blue lights&#10;&#10;AI-generated content may be incorrect.">
              <a:extLst>
                <a:ext uri="{FF2B5EF4-FFF2-40B4-BE49-F238E27FC236}">
                  <a16:creationId xmlns:a16="http://schemas.microsoft.com/office/drawing/2014/main" id="{CC619E1F-348F-EFCF-F2BB-AA9BF708EAF2}"/>
                </a:ext>
              </a:extLst>
            </p:cNvPr>
            <p:cNvPicPr>
              <a:picLocks noChangeAspect="1"/>
            </p:cNvPicPr>
            <p:nvPr userDrawn="1"/>
          </p:nvPicPr>
          <p:blipFill>
            <a:blip r:embed="rId3"/>
            <a:stretch>
              <a:fillRect/>
            </a:stretch>
          </p:blipFill>
          <p:spPr>
            <a:xfrm flipH="1">
              <a:off x="6590743" y="5592000"/>
              <a:ext cx="3772981" cy="1266000"/>
            </a:xfrm>
            <a:prstGeom prst="rect">
              <a:avLst/>
            </a:prstGeom>
          </p:spPr>
        </p:pic>
        <p:pic>
          <p:nvPicPr>
            <p:cNvPr id="16" name="Picture 15" descr="A city skyline with many blue lights&#10;&#10;AI-generated content may be incorrect.">
              <a:extLst>
                <a:ext uri="{FF2B5EF4-FFF2-40B4-BE49-F238E27FC236}">
                  <a16:creationId xmlns:a16="http://schemas.microsoft.com/office/drawing/2014/main" id="{25BEE0D5-2340-075E-6109-A3C3C1D8CC38}"/>
                </a:ext>
              </a:extLst>
            </p:cNvPr>
            <p:cNvPicPr>
              <a:picLocks noChangeAspect="1"/>
            </p:cNvPicPr>
            <p:nvPr userDrawn="1"/>
          </p:nvPicPr>
          <p:blipFill>
            <a:blip r:embed="rId3"/>
            <a:stretch>
              <a:fillRect/>
            </a:stretch>
          </p:blipFill>
          <p:spPr>
            <a:xfrm>
              <a:off x="8750123" y="5600488"/>
              <a:ext cx="377298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A2936479-8D30-0366-98A8-B1F99459F4AF}"/>
              </a:ext>
            </a:extLst>
          </p:cNvPr>
          <p:cNvSpPr>
            <a:spLocks noGrp="1"/>
          </p:cNvSpPr>
          <p:nvPr>
            <p:ph type="title" hasCustomPrompt="1"/>
          </p:nvPr>
        </p:nvSpPr>
        <p:spPr>
          <a:xfrm>
            <a:off x="394316" y="367259"/>
            <a:ext cx="11381889" cy="880044"/>
          </a:xfrm>
        </p:spPr>
        <p:txBody>
          <a:bodyPr>
            <a:normAutofit/>
          </a:bodyPr>
          <a:lstStyle>
            <a:lvl1pPr>
              <a:defRPr sz="4400" b="1" i="0">
                <a:solidFill>
                  <a:srgbClr val="3B4598"/>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4" name="Content Placeholder 2">
            <a:extLst>
              <a:ext uri="{FF2B5EF4-FFF2-40B4-BE49-F238E27FC236}">
                <a16:creationId xmlns:a16="http://schemas.microsoft.com/office/drawing/2014/main" id="{85F462C1-2CFF-D0A0-6B38-AB8AFBAE6F58}"/>
              </a:ext>
            </a:extLst>
          </p:cNvPr>
          <p:cNvSpPr>
            <a:spLocks noGrp="1"/>
          </p:cNvSpPr>
          <p:nvPr>
            <p:ph idx="10" hasCustomPrompt="1"/>
          </p:nvPr>
        </p:nvSpPr>
        <p:spPr>
          <a:xfrm>
            <a:off x="394316" y="3963177"/>
            <a:ext cx="11381889" cy="1796600"/>
          </a:xfrm>
        </p:spPr>
        <p:txBody>
          <a:bodyPr/>
          <a:lstStyle>
            <a:lvl1pPr>
              <a:defRPr>
                <a:latin typeface="Open Sans Light" pitchFamily="2" charset="0"/>
                <a:ea typeface="Open Sans Light" pitchFamily="2" charset="0"/>
                <a:cs typeface="Open Sans Light" pitchFamily="2" charset="0"/>
              </a:defRPr>
            </a:lvl1pPr>
          </a:lstStyle>
          <a:p>
            <a:pPr lvl="0"/>
            <a:r>
              <a:rPr lang="en-US"/>
              <a:t>Click to edit text</a:t>
            </a:r>
          </a:p>
        </p:txBody>
      </p:sp>
      <p:sp>
        <p:nvSpPr>
          <p:cNvPr id="13" name="Content Placeholder 3">
            <a:extLst>
              <a:ext uri="{FF2B5EF4-FFF2-40B4-BE49-F238E27FC236}">
                <a16:creationId xmlns:a16="http://schemas.microsoft.com/office/drawing/2014/main" id="{89B68249-C779-95E6-8347-096090E8A8B2}"/>
              </a:ext>
            </a:extLst>
          </p:cNvPr>
          <p:cNvSpPr>
            <a:spLocks noGrp="1"/>
          </p:cNvSpPr>
          <p:nvPr>
            <p:ph sz="half" idx="2" hasCustomPrompt="1"/>
          </p:nvPr>
        </p:nvSpPr>
        <p:spPr>
          <a:xfrm>
            <a:off x="6151106" y="1347708"/>
            <a:ext cx="5628821" cy="2518929"/>
          </a:xfrm>
        </p:spPr>
        <p:txBody>
          <a:bodyPr/>
          <a:lstStyle>
            <a:lvl1pPr>
              <a:defRPr>
                <a:latin typeface="Open Sans Light" pitchFamily="2" charset="0"/>
                <a:ea typeface="Open Sans Light" pitchFamily="2" charset="0"/>
                <a:cs typeface="Open Sans Light" pitchFamily="2" charset="0"/>
              </a:defRPr>
            </a:lvl1pPr>
          </a:lstStyle>
          <a:p>
            <a:pPr lvl="0"/>
            <a:r>
              <a:rPr lang="en-US"/>
              <a:t>Click to add image</a:t>
            </a:r>
          </a:p>
        </p:txBody>
      </p:sp>
      <p:sp>
        <p:nvSpPr>
          <p:cNvPr id="14" name="Content Placeholder 3">
            <a:extLst>
              <a:ext uri="{FF2B5EF4-FFF2-40B4-BE49-F238E27FC236}">
                <a16:creationId xmlns:a16="http://schemas.microsoft.com/office/drawing/2014/main" id="{5B8F2154-FAB8-6148-B867-71F96F377399}"/>
              </a:ext>
            </a:extLst>
          </p:cNvPr>
          <p:cNvSpPr>
            <a:spLocks noGrp="1"/>
          </p:cNvSpPr>
          <p:nvPr>
            <p:ph sz="half" idx="11" hasCustomPrompt="1"/>
          </p:nvPr>
        </p:nvSpPr>
        <p:spPr>
          <a:xfrm>
            <a:off x="406507" y="1347708"/>
            <a:ext cx="5628821" cy="2518929"/>
          </a:xfrm>
        </p:spPr>
        <p:txBody>
          <a:bodyPr/>
          <a:lstStyle>
            <a:lvl1pPr>
              <a:defRPr>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26502374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_Title and Subtitle_Dus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42ABE3"/>
              </a:gs>
              <a:gs pos="11000">
                <a:srgbClr val="3B459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light&#10;&#10;AI-generated content may be incorrect.">
            <a:extLst>
              <a:ext uri="{FF2B5EF4-FFF2-40B4-BE49-F238E27FC236}">
                <a16:creationId xmlns:a16="http://schemas.microsoft.com/office/drawing/2014/main" id="{1DE38943-B87E-3DDD-2457-EC40482D9E8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ity skyline with many blue lights&#10;&#10;AI-generated content may be incorrect.">
            <a:extLst>
              <a:ext uri="{FF2B5EF4-FFF2-40B4-BE49-F238E27FC236}">
                <a16:creationId xmlns:a16="http://schemas.microsoft.com/office/drawing/2014/main" id="{7CFF8511-1BE4-4053-355D-247789DFBFD2}"/>
              </a:ext>
            </a:extLst>
          </p:cNvPr>
          <p:cNvPicPr>
            <a:picLocks noChangeAspect="1"/>
          </p:cNvPicPr>
          <p:nvPr userDrawn="1"/>
        </p:nvPicPr>
        <p:blipFill>
          <a:blip r:embed="rId3"/>
          <a:stretch>
            <a:fillRect/>
          </a:stretch>
        </p:blipFill>
        <p:spPr>
          <a:xfrm flipH="1">
            <a:off x="6590744" y="5575025"/>
            <a:ext cx="3772981" cy="1266000"/>
          </a:xfrm>
          <a:prstGeom prst="rect">
            <a:avLst/>
          </a:prstGeom>
        </p:spPr>
      </p:pic>
      <p:grpSp>
        <p:nvGrpSpPr>
          <p:cNvPr id="17" name="Group 16">
            <a:extLst>
              <a:ext uri="{FF2B5EF4-FFF2-40B4-BE49-F238E27FC236}">
                <a16:creationId xmlns:a16="http://schemas.microsoft.com/office/drawing/2014/main" id="{3067191C-B69B-B611-CAED-AE905CC1EAB1}"/>
              </a:ext>
            </a:extLst>
          </p:cNvPr>
          <p:cNvGrpSpPr/>
          <p:nvPr userDrawn="1"/>
        </p:nvGrpSpPr>
        <p:grpSpPr>
          <a:xfrm>
            <a:off x="-115456" y="5591999"/>
            <a:ext cx="12638560" cy="1274489"/>
            <a:chOff x="-115456" y="5591999"/>
            <a:chExt cx="12638560" cy="1274489"/>
          </a:xfrm>
        </p:grpSpPr>
        <p:pic>
          <p:nvPicPr>
            <p:cNvPr id="5" name="Picture 4" descr="A city skyline with many blue lights&#10;&#10;AI-generated content may be incorrect.">
              <a:extLst>
                <a:ext uri="{FF2B5EF4-FFF2-40B4-BE49-F238E27FC236}">
                  <a16:creationId xmlns:a16="http://schemas.microsoft.com/office/drawing/2014/main" id="{41598363-048E-6177-6064-D2391D64797E}"/>
                </a:ext>
              </a:extLst>
            </p:cNvPr>
            <p:cNvPicPr>
              <a:picLocks noChangeAspect="1"/>
            </p:cNvPicPr>
            <p:nvPr userDrawn="1"/>
          </p:nvPicPr>
          <p:blipFill>
            <a:blip r:embed="rId3"/>
            <a:stretch>
              <a:fillRect/>
            </a:stretch>
          </p:blipFill>
          <p:spPr>
            <a:xfrm>
              <a:off x="-115456" y="5600488"/>
              <a:ext cx="3772981" cy="1266000"/>
            </a:xfrm>
            <a:prstGeom prst="rect">
              <a:avLst/>
            </a:prstGeom>
          </p:spPr>
        </p:pic>
        <p:pic>
          <p:nvPicPr>
            <p:cNvPr id="6" name="Picture 5" descr="A city skyline with many blue lights&#10;&#10;AI-generated content may be incorrect.">
              <a:extLst>
                <a:ext uri="{FF2B5EF4-FFF2-40B4-BE49-F238E27FC236}">
                  <a16:creationId xmlns:a16="http://schemas.microsoft.com/office/drawing/2014/main" id="{325C84B0-6C3E-F97E-C662-C5BF151004C3}"/>
                </a:ext>
              </a:extLst>
            </p:cNvPr>
            <p:cNvPicPr>
              <a:picLocks noChangeAspect="1"/>
            </p:cNvPicPr>
            <p:nvPr userDrawn="1"/>
          </p:nvPicPr>
          <p:blipFill>
            <a:blip r:embed="rId3"/>
            <a:stretch>
              <a:fillRect/>
            </a:stretch>
          </p:blipFill>
          <p:spPr>
            <a:xfrm flipH="1">
              <a:off x="1883413" y="5599843"/>
              <a:ext cx="3772981" cy="1266000"/>
            </a:xfrm>
            <a:prstGeom prst="rect">
              <a:avLst/>
            </a:prstGeom>
          </p:spPr>
        </p:pic>
        <p:pic>
          <p:nvPicPr>
            <p:cNvPr id="7" name="Picture 6" descr="A city skyline with many blue lights&#10;&#10;AI-generated content may be incorrect.">
              <a:extLst>
                <a:ext uri="{FF2B5EF4-FFF2-40B4-BE49-F238E27FC236}">
                  <a16:creationId xmlns:a16="http://schemas.microsoft.com/office/drawing/2014/main" id="{BCF05869-0122-7A34-9782-8B8007770D13}"/>
                </a:ext>
              </a:extLst>
            </p:cNvPr>
            <p:cNvPicPr>
              <a:picLocks noChangeAspect="1"/>
            </p:cNvPicPr>
            <p:nvPr userDrawn="1"/>
          </p:nvPicPr>
          <p:blipFill>
            <a:blip r:embed="rId3"/>
            <a:stretch>
              <a:fillRect/>
            </a:stretch>
          </p:blipFill>
          <p:spPr>
            <a:xfrm>
              <a:off x="4591875" y="5591999"/>
              <a:ext cx="3772981" cy="1266000"/>
            </a:xfrm>
            <a:prstGeom prst="rect">
              <a:avLst/>
            </a:prstGeom>
          </p:spPr>
        </p:pic>
        <p:pic>
          <p:nvPicPr>
            <p:cNvPr id="11" name="Picture 10" descr="A city skyline with many blue lights&#10;&#10;AI-generated content may be incorrect.">
              <a:extLst>
                <a:ext uri="{FF2B5EF4-FFF2-40B4-BE49-F238E27FC236}">
                  <a16:creationId xmlns:a16="http://schemas.microsoft.com/office/drawing/2014/main" id="{CC619E1F-348F-EFCF-F2BB-AA9BF708EAF2}"/>
                </a:ext>
              </a:extLst>
            </p:cNvPr>
            <p:cNvPicPr>
              <a:picLocks noChangeAspect="1"/>
            </p:cNvPicPr>
            <p:nvPr userDrawn="1"/>
          </p:nvPicPr>
          <p:blipFill>
            <a:blip r:embed="rId3"/>
            <a:stretch>
              <a:fillRect/>
            </a:stretch>
          </p:blipFill>
          <p:spPr>
            <a:xfrm flipH="1">
              <a:off x="6590743" y="5592000"/>
              <a:ext cx="3772981" cy="1266000"/>
            </a:xfrm>
            <a:prstGeom prst="rect">
              <a:avLst/>
            </a:prstGeom>
          </p:spPr>
        </p:pic>
        <p:pic>
          <p:nvPicPr>
            <p:cNvPr id="16" name="Picture 15" descr="A city skyline with many blue lights&#10;&#10;AI-generated content may be incorrect.">
              <a:extLst>
                <a:ext uri="{FF2B5EF4-FFF2-40B4-BE49-F238E27FC236}">
                  <a16:creationId xmlns:a16="http://schemas.microsoft.com/office/drawing/2014/main" id="{25BEE0D5-2340-075E-6109-A3C3C1D8CC38}"/>
                </a:ext>
              </a:extLst>
            </p:cNvPr>
            <p:cNvPicPr>
              <a:picLocks noChangeAspect="1"/>
            </p:cNvPicPr>
            <p:nvPr userDrawn="1"/>
          </p:nvPicPr>
          <p:blipFill>
            <a:blip r:embed="rId3"/>
            <a:stretch>
              <a:fillRect/>
            </a:stretch>
          </p:blipFill>
          <p:spPr>
            <a:xfrm>
              <a:off x="8750123" y="5600488"/>
              <a:ext cx="377298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5D1443E7-83B6-9D9D-95B0-95C13945E4D7}"/>
              </a:ext>
            </a:extLst>
          </p:cNvPr>
          <p:cNvSpPr>
            <a:spLocks noGrp="1"/>
          </p:cNvSpPr>
          <p:nvPr>
            <p:ph type="title" hasCustomPrompt="1"/>
          </p:nvPr>
        </p:nvSpPr>
        <p:spPr>
          <a:xfrm>
            <a:off x="394316" y="367259"/>
            <a:ext cx="11381889" cy="880044"/>
          </a:xfrm>
        </p:spPr>
        <p:txBody>
          <a:bodyPr>
            <a:normAutofit/>
          </a:bodyPr>
          <a:lstStyle>
            <a:lvl1pPr>
              <a:defRPr sz="4400" b="1" i="0">
                <a:solidFill>
                  <a:srgbClr val="3B4598"/>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4" name="Content Placeholder 2">
            <a:extLst>
              <a:ext uri="{FF2B5EF4-FFF2-40B4-BE49-F238E27FC236}">
                <a16:creationId xmlns:a16="http://schemas.microsoft.com/office/drawing/2014/main" id="{D53D06AF-E740-17F1-FABD-186A5F24F6C3}"/>
              </a:ext>
            </a:extLst>
          </p:cNvPr>
          <p:cNvSpPr>
            <a:spLocks noGrp="1"/>
          </p:cNvSpPr>
          <p:nvPr>
            <p:ph idx="10" hasCustomPrompt="1"/>
          </p:nvPr>
        </p:nvSpPr>
        <p:spPr>
          <a:xfrm>
            <a:off x="394316" y="1347708"/>
            <a:ext cx="11381889" cy="1759156"/>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
        <p:nvSpPr>
          <p:cNvPr id="13" name="Content Placeholder 3">
            <a:extLst>
              <a:ext uri="{FF2B5EF4-FFF2-40B4-BE49-F238E27FC236}">
                <a16:creationId xmlns:a16="http://schemas.microsoft.com/office/drawing/2014/main" id="{9A4AA9F0-8950-9B11-B323-EB868A65E590}"/>
              </a:ext>
            </a:extLst>
          </p:cNvPr>
          <p:cNvSpPr>
            <a:spLocks noGrp="1"/>
          </p:cNvSpPr>
          <p:nvPr>
            <p:ph sz="half" idx="2" hasCustomPrompt="1"/>
          </p:nvPr>
        </p:nvSpPr>
        <p:spPr>
          <a:xfrm>
            <a:off x="6137983" y="3183603"/>
            <a:ext cx="5628821" cy="2595028"/>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14" name="Content Placeholder 3">
            <a:extLst>
              <a:ext uri="{FF2B5EF4-FFF2-40B4-BE49-F238E27FC236}">
                <a16:creationId xmlns:a16="http://schemas.microsoft.com/office/drawing/2014/main" id="{AA9AD557-FD79-25E6-091F-823A037D9039}"/>
              </a:ext>
            </a:extLst>
          </p:cNvPr>
          <p:cNvSpPr>
            <a:spLocks noGrp="1"/>
          </p:cNvSpPr>
          <p:nvPr>
            <p:ph sz="half" idx="11" hasCustomPrompt="1"/>
          </p:nvPr>
        </p:nvSpPr>
        <p:spPr>
          <a:xfrm>
            <a:off x="393384" y="3183603"/>
            <a:ext cx="5628821" cy="2595028"/>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148731319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6_Title and Subtitle_Dus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42ABE3"/>
              </a:gs>
              <a:gs pos="11000">
                <a:srgbClr val="3B459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light&#10;&#10;AI-generated content may be incorrect.">
            <a:extLst>
              <a:ext uri="{FF2B5EF4-FFF2-40B4-BE49-F238E27FC236}">
                <a16:creationId xmlns:a16="http://schemas.microsoft.com/office/drawing/2014/main" id="{1DE38943-B87E-3DDD-2457-EC40482D9E8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ity skyline with many blue lights&#10;&#10;AI-generated content may be incorrect.">
            <a:extLst>
              <a:ext uri="{FF2B5EF4-FFF2-40B4-BE49-F238E27FC236}">
                <a16:creationId xmlns:a16="http://schemas.microsoft.com/office/drawing/2014/main" id="{7CFF8511-1BE4-4053-355D-247789DFBFD2}"/>
              </a:ext>
            </a:extLst>
          </p:cNvPr>
          <p:cNvPicPr>
            <a:picLocks noChangeAspect="1"/>
          </p:cNvPicPr>
          <p:nvPr userDrawn="1"/>
        </p:nvPicPr>
        <p:blipFill>
          <a:blip r:embed="rId3"/>
          <a:stretch>
            <a:fillRect/>
          </a:stretch>
        </p:blipFill>
        <p:spPr>
          <a:xfrm flipH="1">
            <a:off x="6590744" y="5575025"/>
            <a:ext cx="3772981" cy="1266000"/>
          </a:xfrm>
          <a:prstGeom prst="rect">
            <a:avLst/>
          </a:prstGeom>
        </p:spPr>
      </p:pic>
      <p:grpSp>
        <p:nvGrpSpPr>
          <p:cNvPr id="17" name="Group 16">
            <a:extLst>
              <a:ext uri="{FF2B5EF4-FFF2-40B4-BE49-F238E27FC236}">
                <a16:creationId xmlns:a16="http://schemas.microsoft.com/office/drawing/2014/main" id="{3067191C-B69B-B611-CAED-AE905CC1EAB1}"/>
              </a:ext>
            </a:extLst>
          </p:cNvPr>
          <p:cNvGrpSpPr/>
          <p:nvPr userDrawn="1"/>
        </p:nvGrpSpPr>
        <p:grpSpPr>
          <a:xfrm>
            <a:off x="-115456" y="5591999"/>
            <a:ext cx="12638560" cy="1274489"/>
            <a:chOff x="-115456" y="5591999"/>
            <a:chExt cx="12638560" cy="1274489"/>
          </a:xfrm>
        </p:grpSpPr>
        <p:pic>
          <p:nvPicPr>
            <p:cNvPr id="5" name="Picture 4" descr="A city skyline with many blue lights&#10;&#10;AI-generated content may be incorrect.">
              <a:extLst>
                <a:ext uri="{FF2B5EF4-FFF2-40B4-BE49-F238E27FC236}">
                  <a16:creationId xmlns:a16="http://schemas.microsoft.com/office/drawing/2014/main" id="{41598363-048E-6177-6064-D2391D64797E}"/>
                </a:ext>
              </a:extLst>
            </p:cNvPr>
            <p:cNvPicPr>
              <a:picLocks noChangeAspect="1"/>
            </p:cNvPicPr>
            <p:nvPr userDrawn="1"/>
          </p:nvPicPr>
          <p:blipFill>
            <a:blip r:embed="rId3"/>
            <a:stretch>
              <a:fillRect/>
            </a:stretch>
          </p:blipFill>
          <p:spPr>
            <a:xfrm>
              <a:off x="-115456" y="5600488"/>
              <a:ext cx="3772981" cy="1266000"/>
            </a:xfrm>
            <a:prstGeom prst="rect">
              <a:avLst/>
            </a:prstGeom>
          </p:spPr>
        </p:pic>
        <p:pic>
          <p:nvPicPr>
            <p:cNvPr id="6" name="Picture 5" descr="A city skyline with many blue lights&#10;&#10;AI-generated content may be incorrect.">
              <a:extLst>
                <a:ext uri="{FF2B5EF4-FFF2-40B4-BE49-F238E27FC236}">
                  <a16:creationId xmlns:a16="http://schemas.microsoft.com/office/drawing/2014/main" id="{325C84B0-6C3E-F97E-C662-C5BF151004C3}"/>
                </a:ext>
              </a:extLst>
            </p:cNvPr>
            <p:cNvPicPr>
              <a:picLocks noChangeAspect="1"/>
            </p:cNvPicPr>
            <p:nvPr userDrawn="1"/>
          </p:nvPicPr>
          <p:blipFill>
            <a:blip r:embed="rId3"/>
            <a:stretch>
              <a:fillRect/>
            </a:stretch>
          </p:blipFill>
          <p:spPr>
            <a:xfrm flipH="1">
              <a:off x="1883413" y="5599843"/>
              <a:ext cx="3772981" cy="1266000"/>
            </a:xfrm>
            <a:prstGeom prst="rect">
              <a:avLst/>
            </a:prstGeom>
          </p:spPr>
        </p:pic>
        <p:pic>
          <p:nvPicPr>
            <p:cNvPr id="7" name="Picture 6" descr="A city skyline with many blue lights&#10;&#10;AI-generated content may be incorrect.">
              <a:extLst>
                <a:ext uri="{FF2B5EF4-FFF2-40B4-BE49-F238E27FC236}">
                  <a16:creationId xmlns:a16="http://schemas.microsoft.com/office/drawing/2014/main" id="{BCF05869-0122-7A34-9782-8B8007770D13}"/>
                </a:ext>
              </a:extLst>
            </p:cNvPr>
            <p:cNvPicPr>
              <a:picLocks noChangeAspect="1"/>
            </p:cNvPicPr>
            <p:nvPr userDrawn="1"/>
          </p:nvPicPr>
          <p:blipFill>
            <a:blip r:embed="rId3"/>
            <a:stretch>
              <a:fillRect/>
            </a:stretch>
          </p:blipFill>
          <p:spPr>
            <a:xfrm>
              <a:off x="4591875" y="5591999"/>
              <a:ext cx="3772981" cy="1266000"/>
            </a:xfrm>
            <a:prstGeom prst="rect">
              <a:avLst/>
            </a:prstGeom>
          </p:spPr>
        </p:pic>
        <p:pic>
          <p:nvPicPr>
            <p:cNvPr id="11" name="Picture 10" descr="A city skyline with many blue lights&#10;&#10;AI-generated content may be incorrect.">
              <a:extLst>
                <a:ext uri="{FF2B5EF4-FFF2-40B4-BE49-F238E27FC236}">
                  <a16:creationId xmlns:a16="http://schemas.microsoft.com/office/drawing/2014/main" id="{CC619E1F-348F-EFCF-F2BB-AA9BF708EAF2}"/>
                </a:ext>
              </a:extLst>
            </p:cNvPr>
            <p:cNvPicPr>
              <a:picLocks noChangeAspect="1"/>
            </p:cNvPicPr>
            <p:nvPr userDrawn="1"/>
          </p:nvPicPr>
          <p:blipFill>
            <a:blip r:embed="rId3"/>
            <a:stretch>
              <a:fillRect/>
            </a:stretch>
          </p:blipFill>
          <p:spPr>
            <a:xfrm flipH="1">
              <a:off x="6590743" y="5592000"/>
              <a:ext cx="3772981" cy="1266000"/>
            </a:xfrm>
            <a:prstGeom prst="rect">
              <a:avLst/>
            </a:prstGeom>
          </p:spPr>
        </p:pic>
        <p:pic>
          <p:nvPicPr>
            <p:cNvPr id="16" name="Picture 15" descr="A city skyline with many blue lights&#10;&#10;AI-generated content may be incorrect.">
              <a:extLst>
                <a:ext uri="{FF2B5EF4-FFF2-40B4-BE49-F238E27FC236}">
                  <a16:creationId xmlns:a16="http://schemas.microsoft.com/office/drawing/2014/main" id="{25BEE0D5-2340-075E-6109-A3C3C1D8CC38}"/>
                </a:ext>
              </a:extLst>
            </p:cNvPr>
            <p:cNvPicPr>
              <a:picLocks noChangeAspect="1"/>
            </p:cNvPicPr>
            <p:nvPr userDrawn="1"/>
          </p:nvPicPr>
          <p:blipFill>
            <a:blip r:embed="rId3"/>
            <a:stretch>
              <a:fillRect/>
            </a:stretch>
          </p:blipFill>
          <p:spPr>
            <a:xfrm>
              <a:off x="8750123" y="5600488"/>
              <a:ext cx="377298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E3C0A905-A4EE-CDDD-2A6B-C7475222E89C}"/>
              </a:ext>
            </a:extLst>
          </p:cNvPr>
          <p:cNvSpPr>
            <a:spLocks noGrp="1"/>
          </p:cNvSpPr>
          <p:nvPr>
            <p:ph type="title" hasCustomPrompt="1"/>
          </p:nvPr>
        </p:nvSpPr>
        <p:spPr>
          <a:xfrm>
            <a:off x="394316" y="367259"/>
            <a:ext cx="11381889" cy="880044"/>
          </a:xfrm>
        </p:spPr>
        <p:txBody>
          <a:bodyPr>
            <a:normAutofit/>
          </a:bodyPr>
          <a:lstStyle>
            <a:lvl1pPr>
              <a:defRPr sz="4400" b="1" i="0">
                <a:solidFill>
                  <a:srgbClr val="3B4598"/>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4" name="Content Placeholder 2">
            <a:extLst>
              <a:ext uri="{FF2B5EF4-FFF2-40B4-BE49-F238E27FC236}">
                <a16:creationId xmlns:a16="http://schemas.microsoft.com/office/drawing/2014/main" id="{8B915BCC-F1D1-C2EF-6928-13D7487A979E}"/>
              </a:ext>
            </a:extLst>
          </p:cNvPr>
          <p:cNvSpPr>
            <a:spLocks noGrp="1"/>
          </p:cNvSpPr>
          <p:nvPr>
            <p:ph idx="10" hasCustomPrompt="1"/>
          </p:nvPr>
        </p:nvSpPr>
        <p:spPr>
          <a:xfrm>
            <a:off x="394316" y="3963176"/>
            <a:ext cx="11381889" cy="1806027"/>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
        <p:nvSpPr>
          <p:cNvPr id="13" name="Content Placeholder 3">
            <a:extLst>
              <a:ext uri="{FF2B5EF4-FFF2-40B4-BE49-F238E27FC236}">
                <a16:creationId xmlns:a16="http://schemas.microsoft.com/office/drawing/2014/main" id="{4EDDDE5A-0B5C-DE40-DB11-7ECFC3CB0C08}"/>
              </a:ext>
            </a:extLst>
          </p:cNvPr>
          <p:cNvSpPr>
            <a:spLocks noGrp="1"/>
          </p:cNvSpPr>
          <p:nvPr>
            <p:ph sz="half" idx="11" hasCustomPrompt="1"/>
          </p:nvPr>
        </p:nvSpPr>
        <p:spPr>
          <a:xfrm>
            <a:off x="392451" y="1358222"/>
            <a:ext cx="3739363" cy="2518929"/>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14" name="Content Placeholder 3">
            <a:extLst>
              <a:ext uri="{FF2B5EF4-FFF2-40B4-BE49-F238E27FC236}">
                <a16:creationId xmlns:a16="http://schemas.microsoft.com/office/drawing/2014/main" id="{986D1CA3-81B6-D575-9ADA-66E89436E03C}"/>
              </a:ext>
            </a:extLst>
          </p:cNvPr>
          <p:cNvSpPr>
            <a:spLocks noGrp="1"/>
          </p:cNvSpPr>
          <p:nvPr>
            <p:ph sz="half" idx="12" hasCustomPrompt="1"/>
          </p:nvPr>
        </p:nvSpPr>
        <p:spPr>
          <a:xfrm>
            <a:off x="8032426" y="1347708"/>
            <a:ext cx="3739363" cy="2518929"/>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15" name="Content Placeholder 3">
            <a:extLst>
              <a:ext uri="{FF2B5EF4-FFF2-40B4-BE49-F238E27FC236}">
                <a16:creationId xmlns:a16="http://schemas.microsoft.com/office/drawing/2014/main" id="{15E11FC8-53E7-5FFB-404E-CC2FB9E2EB1E}"/>
              </a:ext>
            </a:extLst>
          </p:cNvPr>
          <p:cNvSpPr>
            <a:spLocks noGrp="1"/>
          </p:cNvSpPr>
          <p:nvPr>
            <p:ph sz="half" idx="13" hasCustomPrompt="1"/>
          </p:nvPr>
        </p:nvSpPr>
        <p:spPr>
          <a:xfrm>
            <a:off x="4212438" y="1356863"/>
            <a:ext cx="3739363" cy="2518929"/>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156550592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7_Title and Subtitle_Dus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42ABE3"/>
              </a:gs>
              <a:gs pos="11000">
                <a:srgbClr val="3B459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light&#10;&#10;AI-generated content may be incorrect.">
            <a:extLst>
              <a:ext uri="{FF2B5EF4-FFF2-40B4-BE49-F238E27FC236}">
                <a16:creationId xmlns:a16="http://schemas.microsoft.com/office/drawing/2014/main" id="{1DE38943-B87E-3DDD-2457-EC40482D9E8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ity skyline with many blue lights&#10;&#10;AI-generated content may be incorrect.">
            <a:extLst>
              <a:ext uri="{FF2B5EF4-FFF2-40B4-BE49-F238E27FC236}">
                <a16:creationId xmlns:a16="http://schemas.microsoft.com/office/drawing/2014/main" id="{7CFF8511-1BE4-4053-355D-247789DFBFD2}"/>
              </a:ext>
            </a:extLst>
          </p:cNvPr>
          <p:cNvPicPr>
            <a:picLocks noChangeAspect="1"/>
          </p:cNvPicPr>
          <p:nvPr userDrawn="1"/>
        </p:nvPicPr>
        <p:blipFill>
          <a:blip r:embed="rId3"/>
          <a:stretch>
            <a:fillRect/>
          </a:stretch>
        </p:blipFill>
        <p:spPr>
          <a:xfrm flipH="1">
            <a:off x="6590744" y="5575025"/>
            <a:ext cx="3772981" cy="1266000"/>
          </a:xfrm>
          <a:prstGeom prst="rect">
            <a:avLst/>
          </a:prstGeom>
        </p:spPr>
      </p:pic>
      <p:grpSp>
        <p:nvGrpSpPr>
          <p:cNvPr id="17" name="Group 16">
            <a:extLst>
              <a:ext uri="{FF2B5EF4-FFF2-40B4-BE49-F238E27FC236}">
                <a16:creationId xmlns:a16="http://schemas.microsoft.com/office/drawing/2014/main" id="{3067191C-B69B-B611-CAED-AE905CC1EAB1}"/>
              </a:ext>
            </a:extLst>
          </p:cNvPr>
          <p:cNvGrpSpPr/>
          <p:nvPr userDrawn="1"/>
        </p:nvGrpSpPr>
        <p:grpSpPr>
          <a:xfrm>
            <a:off x="-115456" y="5591999"/>
            <a:ext cx="12638560" cy="1274489"/>
            <a:chOff x="-115456" y="5591999"/>
            <a:chExt cx="12638560" cy="1274489"/>
          </a:xfrm>
        </p:grpSpPr>
        <p:pic>
          <p:nvPicPr>
            <p:cNvPr id="5" name="Picture 4" descr="A city skyline with many blue lights&#10;&#10;AI-generated content may be incorrect.">
              <a:extLst>
                <a:ext uri="{FF2B5EF4-FFF2-40B4-BE49-F238E27FC236}">
                  <a16:creationId xmlns:a16="http://schemas.microsoft.com/office/drawing/2014/main" id="{41598363-048E-6177-6064-D2391D64797E}"/>
                </a:ext>
              </a:extLst>
            </p:cNvPr>
            <p:cNvPicPr>
              <a:picLocks noChangeAspect="1"/>
            </p:cNvPicPr>
            <p:nvPr userDrawn="1"/>
          </p:nvPicPr>
          <p:blipFill>
            <a:blip r:embed="rId3"/>
            <a:stretch>
              <a:fillRect/>
            </a:stretch>
          </p:blipFill>
          <p:spPr>
            <a:xfrm>
              <a:off x="-115456" y="5600488"/>
              <a:ext cx="3772981" cy="1266000"/>
            </a:xfrm>
            <a:prstGeom prst="rect">
              <a:avLst/>
            </a:prstGeom>
          </p:spPr>
        </p:pic>
        <p:pic>
          <p:nvPicPr>
            <p:cNvPr id="6" name="Picture 5" descr="A city skyline with many blue lights&#10;&#10;AI-generated content may be incorrect.">
              <a:extLst>
                <a:ext uri="{FF2B5EF4-FFF2-40B4-BE49-F238E27FC236}">
                  <a16:creationId xmlns:a16="http://schemas.microsoft.com/office/drawing/2014/main" id="{325C84B0-6C3E-F97E-C662-C5BF151004C3}"/>
                </a:ext>
              </a:extLst>
            </p:cNvPr>
            <p:cNvPicPr>
              <a:picLocks noChangeAspect="1"/>
            </p:cNvPicPr>
            <p:nvPr userDrawn="1"/>
          </p:nvPicPr>
          <p:blipFill>
            <a:blip r:embed="rId3"/>
            <a:stretch>
              <a:fillRect/>
            </a:stretch>
          </p:blipFill>
          <p:spPr>
            <a:xfrm flipH="1">
              <a:off x="1883413" y="5599843"/>
              <a:ext cx="3772981" cy="1266000"/>
            </a:xfrm>
            <a:prstGeom prst="rect">
              <a:avLst/>
            </a:prstGeom>
          </p:spPr>
        </p:pic>
        <p:pic>
          <p:nvPicPr>
            <p:cNvPr id="7" name="Picture 6" descr="A city skyline with many blue lights&#10;&#10;AI-generated content may be incorrect.">
              <a:extLst>
                <a:ext uri="{FF2B5EF4-FFF2-40B4-BE49-F238E27FC236}">
                  <a16:creationId xmlns:a16="http://schemas.microsoft.com/office/drawing/2014/main" id="{BCF05869-0122-7A34-9782-8B8007770D13}"/>
                </a:ext>
              </a:extLst>
            </p:cNvPr>
            <p:cNvPicPr>
              <a:picLocks noChangeAspect="1"/>
            </p:cNvPicPr>
            <p:nvPr userDrawn="1"/>
          </p:nvPicPr>
          <p:blipFill>
            <a:blip r:embed="rId3"/>
            <a:stretch>
              <a:fillRect/>
            </a:stretch>
          </p:blipFill>
          <p:spPr>
            <a:xfrm>
              <a:off x="4591875" y="5591999"/>
              <a:ext cx="3772981" cy="1266000"/>
            </a:xfrm>
            <a:prstGeom prst="rect">
              <a:avLst/>
            </a:prstGeom>
          </p:spPr>
        </p:pic>
        <p:pic>
          <p:nvPicPr>
            <p:cNvPr id="11" name="Picture 10" descr="A city skyline with many blue lights&#10;&#10;AI-generated content may be incorrect.">
              <a:extLst>
                <a:ext uri="{FF2B5EF4-FFF2-40B4-BE49-F238E27FC236}">
                  <a16:creationId xmlns:a16="http://schemas.microsoft.com/office/drawing/2014/main" id="{CC619E1F-348F-EFCF-F2BB-AA9BF708EAF2}"/>
                </a:ext>
              </a:extLst>
            </p:cNvPr>
            <p:cNvPicPr>
              <a:picLocks noChangeAspect="1"/>
            </p:cNvPicPr>
            <p:nvPr userDrawn="1"/>
          </p:nvPicPr>
          <p:blipFill>
            <a:blip r:embed="rId3"/>
            <a:stretch>
              <a:fillRect/>
            </a:stretch>
          </p:blipFill>
          <p:spPr>
            <a:xfrm flipH="1">
              <a:off x="6590743" y="5592000"/>
              <a:ext cx="3772981" cy="1266000"/>
            </a:xfrm>
            <a:prstGeom prst="rect">
              <a:avLst/>
            </a:prstGeom>
          </p:spPr>
        </p:pic>
        <p:pic>
          <p:nvPicPr>
            <p:cNvPr id="16" name="Picture 15" descr="A city skyline with many blue lights&#10;&#10;AI-generated content may be incorrect.">
              <a:extLst>
                <a:ext uri="{FF2B5EF4-FFF2-40B4-BE49-F238E27FC236}">
                  <a16:creationId xmlns:a16="http://schemas.microsoft.com/office/drawing/2014/main" id="{25BEE0D5-2340-075E-6109-A3C3C1D8CC38}"/>
                </a:ext>
              </a:extLst>
            </p:cNvPr>
            <p:cNvPicPr>
              <a:picLocks noChangeAspect="1"/>
            </p:cNvPicPr>
            <p:nvPr userDrawn="1"/>
          </p:nvPicPr>
          <p:blipFill>
            <a:blip r:embed="rId3"/>
            <a:stretch>
              <a:fillRect/>
            </a:stretch>
          </p:blipFill>
          <p:spPr>
            <a:xfrm>
              <a:off x="8750123" y="5600488"/>
              <a:ext cx="377298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A858BFC4-4E31-2888-F812-62A2B962DF7B}"/>
              </a:ext>
            </a:extLst>
          </p:cNvPr>
          <p:cNvSpPr>
            <a:spLocks noGrp="1"/>
          </p:cNvSpPr>
          <p:nvPr>
            <p:ph type="title" hasCustomPrompt="1"/>
          </p:nvPr>
        </p:nvSpPr>
        <p:spPr>
          <a:xfrm>
            <a:off x="394316" y="367259"/>
            <a:ext cx="11381889" cy="880044"/>
          </a:xfrm>
        </p:spPr>
        <p:txBody>
          <a:bodyPr>
            <a:normAutofit/>
          </a:bodyPr>
          <a:lstStyle>
            <a:lvl1pPr>
              <a:defRPr sz="4400" b="1" i="0">
                <a:solidFill>
                  <a:srgbClr val="3B4598"/>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4" name="Content Placeholder 2">
            <a:extLst>
              <a:ext uri="{FF2B5EF4-FFF2-40B4-BE49-F238E27FC236}">
                <a16:creationId xmlns:a16="http://schemas.microsoft.com/office/drawing/2014/main" id="{31F95820-6C20-4F94-DDD8-E825B362F339}"/>
              </a:ext>
            </a:extLst>
          </p:cNvPr>
          <p:cNvSpPr>
            <a:spLocks noGrp="1"/>
          </p:cNvSpPr>
          <p:nvPr>
            <p:ph idx="10" hasCustomPrompt="1"/>
          </p:nvPr>
        </p:nvSpPr>
        <p:spPr>
          <a:xfrm>
            <a:off x="394316" y="1347708"/>
            <a:ext cx="11381889" cy="1759156"/>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
        <p:nvSpPr>
          <p:cNvPr id="13" name="Content Placeholder 3">
            <a:extLst>
              <a:ext uri="{FF2B5EF4-FFF2-40B4-BE49-F238E27FC236}">
                <a16:creationId xmlns:a16="http://schemas.microsoft.com/office/drawing/2014/main" id="{E7187696-4112-ED8D-1C60-7ADC2672CE52}"/>
              </a:ext>
            </a:extLst>
          </p:cNvPr>
          <p:cNvSpPr>
            <a:spLocks noGrp="1"/>
          </p:cNvSpPr>
          <p:nvPr>
            <p:ph sz="half" idx="11" hasCustomPrompt="1"/>
          </p:nvPr>
        </p:nvSpPr>
        <p:spPr>
          <a:xfrm>
            <a:off x="392451" y="3209036"/>
            <a:ext cx="3739363" cy="2561527"/>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14" name="Content Placeholder 3">
            <a:extLst>
              <a:ext uri="{FF2B5EF4-FFF2-40B4-BE49-F238E27FC236}">
                <a16:creationId xmlns:a16="http://schemas.microsoft.com/office/drawing/2014/main" id="{233FA28F-BE9A-BE71-1D57-A205E28D420D}"/>
              </a:ext>
            </a:extLst>
          </p:cNvPr>
          <p:cNvSpPr>
            <a:spLocks noGrp="1"/>
          </p:cNvSpPr>
          <p:nvPr>
            <p:ph sz="half" idx="12" hasCustomPrompt="1"/>
          </p:nvPr>
        </p:nvSpPr>
        <p:spPr>
          <a:xfrm>
            <a:off x="8032426" y="3198522"/>
            <a:ext cx="3739363" cy="2561527"/>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15" name="Content Placeholder 3">
            <a:extLst>
              <a:ext uri="{FF2B5EF4-FFF2-40B4-BE49-F238E27FC236}">
                <a16:creationId xmlns:a16="http://schemas.microsoft.com/office/drawing/2014/main" id="{6275704D-EFE8-1909-BFE1-CAC283341426}"/>
              </a:ext>
            </a:extLst>
          </p:cNvPr>
          <p:cNvSpPr>
            <a:spLocks noGrp="1"/>
          </p:cNvSpPr>
          <p:nvPr>
            <p:ph sz="half" idx="13" hasCustomPrompt="1"/>
          </p:nvPr>
        </p:nvSpPr>
        <p:spPr>
          <a:xfrm>
            <a:off x="4212438" y="3207677"/>
            <a:ext cx="3739363" cy="2561527"/>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2122650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8_Title and Subtitle _Dus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42ABE3"/>
              </a:gs>
              <a:gs pos="11000">
                <a:srgbClr val="3B459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light&#10;&#10;AI-generated content may be incorrect.">
            <a:extLst>
              <a:ext uri="{FF2B5EF4-FFF2-40B4-BE49-F238E27FC236}">
                <a16:creationId xmlns:a16="http://schemas.microsoft.com/office/drawing/2014/main" id="{1DE38943-B87E-3DDD-2457-EC40482D9E8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ity skyline with many blue lights&#10;&#10;AI-generated content may be incorrect.">
            <a:extLst>
              <a:ext uri="{FF2B5EF4-FFF2-40B4-BE49-F238E27FC236}">
                <a16:creationId xmlns:a16="http://schemas.microsoft.com/office/drawing/2014/main" id="{7CFF8511-1BE4-4053-355D-247789DFBFD2}"/>
              </a:ext>
            </a:extLst>
          </p:cNvPr>
          <p:cNvPicPr>
            <a:picLocks noChangeAspect="1"/>
          </p:cNvPicPr>
          <p:nvPr userDrawn="1"/>
        </p:nvPicPr>
        <p:blipFill>
          <a:blip r:embed="rId3"/>
          <a:stretch>
            <a:fillRect/>
          </a:stretch>
        </p:blipFill>
        <p:spPr>
          <a:xfrm flipH="1">
            <a:off x="6590744" y="5575025"/>
            <a:ext cx="3772981" cy="1266000"/>
          </a:xfrm>
          <a:prstGeom prst="rect">
            <a:avLst/>
          </a:prstGeom>
        </p:spPr>
      </p:pic>
      <p:grpSp>
        <p:nvGrpSpPr>
          <p:cNvPr id="17" name="Group 16">
            <a:extLst>
              <a:ext uri="{FF2B5EF4-FFF2-40B4-BE49-F238E27FC236}">
                <a16:creationId xmlns:a16="http://schemas.microsoft.com/office/drawing/2014/main" id="{3067191C-B69B-B611-CAED-AE905CC1EAB1}"/>
              </a:ext>
            </a:extLst>
          </p:cNvPr>
          <p:cNvGrpSpPr/>
          <p:nvPr userDrawn="1"/>
        </p:nvGrpSpPr>
        <p:grpSpPr>
          <a:xfrm>
            <a:off x="-115456" y="5591999"/>
            <a:ext cx="12638560" cy="1274489"/>
            <a:chOff x="-115456" y="5591999"/>
            <a:chExt cx="12638560" cy="1274489"/>
          </a:xfrm>
        </p:grpSpPr>
        <p:pic>
          <p:nvPicPr>
            <p:cNvPr id="5" name="Picture 4" descr="A city skyline with many blue lights&#10;&#10;AI-generated content may be incorrect.">
              <a:extLst>
                <a:ext uri="{FF2B5EF4-FFF2-40B4-BE49-F238E27FC236}">
                  <a16:creationId xmlns:a16="http://schemas.microsoft.com/office/drawing/2014/main" id="{41598363-048E-6177-6064-D2391D64797E}"/>
                </a:ext>
              </a:extLst>
            </p:cNvPr>
            <p:cNvPicPr>
              <a:picLocks noChangeAspect="1"/>
            </p:cNvPicPr>
            <p:nvPr userDrawn="1"/>
          </p:nvPicPr>
          <p:blipFill>
            <a:blip r:embed="rId3"/>
            <a:stretch>
              <a:fillRect/>
            </a:stretch>
          </p:blipFill>
          <p:spPr>
            <a:xfrm>
              <a:off x="-115456" y="5600488"/>
              <a:ext cx="3772981" cy="1266000"/>
            </a:xfrm>
            <a:prstGeom prst="rect">
              <a:avLst/>
            </a:prstGeom>
          </p:spPr>
        </p:pic>
        <p:pic>
          <p:nvPicPr>
            <p:cNvPr id="6" name="Picture 5" descr="A city skyline with many blue lights&#10;&#10;AI-generated content may be incorrect.">
              <a:extLst>
                <a:ext uri="{FF2B5EF4-FFF2-40B4-BE49-F238E27FC236}">
                  <a16:creationId xmlns:a16="http://schemas.microsoft.com/office/drawing/2014/main" id="{325C84B0-6C3E-F97E-C662-C5BF151004C3}"/>
                </a:ext>
              </a:extLst>
            </p:cNvPr>
            <p:cNvPicPr>
              <a:picLocks noChangeAspect="1"/>
            </p:cNvPicPr>
            <p:nvPr userDrawn="1"/>
          </p:nvPicPr>
          <p:blipFill>
            <a:blip r:embed="rId3"/>
            <a:stretch>
              <a:fillRect/>
            </a:stretch>
          </p:blipFill>
          <p:spPr>
            <a:xfrm flipH="1">
              <a:off x="1883413" y="5599843"/>
              <a:ext cx="3772981" cy="1266000"/>
            </a:xfrm>
            <a:prstGeom prst="rect">
              <a:avLst/>
            </a:prstGeom>
          </p:spPr>
        </p:pic>
        <p:pic>
          <p:nvPicPr>
            <p:cNvPr id="7" name="Picture 6" descr="A city skyline with many blue lights&#10;&#10;AI-generated content may be incorrect.">
              <a:extLst>
                <a:ext uri="{FF2B5EF4-FFF2-40B4-BE49-F238E27FC236}">
                  <a16:creationId xmlns:a16="http://schemas.microsoft.com/office/drawing/2014/main" id="{BCF05869-0122-7A34-9782-8B8007770D13}"/>
                </a:ext>
              </a:extLst>
            </p:cNvPr>
            <p:cNvPicPr>
              <a:picLocks noChangeAspect="1"/>
            </p:cNvPicPr>
            <p:nvPr userDrawn="1"/>
          </p:nvPicPr>
          <p:blipFill>
            <a:blip r:embed="rId3"/>
            <a:stretch>
              <a:fillRect/>
            </a:stretch>
          </p:blipFill>
          <p:spPr>
            <a:xfrm>
              <a:off x="4591875" y="5591999"/>
              <a:ext cx="3772981" cy="1266000"/>
            </a:xfrm>
            <a:prstGeom prst="rect">
              <a:avLst/>
            </a:prstGeom>
          </p:spPr>
        </p:pic>
        <p:pic>
          <p:nvPicPr>
            <p:cNvPr id="11" name="Picture 10" descr="A city skyline with many blue lights&#10;&#10;AI-generated content may be incorrect.">
              <a:extLst>
                <a:ext uri="{FF2B5EF4-FFF2-40B4-BE49-F238E27FC236}">
                  <a16:creationId xmlns:a16="http://schemas.microsoft.com/office/drawing/2014/main" id="{CC619E1F-348F-EFCF-F2BB-AA9BF708EAF2}"/>
                </a:ext>
              </a:extLst>
            </p:cNvPr>
            <p:cNvPicPr>
              <a:picLocks noChangeAspect="1"/>
            </p:cNvPicPr>
            <p:nvPr userDrawn="1"/>
          </p:nvPicPr>
          <p:blipFill>
            <a:blip r:embed="rId3"/>
            <a:stretch>
              <a:fillRect/>
            </a:stretch>
          </p:blipFill>
          <p:spPr>
            <a:xfrm flipH="1">
              <a:off x="6590743" y="5592000"/>
              <a:ext cx="3772981" cy="1266000"/>
            </a:xfrm>
            <a:prstGeom prst="rect">
              <a:avLst/>
            </a:prstGeom>
          </p:spPr>
        </p:pic>
        <p:pic>
          <p:nvPicPr>
            <p:cNvPr id="16" name="Picture 15" descr="A city skyline with many blue lights&#10;&#10;AI-generated content may be incorrect.">
              <a:extLst>
                <a:ext uri="{FF2B5EF4-FFF2-40B4-BE49-F238E27FC236}">
                  <a16:creationId xmlns:a16="http://schemas.microsoft.com/office/drawing/2014/main" id="{25BEE0D5-2340-075E-6109-A3C3C1D8CC38}"/>
                </a:ext>
              </a:extLst>
            </p:cNvPr>
            <p:cNvPicPr>
              <a:picLocks noChangeAspect="1"/>
            </p:cNvPicPr>
            <p:nvPr userDrawn="1"/>
          </p:nvPicPr>
          <p:blipFill>
            <a:blip r:embed="rId3"/>
            <a:stretch>
              <a:fillRect/>
            </a:stretch>
          </p:blipFill>
          <p:spPr>
            <a:xfrm>
              <a:off x="8750123" y="5600488"/>
              <a:ext cx="377298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19DF1874-DFE4-A1C9-9DBD-34D1F411A50A}"/>
              </a:ext>
            </a:extLst>
          </p:cNvPr>
          <p:cNvSpPr>
            <a:spLocks noGrp="1"/>
          </p:cNvSpPr>
          <p:nvPr>
            <p:ph type="title" hasCustomPrompt="1"/>
          </p:nvPr>
        </p:nvSpPr>
        <p:spPr>
          <a:xfrm>
            <a:off x="394316" y="367259"/>
            <a:ext cx="11381889" cy="880044"/>
          </a:xfrm>
        </p:spPr>
        <p:txBody>
          <a:bodyPr>
            <a:normAutofit/>
          </a:bodyPr>
          <a:lstStyle>
            <a:lvl1pPr>
              <a:defRPr sz="4400" b="1" i="0">
                <a:solidFill>
                  <a:srgbClr val="3B4598"/>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4" name="Content Placeholder 2">
            <a:extLst>
              <a:ext uri="{FF2B5EF4-FFF2-40B4-BE49-F238E27FC236}">
                <a16:creationId xmlns:a16="http://schemas.microsoft.com/office/drawing/2014/main" id="{A70F513F-4F4E-BFBF-DE4B-21F592BBC76A}"/>
              </a:ext>
            </a:extLst>
          </p:cNvPr>
          <p:cNvSpPr>
            <a:spLocks noGrp="1"/>
          </p:cNvSpPr>
          <p:nvPr>
            <p:ph sz="half" idx="1" hasCustomPrompt="1"/>
          </p:nvPr>
        </p:nvSpPr>
        <p:spPr>
          <a:xfrm>
            <a:off x="3056199" y="1347708"/>
            <a:ext cx="6036643" cy="4421495"/>
          </a:xfrm>
        </p:spPr>
        <p:txBody>
          <a:bodyPr/>
          <a:lstStyle>
            <a:lvl1pPr>
              <a:defRPr>
                <a:latin typeface="Open Sans Light" pitchFamily="2" charset="0"/>
                <a:ea typeface="Open Sans Light" pitchFamily="2" charset="0"/>
                <a:cs typeface="Open Sans Light" pitchFamily="2" charset="0"/>
              </a:defRPr>
            </a:lvl1pPr>
          </a:lstStyle>
          <a:p>
            <a:pPr lvl="0"/>
            <a:r>
              <a:rPr lang="en-US"/>
              <a:t>Click to edit text</a:t>
            </a:r>
          </a:p>
        </p:txBody>
      </p:sp>
      <p:sp>
        <p:nvSpPr>
          <p:cNvPr id="13" name="Content Placeholder 2">
            <a:extLst>
              <a:ext uri="{FF2B5EF4-FFF2-40B4-BE49-F238E27FC236}">
                <a16:creationId xmlns:a16="http://schemas.microsoft.com/office/drawing/2014/main" id="{3B14CE42-4C50-3788-F472-3BF58358B155}"/>
              </a:ext>
            </a:extLst>
          </p:cNvPr>
          <p:cNvSpPr>
            <a:spLocks noGrp="1"/>
          </p:cNvSpPr>
          <p:nvPr>
            <p:ph sz="half" idx="10" hasCustomPrompt="1"/>
          </p:nvPr>
        </p:nvSpPr>
        <p:spPr>
          <a:xfrm>
            <a:off x="394316" y="1347708"/>
            <a:ext cx="2570148" cy="2162873"/>
          </a:xfrm>
        </p:spPr>
        <p:txBody>
          <a:bodyPr/>
          <a:lstStyle>
            <a:lvl1pPr>
              <a:defRPr>
                <a:latin typeface="Open Sans Light" pitchFamily="2" charset="0"/>
                <a:ea typeface="Open Sans Light" pitchFamily="2" charset="0"/>
                <a:cs typeface="Open Sans Light" pitchFamily="2" charset="0"/>
              </a:defRPr>
            </a:lvl1pPr>
          </a:lstStyle>
          <a:p>
            <a:pPr lvl="0"/>
            <a:r>
              <a:rPr lang="en-US"/>
              <a:t>Click to add image</a:t>
            </a:r>
          </a:p>
        </p:txBody>
      </p:sp>
      <p:sp>
        <p:nvSpPr>
          <p:cNvPr id="14" name="Content Placeholder 2">
            <a:extLst>
              <a:ext uri="{FF2B5EF4-FFF2-40B4-BE49-F238E27FC236}">
                <a16:creationId xmlns:a16="http://schemas.microsoft.com/office/drawing/2014/main" id="{D7433F95-E050-2FC7-892D-F468C8DB83D4}"/>
              </a:ext>
            </a:extLst>
          </p:cNvPr>
          <p:cNvSpPr>
            <a:spLocks noGrp="1"/>
          </p:cNvSpPr>
          <p:nvPr>
            <p:ph sz="half" idx="11" hasCustomPrompt="1"/>
          </p:nvPr>
        </p:nvSpPr>
        <p:spPr>
          <a:xfrm>
            <a:off x="394316" y="3578624"/>
            <a:ext cx="2570148" cy="2162873"/>
          </a:xfrm>
        </p:spPr>
        <p:txBody>
          <a:bodyPr/>
          <a:lstStyle>
            <a:lvl1pPr>
              <a:defRPr>
                <a:latin typeface="Open Sans Light" pitchFamily="2" charset="0"/>
                <a:ea typeface="Open Sans Light" pitchFamily="2" charset="0"/>
                <a:cs typeface="Open Sans Light" pitchFamily="2" charset="0"/>
              </a:defRPr>
            </a:lvl1pPr>
          </a:lstStyle>
          <a:p>
            <a:pPr lvl="0"/>
            <a:r>
              <a:rPr lang="en-US"/>
              <a:t>Click to add image</a:t>
            </a:r>
          </a:p>
        </p:txBody>
      </p:sp>
      <p:sp>
        <p:nvSpPr>
          <p:cNvPr id="15" name="Content Placeholder 2">
            <a:extLst>
              <a:ext uri="{FF2B5EF4-FFF2-40B4-BE49-F238E27FC236}">
                <a16:creationId xmlns:a16="http://schemas.microsoft.com/office/drawing/2014/main" id="{440198F9-6632-99BA-A505-76ECD1470727}"/>
              </a:ext>
            </a:extLst>
          </p:cNvPr>
          <p:cNvSpPr>
            <a:spLocks noGrp="1"/>
          </p:cNvSpPr>
          <p:nvPr>
            <p:ph sz="half" idx="12" hasCustomPrompt="1"/>
          </p:nvPr>
        </p:nvSpPr>
        <p:spPr>
          <a:xfrm>
            <a:off x="9206057" y="1347708"/>
            <a:ext cx="2570148" cy="2162873"/>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18" name="Content Placeholder 2">
            <a:extLst>
              <a:ext uri="{FF2B5EF4-FFF2-40B4-BE49-F238E27FC236}">
                <a16:creationId xmlns:a16="http://schemas.microsoft.com/office/drawing/2014/main" id="{82610093-46F8-9D87-110A-7D7D72C35237}"/>
              </a:ext>
            </a:extLst>
          </p:cNvPr>
          <p:cNvSpPr>
            <a:spLocks noGrp="1"/>
          </p:cNvSpPr>
          <p:nvPr>
            <p:ph sz="half" idx="13" hasCustomPrompt="1"/>
          </p:nvPr>
        </p:nvSpPr>
        <p:spPr>
          <a:xfrm>
            <a:off x="9206057" y="3578624"/>
            <a:ext cx="2570148" cy="2162873"/>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2188432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9_Title and Subtitle_Dusk">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42ABE3"/>
              </a:gs>
              <a:gs pos="11000">
                <a:srgbClr val="3B4598"/>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A black background with white light&#10;&#10;AI-generated content may be incorrect.">
            <a:extLst>
              <a:ext uri="{FF2B5EF4-FFF2-40B4-BE49-F238E27FC236}">
                <a16:creationId xmlns:a16="http://schemas.microsoft.com/office/drawing/2014/main" id="{1DE38943-B87E-3DDD-2457-EC40482D9E8E}"/>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city skyline with many blue lights&#10;&#10;AI-generated content may be incorrect.">
            <a:extLst>
              <a:ext uri="{FF2B5EF4-FFF2-40B4-BE49-F238E27FC236}">
                <a16:creationId xmlns:a16="http://schemas.microsoft.com/office/drawing/2014/main" id="{7CFF8511-1BE4-4053-355D-247789DFBFD2}"/>
              </a:ext>
            </a:extLst>
          </p:cNvPr>
          <p:cNvPicPr>
            <a:picLocks noChangeAspect="1"/>
          </p:cNvPicPr>
          <p:nvPr userDrawn="1"/>
        </p:nvPicPr>
        <p:blipFill>
          <a:blip r:embed="rId3"/>
          <a:stretch>
            <a:fillRect/>
          </a:stretch>
        </p:blipFill>
        <p:spPr>
          <a:xfrm flipH="1">
            <a:off x="6590744" y="5575025"/>
            <a:ext cx="3772981" cy="1266000"/>
          </a:xfrm>
          <a:prstGeom prst="rect">
            <a:avLst/>
          </a:prstGeom>
        </p:spPr>
      </p:pic>
      <p:grpSp>
        <p:nvGrpSpPr>
          <p:cNvPr id="17" name="Group 16">
            <a:extLst>
              <a:ext uri="{FF2B5EF4-FFF2-40B4-BE49-F238E27FC236}">
                <a16:creationId xmlns:a16="http://schemas.microsoft.com/office/drawing/2014/main" id="{3067191C-B69B-B611-CAED-AE905CC1EAB1}"/>
              </a:ext>
            </a:extLst>
          </p:cNvPr>
          <p:cNvGrpSpPr/>
          <p:nvPr userDrawn="1"/>
        </p:nvGrpSpPr>
        <p:grpSpPr>
          <a:xfrm>
            <a:off x="-115456" y="5591999"/>
            <a:ext cx="12638560" cy="1274489"/>
            <a:chOff x="-115456" y="5591999"/>
            <a:chExt cx="12638560" cy="1274489"/>
          </a:xfrm>
        </p:grpSpPr>
        <p:pic>
          <p:nvPicPr>
            <p:cNvPr id="5" name="Picture 4" descr="A city skyline with many blue lights&#10;&#10;AI-generated content may be incorrect.">
              <a:extLst>
                <a:ext uri="{FF2B5EF4-FFF2-40B4-BE49-F238E27FC236}">
                  <a16:creationId xmlns:a16="http://schemas.microsoft.com/office/drawing/2014/main" id="{41598363-048E-6177-6064-D2391D64797E}"/>
                </a:ext>
              </a:extLst>
            </p:cNvPr>
            <p:cNvPicPr>
              <a:picLocks noChangeAspect="1"/>
            </p:cNvPicPr>
            <p:nvPr userDrawn="1"/>
          </p:nvPicPr>
          <p:blipFill>
            <a:blip r:embed="rId3"/>
            <a:stretch>
              <a:fillRect/>
            </a:stretch>
          </p:blipFill>
          <p:spPr>
            <a:xfrm>
              <a:off x="-115456" y="5600488"/>
              <a:ext cx="3772981" cy="1266000"/>
            </a:xfrm>
            <a:prstGeom prst="rect">
              <a:avLst/>
            </a:prstGeom>
          </p:spPr>
        </p:pic>
        <p:pic>
          <p:nvPicPr>
            <p:cNvPr id="6" name="Picture 5" descr="A city skyline with many blue lights&#10;&#10;AI-generated content may be incorrect.">
              <a:extLst>
                <a:ext uri="{FF2B5EF4-FFF2-40B4-BE49-F238E27FC236}">
                  <a16:creationId xmlns:a16="http://schemas.microsoft.com/office/drawing/2014/main" id="{325C84B0-6C3E-F97E-C662-C5BF151004C3}"/>
                </a:ext>
              </a:extLst>
            </p:cNvPr>
            <p:cNvPicPr>
              <a:picLocks noChangeAspect="1"/>
            </p:cNvPicPr>
            <p:nvPr userDrawn="1"/>
          </p:nvPicPr>
          <p:blipFill>
            <a:blip r:embed="rId3"/>
            <a:stretch>
              <a:fillRect/>
            </a:stretch>
          </p:blipFill>
          <p:spPr>
            <a:xfrm flipH="1">
              <a:off x="1883413" y="5599843"/>
              <a:ext cx="3772981" cy="1266000"/>
            </a:xfrm>
            <a:prstGeom prst="rect">
              <a:avLst/>
            </a:prstGeom>
          </p:spPr>
        </p:pic>
        <p:pic>
          <p:nvPicPr>
            <p:cNvPr id="7" name="Picture 6" descr="A city skyline with many blue lights&#10;&#10;AI-generated content may be incorrect.">
              <a:extLst>
                <a:ext uri="{FF2B5EF4-FFF2-40B4-BE49-F238E27FC236}">
                  <a16:creationId xmlns:a16="http://schemas.microsoft.com/office/drawing/2014/main" id="{BCF05869-0122-7A34-9782-8B8007770D13}"/>
                </a:ext>
              </a:extLst>
            </p:cNvPr>
            <p:cNvPicPr>
              <a:picLocks noChangeAspect="1"/>
            </p:cNvPicPr>
            <p:nvPr userDrawn="1"/>
          </p:nvPicPr>
          <p:blipFill>
            <a:blip r:embed="rId3"/>
            <a:stretch>
              <a:fillRect/>
            </a:stretch>
          </p:blipFill>
          <p:spPr>
            <a:xfrm>
              <a:off x="4591875" y="5591999"/>
              <a:ext cx="3772981" cy="1266000"/>
            </a:xfrm>
            <a:prstGeom prst="rect">
              <a:avLst/>
            </a:prstGeom>
          </p:spPr>
        </p:pic>
        <p:pic>
          <p:nvPicPr>
            <p:cNvPr id="11" name="Picture 10" descr="A city skyline with many blue lights&#10;&#10;AI-generated content may be incorrect.">
              <a:extLst>
                <a:ext uri="{FF2B5EF4-FFF2-40B4-BE49-F238E27FC236}">
                  <a16:creationId xmlns:a16="http://schemas.microsoft.com/office/drawing/2014/main" id="{CC619E1F-348F-EFCF-F2BB-AA9BF708EAF2}"/>
                </a:ext>
              </a:extLst>
            </p:cNvPr>
            <p:cNvPicPr>
              <a:picLocks noChangeAspect="1"/>
            </p:cNvPicPr>
            <p:nvPr userDrawn="1"/>
          </p:nvPicPr>
          <p:blipFill>
            <a:blip r:embed="rId3"/>
            <a:stretch>
              <a:fillRect/>
            </a:stretch>
          </p:blipFill>
          <p:spPr>
            <a:xfrm flipH="1">
              <a:off x="6590743" y="5592000"/>
              <a:ext cx="3772981" cy="1266000"/>
            </a:xfrm>
            <a:prstGeom prst="rect">
              <a:avLst/>
            </a:prstGeom>
          </p:spPr>
        </p:pic>
        <p:pic>
          <p:nvPicPr>
            <p:cNvPr id="16" name="Picture 15" descr="A city skyline with many blue lights&#10;&#10;AI-generated content may be incorrect.">
              <a:extLst>
                <a:ext uri="{FF2B5EF4-FFF2-40B4-BE49-F238E27FC236}">
                  <a16:creationId xmlns:a16="http://schemas.microsoft.com/office/drawing/2014/main" id="{25BEE0D5-2340-075E-6109-A3C3C1D8CC38}"/>
                </a:ext>
              </a:extLst>
            </p:cNvPr>
            <p:cNvPicPr>
              <a:picLocks noChangeAspect="1"/>
            </p:cNvPicPr>
            <p:nvPr userDrawn="1"/>
          </p:nvPicPr>
          <p:blipFill>
            <a:blip r:embed="rId3"/>
            <a:stretch>
              <a:fillRect/>
            </a:stretch>
          </p:blipFill>
          <p:spPr>
            <a:xfrm>
              <a:off x="8750123" y="5600488"/>
              <a:ext cx="377298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A582943D-7B16-B6C5-5304-D5B0ED879CBA}"/>
              </a:ext>
            </a:extLst>
          </p:cNvPr>
          <p:cNvSpPr>
            <a:spLocks noGrp="1"/>
          </p:cNvSpPr>
          <p:nvPr>
            <p:ph type="title" hasCustomPrompt="1"/>
          </p:nvPr>
        </p:nvSpPr>
        <p:spPr>
          <a:xfrm>
            <a:off x="394316" y="367259"/>
            <a:ext cx="11381889" cy="880044"/>
          </a:xfrm>
        </p:spPr>
        <p:txBody>
          <a:bodyPr>
            <a:normAutofit/>
          </a:bodyPr>
          <a:lstStyle>
            <a:lvl1pPr>
              <a:defRPr sz="4400" b="1" i="0">
                <a:solidFill>
                  <a:srgbClr val="3B4598"/>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4" name="Content Placeholder 2">
            <a:extLst>
              <a:ext uri="{FF2B5EF4-FFF2-40B4-BE49-F238E27FC236}">
                <a16:creationId xmlns:a16="http://schemas.microsoft.com/office/drawing/2014/main" id="{B2854EEB-977D-57C9-827F-0F27D4A454D3}"/>
              </a:ext>
            </a:extLst>
          </p:cNvPr>
          <p:cNvSpPr>
            <a:spLocks noGrp="1"/>
          </p:cNvSpPr>
          <p:nvPr>
            <p:ph sz="half" idx="1" hasCustomPrompt="1"/>
          </p:nvPr>
        </p:nvSpPr>
        <p:spPr>
          <a:xfrm>
            <a:off x="394316" y="1347708"/>
            <a:ext cx="4301971" cy="4449802"/>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
        <p:nvSpPr>
          <p:cNvPr id="13" name="Content Placeholder 2">
            <a:extLst>
              <a:ext uri="{FF2B5EF4-FFF2-40B4-BE49-F238E27FC236}">
                <a16:creationId xmlns:a16="http://schemas.microsoft.com/office/drawing/2014/main" id="{4A482B45-889F-5142-BC0F-D45E525DF049}"/>
              </a:ext>
            </a:extLst>
          </p:cNvPr>
          <p:cNvSpPr>
            <a:spLocks noGrp="1"/>
          </p:cNvSpPr>
          <p:nvPr>
            <p:ph sz="half" idx="12" hasCustomPrompt="1"/>
          </p:nvPr>
        </p:nvSpPr>
        <p:spPr>
          <a:xfrm>
            <a:off x="4810926" y="1352141"/>
            <a:ext cx="2570148" cy="2176720"/>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14" name="Content Placeholder 2">
            <a:extLst>
              <a:ext uri="{FF2B5EF4-FFF2-40B4-BE49-F238E27FC236}">
                <a16:creationId xmlns:a16="http://schemas.microsoft.com/office/drawing/2014/main" id="{47CDB073-0680-7F55-1F46-B744F046286B}"/>
              </a:ext>
            </a:extLst>
          </p:cNvPr>
          <p:cNvSpPr>
            <a:spLocks noGrp="1"/>
          </p:cNvSpPr>
          <p:nvPr>
            <p:ph sz="half" idx="13" hasCustomPrompt="1"/>
          </p:nvPr>
        </p:nvSpPr>
        <p:spPr>
          <a:xfrm>
            <a:off x="4810926" y="3633699"/>
            <a:ext cx="2570148" cy="2126078"/>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15" name="Content Placeholder 2">
            <a:extLst>
              <a:ext uri="{FF2B5EF4-FFF2-40B4-BE49-F238E27FC236}">
                <a16:creationId xmlns:a16="http://schemas.microsoft.com/office/drawing/2014/main" id="{5525C6F3-1234-EE7F-022F-A09807F53B31}"/>
              </a:ext>
            </a:extLst>
          </p:cNvPr>
          <p:cNvSpPr>
            <a:spLocks noGrp="1"/>
          </p:cNvSpPr>
          <p:nvPr>
            <p:ph sz="half" idx="14" hasCustomPrompt="1"/>
          </p:nvPr>
        </p:nvSpPr>
        <p:spPr>
          <a:xfrm>
            <a:off x="7478697" y="1347708"/>
            <a:ext cx="4301971" cy="4449802"/>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Tree>
    <p:extLst>
      <p:ext uri="{BB962C8B-B14F-4D97-AF65-F5344CB8AC3E}">
        <p14:creationId xmlns:p14="http://schemas.microsoft.com/office/powerpoint/2010/main" val="6614749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Subtitle Sunr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3B4598"/>
              </a:gs>
              <a:gs pos="50000">
                <a:srgbClr val="9C3C9A"/>
              </a:gs>
              <a:gs pos="0">
                <a:srgbClr val="ED3F7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30">
            <a:extLst>
              <a:ext uri="{FF2B5EF4-FFF2-40B4-BE49-F238E27FC236}">
                <a16:creationId xmlns:a16="http://schemas.microsoft.com/office/drawing/2014/main" id="{34E64832-2A5E-1A03-F2D8-77A19644A590}"/>
              </a:ext>
            </a:extLst>
          </p:cNvPr>
          <p:cNvSpPr>
            <a:spLocks noGrp="1"/>
          </p:cNvSpPr>
          <p:nvPr>
            <p:ph type="title" hasCustomPrompt="1"/>
          </p:nvPr>
        </p:nvSpPr>
        <p:spPr>
          <a:xfrm>
            <a:off x="831850" y="2024023"/>
            <a:ext cx="10515600" cy="1325563"/>
          </a:xfrm>
        </p:spPr>
        <p:txBody>
          <a:bodyPr>
            <a:noAutofit/>
          </a:bodyPr>
          <a:lstStyle>
            <a:lvl1pPr algn="ctr">
              <a:defRPr sz="7200" b="1" i="0">
                <a:solidFill>
                  <a:srgbClr val="9C3C9A"/>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15" name="Text Placeholder 2">
            <a:extLst>
              <a:ext uri="{FF2B5EF4-FFF2-40B4-BE49-F238E27FC236}">
                <a16:creationId xmlns:a16="http://schemas.microsoft.com/office/drawing/2014/main" id="{D18C36EB-5529-72B2-87F7-9801C49E1409}"/>
              </a:ext>
            </a:extLst>
          </p:cNvPr>
          <p:cNvSpPr>
            <a:spLocks noGrp="1"/>
          </p:cNvSpPr>
          <p:nvPr>
            <p:ph type="body" idx="1" hasCustomPrompt="1"/>
          </p:nvPr>
        </p:nvSpPr>
        <p:spPr>
          <a:xfrm>
            <a:off x="831850" y="3508415"/>
            <a:ext cx="10515600" cy="1500187"/>
          </a:xfrm>
        </p:spPr>
        <p:txBody>
          <a:bodyPr>
            <a:normAutofit/>
          </a:bodyPr>
          <a:lstStyle>
            <a:lvl1pPr marL="0" indent="0" algn="ctr">
              <a:buNone/>
              <a:defRPr sz="3200" b="1" i="0">
                <a:solidFill>
                  <a:srgbClr val="ED3F7B"/>
                </a:solidFill>
                <a:latin typeface="Open Sans SemiBold" pitchFamily="2" charset="0"/>
                <a:ea typeface="Open Sans SemiBold" pitchFamily="2" charset="0"/>
                <a:cs typeface="Open Sans SemiBold" pitchFamily="2"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add subtitle</a:t>
            </a:r>
          </a:p>
        </p:txBody>
      </p:sp>
      <p:pic>
        <p:nvPicPr>
          <p:cNvPr id="30" name="Picture 29" descr="A bright light in the dark&#10;&#10;AI-generated content may be incorrect.">
            <a:extLst>
              <a:ext uri="{FF2B5EF4-FFF2-40B4-BE49-F238E27FC236}">
                <a16:creationId xmlns:a16="http://schemas.microsoft.com/office/drawing/2014/main" id="{3E5594DF-9208-4697-904A-8DA68C1D61C4}"/>
              </a:ext>
            </a:extLst>
          </p:cNvPr>
          <p:cNvPicPr>
            <a:picLocks noChangeAspect="1"/>
          </p:cNvPicPr>
          <p:nvPr userDrawn="1"/>
        </p:nvPicPr>
        <p:blipFill>
          <a:blip r:embed="rId2"/>
          <a:stretch>
            <a:fillRect/>
          </a:stretch>
        </p:blipFill>
        <p:spPr>
          <a:xfrm rot="1504020">
            <a:off x="10674513" y="4210539"/>
            <a:ext cx="2613910" cy="4220047"/>
          </a:xfrm>
          <a:prstGeom prst="rect">
            <a:avLst/>
          </a:prstGeom>
        </p:spPr>
      </p:pic>
      <p:grpSp>
        <p:nvGrpSpPr>
          <p:cNvPr id="24" name="Group 23">
            <a:extLst>
              <a:ext uri="{FF2B5EF4-FFF2-40B4-BE49-F238E27FC236}">
                <a16:creationId xmlns:a16="http://schemas.microsoft.com/office/drawing/2014/main" id="{9E820849-0AD2-0DF9-7E1F-A655D04AF34D}"/>
              </a:ext>
            </a:extLst>
          </p:cNvPr>
          <p:cNvGrpSpPr/>
          <p:nvPr userDrawn="1"/>
        </p:nvGrpSpPr>
        <p:grpSpPr>
          <a:xfrm>
            <a:off x="-115456" y="5592000"/>
            <a:ext cx="12646026" cy="1266001"/>
            <a:chOff x="-200297" y="5592000"/>
            <a:chExt cx="12646026" cy="1266001"/>
          </a:xfrm>
        </p:grpSpPr>
        <p:pic>
          <p:nvPicPr>
            <p:cNvPr id="19" name="Picture 18">
              <a:extLst>
                <a:ext uri="{FF2B5EF4-FFF2-40B4-BE49-F238E27FC236}">
                  <a16:creationId xmlns:a16="http://schemas.microsoft.com/office/drawing/2014/main" id="{D911F777-5810-21AF-2DDB-4648DC2CE60F}"/>
                </a:ext>
              </a:extLst>
            </p:cNvPr>
            <p:cNvPicPr>
              <a:picLocks noChangeAspect="1"/>
            </p:cNvPicPr>
            <p:nvPr userDrawn="1"/>
          </p:nvPicPr>
          <p:blipFill>
            <a:blip r:embed="rId3"/>
            <a:stretch>
              <a:fillRect/>
            </a:stretch>
          </p:blipFill>
          <p:spPr>
            <a:xfrm>
              <a:off x="-200297" y="5592001"/>
              <a:ext cx="3787911" cy="1266000"/>
            </a:xfrm>
            <a:prstGeom prst="rect">
              <a:avLst/>
            </a:prstGeom>
          </p:spPr>
        </p:pic>
        <p:pic>
          <p:nvPicPr>
            <p:cNvPr id="20" name="Picture 19">
              <a:extLst>
                <a:ext uri="{FF2B5EF4-FFF2-40B4-BE49-F238E27FC236}">
                  <a16:creationId xmlns:a16="http://schemas.microsoft.com/office/drawing/2014/main" id="{3C6BBEF0-ED0C-734C-C602-AA75B98BC689}"/>
                </a:ext>
              </a:extLst>
            </p:cNvPr>
            <p:cNvPicPr>
              <a:picLocks noChangeAspect="1"/>
            </p:cNvPicPr>
            <p:nvPr userDrawn="1"/>
          </p:nvPicPr>
          <p:blipFill>
            <a:blip r:embed="rId3"/>
            <a:stretch>
              <a:fillRect/>
            </a:stretch>
          </p:blipFill>
          <p:spPr>
            <a:xfrm flipH="1">
              <a:off x="1803781" y="5592001"/>
              <a:ext cx="3787911" cy="1266000"/>
            </a:xfrm>
            <a:prstGeom prst="rect">
              <a:avLst/>
            </a:prstGeom>
          </p:spPr>
        </p:pic>
        <p:pic>
          <p:nvPicPr>
            <p:cNvPr id="21" name="Picture 20">
              <a:extLst>
                <a:ext uri="{FF2B5EF4-FFF2-40B4-BE49-F238E27FC236}">
                  <a16:creationId xmlns:a16="http://schemas.microsoft.com/office/drawing/2014/main" id="{1974458A-5F50-8439-5525-3C9FD45534D9}"/>
                </a:ext>
              </a:extLst>
            </p:cNvPr>
            <p:cNvPicPr>
              <a:picLocks noChangeAspect="1"/>
            </p:cNvPicPr>
            <p:nvPr userDrawn="1"/>
          </p:nvPicPr>
          <p:blipFill>
            <a:blip r:embed="rId3"/>
            <a:stretch>
              <a:fillRect/>
            </a:stretch>
          </p:blipFill>
          <p:spPr>
            <a:xfrm>
              <a:off x="4510505" y="5592001"/>
              <a:ext cx="3787911" cy="1266000"/>
            </a:xfrm>
            <a:prstGeom prst="rect">
              <a:avLst/>
            </a:prstGeom>
          </p:spPr>
        </p:pic>
        <p:pic>
          <p:nvPicPr>
            <p:cNvPr id="22" name="Picture 21">
              <a:extLst>
                <a:ext uri="{FF2B5EF4-FFF2-40B4-BE49-F238E27FC236}">
                  <a16:creationId xmlns:a16="http://schemas.microsoft.com/office/drawing/2014/main" id="{5462E7BA-D1B1-A40D-DF99-06F394A68ED2}"/>
                </a:ext>
              </a:extLst>
            </p:cNvPr>
            <p:cNvPicPr>
              <a:picLocks noChangeAspect="1"/>
            </p:cNvPicPr>
            <p:nvPr userDrawn="1"/>
          </p:nvPicPr>
          <p:blipFill>
            <a:blip r:embed="rId3"/>
            <a:stretch>
              <a:fillRect/>
            </a:stretch>
          </p:blipFill>
          <p:spPr>
            <a:xfrm flipH="1">
              <a:off x="6600308" y="5592000"/>
              <a:ext cx="3787911" cy="1266000"/>
            </a:xfrm>
            <a:prstGeom prst="rect">
              <a:avLst/>
            </a:prstGeom>
          </p:spPr>
        </p:pic>
        <p:pic>
          <p:nvPicPr>
            <p:cNvPr id="23" name="Picture 22">
              <a:extLst>
                <a:ext uri="{FF2B5EF4-FFF2-40B4-BE49-F238E27FC236}">
                  <a16:creationId xmlns:a16="http://schemas.microsoft.com/office/drawing/2014/main" id="{ACA03C73-9CBF-581A-3DEB-C762B020C0AE}"/>
                </a:ext>
              </a:extLst>
            </p:cNvPr>
            <p:cNvPicPr>
              <a:picLocks noChangeAspect="1"/>
            </p:cNvPicPr>
            <p:nvPr userDrawn="1"/>
          </p:nvPicPr>
          <p:blipFill>
            <a:blip r:embed="rId3"/>
            <a:stretch>
              <a:fillRect/>
            </a:stretch>
          </p:blipFill>
          <p:spPr>
            <a:xfrm>
              <a:off x="8657818" y="5592000"/>
              <a:ext cx="378791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Tree>
    <p:extLst>
      <p:ext uri="{BB962C8B-B14F-4D97-AF65-F5344CB8AC3E}">
        <p14:creationId xmlns:p14="http://schemas.microsoft.com/office/powerpoint/2010/main" val="33745862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82F4F6-A377-102F-21E4-65F7106631B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07C45FDF-F36E-1E86-88D7-F805B5A83EC6}"/>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2BB2589-A922-4544-404A-A5703F7B89BC}"/>
              </a:ext>
            </a:extLst>
          </p:cNvPr>
          <p:cNvSpPr>
            <a:spLocks noGrp="1"/>
          </p:cNvSpPr>
          <p:nvPr>
            <p:ph type="dt" sz="half" idx="10"/>
          </p:nvPr>
        </p:nvSpPr>
        <p:spPr/>
        <p:txBody>
          <a:bodyPr/>
          <a:lstStyle/>
          <a:p>
            <a:fld id="{16AF657A-ACF9-4E40-A2DA-3323CFDC064A}" type="datetimeFigureOut">
              <a:rPr lang="en-US" smtClean="0"/>
              <a:t>4/9/2025</a:t>
            </a:fld>
            <a:endParaRPr lang="en-US"/>
          </a:p>
        </p:txBody>
      </p:sp>
      <p:sp>
        <p:nvSpPr>
          <p:cNvPr id="5" name="Footer Placeholder 4">
            <a:extLst>
              <a:ext uri="{FF2B5EF4-FFF2-40B4-BE49-F238E27FC236}">
                <a16:creationId xmlns:a16="http://schemas.microsoft.com/office/drawing/2014/main" id="{9527BCE2-1626-CD37-772A-B152E261399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E023B5B-D966-84C6-A3D9-951249CB4244}"/>
              </a:ext>
            </a:extLst>
          </p:cNvPr>
          <p:cNvSpPr>
            <a:spLocks noGrp="1"/>
          </p:cNvSpPr>
          <p:nvPr>
            <p:ph type="sldNum" sz="quarter" idx="12"/>
          </p:nvPr>
        </p:nvSpPr>
        <p:spPr/>
        <p:txBody>
          <a:bodyPr/>
          <a:lstStyle/>
          <a:p>
            <a:fld id="{F40DF7C2-04DF-C149-BAB4-89733FA27B6E}" type="slidenum">
              <a:rPr lang="en-US" smtClean="0"/>
              <a:t>‹#›</a:t>
            </a:fld>
            <a:endParaRPr lang="en-US"/>
          </a:p>
        </p:txBody>
      </p:sp>
    </p:spTree>
    <p:extLst>
      <p:ext uri="{BB962C8B-B14F-4D97-AF65-F5344CB8AC3E}">
        <p14:creationId xmlns:p14="http://schemas.microsoft.com/office/powerpoint/2010/main" val="325238843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673C7F-EE87-485B-467F-06692F7260B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AEE542E-DC40-CFC3-16BA-CADE736DCAD8}"/>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F89B1641-5E9A-ADFA-3070-E42BCA5B88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DCE8E95-6A05-5B6C-FFD0-0083B214A34D}"/>
              </a:ext>
            </a:extLst>
          </p:cNvPr>
          <p:cNvSpPr>
            <a:spLocks noGrp="1"/>
          </p:cNvSpPr>
          <p:nvPr>
            <p:ph type="dt" sz="half" idx="10"/>
          </p:nvPr>
        </p:nvSpPr>
        <p:spPr/>
        <p:txBody>
          <a:bodyPr/>
          <a:lstStyle/>
          <a:p>
            <a:fld id="{16AF657A-ACF9-4E40-A2DA-3323CFDC064A}" type="datetimeFigureOut">
              <a:rPr lang="en-US" smtClean="0"/>
              <a:t>4/9/2025</a:t>
            </a:fld>
            <a:endParaRPr lang="en-US"/>
          </a:p>
        </p:txBody>
      </p:sp>
      <p:sp>
        <p:nvSpPr>
          <p:cNvPr id="6" name="Footer Placeholder 5">
            <a:extLst>
              <a:ext uri="{FF2B5EF4-FFF2-40B4-BE49-F238E27FC236}">
                <a16:creationId xmlns:a16="http://schemas.microsoft.com/office/drawing/2014/main" id="{4A18B8AE-4F5D-C434-057E-AAB644D00C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85FE0E1-414E-FFE8-C837-4DEE2CC0FE57}"/>
              </a:ext>
            </a:extLst>
          </p:cNvPr>
          <p:cNvSpPr>
            <a:spLocks noGrp="1"/>
          </p:cNvSpPr>
          <p:nvPr>
            <p:ph type="sldNum" sz="quarter" idx="12"/>
          </p:nvPr>
        </p:nvSpPr>
        <p:spPr/>
        <p:txBody>
          <a:bodyPr/>
          <a:lstStyle/>
          <a:p>
            <a:fld id="{F40DF7C2-04DF-C149-BAB4-89733FA27B6E}" type="slidenum">
              <a:rPr lang="en-US" smtClean="0"/>
              <a:t>‹#›</a:t>
            </a:fld>
            <a:endParaRPr lang="en-US"/>
          </a:p>
        </p:txBody>
      </p:sp>
    </p:spTree>
    <p:extLst>
      <p:ext uri="{BB962C8B-B14F-4D97-AF65-F5344CB8AC3E}">
        <p14:creationId xmlns:p14="http://schemas.microsoft.com/office/powerpoint/2010/main" val="824789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7EFE54-3880-AA4C-F032-2D3D21FB761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D458F92-0635-A403-EA30-92607F5B767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A0930E7-EAFB-9465-9872-D7CF1AA56D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5DC67C39-2BDC-C99B-F4D7-7DFC3791F6D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6F93E6-2F44-E7A1-99A4-D82A692E7B89}"/>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4BC3099-B0E4-3DC2-6B63-B9D964FC8951}"/>
              </a:ext>
            </a:extLst>
          </p:cNvPr>
          <p:cNvSpPr>
            <a:spLocks noGrp="1"/>
          </p:cNvSpPr>
          <p:nvPr>
            <p:ph type="dt" sz="half" idx="10"/>
          </p:nvPr>
        </p:nvSpPr>
        <p:spPr/>
        <p:txBody>
          <a:bodyPr/>
          <a:lstStyle/>
          <a:p>
            <a:fld id="{16AF657A-ACF9-4E40-A2DA-3323CFDC064A}" type="datetimeFigureOut">
              <a:rPr lang="en-US" smtClean="0"/>
              <a:t>4/9/2025</a:t>
            </a:fld>
            <a:endParaRPr lang="en-US"/>
          </a:p>
        </p:txBody>
      </p:sp>
      <p:sp>
        <p:nvSpPr>
          <p:cNvPr id="8" name="Footer Placeholder 7">
            <a:extLst>
              <a:ext uri="{FF2B5EF4-FFF2-40B4-BE49-F238E27FC236}">
                <a16:creationId xmlns:a16="http://schemas.microsoft.com/office/drawing/2014/main" id="{58E86309-1628-B814-C2FD-76AF47DF5B28}"/>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6F44B4-C8B5-51DB-5307-0E7AE738A899}"/>
              </a:ext>
            </a:extLst>
          </p:cNvPr>
          <p:cNvSpPr>
            <a:spLocks noGrp="1"/>
          </p:cNvSpPr>
          <p:nvPr>
            <p:ph type="sldNum" sz="quarter" idx="12"/>
          </p:nvPr>
        </p:nvSpPr>
        <p:spPr/>
        <p:txBody>
          <a:bodyPr/>
          <a:lstStyle/>
          <a:p>
            <a:fld id="{F40DF7C2-04DF-C149-BAB4-89733FA27B6E}" type="slidenum">
              <a:rPr lang="en-US" smtClean="0"/>
              <a:t>‹#›</a:t>
            </a:fld>
            <a:endParaRPr lang="en-US"/>
          </a:p>
        </p:txBody>
      </p:sp>
    </p:spTree>
    <p:extLst>
      <p:ext uri="{BB962C8B-B14F-4D97-AF65-F5344CB8AC3E}">
        <p14:creationId xmlns:p14="http://schemas.microsoft.com/office/powerpoint/2010/main" val="36984586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2C7A67-8478-A358-5499-248DAD0DBA3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5C39709-B1B9-B59F-1F65-AEA8F5E3C65A}"/>
              </a:ext>
            </a:extLst>
          </p:cNvPr>
          <p:cNvSpPr>
            <a:spLocks noGrp="1"/>
          </p:cNvSpPr>
          <p:nvPr>
            <p:ph type="dt" sz="half" idx="10"/>
          </p:nvPr>
        </p:nvSpPr>
        <p:spPr/>
        <p:txBody>
          <a:bodyPr/>
          <a:lstStyle/>
          <a:p>
            <a:fld id="{16AF657A-ACF9-4E40-A2DA-3323CFDC064A}" type="datetimeFigureOut">
              <a:rPr lang="en-US" smtClean="0"/>
              <a:t>4/9/2025</a:t>
            </a:fld>
            <a:endParaRPr lang="en-US"/>
          </a:p>
        </p:txBody>
      </p:sp>
      <p:sp>
        <p:nvSpPr>
          <p:cNvPr id="4" name="Footer Placeholder 3">
            <a:extLst>
              <a:ext uri="{FF2B5EF4-FFF2-40B4-BE49-F238E27FC236}">
                <a16:creationId xmlns:a16="http://schemas.microsoft.com/office/drawing/2014/main" id="{1526886E-3AEB-8E0B-421B-8F1888555D0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1EEE027-F325-70E1-CE56-8D8EC1C9DD44}"/>
              </a:ext>
            </a:extLst>
          </p:cNvPr>
          <p:cNvSpPr>
            <a:spLocks noGrp="1"/>
          </p:cNvSpPr>
          <p:nvPr>
            <p:ph type="sldNum" sz="quarter" idx="12"/>
          </p:nvPr>
        </p:nvSpPr>
        <p:spPr/>
        <p:txBody>
          <a:bodyPr/>
          <a:lstStyle/>
          <a:p>
            <a:fld id="{F40DF7C2-04DF-C149-BAB4-89733FA27B6E}" type="slidenum">
              <a:rPr lang="en-US" smtClean="0"/>
              <a:t>‹#›</a:t>
            </a:fld>
            <a:endParaRPr lang="en-US"/>
          </a:p>
        </p:txBody>
      </p:sp>
    </p:spTree>
    <p:extLst>
      <p:ext uri="{BB962C8B-B14F-4D97-AF65-F5344CB8AC3E}">
        <p14:creationId xmlns:p14="http://schemas.microsoft.com/office/powerpoint/2010/main" val="221069326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D74D02B-FAC9-3918-9CB5-CE8CE9CC8F1B}"/>
              </a:ext>
            </a:extLst>
          </p:cNvPr>
          <p:cNvSpPr>
            <a:spLocks noGrp="1"/>
          </p:cNvSpPr>
          <p:nvPr>
            <p:ph type="dt" sz="half" idx="10"/>
          </p:nvPr>
        </p:nvSpPr>
        <p:spPr/>
        <p:txBody>
          <a:bodyPr/>
          <a:lstStyle/>
          <a:p>
            <a:fld id="{16AF657A-ACF9-4E40-A2DA-3323CFDC064A}" type="datetimeFigureOut">
              <a:rPr lang="en-US" smtClean="0"/>
              <a:t>4/9/2025</a:t>
            </a:fld>
            <a:endParaRPr lang="en-US"/>
          </a:p>
        </p:txBody>
      </p:sp>
      <p:sp>
        <p:nvSpPr>
          <p:cNvPr id="3" name="Footer Placeholder 2">
            <a:extLst>
              <a:ext uri="{FF2B5EF4-FFF2-40B4-BE49-F238E27FC236}">
                <a16:creationId xmlns:a16="http://schemas.microsoft.com/office/drawing/2014/main" id="{D6DB6D17-0A99-46F0-7353-6CAB6A94963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A2C6C87-2EE8-E13D-5C78-88F5BD5AF54D}"/>
              </a:ext>
            </a:extLst>
          </p:cNvPr>
          <p:cNvSpPr>
            <a:spLocks noGrp="1"/>
          </p:cNvSpPr>
          <p:nvPr>
            <p:ph type="sldNum" sz="quarter" idx="12"/>
          </p:nvPr>
        </p:nvSpPr>
        <p:spPr/>
        <p:txBody>
          <a:bodyPr/>
          <a:lstStyle/>
          <a:p>
            <a:fld id="{F40DF7C2-04DF-C149-BAB4-89733FA27B6E}" type="slidenum">
              <a:rPr lang="en-US" smtClean="0"/>
              <a:t>‹#›</a:t>
            </a:fld>
            <a:endParaRPr lang="en-US"/>
          </a:p>
        </p:txBody>
      </p:sp>
    </p:spTree>
    <p:extLst>
      <p:ext uri="{BB962C8B-B14F-4D97-AF65-F5344CB8AC3E}">
        <p14:creationId xmlns:p14="http://schemas.microsoft.com/office/powerpoint/2010/main" val="9454905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C56B0B-A774-A488-FFE5-7C3FAB9F80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FA747E3-FCF2-B714-176D-EBE23725406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43505F0-740D-1966-EE8D-87BDD39322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92F6CEA-0F88-E037-7A45-5FAB3008F29A}"/>
              </a:ext>
            </a:extLst>
          </p:cNvPr>
          <p:cNvSpPr>
            <a:spLocks noGrp="1"/>
          </p:cNvSpPr>
          <p:nvPr>
            <p:ph type="dt" sz="half" idx="10"/>
          </p:nvPr>
        </p:nvSpPr>
        <p:spPr/>
        <p:txBody>
          <a:bodyPr/>
          <a:lstStyle/>
          <a:p>
            <a:fld id="{16AF657A-ACF9-4E40-A2DA-3323CFDC064A}" type="datetimeFigureOut">
              <a:rPr lang="en-US" smtClean="0"/>
              <a:t>4/9/2025</a:t>
            </a:fld>
            <a:endParaRPr lang="en-US"/>
          </a:p>
        </p:txBody>
      </p:sp>
      <p:sp>
        <p:nvSpPr>
          <p:cNvPr id="6" name="Footer Placeholder 5">
            <a:extLst>
              <a:ext uri="{FF2B5EF4-FFF2-40B4-BE49-F238E27FC236}">
                <a16:creationId xmlns:a16="http://schemas.microsoft.com/office/drawing/2014/main" id="{57B7324D-739C-A329-31D7-0754104E8C6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41A541-BD2E-AA13-06CB-49D937B5525E}"/>
              </a:ext>
            </a:extLst>
          </p:cNvPr>
          <p:cNvSpPr>
            <a:spLocks noGrp="1"/>
          </p:cNvSpPr>
          <p:nvPr>
            <p:ph type="sldNum" sz="quarter" idx="12"/>
          </p:nvPr>
        </p:nvSpPr>
        <p:spPr/>
        <p:txBody>
          <a:bodyPr/>
          <a:lstStyle/>
          <a:p>
            <a:fld id="{F40DF7C2-04DF-C149-BAB4-89733FA27B6E}" type="slidenum">
              <a:rPr lang="en-US" smtClean="0"/>
              <a:t>‹#›</a:t>
            </a:fld>
            <a:endParaRPr lang="en-US"/>
          </a:p>
        </p:txBody>
      </p:sp>
    </p:spTree>
    <p:extLst>
      <p:ext uri="{BB962C8B-B14F-4D97-AF65-F5344CB8AC3E}">
        <p14:creationId xmlns:p14="http://schemas.microsoft.com/office/powerpoint/2010/main" val="268093742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EF8B69-B14E-E370-0B98-73FDEA1D28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E9B4CDCD-2995-3354-FC2F-6FB3A96D2CD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0908B48-1FF4-DDEB-CE3B-17A5B40556C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B0C1679-7946-EB79-6C8B-47AB5F6CA65C}"/>
              </a:ext>
            </a:extLst>
          </p:cNvPr>
          <p:cNvSpPr>
            <a:spLocks noGrp="1"/>
          </p:cNvSpPr>
          <p:nvPr>
            <p:ph type="dt" sz="half" idx="10"/>
          </p:nvPr>
        </p:nvSpPr>
        <p:spPr/>
        <p:txBody>
          <a:bodyPr/>
          <a:lstStyle/>
          <a:p>
            <a:fld id="{16AF657A-ACF9-4E40-A2DA-3323CFDC064A}" type="datetimeFigureOut">
              <a:rPr lang="en-US" smtClean="0"/>
              <a:t>4/9/2025</a:t>
            </a:fld>
            <a:endParaRPr lang="en-US"/>
          </a:p>
        </p:txBody>
      </p:sp>
      <p:sp>
        <p:nvSpPr>
          <p:cNvPr id="6" name="Footer Placeholder 5">
            <a:extLst>
              <a:ext uri="{FF2B5EF4-FFF2-40B4-BE49-F238E27FC236}">
                <a16:creationId xmlns:a16="http://schemas.microsoft.com/office/drawing/2014/main" id="{40E7FBDF-C98E-8C97-BA0B-14CD65830F4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460114F-7C56-A33F-2D7F-663B25BCA46D}"/>
              </a:ext>
            </a:extLst>
          </p:cNvPr>
          <p:cNvSpPr>
            <a:spLocks noGrp="1"/>
          </p:cNvSpPr>
          <p:nvPr>
            <p:ph type="sldNum" sz="quarter" idx="12"/>
          </p:nvPr>
        </p:nvSpPr>
        <p:spPr/>
        <p:txBody>
          <a:bodyPr/>
          <a:lstStyle/>
          <a:p>
            <a:fld id="{F40DF7C2-04DF-C149-BAB4-89733FA27B6E}" type="slidenum">
              <a:rPr lang="en-US" smtClean="0"/>
              <a:t>‹#›</a:t>
            </a:fld>
            <a:endParaRPr lang="en-US"/>
          </a:p>
        </p:txBody>
      </p:sp>
    </p:spTree>
    <p:extLst>
      <p:ext uri="{BB962C8B-B14F-4D97-AF65-F5344CB8AC3E}">
        <p14:creationId xmlns:p14="http://schemas.microsoft.com/office/powerpoint/2010/main" val="158283106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24A0BE-E6E1-DDB5-576A-6E1389D0363B}"/>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C5544BC-A011-19F6-5A94-37C13412D9F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80A6D42-E720-F2C2-0E6B-63D13F4E749E}"/>
              </a:ext>
            </a:extLst>
          </p:cNvPr>
          <p:cNvSpPr>
            <a:spLocks noGrp="1"/>
          </p:cNvSpPr>
          <p:nvPr>
            <p:ph type="dt" sz="half" idx="10"/>
          </p:nvPr>
        </p:nvSpPr>
        <p:spPr/>
        <p:txBody>
          <a:bodyPr/>
          <a:lstStyle/>
          <a:p>
            <a:fld id="{16AF657A-ACF9-4E40-A2DA-3323CFDC064A}" type="datetimeFigureOut">
              <a:rPr lang="en-US" smtClean="0"/>
              <a:t>4/9/2025</a:t>
            </a:fld>
            <a:endParaRPr lang="en-US"/>
          </a:p>
        </p:txBody>
      </p:sp>
      <p:sp>
        <p:nvSpPr>
          <p:cNvPr id="5" name="Footer Placeholder 4">
            <a:extLst>
              <a:ext uri="{FF2B5EF4-FFF2-40B4-BE49-F238E27FC236}">
                <a16:creationId xmlns:a16="http://schemas.microsoft.com/office/drawing/2014/main" id="{FCE91BEC-D288-76D0-6302-126DD60560C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567C70-3296-899F-EFA8-146733509D50}"/>
              </a:ext>
            </a:extLst>
          </p:cNvPr>
          <p:cNvSpPr>
            <a:spLocks noGrp="1"/>
          </p:cNvSpPr>
          <p:nvPr>
            <p:ph type="sldNum" sz="quarter" idx="12"/>
          </p:nvPr>
        </p:nvSpPr>
        <p:spPr/>
        <p:txBody>
          <a:bodyPr/>
          <a:lstStyle/>
          <a:p>
            <a:fld id="{F40DF7C2-04DF-C149-BAB4-89733FA27B6E}" type="slidenum">
              <a:rPr lang="en-US" smtClean="0"/>
              <a:t>‹#›</a:t>
            </a:fld>
            <a:endParaRPr lang="en-US"/>
          </a:p>
        </p:txBody>
      </p:sp>
    </p:spTree>
    <p:extLst>
      <p:ext uri="{BB962C8B-B14F-4D97-AF65-F5344CB8AC3E}">
        <p14:creationId xmlns:p14="http://schemas.microsoft.com/office/powerpoint/2010/main" val="39006949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FE536A0-8893-DFB5-F3D9-BF93C292E72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2DAB9BA-8C69-613C-DBE2-2A3A3349506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EC681C4-FC08-6253-721C-406630474D7B}"/>
              </a:ext>
            </a:extLst>
          </p:cNvPr>
          <p:cNvSpPr>
            <a:spLocks noGrp="1"/>
          </p:cNvSpPr>
          <p:nvPr>
            <p:ph type="dt" sz="half" idx="10"/>
          </p:nvPr>
        </p:nvSpPr>
        <p:spPr/>
        <p:txBody>
          <a:bodyPr/>
          <a:lstStyle/>
          <a:p>
            <a:fld id="{16AF657A-ACF9-4E40-A2DA-3323CFDC064A}" type="datetimeFigureOut">
              <a:rPr lang="en-US" smtClean="0"/>
              <a:t>4/9/2025</a:t>
            </a:fld>
            <a:endParaRPr lang="en-US"/>
          </a:p>
        </p:txBody>
      </p:sp>
      <p:sp>
        <p:nvSpPr>
          <p:cNvPr id="5" name="Footer Placeholder 4">
            <a:extLst>
              <a:ext uri="{FF2B5EF4-FFF2-40B4-BE49-F238E27FC236}">
                <a16:creationId xmlns:a16="http://schemas.microsoft.com/office/drawing/2014/main" id="{575F6646-D7D1-5D3E-EFFE-D858528F46C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4E241F9-6864-9CFD-8B75-C903A3827F52}"/>
              </a:ext>
            </a:extLst>
          </p:cNvPr>
          <p:cNvSpPr>
            <a:spLocks noGrp="1"/>
          </p:cNvSpPr>
          <p:nvPr>
            <p:ph type="sldNum" sz="quarter" idx="12"/>
          </p:nvPr>
        </p:nvSpPr>
        <p:spPr/>
        <p:txBody>
          <a:bodyPr/>
          <a:lstStyle/>
          <a:p>
            <a:fld id="{F40DF7C2-04DF-C149-BAB4-89733FA27B6E}" type="slidenum">
              <a:rPr lang="en-US" smtClean="0"/>
              <a:t>‹#›</a:t>
            </a:fld>
            <a:endParaRPr lang="en-US"/>
          </a:p>
        </p:txBody>
      </p:sp>
    </p:spTree>
    <p:extLst>
      <p:ext uri="{BB962C8B-B14F-4D97-AF65-F5344CB8AC3E}">
        <p14:creationId xmlns:p14="http://schemas.microsoft.com/office/powerpoint/2010/main" val="428246255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1" name="Slide Number Placeholder 4">
            <a:extLst>
              <a:ext uri="{FF2B5EF4-FFF2-40B4-BE49-F238E27FC236}">
                <a16:creationId xmlns:a16="http://schemas.microsoft.com/office/drawing/2014/main" id="{5E445174-8AAE-2646-B634-D9F9F51733FD}"/>
              </a:ext>
            </a:extLst>
          </p:cNvPr>
          <p:cNvSpPr>
            <a:spLocks noGrp="1"/>
          </p:cNvSpPr>
          <p:nvPr>
            <p:ph type="sldNum" sz="quarter" idx="12"/>
          </p:nvPr>
        </p:nvSpPr>
        <p:spPr>
          <a:xfrm>
            <a:off x="11766550" y="6454775"/>
            <a:ext cx="425450" cy="174625"/>
          </a:xfrm>
          <a:prstGeom prst="rect">
            <a:avLst/>
          </a:prstGeom>
        </p:spPr>
        <p:txBody>
          <a:bodyPr lIns="0" tIns="0" rIns="0" bIns="0" anchor="b" anchorCtr="0"/>
          <a:lstStyle>
            <a:lvl1pPr algn="l">
              <a:defRPr sz="900">
                <a:solidFill>
                  <a:schemeClr val="tx1"/>
                </a:solidFill>
              </a:defRPr>
            </a:lvl1pPr>
          </a:lstStyle>
          <a:p>
            <a:fld id="{CB7FE98A-78B1-495F-8A5C-53E48422F91F}" type="slidenum">
              <a:rPr lang="en-US" smtClean="0"/>
              <a:pPr/>
              <a:t>‹#›</a:t>
            </a:fld>
            <a:endParaRPr lang="en-US"/>
          </a:p>
        </p:txBody>
      </p:sp>
      <p:pic>
        <p:nvPicPr>
          <p:cNvPr id="22" name="Picture 21" descr="A picture containing text, clipart&#10;&#10;Description automatically generated">
            <a:extLst>
              <a:ext uri="{FF2B5EF4-FFF2-40B4-BE49-F238E27FC236}">
                <a16:creationId xmlns:a16="http://schemas.microsoft.com/office/drawing/2014/main" id="{9413284D-1E7B-9640-8727-0AC9E8F0F6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07979" y="6481064"/>
            <a:ext cx="647192" cy="148336"/>
          </a:xfrm>
          <a:prstGeom prst="rect">
            <a:avLst/>
          </a:prstGeom>
        </p:spPr>
      </p:pic>
      <p:sp>
        <p:nvSpPr>
          <p:cNvPr id="10" name="Text Placeholder 3">
            <a:extLst>
              <a:ext uri="{FF2B5EF4-FFF2-40B4-BE49-F238E27FC236}">
                <a16:creationId xmlns:a16="http://schemas.microsoft.com/office/drawing/2014/main" id="{C2394637-9504-6240-8BAD-4C3FE8F17265}"/>
              </a:ext>
            </a:extLst>
          </p:cNvPr>
          <p:cNvSpPr>
            <a:spLocks noGrp="1"/>
          </p:cNvSpPr>
          <p:nvPr>
            <p:ph type="body" sz="quarter" idx="13"/>
          </p:nvPr>
        </p:nvSpPr>
        <p:spPr>
          <a:xfrm>
            <a:off x="753373" y="1033669"/>
            <a:ext cx="7658099" cy="274431"/>
          </a:xfrm>
          <a:prstGeom prst="rect">
            <a:avLst/>
          </a:prstGeom>
        </p:spPr>
        <p:txBody>
          <a:bodyPr/>
          <a:lstStyle>
            <a:lvl1pPr>
              <a:defRPr sz="2000"/>
            </a:lvl1pPr>
          </a:lstStyle>
          <a:p>
            <a:r>
              <a:rPr lang="en-US"/>
              <a:t>Subhead location</a:t>
            </a:r>
          </a:p>
        </p:txBody>
      </p:sp>
      <p:sp>
        <p:nvSpPr>
          <p:cNvPr id="16" name="Title 2">
            <a:extLst>
              <a:ext uri="{FF2B5EF4-FFF2-40B4-BE49-F238E27FC236}">
                <a16:creationId xmlns:a16="http://schemas.microsoft.com/office/drawing/2014/main" id="{C44F460C-318D-7A40-89AB-0CB815D74841}"/>
              </a:ext>
            </a:extLst>
          </p:cNvPr>
          <p:cNvSpPr>
            <a:spLocks noGrp="1"/>
          </p:cNvSpPr>
          <p:nvPr>
            <p:ph type="title" hasCustomPrompt="1"/>
          </p:nvPr>
        </p:nvSpPr>
        <p:spPr>
          <a:xfrm>
            <a:off x="754380" y="590047"/>
            <a:ext cx="7658100" cy="373839"/>
          </a:xfrm>
          <a:prstGeom prst="rect">
            <a:avLst/>
          </a:prstGeom>
        </p:spPr>
        <p:txBody>
          <a:bodyPr>
            <a:noAutofit/>
          </a:bodyPr>
          <a:lstStyle>
            <a:lvl1pPr>
              <a:defRPr sz="2800"/>
            </a:lvl1pPr>
          </a:lstStyle>
          <a:p>
            <a:r>
              <a:rPr lang="en-US"/>
              <a:t>Click to add title</a:t>
            </a:r>
            <a:endParaRPr lang="en-US" sz="1800" spc="0"/>
          </a:p>
        </p:txBody>
      </p:sp>
      <p:sp>
        <p:nvSpPr>
          <p:cNvPr id="17" name="Freeform 16">
            <a:extLst>
              <a:ext uri="{FF2B5EF4-FFF2-40B4-BE49-F238E27FC236}">
                <a16:creationId xmlns:a16="http://schemas.microsoft.com/office/drawing/2014/main" id="{CEDD8CF5-B766-0540-9E25-329C831C97DF}"/>
              </a:ext>
            </a:extLst>
          </p:cNvPr>
          <p:cNvSpPr/>
          <p:nvPr userDrawn="1"/>
        </p:nvSpPr>
        <p:spPr>
          <a:xfrm rot="10800000" flipH="1" flipV="1">
            <a:off x="6991682" y="-14991"/>
            <a:ext cx="5221659" cy="1117829"/>
          </a:xfrm>
          <a:custGeom>
            <a:avLst/>
            <a:gdLst>
              <a:gd name="connsiteX0" fmla="*/ 0 w 2015613"/>
              <a:gd name="connsiteY0" fmla="*/ 0 h 1524000"/>
              <a:gd name="connsiteX1" fmla="*/ 2015613 w 2015613"/>
              <a:gd name="connsiteY1" fmla="*/ 1524000 h 1524000"/>
              <a:gd name="connsiteX2" fmla="*/ 2015613 w 2015613"/>
              <a:gd name="connsiteY2" fmla="*/ 9832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63807 h 1524000"/>
              <a:gd name="connsiteX3" fmla="*/ 0 w 2015613"/>
              <a:gd name="connsiteY3" fmla="*/ 0 h 1524000"/>
              <a:gd name="connsiteX0" fmla="*/ 0 w 2015613"/>
              <a:gd name="connsiteY0" fmla="*/ 0 h 1524000"/>
              <a:gd name="connsiteX1" fmla="*/ 2015613 w 2015613"/>
              <a:gd name="connsiteY1" fmla="*/ 1524000 h 1524000"/>
              <a:gd name="connsiteX2" fmla="*/ 2006088 w 2015613"/>
              <a:gd name="connsiteY2" fmla="*/ 3482 h 1524000"/>
              <a:gd name="connsiteX3" fmla="*/ 0 w 2015613"/>
              <a:gd name="connsiteY3" fmla="*/ 0 h 1524000"/>
              <a:gd name="connsiteX0" fmla="*/ 0 w 1443939"/>
              <a:gd name="connsiteY0" fmla="*/ 0 h 1536700"/>
              <a:gd name="connsiteX1" fmla="*/ 1443939 w 1443939"/>
              <a:gd name="connsiteY1" fmla="*/ 1536700 h 1536700"/>
              <a:gd name="connsiteX2" fmla="*/ 1434414 w 1443939"/>
              <a:gd name="connsiteY2" fmla="*/ 16182 h 1536700"/>
              <a:gd name="connsiteX3" fmla="*/ 0 w 1443939"/>
              <a:gd name="connsiteY3" fmla="*/ 0 h 1536700"/>
              <a:gd name="connsiteX0" fmla="*/ 0 w 1477677"/>
              <a:gd name="connsiteY0" fmla="*/ 0 h 1536700"/>
              <a:gd name="connsiteX1" fmla="*/ 1477677 w 1477677"/>
              <a:gd name="connsiteY1" fmla="*/ 1536700 h 1536700"/>
              <a:gd name="connsiteX2" fmla="*/ 1468152 w 1477677"/>
              <a:gd name="connsiteY2" fmla="*/ 16182 h 1536700"/>
              <a:gd name="connsiteX3" fmla="*/ 0 w 1477677"/>
              <a:gd name="connsiteY3" fmla="*/ 0 h 1536700"/>
              <a:gd name="connsiteX0" fmla="*/ 0 w 1490644"/>
              <a:gd name="connsiteY0" fmla="*/ 13798 h 1550498"/>
              <a:gd name="connsiteX1" fmla="*/ 1477677 w 1490644"/>
              <a:gd name="connsiteY1" fmla="*/ 1550498 h 1550498"/>
              <a:gd name="connsiteX2" fmla="*/ 1490644 w 1490644"/>
              <a:gd name="connsiteY2" fmla="*/ 0 h 1550498"/>
              <a:gd name="connsiteX3" fmla="*/ 0 w 1490644"/>
              <a:gd name="connsiteY3" fmla="*/ 13798 h 1550498"/>
              <a:gd name="connsiteX0" fmla="*/ 0 w 1580613"/>
              <a:gd name="connsiteY0" fmla="*/ 0 h 1551690"/>
              <a:gd name="connsiteX1" fmla="*/ 1567646 w 1580613"/>
              <a:gd name="connsiteY1" fmla="*/ 1551690 h 1551690"/>
              <a:gd name="connsiteX2" fmla="*/ 1580613 w 1580613"/>
              <a:gd name="connsiteY2" fmla="*/ 1192 h 1551690"/>
              <a:gd name="connsiteX3" fmla="*/ 0 w 1580613"/>
              <a:gd name="connsiteY3" fmla="*/ 0 h 1551690"/>
              <a:gd name="connsiteX0" fmla="*/ 0 w 7834883"/>
              <a:gd name="connsiteY0" fmla="*/ 0 h 1551690"/>
              <a:gd name="connsiteX1" fmla="*/ 7821916 w 7834883"/>
              <a:gd name="connsiteY1" fmla="*/ 1551690 h 1551690"/>
              <a:gd name="connsiteX2" fmla="*/ 7834883 w 7834883"/>
              <a:gd name="connsiteY2" fmla="*/ 1192 h 1551690"/>
              <a:gd name="connsiteX3" fmla="*/ 0 w 7834883"/>
              <a:gd name="connsiteY3" fmla="*/ 0 h 1551690"/>
              <a:gd name="connsiteX0" fmla="*/ 0 w 8000100"/>
              <a:gd name="connsiteY0" fmla="*/ 0 h 1088553"/>
              <a:gd name="connsiteX1" fmla="*/ 8000100 w 8000100"/>
              <a:gd name="connsiteY1" fmla="*/ 1088553 h 1088553"/>
              <a:gd name="connsiteX2" fmla="*/ 7834883 w 8000100"/>
              <a:gd name="connsiteY2" fmla="*/ 1192 h 1088553"/>
              <a:gd name="connsiteX3" fmla="*/ 0 w 8000100"/>
              <a:gd name="connsiteY3" fmla="*/ 0 h 1088553"/>
              <a:gd name="connsiteX0" fmla="*/ 0 w 7857553"/>
              <a:gd name="connsiteY0" fmla="*/ 0 h 1124179"/>
              <a:gd name="connsiteX1" fmla="*/ 7857553 w 7857553"/>
              <a:gd name="connsiteY1" fmla="*/ 1124179 h 1124179"/>
              <a:gd name="connsiteX2" fmla="*/ 7834883 w 7857553"/>
              <a:gd name="connsiteY2" fmla="*/ 1192 h 1124179"/>
              <a:gd name="connsiteX3" fmla="*/ 0 w 7857553"/>
              <a:gd name="connsiteY3" fmla="*/ 0 h 1124179"/>
              <a:gd name="connsiteX0" fmla="*/ 0 w 7834883"/>
              <a:gd name="connsiteY0" fmla="*/ 0 h 1117829"/>
              <a:gd name="connsiteX1" fmla="*/ 7828969 w 7834883"/>
              <a:gd name="connsiteY1" fmla="*/ 1117829 h 1117829"/>
              <a:gd name="connsiteX2" fmla="*/ 7834883 w 7834883"/>
              <a:gd name="connsiteY2" fmla="*/ 1192 h 1117829"/>
              <a:gd name="connsiteX3" fmla="*/ 0 w 7834883"/>
              <a:gd name="connsiteY3" fmla="*/ 0 h 1117829"/>
            </a:gdLst>
            <a:ahLst/>
            <a:cxnLst>
              <a:cxn ang="0">
                <a:pos x="connsiteX0" y="connsiteY0"/>
              </a:cxn>
              <a:cxn ang="0">
                <a:pos x="connsiteX1" y="connsiteY1"/>
              </a:cxn>
              <a:cxn ang="0">
                <a:pos x="connsiteX2" y="connsiteY2"/>
              </a:cxn>
              <a:cxn ang="0">
                <a:pos x="connsiteX3" y="connsiteY3"/>
              </a:cxn>
            </a:cxnLst>
            <a:rect l="l" t="t" r="r" b="b"/>
            <a:pathLst>
              <a:path w="7834883" h="1117829">
                <a:moveTo>
                  <a:pt x="0" y="0"/>
                </a:moveTo>
                <a:lnTo>
                  <a:pt x="7828969" y="1117829"/>
                </a:lnTo>
                <a:cubicBezTo>
                  <a:pt x="7830940" y="745617"/>
                  <a:pt x="7832912" y="373404"/>
                  <a:pt x="7834883" y="1192"/>
                </a:cubicBez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a:extLst>
              <a:ext uri="{FF2B5EF4-FFF2-40B4-BE49-F238E27FC236}">
                <a16:creationId xmlns:a16="http://schemas.microsoft.com/office/drawing/2014/main" id="{1BE2B9BD-CF20-3943-8CE4-F8A4E19DECBC}"/>
              </a:ext>
            </a:extLst>
          </p:cNvPr>
          <p:cNvSpPr/>
          <p:nvPr userDrawn="1"/>
        </p:nvSpPr>
        <p:spPr>
          <a:xfrm rot="5400000" flipH="1">
            <a:off x="33446" y="5673064"/>
            <a:ext cx="1151802" cy="1253501"/>
          </a:xfrm>
          <a:custGeom>
            <a:avLst/>
            <a:gdLst>
              <a:gd name="connsiteX0" fmla="*/ 20320 w 2407920"/>
              <a:gd name="connsiteY0" fmla="*/ 0 h 1137920"/>
              <a:gd name="connsiteX1" fmla="*/ 2407920 w 2407920"/>
              <a:gd name="connsiteY1" fmla="*/ 1137920 h 1137920"/>
              <a:gd name="connsiteX2" fmla="*/ 0 w 2407920"/>
              <a:gd name="connsiteY2" fmla="*/ 1137920 h 1137920"/>
              <a:gd name="connsiteX3" fmla="*/ 20320 w 2407920"/>
              <a:gd name="connsiteY3" fmla="*/ 0 h 1137920"/>
              <a:gd name="connsiteX0" fmla="*/ 1270 w 2388870"/>
              <a:gd name="connsiteY0" fmla="*/ 0 h 1137920"/>
              <a:gd name="connsiteX1" fmla="*/ 2388870 w 2388870"/>
              <a:gd name="connsiteY1" fmla="*/ 1137920 h 1137920"/>
              <a:gd name="connsiteX2" fmla="*/ 0 w 2388870"/>
              <a:gd name="connsiteY2" fmla="*/ 1137920 h 1137920"/>
              <a:gd name="connsiteX3" fmla="*/ 1270 w 2388870"/>
              <a:gd name="connsiteY3" fmla="*/ 0 h 1137920"/>
              <a:gd name="connsiteX0" fmla="*/ 1270 w 1130085"/>
              <a:gd name="connsiteY0" fmla="*/ 0 h 1197297"/>
              <a:gd name="connsiteX1" fmla="*/ 1130085 w 1130085"/>
              <a:gd name="connsiteY1" fmla="*/ 1197297 h 1197297"/>
              <a:gd name="connsiteX2" fmla="*/ 0 w 1130085"/>
              <a:gd name="connsiteY2" fmla="*/ 1137920 h 1197297"/>
              <a:gd name="connsiteX3" fmla="*/ 1270 w 1130085"/>
              <a:gd name="connsiteY3" fmla="*/ 0 h 1197297"/>
              <a:gd name="connsiteX0" fmla="*/ 1270 w 500693"/>
              <a:gd name="connsiteY0" fmla="*/ 0 h 1494180"/>
              <a:gd name="connsiteX1" fmla="*/ 500693 w 500693"/>
              <a:gd name="connsiteY1" fmla="*/ 1494180 h 1494180"/>
              <a:gd name="connsiteX2" fmla="*/ 0 w 500693"/>
              <a:gd name="connsiteY2" fmla="*/ 1137920 h 1494180"/>
              <a:gd name="connsiteX3" fmla="*/ 1270 w 500693"/>
              <a:gd name="connsiteY3" fmla="*/ 0 h 1494180"/>
              <a:gd name="connsiteX0" fmla="*/ 1270 w 1118210"/>
              <a:gd name="connsiteY0" fmla="*/ 0 h 1161674"/>
              <a:gd name="connsiteX1" fmla="*/ 1118210 w 1118210"/>
              <a:gd name="connsiteY1" fmla="*/ 1161674 h 1161674"/>
              <a:gd name="connsiteX2" fmla="*/ 0 w 1118210"/>
              <a:gd name="connsiteY2" fmla="*/ 1137920 h 1161674"/>
              <a:gd name="connsiteX3" fmla="*/ 1270 w 1118210"/>
              <a:gd name="connsiteY3" fmla="*/ 0 h 1161674"/>
              <a:gd name="connsiteX0" fmla="*/ 36896 w 1153836"/>
              <a:gd name="connsiteY0" fmla="*/ 0 h 1161674"/>
              <a:gd name="connsiteX1" fmla="*/ 1153836 w 1153836"/>
              <a:gd name="connsiteY1" fmla="*/ 1161674 h 1161674"/>
              <a:gd name="connsiteX2" fmla="*/ 0 w 1153836"/>
              <a:gd name="connsiteY2" fmla="*/ 1161671 h 1161674"/>
              <a:gd name="connsiteX3" fmla="*/ 36896 w 1153836"/>
              <a:gd name="connsiteY3" fmla="*/ 0 h 1161674"/>
              <a:gd name="connsiteX0" fmla="*/ 11 w 1164452"/>
              <a:gd name="connsiteY0" fmla="*/ 0 h 1256676"/>
              <a:gd name="connsiteX1" fmla="*/ 1164452 w 1164452"/>
              <a:gd name="connsiteY1" fmla="*/ 1256676 h 1256676"/>
              <a:gd name="connsiteX2" fmla="*/ 10616 w 1164452"/>
              <a:gd name="connsiteY2" fmla="*/ 1256673 h 1256676"/>
              <a:gd name="connsiteX3" fmla="*/ 11 w 1164452"/>
              <a:gd name="connsiteY3" fmla="*/ 0 h 1256676"/>
              <a:gd name="connsiteX0" fmla="*/ 11 w 1167627"/>
              <a:gd name="connsiteY0" fmla="*/ 0 h 1256673"/>
              <a:gd name="connsiteX1" fmla="*/ 1167627 w 1167627"/>
              <a:gd name="connsiteY1" fmla="*/ 1250326 h 1256673"/>
              <a:gd name="connsiteX2" fmla="*/ 10616 w 1167627"/>
              <a:gd name="connsiteY2" fmla="*/ 1256673 h 1256673"/>
              <a:gd name="connsiteX3" fmla="*/ 11 w 1167627"/>
              <a:gd name="connsiteY3" fmla="*/ 0 h 1256673"/>
              <a:gd name="connsiteX0" fmla="*/ 62420 w 1157011"/>
              <a:gd name="connsiteY0" fmla="*/ 0 h 1250323"/>
              <a:gd name="connsiteX1" fmla="*/ 1157011 w 1157011"/>
              <a:gd name="connsiteY1" fmla="*/ 1243976 h 1250323"/>
              <a:gd name="connsiteX2" fmla="*/ 0 w 1157011"/>
              <a:gd name="connsiteY2" fmla="*/ 1250323 h 1250323"/>
              <a:gd name="connsiteX3" fmla="*/ 62420 w 1157011"/>
              <a:gd name="connsiteY3" fmla="*/ 0 h 1250323"/>
              <a:gd name="connsiteX0" fmla="*/ 5270 w 1157011"/>
              <a:gd name="connsiteY0" fmla="*/ 0 h 1259848"/>
              <a:gd name="connsiteX1" fmla="*/ 1157011 w 1157011"/>
              <a:gd name="connsiteY1" fmla="*/ 1253501 h 1259848"/>
              <a:gd name="connsiteX2" fmla="*/ 0 w 1157011"/>
              <a:gd name="connsiteY2" fmla="*/ 1259848 h 1259848"/>
              <a:gd name="connsiteX3" fmla="*/ 5270 w 1157011"/>
              <a:gd name="connsiteY3" fmla="*/ 0 h 1259848"/>
              <a:gd name="connsiteX0" fmla="*/ 1 w 1151742"/>
              <a:gd name="connsiteY0" fmla="*/ 0 h 1253501"/>
              <a:gd name="connsiteX1" fmla="*/ 1151742 w 1151742"/>
              <a:gd name="connsiteY1" fmla="*/ 1253501 h 1253501"/>
              <a:gd name="connsiteX2" fmla="*/ 255081 w 1151742"/>
              <a:gd name="connsiteY2" fmla="*/ 1148723 h 1253501"/>
              <a:gd name="connsiteX3" fmla="*/ 1 w 1151742"/>
              <a:gd name="connsiteY3" fmla="*/ 0 h 1253501"/>
              <a:gd name="connsiteX0" fmla="*/ 61 w 1151802"/>
              <a:gd name="connsiteY0" fmla="*/ 0 h 1253501"/>
              <a:gd name="connsiteX1" fmla="*/ 1151802 w 1151802"/>
              <a:gd name="connsiteY1" fmla="*/ 1253501 h 1253501"/>
              <a:gd name="connsiteX2" fmla="*/ 1141 w 1151802"/>
              <a:gd name="connsiteY2" fmla="*/ 1250326 h 1253501"/>
              <a:gd name="connsiteX3" fmla="*/ 61 w 1151802"/>
              <a:gd name="connsiteY3" fmla="*/ 0 h 1253501"/>
            </a:gdLst>
            <a:ahLst/>
            <a:cxnLst>
              <a:cxn ang="0">
                <a:pos x="connsiteX0" y="connsiteY0"/>
              </a:cxn>
              <a:cxn ang="0">
                <a:pos x="connsiteX1" y="connsiteY1"/>
              </a:cxn>
              <a:cxn ang="0">
                <a:pos x="connsiteX2" y="connsiteY2"/>
              </a:cxn>
              <a:cxn ang="0">
                <a:pos x="connsiteX3" y="connsiteY3"/>
              </a:cxn>
            </a:cxnLst>
            <a:rect l="l" t="t" r="r" b="b"/>
            <a:pathLst>
              <a:path w="1151802" h="1253501">
                <a:moveTo>
                  <a:pt x="61" y="0"/>
                </a:moveTo>
                <a:lnTo>
                  <a:pt x="1151802" y="1253501"/>
                </a:lnTo>
                <a:lnTo>
                  <a:pt x="1141" y="1250326"/>
                </a:lnTo>
                <a:cubicBezTo>
                  <a:pt x="1564" y="871019"/>
                  <a:pt x="-362" y="379307"/>
                  <a:pt x="61"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ooter Placeholder 6">
            <a:extLst>
              <a:ext uri="{FF2B5EF4-FFF2-40B4-BE49-F238E27FC236}">
                <a16:creationId xmlns:a16="http://schemas.microsoft.com/office/drawing/2014/main" id="{005C40D2-3C10-0943-BDC8-D284EC86DE81}"/>
              </a:ext>
            </a:extLst>
          </p:cNvPr>
          <p:cNvSpPr>
            <a:spLocks noGrp="1"/>
          </p:cNvSpPr>
          <p:nvPr>
            <p:ph type="ftr" sz="quarter" idx="3"/>
          </p:nvPr>
        </p:nvSpPr>
        <p:spPr>
          <a:xfrm>
            <a:off x="181495" y="179994"/>
            <a:ext cx="2072755" cy="177453"/>
          </a:xfrm>
          <a:prstGeom prst="rect">
            <a:avLst/>
          </a:prstGeom>
        </p:spPr>
        <p:txBody>
          <a:bodyPr vert="horz" lIns="91440" tIns="45720" rIns="91440" bIns="45720" rtlCol="0" anchor="ctr"/>
          <a:lstStyle>
            <a:lvl1pPr algn="l">
              <a:defRPr sz="800">
                <a:solidFill>
                  <a:schemeClr val="accent1"/>
                </a:solidFill>
              </a:defRPr>
            </a:lvl1pPr>
          </a:lstStyle>
          <a:p>
            <a:endParaRPr lang="en-US"/>
          </a:p>
        </p:txBody>
      </p:sp>
      <p:sp>
        <p:nvSpPr>
          <p:cNvPr id="19" name="Text Placeholder 2">
            <a:extLst>
              <a:ext uri="{FF2B5EF4-FFF2-40B4-BE49-F238E27FC236}">
                <a16:creationId xmlns:a16="http://schemas.microsoft.com/office/drawing/2014/main" id="{BAEFE954-41BC-2A44-9F8B-918D0B95AAB5}"/>
              </a:ext>
            </a:extLst>
          </p:cNvPr>
          <p:cNvSpPr>
            <a:spLocks noGrp="1"/>
          </p:cNvSpPr>
          <p:nvPr>
            <p:ph type="body" sz="quarter" idx="20"/>
          </p:nvPr>
        </p:nvSpPr>
        <p:spPr>
          <a:xfrm>
            <a:off x="740922" y="2266976"/>
            <a:ext cx="5126477" cy="3909379"/>
          </a:xfrm>
          <a:prstGeom prst="rect">
            <a:avLst/>
          </a:prstGeom>
        </p:spPr>
        <p:txBody>
          <a:bodyPr numCol="1"/>
          <a:lstStyle>
            <a:lvl1pPr marL="171450" indent="-171450">
              <a:lnSpc>
                <a:spcPct val="150000"/>
              </a:lnSpc>
              <a:spcBef>
                <a:spcPts val="400"/>
              </a:spcBef>
              <a:buClr>
                <a:schemeClr val="accent2"/>
              </a:buClr>
              <a:buFont typeface="Arial" panose="020B0604020202020204" pitchFamily="34" charset="0"/>
              <a:buChar char="•"/>
              <a:defRPr sz="1600"/>
            </a:lvl1pPr>
            <a:lvl2pPr marL="287338" indent="-171450">
              <a:buClr>
                <a:schemeClr val="accent2"/>
              </a:buClr>
              <a:buSzPct val="100000"/>
              <a:buFont typeface="System Font Regular"/>
              <a:buChar char="–"/>
              <a:defRPr sz="1600"/>
            </a:lvl2pPr>
            <a:lvl3pPr marL="403225" indent="-171450">
              <a:buClr>
                <a:schemeClr val="accent2"/>
              </a:buClr>
              <a:buSzPct val="75000"/>
              <a:buFont typeface="Courier New" panose="02070309020205020404" pitchFamily="49" charset="0"/>
              <a:buChar char="o"/>
              <a:defRPr/>
            </a:lvl3pPr>
            <a:lvl4pPr marL="520700" indent="-171450">
              <a:buClr>
                <a:schemeClr val="accent2"/>
              </a:buClr>
              <a:buFont typeface="System Font Regular"/>
              <a:buChar char="–"/>
              <a:defRPr/>
            </a:lvl4pPr>
            <a:lvl5pPr marL="636588" indent="-171450">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0" name="Text Placeholder 2">
            <a:extLst>
              <a:ext uri="{FF2B5EF4-FFF2-40B4-BE49-F238E27FC236}">
                <a16:creationId xmlns:a16="http://schemas.microsoft.com/office/drawing/2014/main" id="{53656780-2D29-5145-A2F3-55563E1863AE}"/>
              </a:ext>
            </a:extLst>
          </p:cNvPr>
          <p:cNvSpPr>
            <a:spLocks noGrp="1"/>
          </p:cNvSpPr>
          <p:nvPr>
            <p:ph type="body" sz="quarter" idx="21"/>
          </p:nvPr>
        </p:nvSpPr>
        <p:spPr>
          <a:xfrm>
            <a:off x="6248400" y="2266976"/>
            <a:ext cx="5126477" cy="3909379"/>
          </a:xfrm>
          <a:prstGeom prst="rect">
            <a:avLst/>
          </a:prstGeom>
        </p:spPr>
        <p:txBody>
          <a:bodyPr numCol="1"/>
          <a:lstStyle>
            <a:lvl1pPr marL="171450" indent="-171450">
              <a:lnSpc>
                <a:spcPct val="150000"/>
              </a:lnSpc>
              <a:spcBef>
                <a:spcPts val="400"/>
              </a:spcBef>
              <a:buClr>
                <a:schemeClr val="accent2"/>
              </a:buClr>
              <a:buFont typeface="Arial" panose="020B0604020202020204" pitchFamily="34" charset="0"/>
              <a:buChar char="•"/>
              <a:defRPr sz="1600"/>
            </a:lvl1pPr>
            <a:lvl2pPr marL="287338" indent="-171450">
              <a:buClr>
                <a:schemeClr val="accent2"/>
              </a:buClr>
              <a:buSzPct val="100000"/>
              <a:buFont typeface="System Font Regular"/>
              <a:buChar char="–"/>
              <a:defRPr sz="1600"/>
            </a:lvl2pPr>
            <a:lvl3pPr marL="403225" indent="-171450">
              <a:buClr>
                <a:schemeClr val="accent2"/>
              </a:buClr>
              <a:buSzPct val="75000"/>
              <a:buFont typeface="Courier New" panose="02070309020205020404" pitchFamily="49" charset="0"/>
              <a:buChar char="o"/>
              <a:defRPr/>
            </a:lvl3pPr>
            <a:lvl4pPr marL="520700" indent="-171450">
              <a:buClr>
                <a:schemeClr val="accent2"/>
              </a:buClr>
              <a:buFont typeface="System Font Regular"/>
              <a:buChar char="–"/>
              <a:defRPr/>
            </a:lvl4pPr>
            <a:lvl5pPr marL="636588" indent="-171450">
              <a:buClr>
                <a:schemeClr val="accent2"/>
              </a:buClr>
              <a:buFont typeface="System Font Regular"/>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076436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Sunr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3B4598"/>
              </a:gs>
              <a:gs pos="50000">
                <a:srgbClr val="9C3C9A"/>
              </a:gs>
              <a:gs pos="0">
                <a:srgbClr val="ED3F7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bright light in the dark&#10;&#10;AI-generated content may be incorrect.">
            <a:extLst>
              <a:ext uri="{FF2B5EF4-FFF2-40B4-BE49-F238E27FC236}">
                <a16:creationId xmlns:a16="http://schemas.microsoft.com/office/drawing/2014/main" id="{3E5594DF-9208-4697-904A-8DA68C1D61C4}"/>
              </a:ext>
            </a:extLst>
          </p:cNvPr>
          <p:cNvPicPr>
            <a:picLocks noChangeAspect="1"/>
          </p:cNvPicPr>
          <p:nvPr userDrawn="1"/>
        </p:nvPicPr>
        <p:blipFill>
          <a:blip r:embed="rId2"/>
          <a:stretch>
            <a:fillRect/>
          </a:stretch>
        </p:blipFill>
        <p:spPr>
          <a:xfrm rot="1504020">
            <a:off x="10674513" y="4210539"/>
            <a:ext cx="2613910" cy="4220047"/>
          </a:xfrm>
          <a:prstGeom prst="rect">
            <a:avLst/>
          </a:prstGeom>
        </p:spPr>
      </p:pic>
      <p:grpSp>
        <p:nvGrpSpPr>
          <p:cNvPr id="24" name="Group 23">
            <a:extLst>
              <a:ext uri="{FF2B5EF4-FFF2-40B4-BE49-F238E27FC236}">
                <a16:creationId xmlns:a16="http://schemas.microsoft.com/office/drawing/2014/main" id="{9E820849-0AD2-0DF9-7E1F-A655D04AF34D}"/>
              </a:ext>
            </a:extLst>
          </p:cNvPr>
          <p:cNvGrpSpPr/>
          <p:nvPr userDrawn="1"/>
        </p:nvGrpSpPr>
        <p:grpSpPr>
          <a:xfrm>
            <a:off x="-115456" y="5592000"/>
            <a:ext cx="12646026" cy="1266001"/>
            <a:chOff x="-200297" y="5592000"/>
            <a:chExt cx="12646026" cy="1266001"/>
          </a:xfrm>
        </p:grpSpPr>
        <p:pic>
          <p:nvPicPr>
            <p:cNvPr id="19" name="Picture 18">
              <a:extLst>
                <a:ext uri="{FF2B5EF4-FFF2-40B4-BE49-F238E27FC236}">
                  <a16:creationId xmlns:a16="http://schemas.microsoft.com/office/drawing/2014/main" id="{D911F777-5810-21AF-2DDB-4648DC2CE60F}"/>
                </a:ext>
              </a:extLst>
            </p:cNvPr>
            <p:cNvPicPr>
              <a:picLocks noChangeAspect="1"/>
            </p:cNvPicPr>
            <p:nvPr userDrawn="1"/>
          </p:nvPicPr>
          <p:blipFill>
            <a:blip r:embed="rId3"/>
            <a:stretch>
              <a:fillRect/>
            </a:stretch>
          </p:blipFill>
          <p:spPr>
            <a:xfrm>
              <a:off x="-200297" y="5592001"/>
              <a:ext cx="3787911" cy="1266000"/>
            </a:xfrm>
            <a:prstGeom prst="rect">
              <a:avLst/>
            </a:prstGeom>
          </p:spPr>
        </p:pic>
        <p:pic>
          <p:nvPicPr>
            <p:cNvPr id="20" name="Picture 19">
              <a:extLst>
                <a:ext uri="{FF2B5EF4-FFF2-40B4-BE49-F238E27FC236}">
                  <a16:creationId xmlns:a16="http://schemas.microsoft.com/office/drawing/2014/main" id="{3C6BBEF0-ED0C-734C-C602-AA75B98BC689}"/>
                </a:ext>
              </a:extLst>
            </p:cNvPr>
            <p:cNvPicPr>
              <a:picLocks noChangeAspect="1"/>
            </p:cNvPicPr>
            <p:nvPr userDrawn="1"/>
          </p:nvPicPr>
          <p:blipFill>
            <a:blip r:embed="rId3"/>
            <a:stretch>
              <a:fillRect/>
            </a:stretch>
          </p:blipFill>
          <p:spPr>
            <a:xfrm flipH="1">
              <a:off x="1803781" y="5592001"/>
              <a:ext cx="3787911" cy="1266000"/>
            </a:xfrm>
            <a:prstGeom prst="rect">
              <a:avLst/>
            </a:prstGeom>
          </p:spPr>
        </p:pic>
        <p:pic>
          <p:nvPicPr>
            <p:cNvPr id="21" name="Picture 20">
              <a:extLst>
                <a:ext uri="{FF2B5EF4-FFF2-40B4-BE49-F238E27FC236}">
                  <a16:creationId xmlns:a16="http://schemas.microsoft.com/office/drawing/2014/main" id="{1974458A-5F50-8439-5525-3C9FD45534D9}"/>
                </a:ext>
              </a:extLst>
            </p:cNvPr>
            <p:cNvPicPr>
              <a:picLocks noChangeAspect="1"/>
            </p:cNvPicPr>
            <p:nvPr userDrawn="1"/>
          </p:nvPicPr>
          <p:blipFill>
            <a:blip r:embed="rId3"/>
            <a:stretch>
              <a:fillRect/>
            </a:stretch>
          </p:blipFill>
          <p:spPr>
            <a:xfrm>
              <a:off x="4510505" y="5592001"/>
              <a:ext cx="3787911" cy="1266000"/>
            </a:xfrm>
            <a:prstGeom prst="rect">
              <a:avLst/>
            </a:prstGeom>
          </p:spPr>
        </p:pic>
        <p:pic>
          <p:nvPicPr>
            <p:cNvPr id="22" name="Picture 21">
              <a:extLst>
                <a:ext uri="{FF2B5EF4-FFF2-40B4-BE49-F238E27FC236}">
                  <a16:creationId xmlns:a16="http://schemas.microsoft.com/office/drawing/2014/main" id="{5462E7BA-D1B1-A40D-DF99-06F394A68ED2}"/>
                </a:ext>
              </a:extLst>
            </p:cNvPr>
            <p:cNvPicPr>
              <a:picLocks noChangeAspect="1"/>
            </p:cNvPicPr>
            <p:nvPr userDrawn="1"/>
          </p:nvPicPr>
          <p:blipFill>
            <a:blip r:embed="rId3"/>
            <a:stretch>
              <a:fillRect/>
            </a:stretch>
          </p:blipFill>
          <p:spPr>
            <a:xfrm flipH="1">
              <a:off x="6600308" y="5592000"/>
              <a:ext cx="3787911" cy="1266000"/>
            </a:xfrm>
            <a:prstGeom prst="rect">
              <a:avLst/>
            </a:prstGeom>
          </p:spPr>
        </p:pic>
        <p:pic>
          <p:nvPicPr>
            <p:cNvPr id="23" name="Picture 22">
              <a:extLst>
                <a:ext uri="{FF2B5EF4-FFF2-40B4-BE49-F238E27FC236}">
                  <a16:creationId xmlns:a16="http://schemas.microsoft.com/office/drawing/2014/main" id="{ACA03C73-9CBF-581A-3DEB-C762B020C0AE}"/>
                </a:ext>
              </a:extLst>
            </p:cNvPr>
            <p:cNvPicPr>
              <a:picLocks noChangeAspect="1"/>
            </p:cNvPicPr>
            <p:nvPr userDrawn="1"/>
          </p:nvPicPr>
          <p:blipFill>
            <a:blip r:embed="rId3"/>
            <a:stretch>
              <a:fillRect/>
            </a:stretch>
          </p:blipFill>
          <p:spPr>
            <a:xfrm>
              <a:off x="8657818" y="5592000"/>
              <a:ext cx="378791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Content Placeholder 2">
            <a:extLst>
              <a:ext uri="{FF2B5EF4-FFF2-40B4-BE49-F238E27FC236}">
                <a16:creationId xmlns:a16="http://schemas.microsoft.com/office/drawing/2014/main" id="{0D67A401-534F-83F4-D0F0-DF35AB8A0B7B}"/>
              </a:ext>
            </a:extLst>
          </p:cNvPr>
          <p:cNvSpPr>
            <a:spLocks noGrp="1"/>
          </p:cNvSpPr>
          <p:nvPr>
            <p:ph idx="1"/>
          </p:nvPr>
        </p:nvSpPr>
        <p:spPr>
          <a:xfrm>
            <a:off x="394315" y="1357460"/>
            <a:ext cx="11381889" cy="4402317"/>
          </a:xfrm>
        </p:spPr>
        <p:txBody>
          <a:bodyPr/>
          <a:lstStyle>
            <a:lvl1pPr>
              <a:defRPr b="0" i="0">
                <a:latin typeface="Open Sans Light" pitchFamily="2" charset="0"/>
                <a:ea typeface="Open Sans Light" pitchFamily="2" charset="0"/>
                <a:cs typeface="Open Sans Light" pitchFamily="2" charset="0"/>
              </a:defRPr>
            </a:lvl1pPr>
            <a:lvl2pPr>
              <a:defRPr b="0" i="0">
                <a:latin typeface="Open Sans Light" pitchFamily="2" charset="0"/>
                <a:ea typeface="Open Sans Light" pitchFamily="2" charset="0"/>
                <a:cs typeface="Open Sans Light" pitchFamily="2" charset="0"/>
              </a:defRPr>
            </a:lvl2pPr>
            <a:lvl3pPr>
              <a:defRPr b="0" i="0">
                <a:latin typeface="Open Sans Light" pitchFamily="2" charset="0"/>
                <a:ea typeface="Open Sans Light" pitchFamily="2" charset="0"/>
                <a:cs typeface="Open Sans Light" pitchFamily="2" charset="0"/>
              </a:defRPr>
            </a:lvl3pPr>
            <a:lvl4pPr>
              <a:defRPr b="0" i="0">
                <a:latin typeface="Open Sans Light" pitchFamily="2" charset="0"/>
                <a:ea typeface="Open Sans Light" pitchFamily="2" charset="0"/>
                <a:cs typeface="Open Sans Light" pitchFamily="2" charset="0"/>
              </a:defRPr>
            </a:lvl4pPr>
            <a:lvl5pPr>
              <a:defRPr b="0" i="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Title 1">
            <a:extLst>
              <a:ext uri="{FF2B5EF4-FFF2-40B4-BE49-F238E27FC236}">
                <a16:creationId xmlns:a16="http://schemas.microsoft.com/office/drawing/2014/main" id="{C6740080-3552-E965-5C4B-6B5AF93B8A6A}"/>
              </a:ext>
            </a:extLst>
          </p:cNvPr>
          <p:cNvSpPr>
            <a:spLocks noGrp="1"/>
          </p:cNvSpPr>
          <p:nvPr>
            <p:ph type="title" hasCustomPrompt="1"/>
          </p:nvPr>
        </p:nvSpPr>
        <p:spPr>
          <a:xfrm>
            <a:off x="394316" y="367259"/>
            <a:ext cx="11381889" cy="880044"/>
          </a:xfrm>
        </p:spPr>
        <p:txBody>
          <a:bodyPr>
            <a:normAutofit/>
          </a:bodyPr>
          <a:lstStyle>
            <a:lvl1pPr>
              <a:defRPr sz="4400" b="1" i="0">
                <a:solidFill>
                  <a:srgbClr val="9C3C9A"/>
                </a:solidFill>
                <a:latin typeface="Open Sans ExtraBold" pitchFamily="2" charset="0"/>
                <a:ea typeface="Open Sans ExtraBold" pitchFamily="2" charset="0"/>
                <a:cs typeface="Open Sans ExtraBold" pitchFamily="2" charset="0"/>
              </a:defRPr>
            </a:lvl1pPr>
          </a:lstStyle>
          <a:p>
            <a:r>
              <a:rPr lang="en-US"/>
              <a:t>Click to add title</a:t>
            </a:r>
          </a:p>
        </p:txBody>
      </p:sp>
    </p:spTree>
    <p:extLst>
      <p:ext uri="{BB962C8B-B14F-4D97-AF65-F5344CB8AC3E}">
        <p14:creationId xmlns:p14="http://schemas.microsoft.com/office/powerpoint/2010/main" val="26160115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2 Content Sunr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3B4598"/>
              </a:gs>
              <a:gs pos="50000">
                <a:srgbClr val="9C3C9A"/>
              </a:gs>
              <a:gs pos="0">
                <a:srgbClr val="ED3F7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bright light in the dark&#10;&#10;AI-generated content may be incorrect.">
            <a:extLst>
              <a:ext uri="{FF2B5EF4-FFF2-40B4-BE49-F238E27FC236}">
                <a16:creationId xmlns:a16="http://schemas.microsoft.com/office/drawing/2014/main" id="{3E5594DF-9208-4697-904A-8DA68C1D61C4}"/>
              </a:ext>
            </a:extLst>
          </p:cNvPr>
          <p:cNvPicPr>
            <a:picLocks noChangeAspect="1"/>
          </p:cNvPicPr>
          <p:nvPr userDrawn="1"/>
        </p:nvPicPr>
        <p:blipFill>
          <a:blip r:embed="rId2"/>
          <a:stretch>
            <a:fillRect/>
          </a:stretch>
        </p:blipFill>
        <p:spPr>
          <a:xfrm rot="1504020">
            <a:off x="10674513" y="4210539"/>
            <a:ext cx="2613910" cy="4220047"/>
          </a:xfrm>
          <a:prstGeom prst="rect">
            <a:avLst/>
          </a:prstGeom>
        </p:spPr>
      </p:pic>
      <p:grpSp>
        <p:nvGrpSpPr>
          <p:cNvPr id="24" name="Group 23">
            <a:extLst>
              <a:ext uri="{FF2B5EF4-FFF2-40B4-BE49-F238E27FC236}">
                <a16:creationId xmlns:a16="http://schemas.microsoft.com/office/drawing/2014/main" id="{9E820849-0AD2-0DF9-7E1F-A655D04AF34D}"/>
              </a:ext>
            </a:extLst>
          </p:cNvPr>
          <p:cNvGrpSpPr/>
          <p:nvPr userDrawn="1"/>
        </p:nvGrpSpPr>
        <p:grpSpPr>
          <a:xfrm>
            <a:off x="-115456" y="5592000"/>
            <a:ext cx="12646026" cy="1266001"/>
            <a:chOff x="-200297" y="5592000"/>
            <a:chExt cx="12646026" cy="1266001"/>
          </a:xfrm>
        </p:grpSpPr>
        <p:pic>
          <p:nvPicPr>
            <p:cNvPr id="19" name="Picture 18">
              <a:extLst>
                <a:ext uri="{FF2B5EF4-FFF2-40B4-BE49-F238E27FC236}">
                  <a16:creationId xmlns:a16="http://schemas.microsoft.com/office/drawing/2014/main" id="{D911F777-5810-21AF-2DDB-4648DC2CE60F}"/>
                </a:ext>
              </a:extLst>
            </p:cNvPr>
            <p:cNvPicPr>
              <a:picLocks noChangeAspect="1"/>
            </p:cNvPicPr>
            <p:nvPr userDrawn="1"/>
          </p:nvPicPr>
          <p:blipFill>
            <a:blip r:embed="rId3"/>
            <a:stretch>
              <a:fillRect/>
            </a:stretch>
          </p:blipFill>
          <p:spPr>
            <a:xfrm>
              <a:off x="-200297" y="5592001"/>
              <a:ext cx="3787911" cy="1266000"/>
            </a:xfrm>
            <a:prstGeom prst="rect">
              <a:avLst/>
            </a:prstGeom>
          </p:spPr>
        </p:pic>
        <p:pic>
          <p:nvPicPr>
            <p:cNvPr id="20" name="Picture 19">
              <a:extLst>
                <a:ext uri="{FF2B5EF4-FFF2-40B4-BE49-F238E27FC236}">
                  <a16:creationId xmlns:a16="http://schemas.microsoft.com/office/drawing/2014/main" id="{3C6BBEF0-ED0C-734C-C602-AA75B98BC689}"/>
                </a:ext>
              </a:extLst>
            </p:cNvPr>
            <p:cNvPicPr>
              <a:picLocks noChangeAspect="1"/>
            </p:cNvPicPr>
            <p:nvPr userDrawn="1"/>
          </p:nvPicPr>
          <p:blipFill>
            <a:blip r:embed="rId3"/>
            <a:stretch>
              <a:fillRect/>
            </a:stretch>
          </p:blipFill>
          <p:spPr>
            <a:xfrm flipH="1">
              <a:off x="1803781" y="5592001"/>
              <a:ext cx="3787911" cy="1266000"/>
            </a:xfrm>
            <a:prstGeom prst="rect">
              <a:avLst/>
            </a:prstGeom>
          </p:spPr>
        </p:pic>
        <p:pic>
          <p:nvPicPr>
            <p:cNvPr id="21" name="Picture 20">
              <a:extLst>
                <a:ext uri="{FF2B5EF4-FFF2-40B4-BE49-F238E27FC236}">
                  <a16:creationId xmlns:a16="http://schemas.microsoft.com/office/drawing/2014/main" id="{1974458A-5F50-8439-5525-3C9FD45534D9}"/>
                </a:ext>
              </a:extLst>
            </p:cNvPr>
            <p:cNvPicPr>
              <a:picLocks noChangeAspect="1"/>
            </p:cNvPicPr>
            <p:nvPr userDrawn="1"/>
          </p:nvPicPr>
          <p:blipFill>
            <a:blip r:embed="rId3"/>
            <a:stretch>
              <a:fillRect/>
            </a:stretch>
          </p:blipFill>
          <p:spPr>
            <a:xfrm>
              <a:off x="4510505" y="5592001"/>
              <a:ext cx="3787911" cy="1266000"/>
            </a:xfrm>
            <a:prstGeom prst="rect">
              <a:avLst/>
            </a:prstGeom>
          </p:spPr>
        </p:pic>
        <p:pic>
          <p:nvPicPr>
            <p:cNvPr id="22" name="Picture 21">
              <a:extLst>
                <a:ext uri="{FF2B5EF4-FFF2-40B4-BE49-F238E27FC236}">
                  <a16:creationId xmlns:a16="http://schemas.microsoft.com/office/drawing/2014/main" id="{5462E7BA-D1B1-A40D-DF99-06F394A68ED2}"/>
                </a:ext>
              </a:extLst>
            </p:cNvPr>
            <p:cNvPicPr>
              <a:picLocks noChangeAspect="1"/>
            </p:cNvPicPr>
            <p:nvPr userDrawn="1"/>
          </p:nvPicPr>
          <p:blipFill>
            <a:blip r:embed="rId3"/>
            <a:stretch>
              <a:fillRect/>
            </a:stretch>
          </p:blipFill>
          <p:spPr>
            <a:xfrm flipH="1">
              <a:off x="6600308" y="5592000"/>
              <a:ext cx="3787911" cy="1266000"/>
            </a:xfrm>
            <a:prstGeom prst="rect">
              <a:avLst/>
            </a:prstGeom>
          </p:spPr>
        </p:pic>
        <p:pic>
          <p:nvPicPr>
            <p:cNvPr id="23" name="Picture 22">
              <a:extLst>
                <a:ext uri="{FF2B5EF4-FFF2-40B4-BE49-F238E27FC236}">
                  <a16:creationId xmlns:a16="http://schemas.microsoft.com/office/drawing/2014/main" id="{ACA03C73-9CBF-581A-3DEB-C762B020C0AE}"/>
                </a:ext>
              </a:extLst>
            </p:cNvPr>
            <p:cNvPicPr>
              <a:picLocks noChangeAspect="1"/>
            </p:cNvPicPr>
            <p:nvPr userDrawn="1"/>
          </p:nvPicPr>
          <p:blipFill>
            <a:blip r:embed="rId3"/>
            <a:stretch>
              <a:fillRect/>
            </a:stretch>
          </p:blipFill>
          <p:spPr>
            <a:xfrm>
              <a:off x="8657818" y="5592000"/>
              <a:ext cx="378791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4" name="Title 1">
            <a:extLst>
              <a:ext uri="{FF2B5EF4-FFF2-40B4-BE49-F238E27FC236}">
                <a16:creationId xmlns:a16="http://schemas.microsoft.com/office/drawing/2014/main" id="{D7D6ECEB-EEAA-5121-61A6-4A2F0688054C}"/>
              </a:ext>
            </a:extLst>
          </p:cNvPr>
          <p:cNvSpPr>
            <a:spLocks noGrp="1"/>
          </p:cNvSpPr>
          <p:nvPr>
            <p:ph type="title" hasCustomPrompt="1"/>
          </p:nvPr>
        </p:nvSpPr>
        <p:spPr>
          <a:xfrm>
            <a:off x="394316" y="367259"/>
            <a:ext cx="11381889" cy="880044"/>
          </a:xfrm>
        </p:spPr>
        <p:txBody>
          <a:bodyPr>
            <a:normAutofit/>
          </a:bodyPr>
          <a:lstStyle>
            <a:lvl1pPr>
              <a:defRPr sz="4400" b="1" i="0">
                <a:solidFill>
                  <a:srgbClr val="9C3C9A"/>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5" name="Content Placeholder 2">
            <a:extLst>
              <a:ext uri="{FF2B5EF4-FFF2-40B4-BE49-F238E27FC236}">
                <a16:creationId xmlns:a16="http://schemas.microsoft.com/office/drawing/2014/main" id="{352C302F-939E-5E71-CBFC-43FD0274D19C}"/>
              </a:ext>
            </a:extLst>
          </p:cNvPr>
          <p:cNvSpPr>
            <a:spLocks noGrp="1"/>
          </p:cNvSpPr>
          <p:nvPr>
            <p:ph sz="half" idx="1"/>
          </p:nvPr>
        </p:nvSpPr>
        <p:spPr>
          <a:xfrm>
            <a:off x="394316" y="1349603"/>
            <a:ext cx="5625484" cy="4421496"/>
          </a:xfrm>
        </p:spPr>
        <p:txBody>
          <a:bodyPr/>
          <a:lstStyle>
            <a:lvl1pPr>
              <a:defRPr b="0" i="0">
                <a:latin typeface="Open Sans Light" pitchFamily="2" charset="0"/>
                <a:ea typeface="Open Sans Light" pitchFamily="2" charset="0"/>
                <a:cs typeface="Open Sans Light" pitchFamily="2" charset="0"/>
              </a:defRPr>
            </a:lvl1pPr>
            <a:lvl2pPr>
              <a:defRPr b="0" i="0">
                <a:latin typeface="Open Sans Light" pitchFamily="2" charset="0"/>
                <a:ea typeface="Open Sans Light" pitchFamily="2" charset="0"/>
                <a:cs typeface="Open Sans Light" pitchFamily="2" charset="0"/>
              </a:defRPr>
            </a:lvl2pPr>
            <a:lvl3pPr>
              <a:defRPr b="0" i="0">
                <a:latin typeface="Open Sans Light" pitchFamily="2" charset="0"/>
                <a:ea typeface="Open Sans Light" pitchFamily="2" charset="0"/>
                <a:cs typeface="Open Sans Light" pitchFamily="2" charset="0"/>
              </a:defRPr>
            </a:lvl3pPr>
            <a:lvl4pPr>
              <a:defRPr b="0" i="0">
                <a:latin typeface="Open Sans Light" pitchFamily="2" charset="0"/>
                <a:ea typeface="Open Sans Light" pitchFamily="2" charset="0"/>
                <a:cs typeface="Open Sans Light" pitchFamily="2" charset="0"/>
              </a:defRPr>
            </a:lvl4pPr>
            <a:lvl5pPr>
              <a:defRPr b="0" i="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Content Placeholder 2">
            <a:extLst>
              <a:ext uri="{FF2B5EF4-FFF2-40B4-BE49-F238E27FC236}">
                <a16:creationId xmlns:a16="http://schemas.microsoft.com/office/drawing/2014/main" id="{A3E95EFA-C277-0DB3-1F35-091DEE00B28A}"/>
              </a:ext>
            </a:extLst>
          </p:cNvPr>
          <p:cNvSpPr>
            <a:spLocks noGrp="1"/>
          </p:cNvSpPr>
          <p:nvPr>
            <p:ph sz="half" idx="10"/>
          </p:nvPr>
        </p:nvSpPr>
        <p:spPr>
          <a:xfrm>
            <a:off x="6150721" y="1347708"/>
            <a:ext cx="5625484" cy="4421496"/>
          </a:xfrm>
        </p:spPr>
        <p:txBody>
          <a:bodyPr/>
          <a:lstStyle>
            <a:lvl1pPr>
              <a:defRPr b="0" i="0">
                <a:latin typeface="Open Sans Light" pitchFamily="2" charset="0"/>
                <a:ea typeface="Open Sans Light" pitchFamily="2" charset="0"/>
                <a:cs typeface="Open Sans Light" pitchFamily="2" charset="0"/>
              </a:defRPr>
            </a:lvl1pPr>
            <a:lvl2pPr>
              <a:defRPr b="0" i="0">
                <a:latin typeface="Open Sans Light" pitchFamily="2" charset="0"/>
                <a:ea typeface="Open Sans Light" pitchFamily="2" charset="0"/>
                <a:cs typeface="Open Sans Light" pitchFamily="2" charset="0"/>
              </a:defRPr>
            </a:lvl2pPr>
            <a:lvl3pPr>
              <a:defRPr b="0" i="0">
                <a:latin typeface="Open Sans Light" pitchFamily="2" charset="0"/>
                <a:ea typeface="Open Sans Light" pitchFamily="2" charset="0"/>
                <a:cs typeface="Open Sans Light" pitchFamily="2" charset="0"/>
              </a:defRPr>
            </a:lvl3pPr>
            <a:lvl4pPr>
              <a:defRPr b="0" i="0">
                <a:latin typeface="Open Sans Light" pitchFamily="2" charset="0"/>
                <a:ea typeface="Open Sans Light" pitchFamily="2" charset="0"/>
                <a:cs typeface="Open Sans Light" pitchFamily="2" charset="0"/>
              </a:defRPr>
            </a:lvl4pPr>
            <a:lvl5pPr>
              <a:defRPr b="0" i="0">
                <a:latin typeface="Open Sans Light" pitchFamily="2" charset="0"/>
                <a:ea typeface="Open Sans Light" pitchFamily="2" charset="0"/>
                <a:cs typeface="Open Sans Light" pitchFamily="2"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2103582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Images, and Text Sunr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3B4598"/>
              </a:gs>
              <a:gs pos="50000">
                <a:srgbClr val="9C3C9A"/>
              </a:gs>
              <a:gs pos="0">
                <a:srgbClr val="ED3F7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bright light in the dark&#10;&#10;AI-generated content may be incorrect.">
            <a:extLst>
              <a:ext uri="{FF2B5EF4-FFF2-40B4-BE49-F238E27FC236}">
                <a16:creationId xmlns:a16="http://schemas.microsoft.com/office/drawing/2014/main" id="{3E5594DF-9208-4697-904A-8DA68C1D61C4}"/>
              </a:ext>
            </a:extLst>
          </p:cNvPr>
          <p:cNvPicPr>
            <a:picLocks noChangeAspect="1"/>
          </p:cNvPicPr>
          <p:nvPr userDrawn="1"/>
        </p:nvPicPr>
        <p:blipFill>
          <a:blip r:embed="rId2"/>
          <a:stretch>
            <a:fillRect/>
          </a:stretch>
        </p:blipFill>
        <p:spPr>
          <a:xfrm rot="1504020">
            <a:off x="10674513" y="4210539"/>
            <a:ext cx="2613910" cy="4220047"/>
          </a:xfrm>
          <a:prstGeom prst="rect">
            <a:avLst/>
          </a:prstGeom>
        </p:spPr>
      </p:pic>
      <p:grpSp>
        <p:nvGrpSpPr>
          <p:cNvPr id="24" name="Group 23">
            <a:extLst>
              <a:ext uri="{FF2B5EF4-FFF2-40B4-BE49-F238E27FC236}">
                <a16:creationId xmlns:a16="http://schemas.microsoft.com/office/drawing/2014/main" id="{9E820849-0AD2-0DF9-7E1F-A655D04AF34D}"/>
              </a:ext>
            </a:extLst>
          </p:cNvPr>
          <p:cNvGrpSpPr/>
          <p:nvPr userDrawn="1"/>
        </p:nvGrpSpPr>
        <p:grpSpPr>
          <a:xfrm>
            <a:off x="-115456" y="5592000"/>
            <a:ext cx="12646026" cy="1266001"/>
            <a:chOff x="-200297" y="5592000"/>
            <a:chExt cx="12646026" cy="1266001"/>
          </a:xfrm>
        </p:grpSpPr>
        <p:pic>
          <p:nvPicPr>
            <p:cNvPr id="19" name="Picture 18">
              <a:extLst>
                <a:ext uri="{FF2B5EF4-FFF2-40B4-BE49-F238E27FC236}">
                  <a16:creationId xmlns:a16="http://schemas.microsoft.com/office/drawing/2014/main" id="{D911F777-5810-21AF-2DDB-4648DC2CE60F}"/>
                </a:ext>
              </a:extLst>
            </p:cNvPr>
            <p:cNvPicPr>
              <a:picLocks noChangeAspect="1"/>
            </p:cNvPicPr>
            <p:nvPr userDrawn="1"/>
          </p:nvPicPr>
          <p:blipFill>
            <a:blip r:embed="rId3"/>
            <a:stretch>
              <a:fillRect/>
            </a:stretch>
          </p:blipFill>
          <p:spPr>
            <a:xfrm>
              <a:off x="-200297" y="5592001"/>
              <a:ext cx="3787911" cy="1266000"/>
            </a:xfrm>
            <a:prstGeom prst="rect">
              <a:avLst/>
            </a:prstGeom>
          </p:spPr>
        </p:pic>
        <p:pic>
          <p:nvPicPr>
            <p:cNvPr id="20" name="Picture 19">
              <a:extLst>
                <a:ext uri="{FF2B5EF4-FFF2-40B4-BE49-F238E27FC236}">
                  <a16:creationId xmlns:a16="http://schemas.microsoft.com/office/drawing/2014/main" id="{3C6BBEF0-ED0C-734C-C602-AA75B98BC689}"/>
                </a:ext>
              </a:extLst>
            </p:cNvPr>
            <p:cNvPicPr>
              <a:picLocks noChangeAspect="1"/>
            </p:cNvPicPr>
            <p:nvPr userDrawn="1"/>
          </p:nvPicPr>
          <p:blipFill>
            <a:blip r:embed="rId3"/>
            <a:stretch>
              <a:fillRect/>
            </a:stretch>
          </p:blipFill>
          <p:spPr>
            <a:xfrm flipH="1">
              <a:off x="1803781" y="5592001"/>
              <a:ext cx="3787911" cy="1266000"/>
            </a:xfrm>
            <a:prstGeom prst="rect">
              <a:avLst/>
            </a:prstGeom>
          </p:spPr>
        </p:pic>
        <p:pic>
          <p:nvPicPr>
            <p:cNvPr id="21" name="Picture 20">
              <a:extLst>
                <a:ext uri="{FF2B5EF4-FFF2-40B4-BE49-F238E27FC236}">
                  <a16:creationId xmlns:a16="http://schemas.microsoft.com/office/drawing/2014/main" id="{1974458A-5F50-8439-5525-3C9FD45534D9}"/>
                </a:ext>
              </a:extLst>
            </p:cNvPr>
            <p:cNvPicPr>
              <a:picLocks noChangeAspect="1"/>
            </p:cNvPicPr>
            <p:nvPr userDrawn="1"/>
          </p:nvPicPr>
          <p:blipFill>
            <a:blip r:embed="rId3"/>
            <a:stretch>
              <a:fillRect/>
            </a:stretch>
          </p:blipFill>
          <p:spPr>
            <a:xfrm>
              <a:off x="4510505" y="5592001"/>
              <a:ext cx="3787911" cy="1266000"/>
            </a:xfrm>
            <a:prstGeom prst="rect">
              <a:avLst/>
            </a:prstGeom>
          </p:spPr>
        </p:pic>
        <p:pic>
          <p:nvPicPr>
            <p:cNvPr id="22" name="Picture 21">
              <a:extLst>
                <a:ext uri="{FF2B5EF4-FFF2-40B4-BE49-F238E27FC236}">
                  <a16:creationId xmlns:a16="http://schemas.microsoft.com/office/drawing/2014/main" id="{5462E7BA-D1B1-A40D-DF99-06F394A68ED2}"/>
                </a:ext>
              </a:extLst>
            </p:cNvPr>
            <p:cNvPicPr>
              <a:picLocks noChangeAspect="1"/>
            </p:cNvPicPr>
            <p:nvPr userDrawn="1"/>
          </p:nvPicPr>
          <p:blipFill>
            <a:blip r:embed="rId3"/>
            <a:stretch>
              <a:fillRect/>
            </a:stretch>
          </p:blipFill>
          <p:spPr>
            <a:xfrm flipH="1">
              <a:off x="6600308" y="5592000"/>
              <a:ext cx="3787911" cy="1266000"/>
            </a:xfrm>
            <a:prstGeom prst="rect">
              <a:avLst/>
            </a:prstGeom>
          </p:spPr>
        </p:pic>
        <p:pic>
          <p:nvPicPr>
            <p:cNvPr id="23" name="Picture 22">
              <a:extLst>
                <a:ext uri="{FF2B5EF4-FFF2-40B4-BE49-F238E27FC236}">
                  <a16:creationId xmlns:a16="http://schemas.microsoft.com/office/drawing/2014/main" id="{ACA03C73-9CBF-581A-3DEB-C762B020C0AE}"/>
                </a:ext>
              </a:extLst>
            </p:cNvPr>
            <p:cNvPicPr>
              <a:picLocks noChangeAspect="1"/>
            </p:cNvPicPr>
            <p:nvPr userDrawn="1"/>
          </p:nvPicPr>
          <p:blipFill>
            <a:blip r:embed="rId3"/>
            <a:stretch>
              <a:fillRect/>
            </a:stretch>
          </p:blipFill>
          <p:spPr>
            <a:xfrm>
              <a:off x="8657818" y="5592000"/>
              <a:ext cx="378791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57ABDAF7-7D88-44D0-BC27-CB75499A2B93}"/>
              </a:ext>
            </a:extLst>
          </p:cNvPr>
          <p:cNvSpPr>
            <a:spLocks noGrp="1"/>
          </p:cNvSpPr>
          <p:nvPr>
            <p:ph type="title" hasCustomPrompt="1"/>
          </p:nvPr>
        </p:nvSpPr>
        <p:spPr>
          <a:xfrm>
            <a:off x="394316" y="367259"/>
            <a:ext cx="11381889" cy="880044"/>
          </a:xfrm>
        </p:spPr>
        <p:txBody>
          <a:bodyPr>
            <a:normAutofit/>
          </a:bodyPr>
          <a:lstStyle>
            <a:lvl1pPr>
              <a:defRPr sz="4400" b="1" i="0">
                <a:solidFill>
                  <a:srgbClr val="9C3C9A"/>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3" name="Content Placeholder 2">
            <a:extLst>
              <a:ext uri="{FF2B5EF4-FFF2-40B4-BE49-F238E27FC236}">
                <a16:creationId xmlns:a16="http://schemas.microsoft.com/office/drawing/2014/main" id="{E59044C0-65DE-877D-FE31-0C379C882ED9}"/>
              </a:ext>
            </a:extLst>
          </p:cNvPr>
          <p:cNvSpPr>
            <a:spLocks noGrp="1"/>
          </p:cNvSpPr>
          <p:nvPr>
            <p:ph idx="10" hasCustomPrompt="1"/>
          </p:nvPr>
        </p:nvSpPr>
        <p:spPr>
          <a:xfrm>
            <a:off x="394316" y="3963177"/>
            <a:ext cx="11381889" cy="1796600"/>
          </a:xfrm>
        </p:spPr>
        <p:txBody>
          <a:bodyPr/>
          <a:lstStyle>
            <a:lvl1pPr>
              <a:defRPr>
                <a:latin typeface="Open Sans Light" pitchFamily="2" charset="0"/>
                <a:ea typeface="Open Sans Light" pitchFamily="2" charset="0"/>
                <a:cs typeface="Open Sans Light" pitchFamily="2" charset="0"/>
              </a:defRPr>
            </a:lvl1pPr>
          </a:lstStyle>
          <a:p>
            <a:pPr lvl="0"/>
            <a:r>
              <a:rPr lang="en-US"/>
              <a:t>Click to edit text</a:t>
            </a:r>
          </a:p>
        </p:txBody>
      </p:sp>
      <p:sp>
        <p:nvSpPr>
          <p:cNvPr id="4" name="Content Placeholder 3">
            <a:extLst>
              <a:ext uri="{FF2B5EF4-FFF2-40B4-BE49-F238E27FC236}">
                <a16:creationId xmlns:a16="http://schemas.microsoft.com/office/drawing/2014/main" id="{CD3B1E3C-48F2-9EDD-568B-3257F7F03F2E}"/>
              </a:ext>
            </a:extLst>
          </p:cNvPr>
          <p:cNvSpPr>
            <a:spLocks noGrp="1"/>
          </p:cNvSpPr>
          <p:nvPr>
            <p:ph sz="half" idx="2" hasCustomPrompt="1"/>
          </p:nvPr>
        </p:nvSpPr>
        <p:spPr>
          <a:xfrm>
            <a:off x="6151106" y="1347708"/>
            <a:ext cx="5628821" cy="2518929"/>
          </a:xfrm>
        </p:spPr>
        <p:txBody>
          <a:bodyPr/>
          <a:lstStyle>
            <a:lvl1pPr>
              <a:defRPr>
                <a:latin typeface="Open Sans Light" pitchFamily="2" charset="0"/>
                <a:ea typeface="Open Sans Light" pitchFamily="2" charset="0"/>
                <a:cs typeface="Open Sans Light" pitchFamily="2" charset="0"/>
              </a:defRPr>
            </a:lvl1pPr>
          </a:lstStyle>
          <a:p>
            <a:pPr lvl="0"/>
            <a:r>
              <a:rPr lang="en-US"/>
              <a:t>Click to add image</a:t>
            </a:r>
          </a:p>
        </p:txBody>
      </p:sp>
      <p:sp>
        <p:nvSpPr>
          <p:cNvPr id="5" name="Content Placeholder 3">
            <a:extLst>
              <a:ext uri="{FF2B5EF4-FFF2-40B4-BE49-F238E27FC236}">
                <a16:creationId xmlns:a16="http://schemas.microsoft.com/office/drawing/2014/main" id="{7AE59C2F-82FD-FF57-D52C-2AEC5B9B7A47}"/>
              </a:ext>
            </a:extLst>
          </p:cNvPr>
          <p:cNvSpPr>
            <a:spLocks noGrp="1"/>
          </p:cNvSpPr>
          <p:nvPr>
            <p:ph sz="half" idx="11" hasCustomPrompt="1"/>
          </p:nvPr>
        </p:nvSpPr>
        <p:spPr>
          <a:xfrm>
            <a:off x="406507" y="1347708"/>
            <a:ext cx="5628821" cy="2518929"/>
          </a:xfrm>
        </p:spPr>
        <p:txBody>
          <a:bodyPr/>
          <a:lstStyle>
            <a:lvl1pPr>
              <a:defRPr>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2332185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Text, and Images Sunr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3B4598"/>
              </a:gs>
              <a:gs pos="50000">
                <a:srgbClr val="9C3C9A"/>
              </a:gs>
              <a:gs pos="0">
                <a:srgbClr val="ED3F7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bright light in the dark&#10;&#10;AI-generated content may be incorrect.">
            <a:extLst>
              <a:ext uri="{FF2B5EF4-FFF2-40B4-BE49-F238E27FC236}">
                <a16:creationId xmlns:a16="http://schemas.microsoft.com/office/drawing/2014/main" id="{3E5594DF-9208-4697-904A-8DA68C1D61C4}"/>
              </a:ext>
            </a:extLst>
          </p:cNvPr>
          <p:cNvPicPr>
            <a:picLocks noChangeAspect="1"/>
          </p:cNvPicPr>
          <p:nvPr userDrawn="1"/>
        </p:nvPicPr>
        <p:blipFill>
          <a:blip r:embed="rId2"/>
          <a:stretch>
            <a:fillRect/>
          </a:stretch>
        </p:blipFill>
        <p:spPr>
          <a:xfrm rot="1504020">
            <a:off x="10674513" y="4210539"/>
            <a:ext cx="2613910" cy="4220047"/>
          </a:xfrm>
          <a:prstGeom prst="rect">
            <a:avLst/>
          </a:prstGeom>
        </p:spPr>
      </p:pic>
      <p:grpSp>
        <p:nvGrpSpPr>
          <p:cNvPr id="24" name="Group 23">
            <a:extLst>
              <a:ext uri="{FF2B5EF4-FFF2-40B4-BE49-F238E27FC236}">
                <a16:creationId xmlns:a16="http://schemas.microsoft.com/office/drawing/2014/main" id="{9E820849-0AD2-0DF9-7E1F-A655D04AF34D}"/>
              </a:ext>
            </a:extLst>
          </p:cNvPr>
          <p:cNvGrpSpPr/>
          <p:nvPr userDrawn="1"/>
        </p:nvGrpSpPr>
        <p:grpSpPr>
          <a:xfrm>
            <a:off x="-115456" y="5592000"/>
            <a:ext cx="12646026" cy="1266001"/>
            <a:chOff x="-200297" y="5592000"/>
            <a:chExt cx="12646026" cy="1266001"/>
          </a:xfrm>
        </p:grpSpPr>
        <p:pic>
          <p:nvPicPr>
            <p:cNvPr id="19" name="Picture 18">
              <a:extLst>
                <a:ext uri="{FF2B5EF4-FFF2-40B4-BE49-F238E27FC236}">
                  <a16:creationId xmlns:a16="http://schemas.microsoft.com/office/drawing/2014/main" id="{D911F777-5810-21AF-2DDB-4648DC2CE60F}"/>
                </a:ext>
              </a:extLst>
            </p:cNvPr>
            <p:cNvPicPr>
              <a:picLocks noChangeAspect="1"/>
            </p:cNvPicPr>
            <p:nvPr userDrawn="1"/>
          </p:nvPicPr>
          <p:blipFill>
            <a:blip r:embed="rId3"/>
            <a:stretch>
              <a:fillRect/>
            </a:stretch>
          </p:blipFill>
          <p:spPr>
            <a:xfrm>
              <a:off x="-200297" y="5592001"/>
              <a:ext cx="3787911" cy="1266000"/>
            </a:xfrm>
            <a:prstGeom prst="rect">
              <a:avLst/>
            </a:prstGeom>
          </p:spPr>
        </p:pic>
        <p:pic>
          <p:nvPicPr>
            <p:cNvPr id="20" name="Picture 19">
              <a:extLst>
                <a:ext uri="{FF2B5EF4-FFF2-40B4-BE49-F238E27FC236}">
                  <a16:creationId xmlns:a16="http://schemas.microsoft.com/office/drawing/2014/main" id="{3C6BBEF0-ED0C-734C-C602-AA75B98BC689}"/>
                </a:ext>
              </a:extLst>
            </p:cNvPr>
            <p:cNvPicPr>
              <a:picLocks noChangeAspect="1"/>
            </p:cNvPicPr>
            <p:nvPr userDrawn="1"/>
          </p:nvPicPr>
          <p:blipFill>
            <a:blip r:embed="rId3"/>
            <a:stretch>
              <a:fillRect/>
            </a:stretch>
          </p:blipFill>
          <p:spPr>
            <a:xfrm flipH="1">
              <a:off x="1803781" y="5592001"/>
              <a:ext cx="3787911" cy="1266000"/>
            </a:xfrm>
            <a:prstGeom prst="rect">
              <a:avLst/>
            </a:prstGeom>
          </p:spPr>
        </p:pic>
        <p:pic>
          <p:nvPicPr>
            <p:cNvPr id="21" name="Picture 20">
              <a:extLst>
                <a:ext uri="{FF2B5EF4-FFF2-40B4-BE49-F238E27FC236}">
                  <a16:creationId xmlns:a16="http://schemas.microsoft.com/office/drawing/2014/main" id="{1974458A-5F50-8439-5525-3C9FD45534D9}"/>
                </a:ext>
              </a:extLst>
            </p:cNvPr>
            <p:cNvPicPr>
              <a:picLocks noChangeAspect="1"/>
            </p:cNvPicPr>
            <p:nvPr userDrawn="1"/>
          </p:nvPicPr>
          <p:blipFill>
            <a:blip r:embed="rId3"/>
            <a:stretch>
              <a:fillRect/>
            </a:stretch>
          </p:blipFill>
          <p:spPr>
            <a:xfrm>
              <a:off x="4510505" y="5592001"/>
              <a:ext cx="3787911" cy="1266000"/>
            </a:xfrm>
            <a:prstGeom prst="rect">
              <a:avLst/>
            </a:prstGeom>
          </p:spPr>
        </p:pic>
        <p:pic>
          <p:nvPicPr>
            <p:cNvPr id="22" name="Picture 21">
              <a:extLst>
                <a:ext uri="{FF2B5EF4-FFF2-40B4-BE49-F238E27FC236}">
                  <a16:creationId xmlns:a16="http://schemas.microsoft.com/office/drawing/2014/main" id="{5462E7BA-D1B1-A40D-DF99-06F394A68ED2}"/>
                </a:ext>
              </a:extLst>
            </p:cNvPr>
            <p:cNvPicPr>
              <a:picLocks noChangeAspect="1"/>
            </p:cNvPicPr>
            <p:nvPr userDrawn="1"/>
          </p:nvPicPr>
          <p:blipFill>
            <a:blip r:embed="rId3"/>
            <a:stretch>
              <a:fillRect/>
            </a:stretch>
          </p:blipFill>
          <p:spPr>
            <a:xfrm flipH="1">
              <a:off x="6600308" y="5592000"/>
              <a:ext cx="3787911" cy="1266000"/>
            </a:xfrm>
            <a:prstGeom prst="rect">
              <a:avLst/>
            </a:prstGeom>
          </p:spPr>
        </p:pic>
        <p:pic>
          <p:nvPicPr>
            <p:cNvPr id="23" name="Picture 22">
              <a:extLst>
                <a:ext uri="{FF2B5EF4-FFF2-40B4-BE49-F238E27FC236}">
                  <a16:creationId xmlns:a16="http://schemas.microsoft.com/office/drawing/2014/main" id="{ACA03C73-9CBF-581A-3DEB-C762B020C0AE}"/>
                </a:ext>
              </a:extLst>
            </p:cNvPr>
            <p:cNvPicPr>
              <a:picLocks noChangeAspect="1"/>
            </p:cNvPicPr>
            <p:nvPr userDrawn="1"/>
          </p:nvPicPr>
          <p:blipFill>
            <a:blip r:embed="rId3"/>
            <a:stretch>
              <a:fillRect/>
            </a:stretch>
          </p:blipFill>
          <p:spPr>
            <a:xfrm>
              <a:off x="8657818" y="5592000"/>
              <a:ext cx="378791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75D37107-7096-0614-CEF7-0D912343D16F}"/>
              </a:ext>
            </a:extLst>
          </p:cNvPr>
          <p:cNvSpPr>
            <a:spLocks noGrp="1"/>
          </p:cNvSpPr>
          <p:nvPr>
            <p:ph type="title" hasCustomPrompt="1"/>
          </p:nvPr>
        </p:nvSpPr>
        <p:spPr>
          <a:xfrm>
            <a:off x="394316" y="367259"/>
            <a:ext cx="11381889" cy="880044"/>
          </a:xfrm>
        </p:spPr>
        <p:txBody>
          <a:bodyPr>
            <a:normAutofit/>
          </a:bodyPr>
          <a:lstStyle>
            <a:lvl1pPr>
              <a:defRPr sz="4400" b="1" i="0">
                <a:solidFill>
                  <a:srgbClr val="9C3C9A"/>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3" name="Content Placeholder 2">
            <a:extLst>
              <a:ext uri="{FF2B5EF4-FFF2-40B4-BE49-F238E27FC236}">
                <a16:creationId xmlns:a16="http://schemas.microsoft.com/office/drawing/2014/main" id="{C296992B-24BA-732D-725C-7E0BED47CBE5}"/>
              </a:ext>
            </a:extLst>
          </p:cNvPr>
          <p:cNvSpPr>
            <a:spLocks noGrp="1"/>
          </p:cNvSpPr>
          <p:nvPr>
            <p:ph idx="10" hasCustomPrompt="1"/>
          </p:nvPr>
        </p:nvSpPr>
        <p:spPr>
          <a:xfrm>
            <a:off x="394316" y="1347708"/>
            <a:ext cx="11381889" cy="1759156"/>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
        <p:nvSpPr>
          <p:cNvPr id="4" name="Content Placeholder 3">
            <a:extLst>
              <a:ext uri="{FF2B5EF4-FFF2-40B4-BE49-F238E27FC236}">
                <a16:creationId xmlns:a16="http://schemas.microsoft.com/office/drawing/2014/main" id="{F9112EFE-81F5-14F1-1C1D-2681575C2102}"/>
              </a:ext>
            </a:extLst>
          </p:cNvPr>
          <p:cNvSpPr>
            <a:spLocks noGrp="1"/>
          </p:cNvSpPr>
          <p:nvPr>
            <p:ph sz="half" idx="2" hasCustomPrompt="1"/>
          </p:nvPr>
        </p:nvSpPr>
        <p:spPr>
          <a:xfrm>
            <a:off x="6137983" y="3183603"/>
            <a:ext cx="5628821" cy="2595028"/>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5" name="Content Placeholder 3">
            <a:extLst>
              <a:ext uri="{FF2B5EF4-FFF2-40B4-BE49-F238E27FC236}">
                <a16:creationId xmlns:a16="http://schemas.microsoft.com/office/drawing/2014/main" id="{16A787EF-7FEA-D30D-A9B7-EEED79B97893}"/>
              </a:ext>
            </a:extLst>
          </p:cNvPr>
          <p:cNvSpPr>
            <a:spLocks noGrp="1"/>
          </p:cNvSpPr>
          <p:nvPr>
            <p:ph sz="half" idx="11" hasCustomPrompt="1"/>
          </p:nvPr>
        </p:nvSpPr>
        <p:spPr>
          <a:xfrm>
            <a:off x="393384" y="3183603"/>
            <a:ext cx="5628821" cy="2595028"/>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20665742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3 Images, and Text Sunr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3B4598"/>
              </a:gs>
              <a:gs pos="50000">
                <a:srgbClr val="9C3C9A"/>
              </a:gs>
              <a:gs pos="0">
                <a:srgbClr val="ED3F7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bright light in the dark&#10;&#10;AI-generated content may be incorrect.">
            <a:extLst>
              <a:ext uri="{FF2B5EF4-FFF2-40B4-BE49-F238E27FC236}">
                <a16:creationId xmlns:a16="http://schemas.microsoft.com/office/drawing/2014/main" id="{3E5594DF-9208-4697-904A-8DA68C1D61C4}"/>
              </a:ext>
            </a:extLst>
          </p:cNvPr>
          <p:cNvPicPr>
            <a:picLocks noChangeAspect="1"/>
          </p:cNvPicPr>
          <p:nvPr userDrawn="1"/>
        </p:nvPicPr>
        <p:blipFill>
          <a:blip r:embed="rId2"/>
          <a:stretch>
            <a:fillRect/>
          </a:stretch>
        </p:blipFill>
        <p:spPr>
          <a:xfrm rot="1504020">
            <a:off x="10674513" y="4210539"/>
            <a:ext cx="2613910" cy="4220047"/>
          </a:xfrm>
          <a:prstGeom prst="rect">
            <a:avLst/>
          </a:prstGeom>
        </p:spPr>
      </p:pic>
      <p:grpSp>
        <p:nvGrpSpPr>
          <p:cNvPr id="24" name="Group 23">
            <a:extLst>
              <a:ext uri="{FF2B5EF4-FFF2-40B4-BE49-F238E27FC236}">
                <a16:creationId xmlns:a16="http://schemas.microsoft.com/office/drawing/2014/main" id="{9E820849-0AD2-0DF9-7E1F-A655D04AF34D}"/>
              </a:ext>
            </a:extLst>
          </p:cNvPr>
          <p:cNvGrpSpPr/>
          <p:nvPr userDrawn="1"/>
        </p:nvGrpSpPr>
        <p:grpSpPr>
          <a:xfrm>
            <a:off x="-115456" y="5592000"/>
            <a:ext cx="12646026" cy="1266001"/>
            <a:chOff x="-200297" y="5592000"/>
            <a:chExt cx="12646026" cy="1266001"/>
          </a:xfrm>
        </p:grpSpPr>
        <p:pic>
          <p:nvPicPr>
            <p:cNvPr id="19" name="Picture 18">
              <a:extLst>
                <a:ext uri="{FF2B5EF4-FFF2-40B4-BE49-F238E27FC236}">
                  <a16:creationId xmlns:a16="http://schemas.microsoft.com/office/drawing/2014/main" id="{D911F777-5810-21AF-2DDB-4648DC2CE60F}"/>
                </a:ext>
              </a:extLst>
            </p:cNvPr>
            <p:cNvPicPr>
              <a:picLocks noChangeAspect="1"/>
            </p:cNvPicPr>
            <p:nvPr userDrawn="1"/>
          </p:nvPicPr>
          <p:blipFill>
            <a:blip r:embed="rId3"/>
            <a:stretch>
              <a:fillRect/>
            </a:stretch>
          </p:blipFill>
          <p:spPr>
            <a:xfrm>
              <a:off x="-200297" y="5592001"/>
              <a:ext cx="3787911" cy="1266000"/>
            </a:xfrm>
            <a:prstGeom prst="rect">
              <a:avLst/>
            </a:prstGeom>
          </p:spPr>
        </p:pic>
        <p:pic>
          <p:nvPicPr>
            <p:cNvPr id="20" name="Picture 19">
              <a:extLst>
                <a:ext uri="{FF2B5EF4-FFF2-40B4-BE49-F238E27FC236}">
                  <a16:creationId xmlns:a16="http://schemas.microsoft.com/office/drawing/2014/main" id="{3C6BBEF0-ED0C-734C-C602-AA75B98BC689}"/>
                </a:ext>
              </a:extLst>
            </p:cNvPr>
            <p:cNvPicPr>
              <a:picLocks noChangeAspect="1"/>
            </p:cNvPicPr>
            <p:nvPr userDrawn="1"/>
          </p:nvPicPr>
          <p:blipFill>
            <a:blip r:embed="rId3"/>
            <a:stretch>
              <a:fillRect/>
            </a:stretch>
          </p:blipFill>
          <p:spPr>
            <a:xfrm flipH="1">
              <a:off x="1803781" y="5592001"/>
              <a:ext cx="3787911" cy="1266000"/>
            </a:xfrm>
            <a:prstGeom prst="rect">
              <a:avLst/>
            </a:prstGeom>
          </p:spPr>
        </p:pic>
        <p:pic>
          <p:nvPicPr>
            <p:cNvPr id="21" name="Picture 20">
              <a:extLst>
                <a:ext uri="{FF2B5EF4-FFF2-40B4-BE49-F238E27FC236}">
                  <a16:creationId xmlns:a16="http://schemas.microsoft.com/office/drawing/2014/main" id="{1974458A-5F50-8439-5525-3C9FD45534D9}"/>
                </a:ext>
              </a:extLst>
            </p:cNvPr>
            <p:cNvPicPr>
              <a:picLocks noChangeAspect="1"/>
            </p:cNvPicPr>
            <p:nvPr userDrawn="1"/>
          </p:nvPicPr>
          <p:blipFill>
            <a:blip r:embed="rId3"/>
            <a:stretch>
              <a:fillRect/>
            </a:stretch>
          </p:blipFill>
          <p:spPr>
            <a:xfrm>
              <a:off x="4510505" y="5592001"/>
              <a:ext cx="3787911" cy="1266000"/>
            </a:xfrm>
            <a:prstGeom prst="rect">
              <a:avLst/>
            </a:prstGeom>
          </p:spPr>
        </p:pic>
        <p:pic>
          <p:nvPicPr>
            <p:cNvPr id="22" name="Picture 21">
              <a:extLst>
                <a:ext uri="{FF2B5EF4-FFF2-40B4-BE49-F238E27FC236}">
                  <a16:creationId xmlns:a16="http://schemas.microsoft.com/office/drawing/2014/main" id="{5462E7BA-D1B1-A40D-DF99-06F394A68ED2}"/>
                </a:ext>
              </a:extLst>
            </p:cNvPr>
            <p:cNvPicPr>
              <a:picLocks noChangeAspect="1"/>
            </p:cNvPicPr>
            <p:nvPr userDrawn="1"/>
          </p:nvPicPr>
          <p:blipFill>
            <a:blip r:embed="rId3"/>
            <a:stretch>
              <a:fillRect/>
            </a:stretch>
          </p:blipFill>
          <p:spPr>
            <a:xfrm flipH="1">
              <a:off x="6600308" y="5592000"/>
              <a:ext cx="3787911" cy="1266000"/>
            </a:xfrm>
            <a:prstGeom prst="rect">
              <a:avLst/>
            </a:prstGeom>
          </p:spPr>
        </p:pic>
        <p:pic>
          <p:nvPicPr>
            <p:cNvPr id="23" name="Picture 22">
              <a:extLst>
                <a:ext uri="{FF2B5EF4-FFF2-40B4-BE49-F238E27FC236}">
                  <a16:creationId xmlns:a16="http://schemas.microsoft.com/office/drawing/2014/main" id="{ACA03C73-9CBF-581A-3DEB-C762B020C0AE}"/>
                </a:ext>
              </a:extLst>
            </p:cNvPr>
            <p:cNvPicPr>
              <a:picLocks noChangeAspect="1"/>
            </p:cNvPicPr>
            <p:nvPr userDrawn="1"/>
          </p:nvPicPr>
          <p:blipFill>
            <a:blip r:embed="rId3"/>
            <a:stretch>
              <a:fillRect/>
            </a:stretch>
          </p:blipFill>
          <p:spPr>
            <a:xfrm>
              <a:off x="8657818" y="5592000"/>
              <a:ext cx="378791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958F9B1B-D84E-1657-0E32-A18DC98AC94E}"/>
              </a:ext>
            </a:extLst>
          </p:cNvPr>
          <p:cNvSpPr>
            <a:spLocks noGrp="1"/>
          </p:cNvSpPr>
          <p:nvPr>
            <p:ph type="title" hasCustomPrompt="1"/>
          </p:nvPr>
        </p:nvSpPr>
        <p:spPr>
          <a:xfrm>
            <a:off x="394316" y="367259"/>
            <a:ext cx="11381889" cy="880044"/>
          </a:xfrm>
        </p:spPr>
        <p:txBody>
          <a:bodyPr>
            <a:normAutofit/>
          </a:bodyPr>
          <a:lstStyle>
            <a:lvl1pPr>
              <a:defRPr sz="4400" b="1" i="0">
                <a:solidFill>
                  <a:srgbClr val="9C3C9A"/>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3" name="Content Placeholder 2">
            <a:extLst>
              <a:ext uri="{FF2B5EF4-FFF2-40B4-BE49-F238E27FC236}">
                <a16:creationId xmlns:a16="http://schemas.microsoft.com/office/drawing/2014/main" id="{E6C5BFDD-F131-538C-82BF-60AA8B957B28}"/>
              </a:ext>
            </a:extLst>
          </p:cNvPr>
          <p:cNvSpPr>
            <a:spLocks noGrp="1"/>
          </p:cNvSpPr>
          <p:nvPr>
            <p:ph idx="10" hasCustomPrompt="1"/>
          </p:nvPr>
        </p:nvSpPr>
        <p:spPr>
          <a:xfrm>
            <a:off x="394316" y="3963176"/>
            <a:ext cx="11381889" cy="1806027"/>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
        <p:nvSpPr>
          <p:cNvPr id="4" name="Content Placeholder 3">
            <a:extLst>
              <a:ext uri="{FF2B5EF4-FFF2-40B4-BE49-F238E27FC236}">
                <a16:creationId xmlns:a16="http://schemas.microsoft.com/office/drawing/2014/main" id="{6DD7C7B0-5AB2-66CE-356D-80AB0118272A}"/>
              </a:ext>
            </a:extLst>
          </p:cNvPr>
          <p:cNvSpPr>
            <a:spLocks noGrp="1"/>
          </p:cNvSpPr>
          <p:nvPr>
            <p:ph sz="half" idx="11" hasCustomPrompt="1"/>
          </p:nvPr>
        </p:nvSpPr>
        <p:spPr>
          <a:xfrm>
            <a:off x="392451" y="1358222"/>
            <a:ext cx="3739363" cy="2518929"/>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5" name="Content Placeholder 3">
            <a:extLst>
              <a:ext uri="{FF2B5EF4-FFF2-40B4-BE49-F238E27FC236}">
                <a16:creationId xmlns:a16="http://schemas.microsoft.com/office/drawing/2014/main" id="{43DC631C-88B6-4BA4-B1AA-125C4ADE11AF}"/>
              </a:ext>
            </a:extLst>
          </p:cNvPr>
          <p:cNvSpPr>
            <a:spLocks noGrp="1"/>
          </p:cNvSpPr>
          <p:nvPr>
            <p:ph sz="half" idx="12" hasCustomPrompt="1"/>
          </p:nvPr>
        </p:nvSpPr>
        <p:spPr>
          <a:xfrm>
            <a:off x="8032426" y="1347708"/>
            <a:ext cx="3739363" cy="2518929"/>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6" name="Content Placeholder 3">
            <a:extLst>
              <a:ext uri="{FF2B5EF4-FFF2-40B4-BE49-F238E27FC236}">
                <a16:creationId xmlns:a16="http://schemas.microsoft.com/office/drawing/2014/main" id="{30019110-3022-F1D1-B092-9611490C83EE}"/>
              </a:ext>
            </a:extLst>
          </p:cNvPr>
          <p:cNvSpPr>
            <a:spLocks noGrp="1"/>
          </p:cNvSpPr>
          <p:nvPr>
            <p:ph sz="half" idx="13" hasCustomPrompt="1"/>
          </p:nvPr>
        </p:nvSpPr>
        <p:spPr>
          <a:xfrm>
            <a:off x="4212438" y="1356863"/>
            <a:ext cx="3739363" cy="2518929"/>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935096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Text, and 3 Images Sunr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3B4598"/>
              </a:gs>
              <a:gs pos="50000">
                <a:srgbClr val="9C3C9A"/>
              </a:gs>
              <a:gs pos="0">
                <a:srgbClr val="ED3F7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bright light in the dark&#10;&#10;AI-generated content may be incorrect.">
            <a:extLst>
              <a:ext uri="{FF2B5EF4-FFF2-40B4-BE49-F238E27FC236}">
                <a16:creationId xmlns:a16="http://schemas.microsoft.com/office/drawing/2014/main" id="{3E5594DF-9208-4697-904A-8DA68C1D61C4}"/>
              </a:ext>
            </a:extLst>
          </p:cNvPr>
          <p:cNvPicPr>
            <a:picLocks noChangeAspect="1"/>
          </p:cNvPicPr>
          <p:nvPr userDrawn="1"/>
        </p:nvPicPr>
        <p:blipFill>
          <a:blip r:embed="rId2"/>
          <a:stretch>
            <a:fillRect/>
          </a:stretch>
        </p:blipFill>
        <p:spPr>
          <a:xfrm rot="1504020">
            <a:off x="10674513" y="4210539"/>
            <a:ext cx="2613910" cy="4220047"/>
          </a:xfrm>
          <a:prstGeom prst="rect">
            <a:avLst/>
          </a:prstGeom>
        </p:spPr>
      </p:pic>
      <p:grpSp>
        <p:nvGrpSpPr>
          <p:cNvPr id="24" name="Group 23">
            <a:extLst>
              <a:ext uri="{FF2B5EF4-FFF2-40B4-BE49-F238E27FC236}">
                <a16:creationId xmlns:a16="http://schemas.microsoft.com/office/drawing/2014/main" id="{9E820849-0AD2-0DF9-7E1F-A655D04AF34D}"/>
              </a:ext>
            </a:extLst>
          </p:cNvPr>
          <p:cNvGrpSpPr/>
          <p:nvPr userDrawn="1"/>
        </p:nvGrpSpPr>
        <p:grpSpPr>
          <a:xfrm>
            <a:off x="-115456" y="5592000"/>
            <a:ext cx="12646026" cy="1266001"/>
            <a:chOff x="-200297" y="5592000"/>
            <a:chExt cx="12646026" cy="1266001"/>
          </a:xfrm>
        </p:grpSpPr>
        <p:pic>
          <p:nvPicPr>
            <p:cNvPr id="19" name="Picture 18">
              <a:extLst>
                <a:ext uri="{FF2B5EF4-FFF2-40B4-BE49-F238E27FC236}">
                  <a16:creationId xmlns:a16="http://schemas.microsoft.com/office/drawing/2014/main" id="{D911F777-5810-21AF-2DDB-4648DC2CE60F}"/>
                </a:ext>
              </a:extLst>
            </p:cNvPr>
            <p:cNvPicPr>
              <a:picLocks noChangeAspect="1"/>
            </p:cNvPicPr>
            <p:nvPr userDrawn="1"/>
          </p:nvPicPr>
          <p:blipFill>
            <a:blip r:embed="rId3"/>
            <a:stretch>
              <a:fillRect/>
            </a:stretch>
          </p:blipFill>
          <p:spPr>
            <a:xfrm>
              <a:off x="-200297" y="5592001"/>
              <a:ext cx="3787911" cy="1266000"/>
            </a:xfrm>
            <a:prstGeom prst="rect">
              <a:avLst/>
            </a:prstGeom>
          </p:spPr>
        </p:pic>
        <p:pic>
          <p:nvPicPr>
            <p:cNvPr id="20" name="Picture 19">
              <a:extLst>
                <a:ext uri="{FF2B5EF4-FFF2-40B4-BE49-F238E27FC236}">
                  <a16:creationId xmlns:a16="http://schemas.microsoft.com/office/drawing/2014/main" id="{3C6BBEF0-ED0C-734C-C602-AA75B98BC689}"/>
                </a:ext>
              </a:extLst>
            </p:cNvPr>
            <p:cNvPicPr>
              <a:picLocks noChangeAspect="1"/>
            </p:cNvPicPr>
            <p:nvPr userDrawn="1"/>
          </p:nvPicPr>
          <p:blipFill>
            <a:blip r:embed="rId3"/>
            <a:stretch>
              <a:fillRect/>
            </a:stretch>
          </p:blipFill>
          <p:spPr>
            <a:xfrm flipH="1">
              <a:off x="1803781" y="5592001"/>
              <a:ext cx="3787911" cy="1266000"/>
            </a:xfrm>
            <a:prstGeom prst="rect">
              <a:avLst/>
            </a:prstGeom>
          </p:spPr>
        </p:pic>
        <p:pic>
          <p:nvPicPr>
            <p:cNvPr id="21" name="Picture 20">
              <a:extLst>
                <a:ext uri="{FF2B5EF4-FFF2-40B4-BE49-F238E27FC236}">
                  <a16:creationId xmlns:a16="http://schemas.microsoft.com/office/drawing/2014/main" id="{1974458A-5F50-8439-5525-3C9FD45534D9}"/>
                </a:ext>
              </a:extLst>
            </p:cNvPr>
            <p:cNvPicPr>
              <a:picLocks noChangeAspect="1"/>
            </p:cNvPicPr>
            <p:nvPr userDrawn="1"/>
          </p:nvPicPr>
          <p:blipFill>
            <a:blip r:embed="rId3"/>
            <a:stretch>
              <a:fillRect/>
            </a:stretch>
          </p:blipFill>
          <p:spPr>
            <a:xfrm>
              <a:off x="4510505" y="5592001"/>
              <a:ext cx="3787911" cy="1266000"/>
            </a:xfrm>
            <a:prstGeom prst="rect">
              <a:avLst/>
            </a:prstGeom>
          </p:spPr>
        </p:pic>
        <p:pic>
          <p:nvPicPr>
            <p:cNvPr id="22" name="Picture 21">
              <a:extLst>
                <a:ext uri="{FF2B5EF4-FFF2-40B4-BE49-F238E27FC236}">
                  <a16:creationId xmlns:a16="http://schemas.microsoft.com/office/drawing/2014/main" id="{5462E7BA-D1B1-A40D-DF99-06F394A68ED2}"/>
                </a:ext>
              </a:extLst>
            </p:cNvPr>
            <p:cNvPicPr>
              <a:picLocks noChangeAspect="1"/>
            </p:cNvPicPr>
            <p:nvPr userDrawn="1"/>
          </p:nvPicPr>
          <p:blipFill>
            <a:blip r:embed="rId3"/>
            <a:stretch>
              <a:fillRect/>
            </a:stretch>
          </p:blipFill>
          <p:spPr>
            <a:xfrm flipH="1">
              <a:off x="6600308" y="5592000"/>
              <a:ext cx="3787911" cy="1266000"/>
            </a:xfrm>
            <a:prstGeom prst="rect">
              <a:avLst/>
            </a:prstGeom>
          </p:spPr>
        </p:pic>
        <p:pic>
          <p:nvPicPr>
            <p:cNvPr id="23" name="Picture 22">
              <a:extLst>
                <a:ext uri="{FF2B5EF4-FFF2-40B4-BE49-F238E27FC236}">
                  <a16:creationId xmlns:a16="http://schemas.microsoft.com/office/drawing/2014/main" id="{ACA03C73-9CBF-581A-3DEB-C762B020C0AE}"/>
                </a:ext>
              </a:extLst>
            </p:cNvPr>
            <p:cNvPicPr>
              <a:picLocks noChangeAspect="1"/>
            </p:cNvPicPr>
            <p:nvPr userDrawn="1"/>
          </p:nvPicPr>
          <p:blipFill>
            <a:blip r:embed="rId3"/>
            <a:stretch>
              <a:fillRect/>
            </a:stretch>
          </p:blipFill>
          <p:spPr>
            <a:xfrm>
              <a:off x="8657818" y="5592000"/>
              <a:ext cx="378791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8649AB42-CA9D-5E2C-ED3F-55D46A6AB021}"/>
              </a:ext>
            </a:extLst>
          </p:cNvPr>
          <p:cNvSpPr>
            <a:spLocks noGrp="1"/>
          </p:cNvSpPr>
          <p:nvPr>
            <p:ph type="title" hasCustomPrompt="1"/>
          </p:nvPr>
        </p:nvSpPr>
        <p:spPr>
          <a:xfrm>
            <a:off x="394316" y="367259"/>
            <a:ext cx="11381889" cy="880044"/>
          </a:xfrm>
        </p:spPr>
        <p:txBody>
          <a:bodyPr>
            <a:normAutofit/>
          </a:bodyPr>
          <a:lstStyle>
            <a:lvl1pPr>
              <a:defRPr sz="4400" b="1" i="0">
                <a:solidFill>
                  <a:srgbClr val="9C3C9A"/>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3" name="Content Placeholder 2">
            <a:extLst>
              <a:ext uri="{FF2B5EF4-FFF2-40B4-BE49-F238E27FC236}">
                <a16:creationId xmlns:a16="http://schemas.microsoft.com/office/drawing/2014/main" id="{F7E398D8-6201-A512-3F12-7ED26425DC73}"/>
              </a:ext>
            </a:extLst>
          </p:cNvPr>
          <p:cNvSpPr>
            <a:spLocks noGrp="1"/>
          </p:cNvSpPr>
          <p:nvPr>
            <p:ph idx="10" hasCustomPrompt="1"/>
          </p:nvPr>
        </p:nvSpPr>
        <p:spPr>
          <a:xfrm>
            <a:off x="394316" y="1347708"/>
            <a:ext cx="11381889" cy="1759156"/>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edit text</a:t>
            </a:r>
          </a:p>
        </p:txBody>
      </p:sp>
      <p:sp>
        <p:nvSpPr>
          <p:cNvPr id="5" name="Content Placeholder 3">
            <a:extLst>
              <a:ext uri="{FF2B5EF4-FFF2-40B4-BE49-F238E27FC236}">
                <a16:creationId xmlns:a16="http://schemas.microsoft.com/office/drawing/2014/main" id="{8532DE5C-A3E2-9779-9A27-45FFC0E8B66E}"/>
              </a:ext>
            </a:extLst>
          </p:cNvPr>
          <p:cNvSpPr>
            <a:spLocks noGrp="1"/>
          </p:cNvSpPr>
          <p:nvPr>
            <p:ph sz="half" idx="11" hasCustomPrompt="1"/>
          </p:nvPr>
        </p:nvSpPr>
        <p:spPr>
          <a:xfrm>
            <a:off x="392451" y="3209036"/>
            <a:ext cx="3739363" cy="2561527"/>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6" name="Content Placeholder 3">
            <a:extLst>
              <a:ext uri="{FF2B5EF4-FFF2-40B4-BE49-F238E27FC236}">
                <a16:creationId xmlns:a16="http://schemas.microsoft.com/office/drawing/2014/main" id="{D6622280-39E4-F04A-3004-6BEB8C8CF1A1}"/>
              </a:ext>
            </a:extLst>
          </p:cNvPr>
          <p:cNvSpPr>
            <a:spLocks noGrp="1"/>
          </p:cNvSpPr>
          <p:nvPr>
            <p:ph sz="half" idx="12" hasCustomPrompt="1"/>
          </p:nvPr>
        </p:nvSpPr>
        <p:spPr>
          <a:xfrm>
            <a:off x="8032426" y="3198522"/>
            <a:ext cx="3739363" cy="2561527"/>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7" name="Content Placeholder 3">
            <a:extLst>
              <a:ext uri="{FF2B5EF4-FFF2-40B4-BE49-F238E27FC236}">
                <a16:creationId xmlns:a16="http://schemas.microsoft.com/office/drawing/2014/main" id="{94305A9A-0B32-C7E3-CE1A-0604730CC5AB}"/>
              </a:ext>
            </a:extLst>
          </p:cNvPr>
          <p:cNvSpPr>
            <a:spLocks noGrp="1"/>
          </p:cNvSpPr>
          <p:nvPr>
            <p:ph sz="half" idx="13" hasCustomPrompt="1"/>
          </p:nvPr>
        </p:nvSpPr>
        <p:spPr>
          <a:xfrm>
            <a:off x="4212438" y="3207677"/>
            <a:ext cx="3739363" cy="2561527"/>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21170438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4 Images Sunris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2849F99D-6480-91B0-099C-0C87A608C289}"/>
              </a:ext>
            </a:extLst>
          </p:cNvPr>
          <p:cNvSpPr/>
          <p:nvPr userDrawn="1"/>
        </p:nvSpPr>
        <p:spPr>
          <a:xfrm rot="10800000">
            <a:off x="0" y="0"/>
            <a:ext cx="12192000" cy="6858000"/>
          </a:xfrm>
          <a:prstGeom prst="rect">
            <a:avLst/>
          </a:prstGeom>
          <a:gradFill>
            <a:gsLst>
              <a:gs pos="100000">
                <a:srgbClr val="3B4598"/>
              </a:gs>
              <a:gs pos="50000">
                <a:srgbClr val="9C3C9A"/>
              </a:gs>
              <a:gs pos="0">
                <a:srgbClr val="ED3F7B"/>
              </a:gs>
            </a:gsLst>
            <a:lin ang="5400000" scaled="1"/>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B8D8D9E-103B-EBBB-911B-4955F18A0C0C}"/>
              </a:ext>
            </a:extLst>
          </p:cNvPr>
          <p:cNvSpPr/>
          <p:nvPr userDrawn="1"/>
        </p:nvSpPr>
        <p:spPr>
          <a:xfrm>
            <a:off x="302581" y="266854"/>
            <a:ext cx="11586839" cy="65911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0" name="Picture 29" descr="A bright light in the dark&#10;&#10;AI-generated content may be incorrect.">
            <a:extLst>
              <a:ext uri="{FF2B5EF4-FFF2-40B4-BE49-F238E27FC236}">
                <a16:creationId xmlns:a16="http://schemas.microsoft.com/office/drawing/2014/main" id="{3E5594DF-9208-4697-904A-8DA68C1D61C4}"/>
              </a:ext>
            </a:extLst>
          </p:cNvPr>
          <p:cNvPicPr>
            <a:picLocks noChangeAspect="1"/>
          </p:cNvPicPr>
          <p:nvPr userDrawn="1"/>
        </p:nvPicPr>
        <p:blipFill>
          <a:blip r:embed="rId2"/>
          <a:stretch>
            <a:fillRect/>
          </a:stretch>
        </p:blipFill>
        <p:spPr>
          <a:xfrm rot="1504020">
            <a:off x="10674513" y="4210539"/>
            <a:ext cx="2613910" cy="4220047"/>
          </a:xfrm>
          <a:prstGeom prst="rect">
            <a:avLst/>
          </a:prstGeom>
        </p:spPr>
      </p:pic>
      <p:grpSp>
        <p:nvGrpSpPr>
          <p:cNvPr id="24" name="Group 23">
            <a:extLst>
              <a:ext uri="{FF2B5EF4-FFF2-40B4-BE49-F238E27FC236}">
                <a16:creationId xmlns:a16="http://schemas.microsoft.com/office/drawing/2014/main" id="{9E820849-0AD2-0DF9-7E1F-A655D04AF34D}"/>
              </a:ext>
            </a:extLst>
          </p:cNvPr>
          <p:cNvGrpSpPr/>
          <p:nvPr userDrawn="1"/>
        </p:nvGrpSpPr>
        <p:grpSpPr>
          <a:xfrm>
            <a:off x="-115456" y="5592000"/>
            <a:ext cx="12646026" cy="1266001"/>
            <a:chOff x="-200297" y="5592000"/>
            <a:chExt cx="12646026" cy="1266001"/>
          </a:xfrm>
        </p:grpSpPr>
        <p:pic>
          <p:nvPicPr>
            <p:cNvPr id="19" name="Picture 18">
              <a:extLst>
                <a:ext uri="{FF2B5EF4-FFF2-40B4-BE49-F238E27FC236}">
                  <a16:creationId xmlns:a16="http://schemas.microsoft.com/office/drawing/2014/main" id="{D911F777-5810-21AF-2DDB-4648DC2CE60F}"/>
                </a:ext>
              </a:extLst>
            </p:cNvPr>
            <p:cNvPicPr>
              <a:picLocks noChangeAspect="1"/>
            </p:cNvPicPr>
            <p:nvPr userDrawn="1"/>
          </p:nvPicPr>
          <p:blipFill>
            <a:blip r:embed="rId3"/>
            <a:stretch>
              <a:fillRect/>
            </a:stretch>
          </p:blipFill>
          <p:spPr>
            <a:xfrm>
              <a:off x="-200297" y="5592001"/>
              <a:ext cx="3787911" cy="1266000"/>
            </a:xfrm>
            <a:prstGeom prst="rect">
              <a:avLst/>
            </a:prstGeom>
          </p:spPr>
        </p:pic>
        <p:pic>
          <p:nvPicPr>
            <p:cNvPr id="20" name="Picture 19">
              <a:extLst>
                <a:ext uri="{FF2B5EF4-FFF2-40B4-BE49-F238E27FC236}">
                  <a16:creationId xmlns:a16="http://schemas.microsoft.com/office/drawing/2014/main" id="{3C6BBEF0-ED0C-734C-C602-AA75B98BC689}"/>
                </a:ext>
              </a:extLst>
            </p:cNvPr>
            <p:cNvPicPr>
              <a:picLocks noChangeAspect="1"/>
            </p:cNvPicPr>
            <p:nvPr userDrawn="1"/>
          </p:nvPicPr>
          <p:blipFill>
            <a:blip r:embed="rId3"/>
            <a:stretch>
              <a:fillRect/>
            </a:stretch>
          </p:blipFill>
          <p:spPr>
            <a:xfrm flipH="1">
              <a:off x="1803781" y="5592001"/>
              <a:ext cx="3787911" cy="1266000"/>
            </a:xfrm>
            <a:prstGeom prst="rect">
              <a:avLst/>
            </a:prstGeom>
          </p:spPr>
        </p:pic>
        <p:pic>
          <p:nvPicPr>
            <p:cNvPr id="21" name="Picture 20">
              <a:extLst>
                <a:ext uri="{FF2B5EF4-FFF2-40B4-BE49-F238E27FC236}">
                  <a16:creationId xmlns:a16="http://schemas.microsoft.com/office/drawing/2014/main" id="{1974458A-5F50-8439-5525-3C9FD45534D9}"/>
                </a:ext>
              </a:extLst>
            </p:cNvPr>
            <p:cNvPicPr>
              <a:picLocks noChangeAspect="1"/>
            </p:cNvPicPr>
            <p:nvPr userDrawn="1"/>
          </p:nvPicPr>
          <p:blipFill>
            <a:blip r:embed="rId3"/>
            <a:stretch>
              <a:fillRect/>
            </a:stretch>
          </p:blipFill>
          <p:spPr>
            <a:xfrm>
              <a:off x="4510505" y="5592001"/>
              <a:ext cx="3787911" cy="1266000"/>
            </a:xfrm>
            <a:prstGeom prst="rect">
              <a:avLst/>
            </a:prstGeom>
          </p:spPr>
        </p:pic>
        <p:pic>
          <p:nvPicPr>
            <p:cNvPr id="22" name="Picture 21">
              <a:extLst>
                <a:ext uri="{FF2B5EF4-FFF2-40B4-BE49-F238E27FC236}">
                  <a16:creationId xmlns:a16="http://schemas.microsoft.com/office/drawing/2014/main" id="{5462E7BA-D1B1-A40D-DF99-06F394A68ED2}"/>
                </a:ext>
              </a:extLst>
            </p:cNvPr>
            <p:cNvPicPr>
              <a:picLocks noChangeAspect="1"/>
            </p:cNvPicPr>
            <p:nvPr userDrawn="1"/>
          </p:nvPicPr>
          <p:blipFill>
            <a:blip r:embed="rId3"/>
            <a:stretch>
              <a:fillRect/>
            </a:stretch>
          </p:blipFill>
          <p:spPr>
            <a:xfrm flipH="1">
              <a:off x="6600308" y="5592000"/>
              <a:ext cx="3787911" cy="1266000"/>
            </a:xfrm>
            <a:prstGeom prst="rect">
              <a:avLst/>
            </a:prstGeom>
          </p:spPr>
        </p:pic>
        <p:pic>
          <p:nvPicPr>
            <p:cNvPr id="23" name="Picture 22">
              <a:extLst>
                <a:ext uri="{FF2B5EF4-FFF2-40B4-BE49-F238E27FC236}">
                  <a16:creationId xmlns:a16="http://schemas.microsoft.com/office/drawing/2014/main" id="{ACA03C73-9CBF-581A-3DEB-C762B020C0AE}"/>
                </a:ext>
              </a:extLst>
            </p:cNvPr>
            <p:cNvPicPr>
              <a:picLocks noChangeAspect="1"/>
            </p:cNvPicPr>
            <p:nvPr userDrawn="1"/>
          </p:nvPicPr>
          <p:blipFill>
            <a:blip r:embed="rId3"/>
            <a:stretch>
              <a:fillRect/>
            </a:stretch>
          </p:blipFill>
          <p:spPr>
            <a:xfrm>
              <a:off x="8657818" y="5592000"/>
              <a:ext cx="3787911" cy="1266000"/>
            </a:xfrm>
            <a:prstGeom prst="rect">
              <a:avLst/>
            </a:prstGeom>
          </p:spPr>
        </p:pic>
      </p:grpSp>
      <p:pic>
        <p:nvPicPr>
          <p:cNvPr id="12" name="Picture 11">
            <a:extLst>
              <a:ext uri="{FF2B5EF4-FFF2-40B4-BE49-F238E27FC236}">
                <a16:creationId xmlns:a16="http://schemas.microsoft.com/office/drawing/2014/main" id="{E193B843-36FD-CE4C-0AEA-163E7C9F3B4A}"/>
              </a:ext>
            </a:extLst>
          </p:cNvPr>
          <p:cNvPicPr>
            <a:picLocks noChangeAspect="1"/>
          </p:cNvPicPr>
          <p:nvPr userDrawn="1"/>
        </p:nvPicPr>
        <p:blipFill>
          <a:blip r:embed="rId4"/>
          <a:stretch>
            <a:fillRect/>
          </a:stretch>
        </p:blipFill>
        <p:spPr>
          <a:xfrm>
            <a:off x="84402" y="5589492"/>
            <a:ext cx="1101947" cy="1179341"/>
          </a:xfrm>
          <a:prstGeom prst="rect">
            <a:avLst/>
          </a:prstGeom>
          <a:effectLst/>
        </p:spPr>
      </p:pic>
      <p:sp>
        <p:nvSpPr>
          <p:cNvPr id="2" name="Title 1">
            <a:extLst>
              <a:ext uri="{FF2B5EF4-FFF2-40B4-BE49-F238E27FC236}">
                <a16:creationId xmlns:a16="http://schemas.microsoft.com/office/drawing/2014/main" id="{F30958D4-94C7-5B2D-F38C-6DE49E011335}"/>
              </a:ext>
            </a:extLst>
          </p:cNvPr>
          <p:cNvSpPr>
            <a:spLocks noGrp="1"/>
          </p:cNvSpPr>
          <p:nvPr>
            <p:ph type="title" hasCustomPrompt="1"/>
          </p:nvPr>
        </p:nvSpPr>
        <p:spPr>
          <a:xfrm>
            <a:off x="394316" y="367259"/>
            <a:ext cx="11381889" cy="880044"/>
          </a:xfrm>
        </p:spPr>
        <p:txBody>
          <a:bodyPr>
            <a:normAutofit/>
          </a:bodyPr>
          <a:lstStyle>
            <a:lvl1pPr>
              <a:defRPr sz="4400" b="1" i="0">
                <a:solidFill>
                  <a:srgbClr val="9C3C9A"/>
                </a:solidFill>
                <a:latin typeface="Open Sans ExtraBold" pitchFamily="2" charset="0"/>
                <a:ea typeface="Open Sans ExtraBold" pitchFamily="2" charset="0"/>
                <a:cs typeface="Open Sans ExtraBold" pitchFamily="2" charset="0"/>
              </a:defRPr>
            </a:lvl1pPr>
          </a:lstStyle>
          <a:p>
            <a:r>
              <a:rPr lang="en-US"/>
              <a:t>Click to add title</a:t>
            </a:r>
          </a:p>
        </p:txBody>
      </p:sp>
      <p:sp>
        <p:nvSpPr>
          <p:cNvPr id="3" name="Content Placeholder 2">
            <a:extLst>
              <a:ext uri="{FF2B5EF4-FFF2-40B4-BE49-F238E27FC236}">
                <a16:creationId xmlns:a16="http://schemas.microsoft.com/office/drawing/2014/main" id="{17BBF2D8-7EFE-508F-4E6A-CD43C6C4D069}"/>
              </a:ext>
            </a:extLst>
          </p:cNvPr>
          <p:cNvSpPr>
            <a:spLocks noGrp="1"/>
          </p:cNvSpPr>
          <p:nvPr>
            <p:ph sz="half" idx="1" hasCustomPrompt="1"/>
          </p:nvPr>
        </p:nvSpPr>
        <p:spPr>
          <a:xfrm>
            <a:off x="3056199" y="1347708"/>
            <a:ext cx="6036643" cy="4421495"/>
          </a:xfrm>
        </p:spPr>
        <p:txBody>
          <a:bodyPr/>
          <a:lstStyle>
            <a:lvl1pPr>
              <a:defRPr>
                <a:latin typeface="Open Sans Light" pitchFamily="2" charset="0"/>
                <a:ea typeface="Open Sans Light" pitchFamily="2" charset="0"/>
                <a:cs typeface="Open Sans Light" pitchFamily="2" charset="0"/>
              </a:defRPr>
            </a:lvl1pPr>
          </a:lstStyle>
          <a:p>
            <a:pPr lvl="0"/>
            <a:r>
              <a:rPr lang="en-US"/>
              <a:t>Click to edit text</a:t>
            </a:r>
          </a:p>
        </p:txBody>
      </p:sp>
      <p:sp>
        <p:nvSpPr>
          <p:cNvPr id="4" name="Content Placeholder 2">
            <a:extLst>
              <a:ext uri="{FF2B5EF4-FFF2-40B4-BE49-F238E27FC236}">
                <a16:creationId xmlns:a16="http://schemas.microsoft.com/office/drawing/2014/main" id="{173F1AFD-3513-7DE6-31AF-11380D97A5CA}"/>
              </a:ext>
            </a:extLst>
          </p:cNvPr>
          <p:cNvSpPr>
            <a:spLocks noGrp="1"/>
          </p:cNvSpPr>
          <p:nvPr>
            <p:ph sz="half" idx="10" hasCustomPrompt="1"/>
          </p:nvPr>
        </p:nvSpPr>
        <p:spPr>
          <a:xfrm>
            <a:off x="394316" y="1347708"/>
            <a:ext cx="2570148" cy="2162873"/>
          </a:xfrm>
        </p:spPr>
        <p:txBody>
          <a:bodyPr/>
          <a:lstStyle>
            <a:lvl1pPr>
              <a:defRPr>
                <a:latin typeface="Open Sans Light" pitchFamily="2" charset="0"/>
                <a:ea typeface="Open Sans Light" pitchFamily="2" charset="0"/>
                <a:cs typeface="Open Sans Light" pitchFamily="2" charset="0"/>
              </a:defRPr>
            </a:lvl1pPr>
          </a:lstStyle>
          <a:p>
            <a:pPr lvl="0"/>
            <a:r>
              <a:rPr lang="en-US"/>
              <a:t>Click to add image</a:t>
            </a:r>
          </a:p>
        </p:txBody>
      </p:sp>
      <p:sp>
        <p:nvSpPr>
          <p:cNvPr id="5" name="Content Placeholder 2">
            <a:extLst>
              <a:ext uri="{FF2B5EF4-FFF2-40B4-BE49-F238E27FC236}">
                <a16:creationId xmlns:a16="http://schemas.microsoft.com/office/drawing/2014/main" id="{CDE99042-B944-D3E3-48CE-0BA44DD378ED}"/>
              </a:ext>
            </a:extLst>
          </p:cNvPr>
          <p:cNvSpPr>
            <a:spLocks noGrp="1"/>
          </p:cNvSpPr>
          <p:nvPr>
            <p:ph sz="half" idx="11" hasCustomPrompt="1"/>
          </p:nvPr>
        </p:nvSpPr>
        <p:spPr>
          <a:xfrm>
            <a:off x="394316" y="3578624"/>
            <a:ext cx="2570148" cy="2162873"/>
          </a:xfrm>
        </p:spPr>
        <p:txBody>
          <a:bodyPr/>
          <a:lstStyle>
            <a:lvl1pPr>
              <a:defRPr>
                <a:latin typeface="Open Sans Light" pitchFamily="2" charset="0"/>
                <a:ea typeface="Open Sans Light" pitchFamily="2" charset="0"/>
                <a:cs typeface="Open Sans Light" pitchFamily="2" charset="0"/>
              </a:defRPr>
            </a:lvl1pPr>
          </a:lstStyle>
          <a:p>
            <a:pPr lvl="0"/>
            <a:r>
              <a:rPr lang="en-US"/>
              <a:t>Click to add image</a:t>
            </a:r>
          </a:p>
        </p:txBody>
      </p:sp>
      <p:sp>
        <p:nvSpPr>
          <p:cNvPr id="6" name="Content Placeholder 2">
            <a:extLst>
              <a:ext uri="{FF2B5EF4-FFF2-40B4-BE49-F238E27FC236}">
                <a16:creationId xmlns:a16="http://schemas.microsoft.com/office/drawing/2014/main" id="{3536DF96-D18C-05A4-89C3-BD28375FB943}"/>
              </a:ext>
            </a:extLst>
          </p:cNvPr>
          <p:cNvSpPr>
            <a:spLocks noGrp="1"/>
          </p:cNvSpPr>
          <p:nvPr>
            <p:ph sz="half" idx="12" hasCustomPrompt="1"/>
          </p:nvPr>
        </p:nvSpPr>
        <p:spPr>
          <a:xfrm>
            <a:off x="9206057" y="1347708"/>
            <a:ext cx="2570148" cy="2162873"/>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
        <p:nvSpPr>
          <p:cNvPr id="7" name="Content Placeholder 2">
            <a:extLst>
              <a:ext uri="{FF2B5EF4-FFF2-40B4-BE49-F238E27FC236}">
                <a16:creationId xmlns:a16="http://schemas.microsoft.com/office/drawing/2014/main" id="{225803C7-0B27-D664-4217-93EA10297177}"/>
              </a:ext>
            </a:extLst>
          </p:cNvPr>
          <p:cNvSpPr>
            <a:spLocks noGrp="1"/>
          </p:cNvSpPr>
          <p:nvPr>
            <p:ph sz="half" idx="13" hasCustomPrompt="1"/>
          </p:nvPr>
        </p:nvSpPr>
        <p:spPr>
          <a:xfrm>
            <a:off x="9206057" y="3578624"/>
            <a:ext cx="2570148" cy="2162873"/>
          </a:xfrm>
        </p:spPr>
        <p:txBody>
          <a:bodyPr/>
          <a:lstStyle>
            <a:lvl1pPr>
              <a:defRPr b="0" i="0">
                <a:latin typeface="Open Sans Light" pitchFamily="2" charset="0"/>
                <a:ea typeface="Open Sans Light" pitchFamily="2" charset="0"/>
                <a:cs typeface="Open Sans Light" pitchFamily="2" charset="0"/>
              </a:defRPr>
            </a:lvl1pPr>
          </a:lstStyle>
          <a:p>
            <a:pPr lvl="0"/>
            <a:r>
              <a:rPr lang="en-US"/>
              <a:t>Click to add image</a:t>
            </a:r>
          </a:p>
        </p:txBody>
      </p:sp>
    </p:spTree>
    <p:extLst>
      <p:ext uri="{BB962C8B-B14F-4D97-AF65-F5344CB8AC3E}">
        <p14:creationId xmlns:p14="http://schemas.microsoft.com/office/powerpoint/2010/main" val="367359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5B7E9-8EA7-88AC-CDDC-5E81BBB88ED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23C6FC-51FE-80FC-BA42-121E4A26833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BD28646-EEDB-4412-5DEC-0955445A651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16AF657A-ACF9-4E40-A2DA-3323CFDC064A}" type="datetimeFigureOut">
              <a:rPr lang="en-US" smtClean="0"/>
              <a:t>4/9/2025</a:t>
            </a:fld>
            <a:endParaRPr lang="en-US"/>
          </a:p>
        </p:txBody>
      </p:sp>
      <p:sp>
        <p:nvSpPr>
          <p:cNvPr id="5" name="Footer Placeholder 4">
            <a:extLst>
              <a:ext uri="{FF2B5EF4-FFF2-40B4-BE49-F238E27FC236}">
                <a16:creationId xmlns:a16="http://schemas.microsoft.com/office/drawing/2014/main" id="{CD04D493-2110-A893-929D-F273EB9DB58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09C08D4F-B5C1-966A-1FDE-A22812AF25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F40DF7C2-04DF-C149-BAB4-89733FA27B6E}" type="slidenum">
              <a:rPr lang="en-US" smtClean="0"/>
              <a:t>‹#›</a:t>
            </a:fld>
            <a:endParaRPr lang="en-US"/>
          </a:p>
        </p:txBody>
      </p:sp>
    </p:spTree>
    <p:extLst>
      <p:ext uri="{BB962C8B-B14F-4D97-AF65-F5344CB8AC3E}">
        <p14:creationId xmlns:p14="http://schemas.microsoft.com/office/powerpoint/2010/main" val="1231782894"/>
      </p:ext>
    </p:extLst>
  </p:cSld>
  <p:clrMap bg1="lt1" tx1="dk1" bg2="lt2" tx2="dk2" accent1="accent1" accent2="accent2" accent3="accent3" accent4="accent4" accent5="accent5" accent6="accent6" hlink="hlink" folHlink="folHlink"/>
  <p:sldLayoutIdLst>
    <p:sldLayoutId id="2147483660" r:id="rId1"/>
    <p:sldLayoutId id="214748365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51" r:id="rId20"/>
    <p:sldLayoutId id="2147483652" r:id="rId21"/>
    <p:sldLayoutId id="2147483653" r:id="rId22"/>
    <p:sldLayoutId id="2147483654" r:id="rId23"/>
    <p:sldLayoutId id="2147483655" r:id="rId24"/>
    <p:sldLayoutId id="2147483656" r:id="rId25"/>
    <p:sldLayoutId id="2147483657" r:id="rId26"/>
    <p:sldLayoutId id="2147483658" r:id="rId27"/>
    <p:sldLayoutId id="2147483659" r:id="rId28"/>
    <p:sldLayoutId id="2147483678" r:id="rId2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learn.microsoft.com/en-us/dynamics365/finance/cash-bank-management/net-customer-and-vendor-balances"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909374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03B7C4-1622-9B76-2A14-5DB79421471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08483F5-EB3A-FF56-A16A-6427FB34D591}"/>
              </a:ext>
            </a:extLst>
          </p:cNvPr>
          <p:cNvSpPr>
            <a:spLocks noGrp="1"/>
          </p:cNvSpPr>
          <p:nvPr>
            <p:ph type="body" idx="1"/>
          </p:nvPr>
        </p:nvSpPr>
        <p:spPr/>
        <p:txBody>
          <a:bodyPr vert="horz" lIns="91440" tIns="45720" rIns="91440" bIns="45720" rtlCol="0" anchor="ctr">
            <a:noAutofit/>
          </a:bodyPr>
          <a:lstStyle/>
          <a:p>
            <a:pPr>
              <a:spcBef>
                <a:spcPct val="0"/>
              </a:spcBef>
            </a:pPr>
            <a:endParaRPr lang="en-US" sz="2500" dirty="0">
              <a:solidFill>
                <a:srgbClr val="9C3C9A"/>
              </a:solidFill>
              <a:latin typeface="Open Sans ExtraBold"/>
              <a:ea typeface="Open Sans ExtraBold"/>
              <a:cs typeface="Open Sans ExtraBold"/>
            </a:endParaRPr>
          </a:p>
          <a:p>
            <a:pPr>
              <a:spcBef>
                <a:spcPct val="0"/>
              </a:spcBef>
            </a:pPr>
            <a:endParaRPr lang="en-US" sz="7200" dirty="0">
              <a:solidFill>
                <a:srgbClr val="9C3C9A"/>
              </a:solidFill>
              <a:latin typeface="Open Sans ExtraBold"/>
              <a:ea typeface="Open Sans ExtraBold"/>
              <a:cs typeface="Open Sans ExtraBold"/>
            </a:endParaRPr>
          </a:p>
        </p:txBody>
      </p:sp>
      <p:sp>
        <p:nvSpPr>
          <p:cNvPr id="3" name="TextBox 2">
            <a:extLst>
              <a:ext uri="{FF2B5EF4-FFF2-40B4-BE49-F238E27FC236}">
                <a16:creationId xmlns:a16="http://schemas.microsoft.com/office/drawing/2014/main" id="{EC212378-7AF0-7E5E-92D5-AF617C77285D}"/>
              </a:ext>
            </a:extLst>
          </p:cNvPr>
          <p:cNvSpPr txBox="1"/>
          <p:nvPr/>
        </p:nvSpPr>
        <p:spPr>
          <a:xfrm>
            <a:off x="1497330" y="566678"/>
            <a:ext cx="9850120" cy="1938992"/>
          </a:xfrm>
          <a:prstGeom prst="rect">
            <a:avLst/>
          </a:prstGeom>
          <a:noFill/>
        </p:spPr>
        <p:txBody>
          <a:bodyPr wrap="square">
            <a:spAutoFit/>
          </a:bodyPr>
          <a:lstStyle/>
          <a:p>
            <a:pPr algn="ctr">
              <a:spcBef>
                <a:spcPts val="2400"/>
              </a:spcBef>
              <a:spcAft>
                <a:spcPts val="900"/>
              </a:spcAft>
            </a:pPr>
            <a:r>
              <a:rPr lang="en-US" sz="6000" b="1" i="0" dirty="0">
                <a:solidFill>
                  <a:srgbClr val="161616"/>
                </a:solidFill>
                <a:effectLst/>
                <a:latin typeface="Segoe UI" panose="020B0502040204020203" pitchFamily="34" charset="0"/>
              </a:rPr>
              <a:t>View netting history and print netting advice</a:t>
            </a:r>
          </a:p>
        </p:txBody>
      </p:sp>
    </p:spTree>
    <p:extLst>
      <p:ext uri="{BB962C8B-B14F-4D97-AF65-F5344CB8AC3E}">
        <p14:creationId xmlns:p14="http://schemas.microsoft.com/office/powerpoint/2010/main" val="18240460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1FBC47-825D-2F2C-7CFE-B5E8453EEBB3}"/>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AA7ECF9B-9AC1-A61F-2CE8-E55C7CDC4312}"/>
              </a:ext>
            </a:extLst>
          </p:cNvPr>
          <p:cNvSpPr>
            <a:spLocks noGrp="1"/>
          </p:cNvSpPr>
          <p:nvPr>
            <p:ph type="body" idx="1"/>
          </p:nvPr>
        </p:nvSpPr>
        <p:spPr/>
        <p:txBody>
          <a:bodyPr vert="horz" lIns="91440" tIns="45720" rIns="91440" bIns="45720" rtlCol="0" anchor="ctr">
            <a:noAutofit/>
          </a:bodyPr>
          <a:lstStyle/>
          <a:p>
            <a:pPr>
              <a:spcBef>
                <a:spcPct val="0"/>
              </a:spcBef>
            </a:pPr>
            <a:endParaRPr lang="en-US" sz="2500" dirty="0">
              <a:solidFill>
                <a:srgbClr val="9C3C9A"/>
              </a:solidFill>
              <a:latin typeface="Open Sans ExtraBold"/>
              <a:ea typeface="Open Sans ExtraBold"/>
              <a:cs typeface="Open Sans ExtraBold"/>
            </a:endParaRPr>
          </a:p>
          <a:p>
            <a:pPr>
              <a:spcBef>
                <a:spcPct val="0"/>
              </a:spcBef>
            </a:pPr>
            <a:endParaRPr lang="en-US" sz="7200" dirty="0">
              <a:solidFill>
                <a:srgbClr val="9C3C9A"/>
              </a:solidFill>
              <a:latin typeface="Open Sans ExtraBold"/>
              <a:ea typeface="Open Sans ExtraBold"/>
              <a:cs typeface="Open Sans ExtraBold"/>
            </a:endParaRPr>
          </a:p>
        </p:txBody>
      </p:sp>
      <p:sp>
        <p:nvSpPr>
          <p:cNvPr id="3" name="TextBox 2">
            <a:extLst>
              <a:ext uri="{FF2B5EF4-FFF2-40B4-BE49-F238E27FC236}">
                <a16:creationId xmlns:a16="http://schemas.microsoft.com/office/drawing/2014/main" id="{49577E66-BE62-D4C4-DE0E-B93BC9EF07F2}"/>
              </a:ext>
            </a:extLst>
          </p:cNvPr>
          <p:cNvSpPr txBox="1"/>
          <p:nvPr/>
        </p:nvSpPr>
        <p:spPr>
          <a:xfrm>
            <a:off x="3106674" y="870127"/>
            <a:ext cx="7091172" cy="1292662"/>
          </a:xfrm>
          <a:prstGeom prst="rect">
            <a:avLst/>
          </a:prstGeom>
          <a:noFill/>
        </p:spPr>
        <p:txBody>
          <a:bodyPr wrap="square">
            <a:spAutoFit/>
          </a:bodyPr>
          <a:lstStyle/>
          <a:p>
            <a:br>
              <a:rPr lang="en-US" dirty="0"/>
            </a:br>
            <a:r>
              <a:rPr lang="en-US" sz="6000" b="1" i="0" dirty="0">
                <a:solidFill>
                  <a:srgbClr val="161616"/>
                </a:solidFill>
                <a:effectLst/>
                <a:latin typeface="Segoe UI" panose="020B0502040204020203" pitchFamily="34" charset="0"/>
              </a:rPr>
              <a:t>Reverse netting</a:t>
            </a:r>
            <a:endParaRPr lang="en-US" sz="6000" dirty="0"/>
          </a:p>
        </p:txBody>
      </p:sp>
    </p:spTree>
    <p:extLst>
      <p:ext uri="{BB962C8B-B14F-4D97-AF65-F5344CB8AC3E}">
        <p14:creationId xmlns:p14="http://schemas.microsoft.com/office/powerpoint/2010/main" val="302803760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E72CC-F5CF-AFFC-C2F2-942ACE87BE69}"/>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5C7F854-1A04-735A-0A15-A9462E787E5F}"/>
              </a:ext>
            </a:extLst>
          </p:cNvPr>
          <p:cNvSpPr>
            <a:spLocks noGrp="1"/>
          </p:cNvSpPr>
          <p:nvPr>
            <p:ph type="body" idx="1"/>
          </p:nvPr>
        </p:nvSpPr>
        <p:spPr/>
        <p:txBody>
          <a:bodyPr vert="horz" lIns="91440" tIns="45720" rIns="91440" bIns="45720" rtlCol="0" anchor="ctr">
            <a:noAutofit/>
          </a:bodyPr>
          <a:lstStyle/>
          <a:p>
            <a:pPr>
              <a:spcBef>
                <a:spcPct val="0"/>
              </a:spcBef>
            </a:pPr>
            <a:endParaRPr lang="en-US" sz="2500" dirty="0">
              <a:solidFill>
                <a:srgbClr val="9C3C9A"/>
              </a:solidFill>
              <a:latin typeface="Open Sans ExtraBold"/>
              <a:ea typeface="Open Sans ExtraBold"/>
              <a:cs typeface="Open Sans ExtraBold"/>
            </a:endParaRPr>
          </a:p>
          <a:p>
            <a:pPr>
              <a:spcBef>
                <a:spcPct val="0"/>
              </a:spcBef>
            </a:pPr>
            <a:endParaRPr lang="en-US" sz="7200" dirty="0">
              <a:solidFill>
                <a:srgbClr val="9C3C9A"/>
              </a:solidFill>
              <a:latin typeface="Open Sans ExtraBold"/>
              <a:ea typeface="Open Sans ExtraBold"/>
              <a:cs typeface="Open Sans ExtraBold"/>
            </a:endParaRPr>
          </a:p>
        </p:txBody>
      </p:sp>
      <p:sp>
        <p:nvSpPr>
          <p:cNvPr id="3" name="TextBox 2">
            <a:extLst>
              <a:ext uri="{FF2B5EF4-FFF2-40B4-BE49-F238E27FC236}">
                <a16:creationId xmlns:a16="http://schemas.microsoft.com/office/drawing/2014/main" id="{329E2F77-3492-3EAC-3A5A-D0EAD438D92B}"/>
              </a:ext>
            </a:extLst>
          </p:cNvPr>
          <p:cNvSpPr txBox="1"/>
          <p:nvPr/>
        </p:nvSpPr>
        <p:spPr>
          <a:xfrm>
            <a:off x="2103120" y="734306"/>
            <a:ext cx="8348472" cy="1015663"/>
          </a:xfrm>
          <a:prstGeom prst="rect">
            <a:avLst/>
          </a:prstGeom>
          <a:noFill/>
        </p:spPr>
        <p:txBody>
          <a:bodyPr wrap="square">
            <a:spAutoFit/>
          </a:bodyPr>
          <a:lstStyle/>
          <a:p>
            <a:pPr algn="l">
              <a:spcBef>
                <a:spcPts val="2400"/>
              </a:spcBef>
              <a:spcAft>
                <a:spcPts val="900"/>
              </a:spcAft>
            </a:pPr>
            <a:r>
              <a:rPr lang="en-US" sz="6000" b="1" i="0" dirty="0">
                <a:solidFill>
                  <a:srgbClr val="161616"/>
                </a:solidFill>
                <a:effectLst/>
                <a:latin typeface="Segoe UI" panose="020B0502040204020203" pitchFamily="34" charset="0"/>
              </a:rPr>
              <a:t>Intercompany netting</a:t>
            </a:r>
          </a:p>
        </p:txBody>
      </p:sp>
    </p:spTree>
    <p:extLst>
      <p:ext uri="{BB962C8B-B14F-4D97-AF65-F5344CB8AC3E}">
        <p14:creationId xmlns:p14="http://schemas.microsoft.com/office/powerpoint/2010/main" val="17041010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825015-86D3-654C-1228-60956CA262F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295F2A75-1EB7-90E0-AEA8-DDB235075838}"/>
              </a:ext>
            </a:extLst>
          </p:cNvPr>
          <p:cNvSpPr>
            <a:spLocks noGrp="1"/>
          </p:cNvSpPr>
          <p:nvPr>
            <p:ph type="body" idx="1"/>
          </p:nvPr>
        </p:nvSpPr>
        <p:spPr/>
        <p:txBody>
          <a:bodyPr vert="horz" lIns="91440" tIns="45720" rIns="91440" bIns="45720" rtlCol="0" anchor="ctr">
            <a:noAutofit/>
          </a:bodyPr>
          <a:lstStyle/>
          <a:p>
            <a:pPr>
              <a:spcBef>
                <a:spcPct val="0"/>
              </a:spcBef>
            </a:pPr>
            <a:endParaRPr lang="en-US" sz="2500" dirty="0">
              <a:solidFill>
                <a:srgbClr val="9C3C9A"/>
              </a:solidFill>
              <a:latin typeface="Open Sans ExtraBold"/>
              <a:ea typeface="Open Sans ExtraBold"/>
              <a:cs typeface="Open Sans ExtraBold"/>
            </a:endParaRPr>
          </a:p>
          <a:p>
            <a:pPr>
              <a:spcBef>
                <a:spcPct val="0"/>
              </a:spcBef>
            </a:pPr>
            <a:endParaRPr lang="en-US" sz="7200" dirty="0">
              <a:solidFill>
                <a:srgbClr val="9C3C9A"/>
              </a:solidFill>
              <a:latin typeface="Open Sans ExtraBold"/>
              <a:ea typeface="Open Sans ExtraBold"/>
              <a:cs typeface="Open Sans ExtraBold"/>
            </a:endParaRPr>
          </a:p>
        </p:txBody>
      </p:sp>
      <p:sp>
        <p:nvSpPr>
          <p:cNvPr id="2" name="TextBox 1">
            <a:extLst>
              <a:ext uri="{FF2B5EF4-FFF2-40B4-BE49-F238E27FC236}">
                <a16:creationId xmlns:a16="http://schemas.microsoft.com/office/drawing/2014/main" id="{E7064573-42B9-D11A-6A66-07C67B1E798D}"/>
              </a:ext>
            </a:extLst>
          </p:cNvPr>
          <p:cNvSpPr txBox="1"/>
          <p:nvPr/>
        </p:nvSpPr>
        <p:spPr>
          <a:xfrm>
            <a:off x="4690872" y="996696"/>
            <a:ext cx="2633472" cy="1107996"/>
          </a:xfrm>
          <a:prstGeom prst="rect">
            <a:avLst/>
          </a:prstGeom>
          <a:noFill/>
        </p:spPr>
        <p:txBody>
          <a:bodyPr wrap="square" rtlCol="0">
            <a:spAutoFit/>
          </a:bodyPr>
          <a:lstStyle/>
          <a:p>
            <a:r>
              <a:rPr lang="en-US" sz="6600" dirty="0"/>
              <a:t>Demo</a:t>
            </a:r>
          </a:p>
        </p:txBody>
      </p:sp>
    </p:spTree>
    <p:extLst>
      <p:ext uri="{BB962C8B-B14F-4D97-AF65-F5344CB8AC3E}">
        <p14:creationId xmlns:p14="http://schemas.microsoft.com/office/powerpoint/2010/main" val="15783421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ED85E4-1737-B010-12B6-4A79A5564004}"/>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BAC2F3E3-6B3B-BB10-360F-FAC936E5FDAD}"/>
              </a:ext>
            </a:extLst>
          </p:cNvPr>
          <p:cNvSpPr>
            <a:spLocks noGrp="1"/>
          </p:cNvSpPr>
          <p:nvPr>
            <p:ph type="body" idx="1"/>
          </p:nvPr>
        </p:nvSpPr>
        <p:spPr/>
        <p:txBody>
          <a:bodyPr vert="horz" lIns="91440" tIns="45720" rIns="91440" bIns="45720" rtlCol="0" anchor="ctr">
            <a:noAutofit/>
          </a:bodyPr>
          <a:lstStyle/>
          <a:p>
            <a:pPr>
              <a:spcBef>
                <a:spcPct val="0"/>
              </a:spcBef>
            </a:pPr>
            <a:endParaRPr lang="en-US" sz="2500" dirty="0">
              <a:solidFill>
                <a:srgbClr val="9C3C9A"/>
              </a:solidFill>
              <a:latin typeface="Open Sans ExtraBold"/>
              <a:ea typeface="Open Sans ExtraBold"/>
              <a:cs typeface="Open Sans ExtraBold"/>
            </a:endParaRPr>
          </a:p>
          <a:p>
            <a:pPr>
              <a:spcBef>
                <a:spcPct val="0"/>
              </a:spcBef>
            </a:pPr>
            <a:endParaRPr lang="en-US" sz="7200" dirty="0">
              <a:solidFill>
                <a:srgbClr val="9C3C9A"/>
              </a:solidFill>
              <a:latin typeface="Open Sans ExtraBold"/>
              <a:ea typeface="Open Sans ExtraBold"/>
              <a:cs typeface="Open Sans ExtraBold"/>
            </a:endParaRPr>
          </a:p>
        </p:txBody>
      </p:sp>
      <p:sp>
        <p:nvSpPr>
          <p:cNvPr id="2" name="TextBox 1">
            <a:extLst>
              <a:ext uri="{FF2B5EF4-FFF2-40B4-BE49-F238E27FC236}">
                <a16:creationId xmlns:a16="http://schemas.microsoft.com/office/drawing/2014/main" id="{F10C35B8-4770-B78D-F14B-C7C1C1E78916}"/>
              </a:ext>
            </a:extLst>
          </p:cNvPr>
          <p:cNvSpPr txBox="1"/>
          <p:nvPr/>
        </p:nvSpPr>
        <p:spPr>
          <a:xfrm>
            <a:off x="5020056" y="822960"/>
            <a:ext cx="2688336" cy="1015663"/>
          </a:xfrm>
          <a:prstGeom prst="rect">
            <a:avLst/>
          </a:prstGeom>
          <a:noFill/>
        </p:spPr>
        <p:txBody>
          <a:bodyPr wrap="square" rtlCol="0">
            <a:spAutoFit/>
          </a:bodyPr>
          <a:lstStyle/>
          <a:p>
            <a:r>
              <a:rPr lang="en-US" sz="6000" dirty="0"/>
              <a:t>Bonus</a:t>
            </a:r>
          </a:p>
        </p:txBody>
      </p:sp>
    </p:spTree>
    <p:extLst>
      <p:ext uri="{BB962C8B-B14F-4D97-AF65-F5344CB8AC3E}">
        <p14:creationId xmlns:p14="http://schemas.microsoft.com/office/powerpoint/2010/main" val="13358548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820852-E084-59C5-C3EC-A05AEB315D75}"/>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3D1EE45A-A77B-523C-B744-DC3FDFCB6095}"/>
              </a:ext>
            </a:extLst>
          </p:cNvPr>
          <p:cNvSpPr>
            <a:spLocks noGrp="1"/>
          </p:cNvSpPr>
          <p:nvPr>
            <p:ph type="body" idx="1"/>
          </p:nvPr>
        </p:nvSpPr>
        <p:spPr/>
        <p:txBody>
          <a:bodyPr vert="horz" lIns="91440" tIns="45720" rIns="91440" bIns="45720" rtlCol="0" anchor="ctr">
            <a:noAutofit/>
          </a:bodyPr>
          <a:lstStyle/>
          <a:p>
            <a:pPr>
              <a:spcBef>
                <a:spcPct val="0"/>
              </a:spcBef>
            </a:pPr>
            <a:endParaRPr lang="en-US" sz="2500" dirty="0">
              <a:solidFill>
                <a:srgbClr val="9C3C9A"/>
              </a:solidFill>
              <a:latin typeface="Open Sans ExtraBold"/>
              <a:ea typeface="Open Sans ExtraBold"/>
              <a:cs typeface="Open Sans ExtraBold"/>
            </a:endParaRPr>
          </a:p>
          <a:p>
            <a:pPr>
              <a:spcBef>
                <a:spcPct val="0"/>
              </a:spcBef>
            </a:pPr>
            <a:endParaRPr lang="en-US" sz="7200" dirty="0">
              <a:solidFill>
                <a:srgbClr val="9C3C9A"/>
              </a:solidFill>
              <a:latin typeface="Open Sans ExtraBold"/>
              <a:ea typeface="Open Sans ExtraBold"/>
              <a:cs typeface="Open Sans ExtraBold"/>
            </a:endParaRPr>
          </a:p>
        </p:txBody>
      </p:sp>
      <p:sp>
        <p:nvSpPr>
          <p:cNvPr id="4" name="Title 3">
            <a:extLst>
              <a:ext uri="{FF2B5EF4-FFF2-40B4-BE49-F238E27FC236}">
                <a16:creationId xmlns:a16="http://schemas.microsoft.com/office/drawing/2014/main" id="{985865C8-0151-32A0-155C-C1EE1A86CA26}"/>
              </a:ext>
            </a:extLst>
          </p:cNvPr>
          <p:cNvSpPr>
            <a:spLocks noGrp="1"/>
          </p:cNvSpPr>
          <p:nvPr>
            <p:ph type="title"/>
          </p:nvPr>
        </p:nvSpPr>
        <p:spPr/>
        <p:txBody>
          <a:bodyPr/>
          <a:lstStyle/>
          <a:p>
            <a:r>
              <a:rPr lang="en-US" dirty="0"/>
              <a:t>That’s All Folks</a:t>
            </a:r>
          </a:p>
        </p:txBody>
      </p:sp>
    </p:spTree>
    <p:extLst>
      <p:ext uri="{BB962C8B-B14F-4D97-AF65-F5344CB8AC3E}">
        <p14:creationId xmlns:p14="http://schemas.microsoft.com/office/powerpoint/2010/main" val="31197728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2F4E1922-02B1-5A2D-D14D-06E9A76FCC46}"/>
              </a:ext>
            </a:extLst>
          </p:cNvPr>
          <p:cNvSpPr>
            <a:spLocks noGrp="1"/>
          </p:cNvSpPr>
          <p:nvPr>
            <p:ph type="body" idx="1"/>
          </p:nvPr>
        </p:nvSpPr>
        <p:spPr/>
        <p:txBody>
          <a:bodyPr vert="horz" lIns="91440" tIns="45720" rIns="91440" bIns="45720" rtlCol="0" anchor="ctr">
            <a:noAutofit/>
          </a:bodyPr>
          <a:lstStyle/>
          <a:p>
            <a:pPr>
              <a:spcBef>
                <a:spcPct val="0"/>
              </a:spcBef>
            </a:pPr>
            <a:endParaRPr lang="en-US" sz="2500" dirty="0">
              <a:solidFill>
                <a:srgbClr val="9C3C9A"/>
              </a:solidFill>
              <a:latin typeface="Open Sans ExtraBold"/>
              <a:ea typeface="Open Sans ExtraBold"/>
              <a:cs typeface="Open Sans ExtraBold"/>
            </a:endParaRPr>
          </a:p>
          <a:p>
            <a:pPr>
              <a:spcBef>
                <a:spcPct val="0"/>
              </a:spcBef>
            </a:pPr>
            <a:r>
              <a:rPr lang="en-US" sz="4000" dirty="0">
                <a:solidFill>
                  <a:srgbClr val="9C3C9A"/>
                </a:solidFill>
                <a:latin typeface="Open Sans ExtraBold"/>
                <a:ea typeface="Open Sans ExtraBold"/>
                <a:cs typeface="Open Sans ExtraBold"/>
              </a:rPr>
              <a:t>Presented by Mark Zerr</a:t>
            </a:r>
          </a:p>
        </p:txBody>
      </p:sp>
      <p:sp>
        <p:nvSpPr>
          <p:cNvPr id="4" name="Title 3">
            <a:extLst>
              <a:ext uri="{FF2B5EF4-FFF2-40B4-BE49-F238E27FC236}">
                <a16:creationId xmlns:a16="http://schemas.microsoft.com/office/drawing/2014/main" id="{944E5DFD-73E6-098B-E6FC-76E8A14237FD}"/>
              </a:ext>
            </a:extLst>
          </p:cNvPr>
          <p:cNvSpPr>
            <a:spLocks noGrp="1"/>
          </p:cNvSpPr>
          <p:nvPr>
            <p:ph type="title"/>
          </p:nvPr>
        </p:nvSpPr>
        <p:spPr>
          <a:xfrm>
            <a:off x="894842" y="2686803"/>
            <a:ext cx="10515600" cy="1325563"/>
          </a:xfrm>
        </p:spPr>
        <p:txBody>
          <a:bodyPr/>
          <a:lstStyle/>
          <a:p>
            <a:r>
              <a:rPr lang="en-US" dirty="0"/>
              <a:t>Navigating Netting</a:t>
            </a:r>
          </a:p>
        </p:txBody>
      </p:sp>
      <p:pic>
        <p:nvPicPr>
          <p:cNvPr id="3" name="Picture 2" descr="Fishnets with red beads">
            <a:extLst>
              <a:ext uri="{FF2B5EF4-FFF2-40B4-BE49-F238E27FC236}">
                <a16:creationId xmlns:a16="http://schemas.microsoft.com/office/drawing/2014/main" id="{13DF6A61-115F-9391-B792-206F99E04CDB}"/>
              </a:ext>
            </a:extLst>
          </p:cNvPr>
          <p:cNvPicPr>
            <a:picLocks noChangeAspect="1"/>
          </p:cNvPicPr>
          <p:nvPr/>
        </p:nvPicPr>
        <p:blipFill>
          <a:blip r:embed="rId2"/>
          <a:stretch>
            <a:fillRect/>
          </a:stretch>
        </p:blipFill>
        <p:spPr>
          <a:xfrm>
            <a:off x="2807208" y="405534"/>
            <a:ext cx="6327648" cy="2355953"/>
          </a:xfrm>
          <a:prstGeom prst="rect">
            <a:avLst/>
          </a:prstGeom>
        </p:spPr>
      </p:pic>
    </p:spTree>
    <p:extLst>
      <p:ext uri="{BB962C8B-B14F-4D97-AF65-F5344CB8AC3E}">
        <p14:creationId xmlns:p14="http://schemas.microsoft.com/office/powerpoint/2010/main" val="8293318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298028-FBF2-8A6B-06F1-7290D54AC695}"/>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DB641747-2E0E-57EB-96B3-A84C867DACC1}"/>
              </a:ext>
            </a:extLst>
          </p:cNvPr>
          <p:cNvSpPr>
            <a:spLocks noGrp="1"/>
          </p:cNvSpPr>
          <p:nvPr>
            <p:ph type="body" idx="1"/>
          </p:nvPr>
        </p:nvSpPr>
        <p:spPr/>
        <p:txBody>
          <a:bodyPr vert="horz" lIns="91440" tIns="45720" rIns="91440" bIns="45720" rtlCol="0" anchor="ctr">
            <a:noAutofit/>
          </a:bodyPr>
          <a:lstStyle/>
          <a:p>
            <a:pPr>
              <a:spcBef>
                <a:spcPct val="0"/>
              </a:spcBef>
            </a:pPr>
            <a:endParaRPr lang="en-US" sz="2500">
              <a:solidFill>
                <a:srgbClr val="9C3C9A"/>
              </a:solidFill>
              <a:latin typeface="Open Sans ExtraBold"/>
              <a:ea typeface="Open Sans ExtraBold"/>
              <a:cs typeface="Open Sans ExtraBold"/>
            </a:endParaRPr>
          </a:p>
          <a:p>
            <a:pPr>
              <a:spcBef>
                <a:spcPct val="0"/>
              </a:spcBef>
            </a:pPr>
            <a:endParaRPr lang="en-US" sz="7200">
              <a:solidFill>
                <a:srgbClr val="9C3C9A"/>
              </a:solidFill>
              <a:latin typeface="Open Sans ExtraBold"/>
              <a:ea typeface="Open Sans ExtraBold"/>
              <a:cs typeface="Open Sans ExtraBold"/>
            </a:endParaRPr>
          </a:p>
        </p:txBody>
      </p:sp>
      <p:sp>
        <p:nvSpPr>
          <p:cNvPr id="2" name="TextBox 1">
            <a:extLst>
              <a:ext uri="{FF2B5EF4-FFF2-40B4-BE49-F238E27FC236}">
                <a16:creationId xmlns:a16="http://schemas.microsoft.com/office/drawing/2014/main" id="{79502FF2-86D4-2341-1525-3053A8E8C737}"/>
              </a:ext>
            </a:extLst>
          </p:cNvPr>
          <p:cNvSpPr txBox="1"/>
          <p:nvPr/>
        </p:nvSpPr>
        <p:spPr>
          <a:xfrm>
            <a:off x="3383280" y="1179576"/>
            <a:ext cx="5669280" cy="1015663"/>
          </a:xfrm>
          <a:prstGeom prst="rect">
            <a:avLst/>
          </a:prstGeom>
          <a:noFill/>
        </p:spPr>
        <p:txBody>
          <a:bodyPr wrap="square" rtlCol="0">
            <a:spAutoFit/>
          </a:bodyPr>
          <a:lstStyle/>
          <a:p>
            <a:r>
              <a:rPr lang="en-US" sz="6000" dirty="0"/>
              <a:t>What Is Netting?</a:t>
            </a:r>
          </a:p>
        </p:txBody>
      </p:sp>
      <p:sp>
        <p:nvSpPr>
          <p:cNvPr id="3" name="TextBox 2">
            <a:extLst>
              <a:ext uri="{FF2B5EF4-FFF2-40B4-BE49-F238E27FC236}">
                <a16:creationId xmlns:a16="http://schemas.microsoft.com/office/drawing/2014/main" id="{EDCE4CAC-260C-FF86-6C09-220ACDB7C053}"/>
              </a:ext>
            </a:extLst>
          </p:cNvPr>
          <p:cNvSpPr txBox="1"/>
          <p:nvPr/>
        </p:nvSpPr>
        <p:spPr>
          <a:xfrm>
            <a:off x="1289304" y="2688336"/>
            <a:ext cx="10140696" cy="2677656"/>
          </a:xfrm>
          <a:prstGeom prst="rect">
            <a:avLst/>
          </a:prstGeom>
          <a:noFill/>
        </p:spPr>
        <p:txBody>
          <a:bodyPr wrap="square" rtlCol="0">
            <a:spAutoFit/>
          </a:bodyPr>
          <a:lstStyle/>
          <a:p>
            <a:r>
              <a:rPr lang="en-US" sz="2400" b="0" i="0" dirty="0">
                <a:solidFill>
                  <a:srgbClr val="161616"/>
                </a:solidFill>
                <a:effectLst/>
                <a:latin typeface="Segoe UI" panose="020B0502040204020203" pitchFamily="34" charset="0"/>
              </a:rPr>
              <a:t>Customer and vendor balance netting is when the balances for a vendor and a customer are netted against each other, because the vendor and customer are the same party. This approach minimizes the exchange of money between an organization and the customer or vendor party. It can also help a company avoid making unnecessary payments or receipts, and save on transaction fees, by consolidating the company's customer and vendor balances. Source Microsoft Learn </a:t>
            </a:r>
            <a:r>
              <a:rPr lang="en-US" sz="2400" b="0" i="0" dirty="0">
                <a:solidFill>
                  <a:srgbClr val="161616"/>
                </a:solidFill>
                <a:effectLst/>
                <a:latin typeface="Segoe UI" panose="020B0502040204020203" pitchFamily="34" charset="0"/>
                <a:hlinkClick r:id="rId2"/>
              </a:rPr>
              <a:t>Netting Customer and Vendors</a:t>
            </a:r>
            <a:endParaRPr lang="en-US" sz="2400" dirty="0"/>
          </a:p>
        </p:txBody>
      </p:sp>
    </p:spTree>
    <p:extLst>
      <p:ext uri="{BB962C8B-B14F-4D97-AF65-F5344CB8AC3E}">
        <p14:creationId xmlns:p14="http://schemas.microsoft.com/office/powerpoint/2010/main" val="16033227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D10069-46EF-51D6-DBD5-F95518240B7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FCF19D09-2EA2-477F-00FD-145067FA1EE0}"/>
              </a:ext>
            </a:extLst>
          </p:cNvPr>
          <p:cNvSpPr>
            <a:spLocks noGrp="1"/>
          </p:cNvSpPr>
          <p:nvPr>
            <p:ph type="body" idx="1"/>
          </p:nvPr>
        </p:nvSpPr>
        <p:spPr/>
        <p:txBody>
          <a:bodyPr vert="horz" lIns="91440" tIns="45720" rIns="91440" bIns="45720" rtlCol="0" anchor="ctr">
            <a:noAutofit/>
          </a:bodyPr>
          <a:lstStyle/>
          <a:p>
            <a:pPr>
              <a:spcBef>
                <a:spcPct val="0"/>
              </a:spcBef>
            </a:pPr>
            <a:endParaRPr lang="en-US" sz="2500" dirty="0">
              <a:solidFill>
                <a:srgbClr val="9C3C9A"/>
              </a:solidFill>
              <a:latin typeface="Open Sans ExtraBold"/>
              <a:ea typeface="Open Sans ExtraBold"/>
              <a:cs typeface="Open Sans ExtraBold"/>
            </a:endParaRPr>
          </a:p>
          <a:p>
            <a:pPr>
              <a:spcBef>
                <a:spcPct val="0"/>
              </a:spcBef>
            </a:pPr>
            <a:endParaRPr lang="en-US" sz="7200" dirty="0">
              <a:solidFill>
                <a:srgbClr val="9C3C9A"/>
              </a:solidFill>
              <a:latin typeface="Open Sans ExtraBold"/>
              <a:ea typeface="Open Sans ExtraBold"/>
              <a:cs typeface="Open Sans ExtraBold"/>
            </a:endParaRPr>
          </a:p>
        </p:txBody>
      </p:sp>
      <p:sp>
        <p:nvSpPr>
          <p:cNvPr id="2" name="TextBox 1">
            <a:extLst>
              <a:ext uri="{FF2B5EF4-FFF2-40B4-BE49-F238E27FC236}">
                <a16:creationId xmlns:a16="http://schemas.microsoft.com/office/drawing/2014/main" id="{95C44823-3A63-ED76-8101-0C39D6B69D01}"/>
              </a:ext>
            </a:extLst>
          </p:cNvPr>
          <p:cNvSpPr txBox="1"/>
          <p:nvPr/>
        </p:nvSpPr>
        <p:spPr>
          <a:xfrm>
            <a:off x="3127248" y="1005840"/>
            <a:ext cx="6547104" cy="1015663"/>
          </a:xfrm>
          <a:prstGeom prst="rect">
            <a:avLst/>
          </a:prstGeom>
          <a:noFill/>
        </p:spPr>
        <p:txBody>
          <a:bodyPr wrap="square" rtlCol="0">
            <a:spAutoFit/>
          </a:bodyPr>
          <a:lstStyle/>
          <a:p>
            <a:r>
              <a:rPr lang="en-US" sz="6000" dirty="0"/>
              <a:t>Why should I care?</a:t>
            </a:r>
          </a:p>
        </p:txBody>
      </p:sp>
      <p:sp>
        <p:nvSpPr>
          <p:cNvPr id="4" name="TextBox 3">
            <a:extLst>
              <a:ext uri="{FF2B5EF4-FFF2-40B4-BE49-F238E27FC236}">
                <a16:creationId xmlns:a16="http://schemas.microsoft.com/office/drawing/2014/main" id="{E876E1AF-1218-13A8-3BFC-A1865A679A3C}"/>
              </a:ext>
            </a:extLst>
          </p:cNvPr>
          <p:cNvSpPr txBox="1"/>
          <p:nvPr/>
        </p:nvSpPr>
        <p:spPr>
          <a:xfrm>
            <a:off x="1892808" y="2989839"/>
            <a:ext cx="9857232" cy="1846659"/>
          </a:xfrm>
          <a:prstGeom prst="rect">
            <a:avLst/>
          </a:prstGeom>
          <a:noFill/>
        </p:spPr>
        <p:txBody>
          <a:bodyPr wrap="square" rtlCol="0">
            <a:spAutoFit/>
          </a:bodyPr>
          <a:lstStyle/>
          <a:p>
            <a:pPr marL="342900" indent="-342900">
              <a:buFont typeface="+mj-lt"/>
              <a:buAutoNum type="arabicPeriod"/>
            </a:pPr>
            <a:r>
              <a:rPr lang="en-US" sz="3200" dirty="0"/>
              <a:t>Manual Journal are clunky</a:t>
            </a:r>
          </a:p>
          <a:p>
            <a:pPr marL="342900" indent="-342900">
              <a:buFont typeface="+mj-lt"/>
              <a:buAutoNum type="arabicPeriod"/>
            </a:pPr>
            <a:r>
              <a:rPr lang="en-US" sz="3200" dirty="0"/>
              <a:t>Intercompany not always a good fit</a:t>
            </a:r>
          </a:p>
          <a:p>
            <a:pPr marL="342900" indent="-342900">
              <a:buFont typeface="+mj-lt"/>
              <a:buAutoNum type="arabicPeriod"/>
            </a:pPr>
            <a:r>
              <a:rPr lang="en-US" sz="3200" dirty="0"/>
              <a:t>Reversals of general journals not always possible</a:t>
            </a:r>
          </a:p>
          <a:p>
            <a:pPr marL="342900" indent="-342900">
              <a:buFont typeface="+mj-lt"/>
              <a:buAutoNum type="arabicPeriod"/>
            </a:pPr>
            <a:endParaRPr lang="en-US" dirty="0"/>
          </a:p>
        </p:txBody>
      </p:sp>
    </p:spTree>
    <p:extLst>
      <p:ext uri="{BB962C8B-B14F-4D97-AF65-F5344CB8AC3E}">
        <p14:creationId xmlns:p14="http://schemas.microsoft.com/office/powerpoint/2010/main" val="2382488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87FE2D-215E-7F55-A581-886BC20FD1D5}"/>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F0162D1-CCC1-5D4D-DFA0-B41FBED65AC7}"/>
              </a:ext>
            </a:extLst>
          </p:cNvPr>
          <p:cNvSpPr>
            <a:spLocks noGrp="1"/>
          </p:cNvSpPr>
          <p:nvPr>
            <p:ph type="body" idx="1"/>
          </p:nvPr>
        </p:nvSpPr>
        <p:spPr/>
        <p:txBody>
          <a:bodyPr vert="horz" lIns="91440" tIns="45720" rIns="91440" bIns="45720" rtlCol="0" anchor="ctr">
            <a:noAutofit/>
          </a:bodyPr>
          <a:lstStyle/>
          <a:p>
            <a:pPr>
              <a:spcBef>
                <a:spcPct val="0"/>
              </a:spcBef>
            </a:pPr>
            <a:endParaRPr lang="en-US" sz="2500">
              <a:solidFill>
                <a:srgbClr val="9C3C9A"/>
              </a:solidFill>
              <a:latin typeface="Open Sans ExtraBold"/>
              <a:ea typeface="Open Sans ExtraBold"/>
              <a:cs typeface="Open Sans ExtraBold"/>
            </a:endParaRPr>
          </a:p>
          <a:p>
            <a:pPr>
              <a:spcBef>
                <a:spcPct val="0"/>
              </a:spcBef>
            </a:pPr>
            <a:endParaRPr lang="en-US" sz="7200">
              <a:solidFill>
                <a:srgbClr val="9C3C9A"/>
              </a:solidFill>
              <a:latin typeface="Open Sans ExtraBold"/>
              <a:ea typeface="Open Sans ExtraBold"/>
              <a:cs typeface="Open Sans ExtraBold"/>
            </a:endParaRPr>
          </a:p>
        </p:txBody>
      </p:sp>
      <p:sp>
        <p:nvSpPr>
          <p:cNvPr id="3" name="TextBox 2">
            <a:extLst>
              <a:ext uri="{FF2B5EF4-FFF2-40B4-BE49-F238E27FC236}">
                <a16:creationId xmlns:a16="http://schemas.microsoft.com/office/drawing/2014/main" id="{F6283143-9C8C-59BB-63F3-27AC811C4EBF}"/>
              </a:ext>
            </a:extLst>
          </p:cNvPr>
          <p:cNvSpPr txBox="1"/>
          <p:nvPr/>
        </p:nvSpPr>
        <p:spPr>
          <a:xfrm>
            <a:off x="2219706" y="663940"/>
            <a:ext cx="8323326" cy="1938992"/>
          </a:xfrm>
          <a:prstGeom prst="rect">
            <a:avLst/>
          </a:prstGeom>
          <a:noFill/>
        </p:spPr>
        <p:txBody>
          <a:bodyPr wrap="square">
            <a:spAutoFit/>
          </a:bodyPr>
          <a:lstStyle/>
          <a:p>
            <a:pPr algn="ctr">
              <a:spcBef>
                <a:spcPts val="2400"/>
              </a:spcBef>
              <a:spcAft>
                <a:spcPts val="900"/>
              </a:spcAft>
            </a:pPr>
            <a:r>
              <a:rPr lang="en-US" sz="6000" b="1" i="0" dirty="0">
                <a:solidFill>
                  <a:srgbClr val="161616"/>
                </a:solidFill>
                <a:effectLst/>
                <a:latin typeface="Segoe UI" panose="020B0502040204020203" pitchFamily="34" charset="0"/>
              </a:rPr>
              <a:t>Set up a journal name and main account</a:t>
            </a:r>
          </a:p>
        </p:txBody>
      </p:sp>
    </p:spTree>
    <p:extLst>
      <p:ext uri="{BB962C8B-B14F-4D97-AF65-F5344CB8AC3E}">
        <p14:creationId xmlns:p14="http://schemas.microsoft.com/office/powerpoint/2010/main" val="41916416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AF1ED5-DC41-D752-3A93-34A3C42BEADA}"/>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11C78C25-9FF0-4566-4CEE-26E0E5D3DA97}"/>
              </a:ext>
            </a:extLst>
          </p:cNvPr>
          <p:cNvSpPr>
            <a:spLocks noGrp="1"/>
          </p:cNvSpPr>
          <p:nvPr>
            <p:ph type="body" idx="1"/>
          </p:nvPr>
        </p:nvSpPr>
        <p:spPr/>
        <p:txBody>
          <a:bodyPr vert="horz" lIns="91440" tIns="45720" rIns="91440" bIns="45720" rtlCol="0" anchor="ctr">
            <a:noAutofit/>
          </a:bodyPr>
          <a:lstStyle/>
          <a:p>
            <a:pPr>
              <a:spcBef>
                <a:spcPct val="0"/>
              </a:spcBef>
            </a:pPr>
            <a:endParaRPr lang="en-US" sz="2500">
              <a:solidFill>
                <a:srgbClr val="9C3C9A"/>
              </a:solidFill>
              <a:latin typeface="Open Sans ExtraBold"/>
              <a:ea typeface="Open Sans ExtraBold"/>
              <a:cs typeface="Open Sans ExtraBold"/>
            </a:endParaRPr>
          </a:p>
          <a:p>
            <a:pPr>
              <a:spcBef>
                <a:spcPct val="0"/>
              </a:spcBef>
            </a:pPr>
            <a:endParaRPr lang="en-US" sz="7200">
              <a:solidFill>
                <a:srgbClr val="9C3C9A"/>
              </a:solidFill>
              <a:latin typeface="Open Sans ExtraBold"/>
              <a:ea typeface="Open Sans ExtraBold"/>
              <a:cs typeface="Open Sans ExtraBold"/>
            </a:endParaRPr>
          </a:p>
        </p:txBody>
      </p:sp>
      <p:sp>
        <p:nvSpPr>
          <p:cNvPr id="3" name="TextBox 2">
            <a:extLst>
              <a:ext uri="{FF2B5EF4-FFF2-40B4-BE49-F238E27FC236}">
                <a16:creationId xmlns:a16="http://schemas.microsoft.com/office/drawing/2014/main" id="{56ADBA60-6E76-CAFC-B687-8B1418AB5FDC}"/>
              </a:ext>
            </a:extLst>
          </p:cNvPr>
          <p:cNvSpPr txBox="1"/>
          <p:nvPr/>
        </p:nvSpPr>
        <p:spPr>
          <a:xfrm>
            <a:off x="3134106" y="1118354"/>
            <a:ext cx="7091172" cy="1938992"/>
          </a:xfrm>
          <a:prstGeom prst="rect">
            <a:avLst/>
          </a:prstGeom>
          <a:noFill/>
        </p:spPr>
        <p:txBody>
          <a:bodyPr wrap="square">
            <a:spAutoFit/>
          </a:bodyPr>
          <a:lstStyle/>
          <a:p>
            <a:pPr algn="ctr">
              <a:spcBef>
                <a:spcPts val="2400"/>
              </a:spcBef>
              <a:spcAft>
                <a:spcPts val="900"/>
              </a:spcAft>
            </a:pPr>
            <a:r>
              <a:rPr lang="en-US" sz="6000" b="1" i="0" dirty="0">
                <a:solidFill>
                  <a:srgbClr val="161616"/>
                </a:solidFill>
                <a:effectLst/>
                <a:latin typeface="Segoe UI" panose="020B0502040204020203" pitchFamily="34" charset="0"/>
              </a:rPr>
              <a:t>Set up a netting agreement</a:t>
            </a:r>
          </a:p>
        </p:txBody>
      </p:sp>
    </p:spTree>
    <p:extLst>
      <p:ext uri="{BB962C8B-B14F-4D97-AF65-F5344CB8AC3E}">
        <p14:creationId xmlns:p14="http://schemas.microsoft.com/office/powerpoint/2010/main" val="2794537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492461-8777-5313-3F16-7843EC19898F}"/>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85733516-3C3B-80B7-64E1-358C2014CFB3}"/>
              </a:ext>
            </a:extLst>
          </p:cNvPr>
          <p:cNvSpPr>
            <a:spLocks noGrp="1"/>
          </p:cNvSpPr>
          <p:nvPr>
            <p:ph type="body" idx="1"/>
          </p:nvPr>
        </p:nvSpPr>
        <p:spPr/>
        <p:txBody>
          <a:bodyPr vert="horz" lIns="91440" tIns="45720" rIns="91440" bIns="45720" rtlCol="0" anchor="ctr">
            <a:noAutofit/>
          </a:bodyPr>
          <a:lstStyle/>
          <a:p>
            <a:pPr>
              <a:spcBef>
                <a:spcPct val="0"/>
              </a:spcBef>
            </a:pPr>
            <a:endParaRPr lang="en-US" sz="2500">
              <a:solidFill>
                <a:srgbClr val="9C3C9A"/>
              </a:solidFill>
              <a:latin typeface="Open Sans ExtraBold"/>
              <a:ea typeface="Open Sans ExtraBold"/>
              <a:cs typeface="Open Sans ExtraBold"/>
            </a:endParaRPr>
          </a:p>
          <a:p>
            <a:pPr>
              <a:spcBef>
                <a:spcPct val="0"/>
              </a:spcBef>
            </a:pPr>
            <a:endParaRPr lang="en-US" sz="7200">
              <a:solidFill>
                <a:srgbClr val="9C3C9A"/>
              </a:solidFill>
              <a:latin typeface="Open Sans ExtraBold"/>
              <a:ea typeface="Open Sans ExtraBold"/>
              <a:cs typeface="Open Sans ExtraBold"/>
            </a:endParaRPr>
          </a:p>
        </p:txBody>
      </p:sp>
      <p:sp>
        <p:nvSpPr>
          <p:cNvPr id="3" name="TextBox 2">
            <a:extLst>
              <a:ext uri="{FF2B5EF4-FFF2-40B4-BE49-F238E27FC236}">
                <a16:creationId xmlns:a16="http://schemas.microsoft.com/office/drawing/2014/main" id="{5289E0BD-D572-BF71-2C3E-7D428D62CC12}"/>
              </a:ext>
            </a:extLst>
          </p:cNvPr>
          <p:cNvSpPr txBox="1"/>
          <p:nvPr/>
        </p:nvSpPr>
        <p:spPr>
          <a:xfrm>
            <a:off x="2704338" y="825746"/>
            <a:ext cx="7091172" cy="1015663"/>
          </a:xfrm>
          <a:prstGeom prst="rect">
            <a:avLst/>
          </a:prstGeom>
          <a:noFill/>
        </p:spPr>
        <p:txBody>
          <a:bodyPr wrap="square">
            <a:spAutoFit/>
          </a:bodyPr>
          <a:lstStyle/>
          <a:p>
            <a:pPr algn="ctr">
              <a:spcBef>
                <a:spcPts val="2400"/>
              </a:spcBef>
              <a:spcAft>
                <a:spcPts val="900"/>
              </a:spcAft>
            </a:pPr>
            <a:r>
              <a:rPr lang="en-US" sz="6000" b="1" i="0" dirty="0">
                <a:solidFill>
                  <a:srgbClr val="161616"/>
                </a:solidFill>
                <a:effectLst/>
                <a:latin typeface="Segoe UI" panose="020B0502040204020203" pitchFamily="34" charset="0"/>
              </a:rPr>
              <a:t>Manual netting</a:t>
            </a:r>
          </a:p>
        </p:txBody>
      </p:sp>
    </p:spTree>
    <p:extLst>
      <p:ext uri="{BB962C8B-B14F-4D97-AF65-F5344CB8AC3E}">
        <p14:creationId xmlns:p14="http://schemas.microsoft.com/office/powerpoint/2010/main" val="17043949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60A05D-EC02-DAE1-6246-BAE3A6D26DB5}"/>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4AB52D0E-EE3E-4CBE-C55E-7027BCE1FA45}"/>
              </a:ext>
            </a:extLst>
          </p:cNvPr>
          <p:cNvSpPr>
            <a:spLocks noGrp="1"/>
          </p:cNvSpPr>
          <p:nvPr>
            <p:ph type="body" idx="1"/>
          </p:nvPr>
        </p:nvSpPr>
        <p:spPr/>
        <p:txBody>
          <a:bodyPr vert="horz" lIns="91440" tIns="45720" rIns="91440" bIns="45720" rtlCol="0" anchor="ctr">
            <a:noAutofit/>
          </a:bodyPr>
          <a:lstStyle/>
          <a:p>
            <a:pPr>
              <a:spcBef>
                <a:spcPct val="0"/>
              </a:spcBef>
            </a:pPr>
            <a:endParaRPr lang="en-US" sz="2500" dirty="0">
              <a:solidFill>
                <a:srgbClr val="9C3C9A"/>
              </a:solidFill>
              <a:latin typeface="Open Sans ExtraBold"/>
              <a:ea typeface="Open Sans ExtraBold"/>
              <a:cs typeface="Open Sans ExtraBold"/>
            </a:endParaRPr>
          </a:p>
          <a:p>
            <a:pPr>
              <a:spcBef>
                <a:spcPct val="0"/>
              </a:spcBef>
            </a:pPr>
            <a:endParaRPr lang="en-US" sz="7200" dirty="0">
              <a:solidFill>
                <a:srgbClr val="9C3C9A"/>
              </a:solidFill>
              <a:latin typeface="Open Sans ExtraBold"/>
              <a:ea typeface="Open Sans ExtraBold"/>
              <a:cs typeface="Open Sans ExtraBold"/>
            </a:endParaRPr>
          </a:p>
        </p:txBody>
      </p:sp>
      <p:sp>
        <p:nvSpPr>
          <p:cNvPr id="3" name="TextBox 2">
            <a:extLst>
              <a:ext uri="{FF2B5EF4-FFF2-40B4-BE49-F238E27FC236}">
                <a16:creationId xmlns:a16="http://schemas.microsoft.com/office/drawing/2014/main" id="{EFB24679-4F9F-A533-9E82-61AAEE0D4032}"/>
              </a:ext>
            </a:extLst>
          </p:cNvPr>
          <p:cNvSpPr txBox="1"/>
          <p:nvPr/>
        </p:nvSpPr>
        <p:spPr>
          <a:xfrm>
            <a:off x="3015234" y="834890"/>
            <a:ext cx="7091172" cy="1015663"/>
          </a:xfrm>
          <a:prstGeom prst="rect">
            <a:avLst/>
          </a:prstGeom>
          <a:noFill/>
        </p:spPr>
        <p:txBody>
          <a:bodyPr wrap="square">
            <a:spAutoFit/>
          </a:bodyPr>
          <a:lstStyle/>
          <a:p>
            <a:pPr algn="l">
              <a:spcBef>
                <a:spcPts val="2400"/>
              </a:spcBef>
              <a:spcAft>
                <a:spcPts val="900"/>
              </a:spcAft>
            </a:pPr>
            <a:r>
              <a:rPr lang="en-US" sz="6000" b="1" i="0" dirty="0">
                <a:solidFill>
                  <a:srgbClr val="161616"/>
                </a:solidFill>
                <a:effectLst/>
                <a:latin typeface="Segoe UI" panose="020B0502040204020203" pitchFamily="34" charset="0"/>
              </a:rPr>
              <a:t>Automatic netting</a:t>
            </a:r>
          </a:p>
        </p:txBody>
      </p:sp>
    </p:spTree>
    <p:extLst>
      <p:ext uri="{BB962C8B-B14F-4D97-AF65-F5344CB8AC3E}">
        <p14:creationId xmlns:p14="http://schemas.microsoft.com/office/powerpoint/2010/main" val="1068477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E62912-2E8C-E03E-DB43-D4F3605FA4ED}"/>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EC481658-C50A-75A0-0BC2-55451834ADE7}"/>
              </a:ext>
            </a:extLst>
          </p:cNvPr>
          <p:cNvSpPr>
            <a:spLocks noGrp="1"/>
          </p:cNvSpPr>
          <p:nvPr>
            <p:ph type="body" idx="1"/>
          </p:nvPr>
        </p:nvSpPr>
        <p:spPr/>
        <p:txBody>
          <a:bodyPr vert="horz" lIns="91440" tIns="45720" rIns="91440" bIns="45720" rtlCol="0" anchor="ctr">
            <a:noAutofit/>
          </a:bodyPr>
          <a:lstStyle/>
          <a:p>
            <a:pPr>
              <a:spcBef>
                <a:spcPct val="0"/>
              </a:spcBef>
            </a:pPr>
            <a:endParaRPr lang="en-US" sz="2500" dirty="0">
              <a:solidFill>
                <a:srgbClr val="9C3C9A"/>
              </a:solidFill>
              <a:latin typeface="Open Sans ExtraBold"/>
              <a:ea typeface="Open Sans ExtraBold"/>
              <a:cs typeface="Open Sans ExtraBold"/>
            </a:endParaRPr>
          </a:p>
          <a:p>
            <a:pPr>
              <a:spcBef>
                <a:spcPct val="0"/>
              </a:spcBef>
            </a:pPr>
            <a:endParaRPr lang="en-US" sz="7200" dirty="0">
              <a:solidFill>
                <a:srgbClr val="9C3C9A"/>
              </a:solidFill>
              <a:latin typeface="Open Sans ExtraBold"/>
              <a:ea typeface="Open Sans ExtraBold"/>
              <a:cs typeface="Open Sans ExtraBold"/>
            </a:endParaRPr>
          </a:p>
        </p:txBody>
      </p:sp>
      <p:sp>
        <p:nvSpPr>
          <p:cNvPr id="4" name="TextBox 3">
            <a:extLst>
              <a:ext uri="{FF2B5EF4-FFF2-40B4-BE49-F238E27FC236}">
                <a16:creationId xmlns:a16="http://schemas.microsoft.com/office/drawing/2014/main" id="{E2DCA35B-6A34-CA2F-7604-FF2E31765036}"/>
              </a:ext>
            </a:extLst>
          </p:cNvPr>
          <p:cNvSpPr txBox="1"/>
          <p:nvPr/>
        </p:nvSpPr>
        <p:spPr>
          <a:xfrm>
            <a:off x="2009394" y="577519"/>
            <a:ext cx="8981694" cy="1292662"/>
          </a:xfrm>
          <a:prstGeom prst="rect">
            <a:avLst/>
          </a:prstGeom>
          <a:noFill/>
        </p:spPr>
        <p:txBody>
          <a:bodyPr wrap="square">
            <a:spAutoFit/>
          </a:bodyPr>
          <a:lstStyle/>
          <a:p>
            <a:br>
              <a:rPr lang="en-US" dirty="0"/>
            </a:br>
            <a:r>
              <a:rPr lang="en-US" sz="6000" b="1" i="0" dirty="0">
                <a:solidFill>
                  <a:srgbClr val="161616"/>
                </a:solidFill>
                <a:effectLst/>
                <a:latin typeface="Segoe UI" panose="020B0502040204020203" pitchFamily="34" charset="0"/>
              </a:rPr>
              <a:t>Set up a netting rule</a:t>
            </a:r>
            <a:endParaRPr lang="en-US" sz="6000" dirty="0"/>
          </a:p>
        </p:txBody>
      </p:sp>
    </p:spTree>
    <p:extLst>
      <p:ext uri="{BB962C8B-B14F-4D97-AF65-F5344CB8AC3E}">
        <p14:creationId xmlns:p14="http://schemas.microsoft.com/office/powerpoint/2010/main" val="30804629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0EFDC198DA1424AA2DE7340ED8C291E" ma:contentTypeVersion="20" ma:contentTypeDescription="Create a new document." ma:contentTypeScope="" ma:versionID="e17e278717a8b3a9d1b0341905e9f118">
  <xsd:schema xmlns:xsd="http://www.w3.org/2001/XMLSchema" xmlns:xs="http://www.w3.org/2001/XMLSchema" xmlns:p="http://schemas.microsoft.com/office/2006/metadata/properties" xmlns:ns2="6fe25bdf-ae0e-48a7-b6e5-bc8a1849b98e" xmlns:ns3="518ec24c-f428-4057-9a36-4cb948a7b407" targetNamespace="http://schemas.microsoft.com/office/2006/metadata/properties" ma:root="true" ma:fieldsID="64d06730524467017972f768cafcd2f5" ns2:_="" ns3:_="">
    <xsd:import namespace="6fe25bdf-ae0e-48a7-b6e5-bc8a1849b98e"/>
    <xsd:import namespace="518ec24c-f428-4057-9a36-4cb948a7b40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Location" minOccurs="0"/>
                <xsd:element ref="ns3:MediaLengthInSeconds" minOccurs="0"/>
                <xsd:element ref="ns3:lcf76f155ced4ddcb4097134ff3c332f" minOccurs="0"/>
                <xsd:element ref="ns2:TaxCatchAll" minOccurs="0"/>
                <xsd:element ref="ns3:MediaServiceObjectDetectorVersions"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fe25bdf-ae0e-48a7-b6e5-bc8a1849b98e"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a4419aa8-21d6-4bea-8eac-28a8efdd9d04}" ma:internalName="TaxCatchAll" ma:showField="CatchAllData" ma:web="6fe25bdf-ae0e-48a7-b6e5-bc8a1849b98e">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18ec24c-f428-4057-9a36-4cb948a7b40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d37c3b37-2320-48ce-b319-ec387555f39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518ec24c-f428-4057-9a36-4cb948a7b407">
      <Terms xmlns="http://schemas.microsoft.com/office/infopath/2007/PartnerControls"/>
    </lcf76f155ced4ddcb4097134ff3c332f>
    <TaxCatchAll xmlns="6fe25bdf-ae0e-48a7-b6e5-bc8a1849b98e" xsi:nil="true"/>
  </documentManagement>
</p:properties>
</file>

<file path=customXml/itemProps1.xml><?xml version="1.0" encoding="utf-8"?>
<ds:datastoreItem xmlns:ds="http://schemas.openxmlformats.org/officeDocument/2006/customXml" ds:itemID="{CCCC9168-1AF7-4F22-A7E1-AA5CA9871E6C}">
  <ds:schemaRefs>
    <ds:schemaRef ds:uri="http://schemas.microsoft.com/sharepoint/v3/contenttype/forms"/>
  </ds:schemaRefs>
</ds:datastoreItem>
</file>

<file path=customXml/itemProps2.xml><?xml version="1.0" encoding="utf-8"?>
<ds:datastoreItem xmlns:ds="http://schemas.openxmlformats.org/officeDocument/2006/customXml" ds:itemID="{ED04DCF2-D9D4-4703-8D0D-9BA35C49A00B}">
  <ds:schemaRefs>
    <ds:schemaRef ds:uri="518ec24c-f428-4057-9a36-4cb948a7b407"/>
    <ds:schemaRef ds:uri="6fe25bdf-ae0e-48a7-b6e5-bc8a1849b98e"/>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097B75BE-6E85-4BC9-B65E-BA5D0420B3C8}">
  <ds:schemaRefs>
    <ds:schemaRef ds:uri="518ec24c-f428-4057-9a36-4cb948a7b407"/>
    <ds:schemaRef ds:uri="6fe25bdf-ae0e-48a7-b6e5-bc8a1849b98e"/>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36</TotalTime>
  <Words>155</Words>
  <Application>Microsoft Office PowerPoint</Application>
  <PresentationFormat>Widescreen</PresentationFormat>
  <Paragraphs>20</Paragraphs>
  <Slides>15</Slides>
  <Notes>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15</vt:i4>
      </vt:variant>
    </vt:vector>
  </HeadingPairs>
  <TitlesOfParts>
    <vt:vector size="26" baseType="lpstr">
      <vt:lpstr>Aptos</vt:lpstr>
      <vt:lpstr>Aptos Display</vt:lpstr>
      <vt:lpstr>Arial</vt:lpstr>
      <vt:lpstr>Calibri</vt:lpstr>
      <vt:lpstr>Courier New</vt:lpstr>
      <vt:lpstr>Open Sans ExtraBold</vt:lpstr>
      <vt:lpstr>Open Sans Light</vt:lpstr>
      <vt:lpstr>Open Sans SemiBold</vt:lpstr>
      <vt:lpstr>Segoe UI</vt:lpstr>
      <vt:lpstr>System Font Regular</vt:lpstr>
      <vt:lpstr>Office Theme</vt:lpstr>
      <vt:lpstr>PowerPoint Presentation</vt:lpstr>
      <vt:lpstr>Navigating Netting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That’s All Folks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Lauren Bishop</dc:creator>
  <cp:lastModifiedBy>Mark Zerr</cp:lastModifiedBy>
  <cp:revision>5</cp:revision>
  <dcterms:created xsi:type="dcterms:W3CDTF">2025-01-23T18:40:19Z</dcterms:created>
  <dcterms:modified xsi:type="dcterms:W3CDTF">2025-04-10T03:18:50Z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0x01010040EFDC198DA1424AA2DE7340ED8C291E</vt:lpwstr>
  </property>
  <property fmtid="{D5CDD505-2E9C-101B-9397-08002B2CF9AE}" pid="3" name="MediaServiceImageTags">
    <vt:lpwstr/>
  </property>
</Properties>
</file>