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284" r:id="rId5"/>
    <p:sldId id="285" r:id="rId6"/>
    <p:sldId id="286" r:id="rId7"/>
    <p:sldId id="287" r:id="rId8"/>
    <p:sldId id="288" r:id="rId9"/>
    <p:sldId id="289" r:id="rId10"/>
    <p:sldId id="271" r:id="rId11"/>
    <p:sldId id="274" r:id="rId12"/>
    <p:sldId id="290" r:id="rId13"/>
    <p:sldId id="277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3F7B"/>
    <a:srgbClr val="57B535"/>
    <a:srgbClr val="F9ED4E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68" y="2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Traxinger" userId="058604e3-c80b-40b3-bcdb-83ae4c4cad37" providerId="ADAL" clId="{7345C7BB-3319-4BDF-A680-EFBC23828DD9}"/>
    <pc:docChg chg="undo custSel delSld modSld">
      <pc:chgData name="Matt Traxinger" userId="058604e3-c80b-40b3-bcdb-83ae4c4cad37" providerId="ADAL" clId="{7345C7BB-3319-4BDF-A680-EFBC23828DD9}" dt="2025-04-08T21:30:18.746" v="7" actId="47"/>
      <pc:docMkLst>
        <pc:docMk/>
      </pc:docMkLst>
      <pc:sldChg chg="del">
        <pc:chgData name="Matt Traxinger" userId="058604e3-c80b-40b3-bcdb-83ae4c4cad37" providerId="ADAL" clId="{7345C7BB-3319-4BDF-A680-EFBC23828DD9}" dt="2025-04-08T21:30:18.746" v="7" actId="47"/>
        <pc:sldMkLst>
          <pc:docMk/>
          <pc:sldMk cId="590937454" sldId="256"/>
        </pc:sldMkLst>
      </pc:sldChg>
      <pc:sldChg chg="modSp mod modClrScheme chgLayout">
        <pc:chgData name="Matt Traxinger" userId="058604e3-c80b-40b3-bcdb-83ae4c4cad37" providerId="ADAL" clId="{7345C7BB-3319-4BDF-A680-EFBC23828DD9}" dt="2025-04-08T21:30:00.890" v="6" actId="26606"/>
        <pc:sldMkLst>
          <pc:docMk/>
          <pc:sldMk cId="3711522682" sldId="271"/>
        </pc:sldMkLst>
        <pc:spChg chg="mod">
          <ac:chgData name="Matt Traxinger" userId="058604e3-c80b-40b3-bcdb-83ae4c4cad37" providerId="ADAL" clId="{7345C7BB-3319-4BDF-A680-EFBC23828DD9}" dt="2025-04-08T21:30:00.890" v="6" actId="26606"/>
          <ac:spMkLst>
            <pc:docMk/>
            <pc:sldMk cId="3711522682" sldId="271"/>
            <ac:spMk id="2" creationId="{085B54D3-D109-96F5-5FC9-A060521F63AB}"/>
          </ac:spMkLst>
        </pc:spChg>
        <pc:graphicFrameChg chg="mod modGraphic">
          <ac:chgData name="Matt Traxinger" userId="058604e3-c80b-40b3-bcdb-83ae4c4cad37" providerId="ADAL" clId="{7345C7BB-3319-4BDF-A680-EFBC23828DD9}" dt="2025-04-08T21:30:00.890" v="6" actId="26606"/>
          <ac:graphicFrameMkLst>
            <pc:docMk/>
            <pc:sldMk cId="3711522682" sldId="271"/>
            <ac:graphicFrameMk id="5" creationId="{0A2CE65D-A684-CF8E-EBE0-4E3D988ACCF0}"/>
          </ac:graphicFrameMkLst>
        </pc:graphicFrameChg>
      </pc:sldChg>
      <pc:sldChg chg="modSp mod modClrScheme chgLayout">
        <pc:chgData name="Matt Traxinger" userId="058604e3-c80b-40b3-bcdb-83ae4c4cad37" providerId="ADAL" clId="{7345C7BB-3319-4BDF-A680-EFBC23828DD9}" dt="2025-04-08T21:29:15.308" v="0" actId="700"/>
        <pc:sldMkLst>
          <pc:docMk/>
          <pc:sldMk cId="1476498896" sldId="284"/>
        </pc:sldMkLst>
        <pc:spChg chg="mod ord">
          <ac:chgData name="Matt Traxinger" userId="058604e3-c80b-40b3-bcdb-83ae4c4cad37" providerId="ADAL" clId="{7345C7BB-3319-4BDF-A680-EFBC23828DD9}" dt="2025-04-08T21:29:15.308" v="0" actId="700"/>
          <ac:spMkLst>
            <pc:docMk/>
            <pc:sldMk cId="1476498896" sldId="284"/>
            <ac:spMk id="3" creationId="{557704CD-787D-9017-EE1A-DC36F658F286}"/>
          </ac:spMkLst>
        </pc:spChg>
        <pc:spChg chg="mod ord">
          <ac:chgData name="Matt Traxinger" userId="058604e3-c80b-40b3-bcdb-83ae4c4cad37" providerId="ADAL" clId="{7345C7BB-3319-4BDF-A680-EFBC23828DD9}" dt="2025-04-08T21:29:15.308" v="0" actId="700"/>
          <ac:spMkLst>
            <pc:docMk/>
            <pc:sldMk cId="1476498896" sldId="284"/>
            <ac:spMk id="4" creationId="{5C56B5EB-31A7-1F78-5560-503A85152967}"/>
          </ac:spMkLst>
        </pc:spChg>
      </pc:sldChg>
      <pc:sldChg chg="modSp mod modClrScheme chgLayout">
        <pc:chgData name="Matt Traxinger" userId="058604e3-c80b-40b3-bcdb-83ae4c4cad37" providerId="ADAL" clId="{7345C7BB-3319-4BDF-A680-EFBC23828DD9}" dt="2025-04-08T21:29:21.499" v="1" actId="700"/>
        <pc:sldMkLst>
          <pc:docMk/>
          <pc:sldMk cId="4078738505" sldId="285"/>
        </pc:sldMkLst>
        <pc:spChg chg="mod ord">
          <ac:chgData name="Matt Traxinger" userId="058604e3-c80b-40b3-bcdb-83ae4c4cad37" providerId="ADAL" clId="{7345C7BB-3319-4BDF-A680-EFBC23828DD9}" dt="2025-04-08T21:29:21.499" v="1" actId="700"/>
          <ac:spMkLst>
            <pc:docMk/>
            <pc:sldMk cId="4078738505" sldId="285"/>
            <ac:spMk id="5" creationId="{9DF028C3-0E04-20F8-9D74-15E597039856}"/>
          </ac:spMkLst>
        </pc:spChg>
        <pc:spChg chg="mod ord">
          <ac:chgData name="Matt Traxinger" userId="058604e3-c80b-40b3-bcdb-83ae4c4cad37" providerId="ADAL" clId="{7345C7BB-3319-4BDF-A680-EFBC23828DD9}" dt="2025-04-08T21:29:21.499" v="1" actId="700"/>
          <ac:spMkLst>
            <pc:docMk/>
            <pc:sldMk cId="4078738505" sldId="285"/>
            <ac:spMk id="6" creationId="{9AD40C87-C7D2-D312-B094-8ADDFCA166BB}"/>
          </ac:spMkLst>
        </pc:spChg>
      </pc:sldChg>
      <pc:sldChg chg="addSp delSp modSp mod modClrScheme chgLayout">
        <pc:chgData name="Matt Traxinger" userId="058604e3-c80b-40b3-bcdb-83ae4c4cad37" providerId="ADAL" clId="{7345C7BB-3319-4BDF-A680-EFBC23828DD9}" dt="2025-04-08T21:29:40.969" v="4" actId="478"/>
        <pc:sldMkLst>
          <pc:docMk/>
          <pc:sldMk cId="279379427" sldId="289"/>
        </pc:sldMkLst>
        <pc:spChg chg="mod ord">
          <ac:chgData name="Matt Traxinger" userId="058604e3-c80b-40b3-bcdb-83ae4c4cad37" providerId="ADAL" clId="{7345C7BB-3319-4BDF-A680-EFBC23828DD9}" dt="2025-04-08T21:29:32.437" v="2" actId="700"/>
          <ac:spMkLst>
            <pc:docMk/>
            <pc:sldMk cId="279379427" sldId="289"/>
            <ac:spMk id="2" creationId="{BDDAFB18-717B-3843-2537-2DCED3AF47C3}"/>
          </ac:spMkLst>
        </pc:spChg>
        <pc:spChg chg="add mod ord">
          <ac:chgData name="Matt Traxinger" userId="058604e3-c80b-40b3-bcdb-83ae4c4cad37" providerId="ADAL" clId="{7345C7BB-3319-4BDF-A680-EFBC23828DD9}" dt="2025-04-08T21:29:32.437" v="2" actId="700"/>
          <ac:spMkLst>
            <pc:docMk/>
            <pc:sldMk cId="279379427" sldId="289"/>
            <ac:spMk id="4" creationId="{CDF94F91-A2BE-51D7-B107-C3D9EFA6F8E6}"/>
          </ac:spMkLst>
        </pc:spChg>
        <pc:graphicFrameChg chg="add del">
          <ac:chgData name="Matt Traxinger" userId="058604e3-c80b-40b3-bcdb-83ae4c4cad37" providerId="ADAL" clId="{7345C7BB-3319-4BDF-A680-EFBC23828DD9}" dt="2025-04-08T21:29:40.969" v="4" actId="478"/>
          <ac:graphicFrameMkLst>
            <pc:docMk/>
            <pc:sldMk cId="279379427" sldId="289"/>
            <ac:graphicFrameMk id="6" creationId="{3DBFDFA2-EB8C-3492-AFD4-84FA2604CD3D}"/>
          </ac:graphicFrameMkLst>
        </pc:graphicFrame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2.sv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44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10" Type="http://schemas.openxmlformats.org/officeDocument/2006/relationships/image" Target="../media/image24.svg"/><Relationship Id="rId4" Type="http://schemas.openxmlformats.org/officeDocument/2006/relationships/image" Target="../media/image18.svg"/><Relationship Id="rId9" Type="http://schemas.openxmlformats.org/officeDocument/2006/relationships/image" Target="../media/image23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svg"/><Relationship Id="rId1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6.svg"/><Relationship Id="rId1" Type="http://schemas.openxmlformats.org/officeDocument/2006/relationships/image" Target="../media/image35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image" Target="../media/image30.sv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svg"/><Relationship Id="rId1" Type="http://schemas.openxmlformats.org/officeDocument/2006/relationships/image" Target="../media/image39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42.sv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4.svg"/><Relationship Id="rId1" Type="http://schemas.openxmlformats.org/officeDocument/2006/relationships/image" Target="../media/image23.png"/><Relationship Id="rId4" Type="http://schemas.openxmlformats.org/officeDocument/2006/relationships/image" Target="../media/image4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41852C-EE46-4AE4-BB94-046165BB71E2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D4CDB6C-E853-47A8-AE14-A4D257C92CCF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Introduction</a:t>
          </a:r>
        </a:p>
      </dgm:t>
    </dgm:pt>
    <dgm:pt modelId="{779FA458-DDCB-4C0B-BEA5-F7FE6DF85D36}" type="parTrans" cxnId="{0414A645-0E48-466B-8FE6-C88DAFD8E5A1}">
      <dgm:prSet/>
      <dgm:spPr/>
      <dgm:t>
        <a:bodyPr/>
        <a:lstStyle/>
        <a:p>
          <a:endParaRPr lang="en-US"/>
        </a:p>
      </dgm:t>
    </dgm:pt>
    <dgm:pt modelId="{50100684-F10A-4762-817A-D184DF6A2D92}" type="sibTrans" cxnId="{0414A645-0E48-466B-8FE6-C88DAFD8E5A1}">
      <dgm:prSet/>
      <dgm:spPr/>
      <dgm:t>
        <a:bodyPr/>
        <a:lstStyle/>
        <a:p>
          <a:endParaRPr lang="en-US"/>
        </a:p>
      </dgm:t>
    </dgm:pt>
    <dgm:pt modelId="{6580E28F-1393-4811-96BA-53B6E0B9F14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Getting Started with Page Scripting</a:t>
          </a:r>
        </a:p>
      </dgm:t>
    </dgm:pt>
    <dgm:pt modelId="{F8F9B26F-C578-4923-8B41-46E4BD08191A}" type="parTrans" cxnId="{17548826-0BBC-44AD-8BBD-E336303BEF8D}">
      <dgm:prSet/>
      <dgm:spPr/>
      <dgm:t>
        <a:bodyPr/>
        <a:lstStyle/>
        <a:p>
          <a:endParaRPr lang="en-US"/>
        </a:p>
      </dgm:t>
    </dgm:pt>
    <dgm:pt modelId="{43672586-3024-4B16-ACF8-3E3D13D43073}" type="sibTrans" cxnId="{17548826-0BBC-44AD-8BBD-E336303BEF8D}">
      <dgm:prSet/>
      <dgm:spPr/>
      <dgm:t>
        <a:bodyPr/>
        <a:lstStyle/>
        <a:p>
          <a:endParaRPr lang="en-US"/>
        </a:p>
      </dgm:t>
    </dgm:pt>
    <dgm:pt modelId="{DE1ACD48-EBB1-44E1-8BB3-14ABF4B3429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Demos</a:t>
          </a:r>
        </a:p>
      </dgm:t>
    </dgm:pt>
    <dgm:pt modelId="{901103CC-19CB-4CE0-AD2A-D801EACCCECA}" type="parTrans" cxnId="{F98750FE-D193-4E90-900F-2749168244F2}">
      <dgm:prSet/>
      <dgm:spPr/>
      <dgm:t>
        <a:bodyPr/>
        <a:lstStyle/>
        <a:p>
          <a:endParaRPr lang="en-US"/>
        </a:p>
      </dgm:t>
    </dgm:pt>
    <dgm:pt modelId="{361EEF73-1CA0-48F2-BE7E-C1AFDC292F7A}" type="sibTrans" cxnId="{F98750FE-D193-4E90-900F-2749168244F2}">
      <dgm:prSet/>
      <dgm:spPr/>
      <dgm:t>
        <a:bodyPr/>
        <a:lstStyle/>
        <a:p>
          <a:endParaRPr lang="en-US"/>
        </a:p>
      </dgm:t>
    </dgm:pt>
    <dgm:pt modelId="{EC4F1DC5-E031-4EB5-9BDB-67DB0547799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Best Practices and Considerations</a:t>
          </a:r>
        </a:p>
      </dgm:t>
    </dgm:pt>
    <dgm:pt modelId="{75204094-D1EE-4A90-8BCE-EFC0413EC9B0}" type="parTrans" cxnId="{08E35D43-8FAE-4399-B0EE-D3EC37CB0E36}">
      <dgm:prSet/>
      <dgm:spPr/>
      <dgm:t>
        <a:bodyPr/>
        <a:lstStyle/>
        <a:p>
          <a:endParaRPr lang="en-US"/>
        </a:p>
      </dgm:t>
    </dgm:pt>
    <dgm:pt modelId="{381F3125-30F3-46E6-BF40-1609BA012EB6}" type="sibTrans" cxnId="{08E35D43-8FAE-4399-B0EE-D3EC37CB0E36}">
      <dgm:prSet/>
      <dgm:spPr/>
      <dgm:t>
        <a:bodyPr/>
        <a:lstStyle/>
        <a:p>
          <a:endParaRPr lang="en-US"/>
        </a:p>
      </dgm:t>
    </dgm:pt>
    <dgm:pt modelId="{7C1D6EC1-B5C6-431C-8BB0-EFBE53CF7BB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Q&amp;A</a:t>
          </a:r>
        </a:p>
      </dgm:t>
    </dgm:pt>
    <dgm:pt modelId="{3A3953B7-0DF4-45F0-B631-9CE6D85BF12D}" type="parTrans" cxnId="{CE53189D-EAC0-47B4-B242-C5C0B45452CC}">
      <dgm:prSet/>
      <dgm:spPr/>
      <dgm:t>
        <a:bodyPr/>
        <a:lstStyle/>
        <a:p>
          <a:endParaRPr lang="en-US"/>
        </a:p>
      </dgm:t>
    </dgm:pt>
    <dgm:pt modelId="{1B5D0085-2DF6-4082-A3CF-A0BDEC33D2FB}" type="sibTrans" cxnId="{CE53189D-EAC0-47B4-B242-C5C0B45452CC}">
      <dgm:prSet/>
      <dgm:spPr/>
      <dgm:t>
        <a:bodyPr/>
        <a:lstStyle/>
        <a:p>
          <a:endParaRPr lang="en-US"/>
        </a:p>
      </dgm:t>
    </dgm:pt>
    <dgm:pt modelId="{F6CF6DDB-B8FF-4E01-95C6-1384ECFA4C1B}" type="pres">
      <dgm:prSet presAssocID="{9141852C-EE46-4AE4-BB94-046165BB71E2}" presName="root" presStyleCnt="0">
        <dgm:presLayoutVars>
          <dgm:dir/>
          <dgm:resizeHandles val="exact"/>
        </dgm:presLayoutVars>
      </dgm:prSet>
      <dgm:spPr/>
    </dgm:pt>
    <dgm:pt modelId="{EEA32696-1A68-4976-86E2-36690A2F78BF}" type="pres">
      <dgm:prSet presAssocID="{0D4CDB6C-E853-47A8-AE14-A4D257C92CCF}" presName="compNode" presStyleCnt="0"/>
      <dgm:spPr/>
    </dgm:pt>
    <dgm:pt modelId="{E09B4D35-5A05-4FFD-890A-C19F9045BDDB}" type="pres">
      <dgm:prSet presAssocID="{0D4CDB6C-E853-47A8-AE14-A4D257C92CCF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14169CAB-2E95-4A37-B2E2-7333353E6C47}" type="pres">
      <dgm:prSet presAssocID="{0D4CDB6C-E853-47A8-AE14-A4D257C92CCF}" presName="spaceRect" presStyleCnt="0"/>
      <dgm:spPr/>
    </dgm:pt>
    <dgm:pt modelId="{E65384C3-1747-4D1F-83B3-6F77581A93D4}" type="pres">
      <dgm:prSet presAssocID="{0D4CDB6C-E853-47A8-AE14-A4D257C92CCF}" presName="textRect" presStyleLbl="revTx" presStyleIdx="0" presStyleCnt="5">
        <dgm:presLayoutVars>
          <dgm:chMax val="1"/>
          <dgm:chPref val="1"/>
        </dgm:presLayoutVars>
      </dgm:prSet>
      <dgm:spPr/>
    </dgm:pt>
    <dgm:pt modelId="{6D7A7A4C-E059-4B1C-ABDF-1EF3BD7E35B3}" type="pres">
      <dgm:prSet presAssocID="{50100684-F10A-4762-817A-D184DF6A2D92}" presName="sibTrans" presStyleCnt="0"/>
      <dgm:spPr/>
    </dgm:pt>
    <dgm:pt modelId="{3FAF4680-8287-4E54-A733-F7DE9465DC55}" type="pres">
      <dgm:prSet presAssocID="{6580E28F-1393-4811-96BA-53B6E0B9F14C}" presName="compNode" presStyleCnt="0"/>
      <dgm:spPr/>
    </dgm:pt>
    <dgm:pt modelId="{1D1B5B65-392A-41AD-93B3-65D01B275EB1}" type="pres">
      <dgm:prSet presAssocID="{6580E28F-1393-4811-96BA-53B6E0B9F14C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C2BD83D5-83AF-47DC-A67D-5E5891F1C5AC}" type="pres">
      <dgm:prSet presAssocID="{6580E28F-1393-4811-96BA-53B6E0B9F14C}" presName="spaceRect" presStyleCnt="0"/>
      <dgm:spPr/>
    </dgm:pt>
    <dgm:pt modelId="{88891D78-B2E1-438E-A3FD-B403958D65AE}" type="pres">
      <dgm:prSet presAssocID="{6580E28F-1393-4811-96BA-53B6E0B9F14C}" presName="textRect" presStyleLbl="revTx" presStyleIdx="1" presStyleCnt="5">
        <dgm:presLayoutVars>
          <dgm:chMax val="1"/>
          <dgm:chPref val="1"/>
        </dgm:presLayoutVars>
      </dgm:prSet>
      <dgm:spPr/>
    </dgm:pt>
    <dgm:pt modelId="{D7D28565-EB62-4341-A1F1-06A5D490E756}" type="pres">
      <dgm:prSet presAssocID="{43672586-3024-4B16-ACF8-3E3D13D43073}" presName="sibTrans" presStyleCnt="0"/>
      <dgm:spPr/>
    </dgm:pt>
    <dgm:pt modelId="{DA59388F-37EC-41E9-8D36-FEEB1A3F97F5}" type="pres">
      <dgm:prSet presAssocID="{DE1ACD48-EBB1-44E1-8BB3-14ABF4B3429E}" presName="compNode" presStyleCnt="0"/>
      <dgm:spPr/>
    </dgm:pt>
    <dgm:pt modelId="{6508A8F9-0CBE-4C89-9AA3-70519846E541}" type="pres">
      <dgm:prSet presAssocID="{DE1ACD48-EBB1-44E1-8BB3-14ABF4B3429E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acher"/>
        </a:ext>
      </dgm:extLst>
    </dgm:pt>
    <dgm:pt modelId="{2F474C93-9C29-4094-983E-F9470B8C9FF5}" type="pres">
      <dgm:prSet presAssocID="{DE1ACD48-EBB1-44E1-8BB3-14ABF4B3429E}" presName="spaceRect" presStyleCnt="0"/>
      <dgm:spPr/>
    </dgm:pt>
    <dgm:pt modelId="{B4690E5A-57B1-405A-993D-A839F8C1C2ED}" type="pres">
      <dgm:prSet presAssocID="{DE1ACD48-EBB1-44E1-8BB3-14ABF4B3429E}" presName="textRect" presStyleLbl="revTx" presStyleIdx="2" presStyleCnt="5">
        <dgm:presLayoutVars>
          <dgm:chMax val="1"/>
          <dgm:chPref val="1"/>
        </dgm:presLayoutVars>
      </dgm:prSet>
      <dgm:spPr/>
    </dgm:pt>
    <dgm:pt modelId="{AEDFDBA6-FE07-480E-9FE9-CD65B7A2DF4C}" type="pres">
      <dgm:prSet presAssocID="{361EEF73-1CA0-48F2-BE7E-C1AFDC292F7A}" presName="sibTrans" presStyleCnt="0"/>
      <dgm:spPr/>
    </dgm:pt>
    <dgm:pt modelId="{CBCA19C2-376A-41A8-972A-116F15FDA04E}" type="pres">
      <dgm:prSet presAssocID="{EC4F1DC5-E031-4EB5-9BDB-67DB05477998}" presName="compNode" presStyleCnt="0"/>
      <dgm:spPr/>
    </dgm:pt>
    <dgm:pt modelId="{A71077B6-1C30-4503-A64E-715E36743224}" type="pres">
      <dgm:prSet presAssocID="{EC4F1DC5-E031-4EB5-9BDB-67DB05477998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07B739BD-5FAC-4C8C-AEA4-755D6F064FF0}" type="pres">
      <dgm:prSet presAssocID="{EC4F1DC5-E031-4EB5-9BDB-67DB05477998}" presName="spaceRect" presStyleCnt="0"/>
      <dgm:spPr/>
    </dgm:pt>
    <dgm:pt modelId="{7069678F-93A1-46DE-84F5-05CAA7253F35}" type="pres">
      <dgm:prSet presAssocID="{EC4F1DC5-E031-4EB5-9BDB-67DB05477998}" presName="textRect" presStyleLbl="revTx" presStyleIdx="3" presStyleCnt="5">
        <dgm:presLayoutVars>
          <dgm:chMax val="1"/>
          <dgm:chPref val="1"/>
        </dgm:presLayoutVars>
      </dgm:prSet>
      <dgm:spPr/>
    </dgm:pt>
    <dgm:pt modelId="{D8DCA1EB-0C66-4EA9-B53A-097B0D50814D}" type="pres">
      <dgm:prSet presAssocID="{381F3125-30F3-46E6-BF40-1609BA012EB6}" presName="sibTrans" presStyleCnt="0"/>
      <dgm:spPr/>
    </dgm:pt>
    <dgm:pt modelId="{3108CC1A-AAFB-4D10-B0DE-1EEE78BABA77}" type="pres">
      <dgm:prSet presAssocID="{7C1D6EC1-B5C6-431C-8BB0-EFBE53CF7BB0}" presName="compNode" presStyleCnt="0"/>
      <dgm:spPr/>
    </dgm:pt>
    <dgm:pt modelId="{8F46303B-DB6A-46ED-B97F-5378125D139D}" type="pres">
      <dgm:prSet presAssocID="{7C1D6EC1-B5C6-431C-8BB0-EFBE53CF7BB0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E1EB9148-8048-4A1E-95BD-B912ACF93F4C}" type="pres">
      <dgm:prSet presAssocID="{7C1D6EC1-B5C6-431C-8BB0-EFBE53CF7BB0}" presName="spaceRect" presStyleCnt="0"/>
      <dgm:spPr/>
    </dgm:pt>
    <dgm:pt modelId="{75824C3C-ED26-4974-97C3-38CCE8805F07}" type="pres">
      <dgm:prSet presAssocID="{7C1D6EC1-B5C6-431C-8BB0-EFBE53CF7BB0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C645B709-4374-49EF-B134-8B503CC20172}" type="presOf" srcId="{EC4F1DC5-E031-4EB5-9BDB-67DB05477998}" destId="{7069678F-93A1-46DE-84F5-05CAA7253F35}" srcOrd="0" destOrd="0" presId="urn:microsoft.com/office/officeart/2018/2/layout/IconLabelList"/>
    <dgm:cxn modelId="{17548826-0BBC-44AD-8BBD-E336303BEF8D}" srcId="{9141852C-EE46-4AE4-BB94-046165BB71E2}" destId="{6580E28F-1393-4811-96BA-53B6E0B9F14C}" srcOrd="1" destOrd="0" parTransId="{F8F9B26F-C578-4923-8B41-46E4BD08191A}" sibTransId="{43672586-3024-4B16-ACF8-3E3D13D43073}"/>
    <dgm:cxn modelId="{08E35D43-8FAE-4399-B0EE-D3EC37CB0E36}" srcId="{9141852C-EE46-4AE4-BB94-046165BB71E2}" destId="{EC4F1DC5-E031-4EB5-9BDB-67DB05477998}" srcOrd="3" destOrd="0" parTransId="{75204094-D1EE-4A90-8BCE-EFC0413EC9B0}" sibTransId="{381F3125-30F3-46E6-BF40-1609BA012EB6}"/>
    <dgm:cxn modelId="{0414A645-0E48-466B-8FE6-C88DAFD8E5A1}" srcId="{9141852C-EE46-4AE4-BB94-046165BB71E2}" destId="{0D4CDB6C-E853-47A8-AE14-A4D257C92CCF}" srcOrd="0" destOrd="0" parTransId="{779FA458-DDCB-4C0B-BEA5-F7FE6DF85D36}" sibTransId="{50100684-F10A-4762-817A-D184DF6A2D92}"/>
    <dgm:cxn modelId="{CFA48B78-964F-4A73-912C-27B59F1F91AF}" type="presOf" srcId="{DE1ACD48-EBB1-44E1-8BB3-14ABF4B3429E}" destId="{B4690E5A-57B1-405A-993D-A839F8C1C2ED}" srcOrd="0" destOrd="0" presId="urn:microsoft.com/office/officeart/2018/2/layout/IconLabelList"/>
    <dgm:cxn modelId="{85195D8D-ABE2-4C88-9626-555ADE1D6315}" type="presOf" srcId="{6580E28F-1393-4811-96BA-53B6E0B9F14C}" destId="{88891D78-B2E1-438E-A3FD-B403958D65AE}" srcOrd="0" destOrd="0" presId="urn:microsoft.com/office/officeart/2018/2/layout/IconLabelList"/>
    <dgm:cxn modelId="{CE53189D-EAC0-47B4-B242-C5C0B45452CC}" srcId="{9141852C-EE46-4AE4-BB94-046165BB71E2}" destId="{7C1D6EC1-B5C6-431C-8BB0-EFBE53CF7BB0}" srcOrd="4" destOrd="0" parTransId="{3A3953B7-0DF4-45F0-B631-9CE6D85BF12D}" sibTransId="{1B5D0085-2DF6-4082-A3CF-A0BDEC33D2FB}"/>
    <dgm:cxn modelId="{3B0D78A0-47BA-4913-AD7C-1219D685FF44}" type="presOf" srcId="{7C1D6EC1-B5C6-431C-8BB0-EFBE53CF7BB0}" destId="{75824C3C-ED26-4974-97C3-38CCE8805F07}" srcOrd="0" destOrd="0" presId="urn:microsoft.com/office/officeart/2018/2/layout/IconLabelList"/>
    <dgm:cxn modelId="{097455A3-2FCF-48CB-836E-3C3C2165A315}" type="presOf" srcId="{0D4CDB6C-E853-47A8-AE14-A4D257C92CCF}" destId="{E65384C3-1747-4D1F-83B3-6F77581A93D4}" srcOrd="0" destOrd="0" presId="urn:microsoft.com/office/officeart/2018/2/layout/IconLabelList"/>
    <dgm:cxn modelId="{F50EBAD6-A9DF-4A5C-90EA-5041F30F13BB}" type="presOf" srcId="{9141852C-EE46-4AE4-BB94-046165BB71E2}" destId="{F6CF6DDB-B8FF-4E01-95C6-1384ECFA4C1B}" srcOrd="0" destOrd="0" presId="urn:microsoft.com/office/officeart/2018/2/layout/IconLabelList"/>
    <dgm:cxn modelId="{F98750FE-D193-4E90-900F-2749168244F2}" srcId="{9141852C-EE46-4AE4-BB94-046165BB71E2}" destId="{DE1ACD48-EBB1-44E1-8BB3-14ABF4B3429E}" srcOrd="2" destOrd="0" parTransId="{901103CC-19CB-4CE0-AD2A-D801EACCCECA}" sibTransId="{361EEF73-1CA0-48F2-BE7E-C1AFDC292F7A}"/>
    <dgm:cxn modelId="{DE72B39B-9C78-4EE2-88FA-67389811A9E4}" type="presParOf" srcId="{F6CF6DDB-B8FF-4E01-95C6-1384ECFA4C1B}" destId="{EEA32696-1A68-4976-86E2-36690A2F78BF}" srcOrd="0" destOrd="0" presId="urn:microsoft.com/office/officeart/2018/2/layout/IconLabelList"/>
    <dgm:cxn modelId="{7176B229-457D-488F-B0E8-2F20472AA061}" type="presParOf" srcId="{EEA32696-1A68-4976-86E2-36690A2F78BF}" destId="{E09B4D35-5A05-4FFD-890A-C19F9045BDDB}" srcOrd="0" destOrd="0" presId="urn:microsoft.com/office/officeart/2018/2/layout/IconLabelList"/>
    <dgm:cxn modelId="{E85876F5-0732-44BF-875C-16FE5D3776DF}" type="presParOf" srcId="{EEA32696-1A68-4976-86E2-36690A2F78BF}" destId="{14169CAB-2E95-4A37-B2E2-7333353E6C47}" srcOrd="1" destOrd="0" presId="urn:microsoft.com/office/officeart/2018/2/layout/IconLabelList"/>
    <dgm:cxn modelId="{FBDBDF28-20CF-4670-A9D3-9BDCF04D10E8}" type="presParOf" srcId="{EEA32696-1A68-4976-86E2-36690A2F78BF}" destId="{E65384C3-1747-4D1F-83B3-6F77581A93D4}" srcOrd="2" destOrd="0" presId="urn:microsoft.com/office/officeart/2018/2/layout/IconLabelList"/>
    <dgm:cxn modelId="{F25BE79F-83D4-4353-82B1-1C5E02E40902}" type="presParOf" srcId="{F6CF6DDB-B8FF-4E01-95C6-1384ECFA4C1B}" destId="{6D7A7A4C-E059-4B1C-ABDF-1EF3BD7E35B3}" srcOrd="1" destOrd="0" presId="urn:microsoft.com/office/officeart/2018/2/layout/IconLabelList"/>
    <dgm:cxn modelId="{DA225108-AF9D-4EFE-824E-0D24A061F3C9}" type="presParOf" srcId="{F6CF6DDB-B8FF-4E01-95C6-1384ECFA4C1B}" destId="{3FAF4680-8287-4E54-A733-F7DE9465DC55}" srcOrd="2" destOrd="0" presId="urn:microsoft.com/office/officeart/2018/2/layout/IconLabelList"/>
    <dgm:cxn modelId="{2A24617C-E003-4D86-B3FD-F5556F099F16}" type="presParOf" srcId="{3FAF4680-8287-4E54-A733-F7DE9465DC55}" destId="{1D1B5B65-392A-41AD-93B3-65D01B275EB1}" srcOrd="0" destOrd="0" presId="urn:microsoft.com/office/officeart/2018/2/layout/IconLabelList"/>
    <dgm:cxn modelId="{ED03AA3C-4F80-4849-A8BF-E689B55C8B47}" type="presParOf" srcId="{3FAF4680-8287-4E54-A733-F7DE9465DC55}" destId="{C2BD83D5-83AF-47DC-A67D-5E5891F1C5AC}" srcOrd="1" destOrd="0" presId="urn:microsoft.com/office/officeart/2018/2/layout/IconLabelList"/>
    <dgm:cxn modelId="{3181C1A0-63D1-4D0C-9697-9D4F03FD5D2A}" type="presParOf" srcId="{3FAF4680-8287-4E54-A733-F7DE9465DC55}" destId="{88891D78-B2E1-438E-A3FD-B403958D65AE}" srcOrd="2" destOrd="0" presId="urn:microsoft.com/office/officeart/2018/2/layout/IconLabelList"/>
    <dgm:cxn modelId="{59DFACFE-6F8E-4251-B598-F7A4A6E55992}" type="presParOf" srcId="{F6CF6DDB-B8FF-4E01-95C6-1384ECFA4C1B}" destId="{D7D28565-EB62-4341-A1F1-06A5D490E756}" srcOrd="3" destOrd="0" presId="urn:microsoft.com/office/officeart/2018/2/layout/IconLabelList"/>
    <dgm:cxn modelId="{BD975115-7BB5-4DF4-965C-6E9EA17AE04D}" type="presParOf" srcId="{F6CF6DDB-B8FF-4E01-95C6-1384ECFA4C1B}" destId="{DA59388F-37EC-41E9-8D36-FEEB1A3F97F5}" srcOrd="4" destOrd="0" presId="urn:microsoft.com/office/officeart/2018/2/layout/IconLabelList"/>
    <dgm:cxn modelId="{3E9BDDAC-4ABF-4C3E-8A64-DFA1C2A15B53}" type="presParOf" srcId="{DA59388F-37EC-41E9-8D36-FEEB1A3F97F5}" destId="{6508A8F9-0CBE-4C89-9AA3-70519846E541}" srcOrd="0" destOrd="0" presId="urn:microsoft.com/office/officeart/2018/2/layout/IconLabelList"/>
    <dgm:cxn modelId="{3789E9F6-0790-4783-94B6-DAA8364C9093}" type="presParOf" srcId="{DA59388F-37EC-41E9-8D36-FEEB1A3F97F5}" destId="{2F474C93-9C29-4094-983E-F9470B8C9FF5}" srcOrd="1" destOrd="0" presId="urn:microsoft.com/office/officeart/2018/2/layout/IconLabelList"/>
    <dgm:cxn modelId="{0B71F040-EDB5-42F5-94C9-B58B0BE5F3F4}" type="presParOf" srcId="{DA59388F-37EC-41E9-8D36-FEEB1A3F97F5}" destId="{B4690E5A-57B1-405A-993D-A839F8C1C2ED}" srcOrd="2" destOrd="0" presId="urn:microsoft.com/office/officeart/2018/2/layout/IconLabelList"/>
    <dgm:cxn modelId="{06CB4EA1-5D66-4AB4-B39D-24B04155AC0A}" type="presParOf" srcId="{F6CF6DDB-B8FF-4E01-95C6-1384ECFA4C1B}" destId="{AEDFDBA6-FE07-480E-9FE9-CD65B7A2DF4C}" srcOrd="5" destOrd="0" presId="urn:microsoft.com/office/officeart/2018/2/layout/IconLabelList"/>
    <dgm:cxn modelId="{801963B2-2A05-4861-96B9-CA727CBC20B5}" type="presParOf" srcId="{F6CF6DDB-B8FF-4E01-95C6-1384ECFA4C1B}" destId="{CBCA19C2-376A-41A8-972A-116F15FDA04E}" srcOrd="6" destOrd="0" presId="urn:microsoft.com/office/officeart/2018/2/layout/IconLabelList"/>
    <dgm:cxn modelId="{A6A57235-73FE-4E9E-AA1D-B9DB7856D73A}" type="presParOf" srcId="{CBCA19C2-376A-41A8-972A-116F15FDA04E}" destId="{A71077B6-1C30-4503-A64E-715E36743224}" srcOrd="0" destOrd="0" presId="urn:microsoft.com/office/officeart/2018/2/layout/IconLabelList"/>
    <dgm:cxn modelId="{33FEEA5A-22B6-4D11-A419-233EF32D836D}" type="presParOf" srcId="{CBCA19C2-376A-41A8-972A-116F15FDA04E}" destId="{07B739BD-5FAC-4C8C-AEA4-755D6F064FF0}" srcOrd="1" destOrd="0" presId="urn:microsoft.com/office/officeart/2018/2/layout/IconLabelList"/>
    <dgm:cxn modelId="{0C90BD0F-4B70-4D89-9645-E386F7B84DE6}" type="presParOf" srcId="{CBCA19C2-376A-41A8-972A-116F15FDA04E}" destId="{7069678F-93A1-46DE-84F5-05CAA7253F35}" srcOrd="2" destOrd="0" presId="urn:microsoft.com/office/officeart/2018/2/layout/IconLabelList"/>
    <dgm:cxn modelId="{5851E9B6-8CBD-4112-8C10-3A13332F829E}" type="presParOf" srcId="{F6CF6DDB-B8FF-4E01-95C6-1384ECFA4C1B}" destId="{D8DCA1EB-0C66-4EA9-B53A-097B0D50814D}" srcOrd="7" destOrd="0" presId="urn:microsoft.com/office/officeart/2018/2/layout/IconLabelList"/>
    <dgm:cxn modelId="{136BDA57-2176-42A5-98C2-C0F2BAC20A1F}" type="presParOf" srcId="{F6CF6DDB-B8FF-4E01-95C6-1384ECFA4C1B}" destId="{3108CC1A-AAFB-4D10-B0DE-1EEE78BABA77}" srcOrd="8" destOrd="0" presId="urn:microsoft.com/office/officeart/2018/2/layout/IconLabelList"/>
    <dgm:cxn modelId="{57845F19-598C-412D-A6E1-1077308CCEA7}" type="presParOf" srcId="{3108CC1A-AAFB-4D10-B0DE-1EEE78BABA77}" destId="{8F46303B-DB6A-46ED-B97F-5378125D139D}" srcOrd="0" destOrd="0" presId="urn:microsoft.com/office/officeart/2018/2/layout/IconLabelList"/>
    <dgm:cxn modelId="{0C7BCB39-229A-40AD-9AB7-9C5EB73E4C2B}" type="presParOf" srcId="{3108CC1A-AAFB-4D10-B0DE-1EEE78BABA77}" destId="{E1EB9148-8048-4A1E-95BD-B912ACF93F4C}" srcOrd="1" destOrd="0" presId="urn:microsoft.com/office/officeart/2018/2/layout/IconLabelList"/>
    <dgm:cxn modelId="{CD9209C3-760E-47B3-ABD7-5BC2CBF133CD}" type="presParOf" srcId="{3108CC1A-AAFB-4D10-B0DE-1EEE78BABA77}" destId="{75824C3C-ED26-4974-97C3-38CCE8805F0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634801-8FDC-4491-B8B3-D39B1C62F424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C3152A-C2EB-4925-A436-0B0B8981F3D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Importance of User Acceptance Testing (UAT)</a:t>
          </a:r>
          <a:endParaRPr lang="en-US" dirty="0"/>
        </a:p>
      </dgm:t>
    </dgm:pt>
    <dgm:pt modelId="{85E92288-0A1D-4AF7-853C-6BB00C0947A7}" type="parTrans" cxnId="{D614B4B6-4FDA-454A-8FE1-4AAC60EB1B0A}">
      <dgm:prSet/>
      <dgm:spPr/>
      <dgm:t>
        <a:bodyPr/>
        <a:lstStyle/>
        <a:p>
          <a:endParaRPr lang="en-US"/>
        </a:p>
      </dgm:t>
    </dgm:pt>
    <dgm:pt modelId="{58463A79-56F0-4069-B940-E4897310F80C}" type="sibTrans" cxnId="{D614B4B6-4FDA-454A-8FE1-4AAC60EB1B0A}">
      <dgm:prSet/>
      <dgm:spPr/>
      <dgm:t>
        <a:bodyPr/>
        <a:lstStyle/>
        <a:p>
          <a:endParaRPr lang="en-US"/>
        </a:p>
      </dgm:t>
    </dgm:pt>
    <dgm:pt modelId="{2687DB17-1B56-46B8-B159-4ABC378658A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Ensures software meets user requirements</a:t>
          </a:r>
          <a:endParaRPr lang="en-US" dirty="0"/>
        </a:p>
      </dgm:t>
    </dgm:pt>
    <dgm:pt modelId="{69F7EE92-5E98-4031-A8E8-B6FB7282CA94}" type="parTrans" cxnId="{BFEBCEEA-6197-4927-BECA-5766E4E914C8}">
      <dgm:prSet/>
      <dgm:spPr/>
      <dgm:t>
        <a:bodyPr/>
        <a:lstStyle/>
        <a:p>
          <a:endParaRPr lang="en-US"/>
        </a:p>
      </dgm:t>
    </dgm:pt>
    <dgm:pt modelId="{AF4658F3-B883-43CB-A053-49D83F90CCC5}" type="sibTrans" cxnId="{BFEBCEEA-6197-4927-BECA-5766E4E914C8}">
      <dgm:prSet/>
      <dgm:spPr/>
      <dgm:t>
        <a:bodyPr/>
        <a:lstStyle/>
        <a:p>
          <a:endParaRPr lang="en-US"/>
        </a:p>
      </dgm:t>
    </dgm:pt>
    <dgm:pt modelId="{8DC57F05-30A0-4E9A-95B6-B56BA4F09D8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Validates end-to-end business flow</a:t>
          </a:r>
          <a:endParaRPr lang="en-US" dirty="0"/>
        </a:p>
      </dgm:t>
    </dgm:pt>
    <dgm:pt modelId="{6F0C0800-7378-49FD-8FD9-1CD652E27B52}" type="parTrans" cxnId="{92CFF591-D4B3-45D9-B2AB-BC0743DA8993}">
      <dgm:prSet/>
      <dgm:spPr/>
      <dgm:t>
        <a:bodyPr/>
        <a:lstStyle/>
        <a:p>
          <a:endParaRPr lang="en-US"/>
        </a:p>
      </dgm:t>
    </dgm:pt>
    <dgm:pt modelId="{04DED93F-9E13-4CD5-A092-7E7719101061}" type="sibTrans" cxnId="{92CFF591-D4B3-45D9-B2AB-BC0743DA8993}">
      <dgm:prSet/>
      <dgm:spPr/>
      <dgm:t>
        <a:bodyPr/>
        <a:lstStyle/>
        <a:p>
          <a:endParaRPr lang="en-US"/>
        </a:p>
      </dgm:t>
    </dgm:pt>
    <dgm:pt modelId="{60CCEE83-B478-4F12-AAC1-8A5DE206C2D8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Challenges of Manual Testing in Business Central</a:t>
          </a:r>
          <a:endParaRPr lang="en-US" dirty="0"/>
        </a:p>
      </dgm:t>
    </dgm:pt>
    <dgm:pt modelId="{95A4E620-54CC-481D-A277-51C7FB32CE3C}" type="parTrans" cxnId="{CEA84A0C-1F95-4CB6-8636-B364556C1F3A}">
      <dgm:prSet/>
      <dgm:spPr/>
      <dgm:t>
        <a:bodyPr/>
        <a:lstStyle/>
        <a:p>
          <a:endParaRPr lang="en-US"/>
        </a:p>
      </dgm:t>
    </dgm:pt>
    <dgm:pt modelId="{64BDDC9C-F19A-46A3-B826-BCB12F53915E}" type="sibTrans" cxnId="{CEA84A0C-1F95-4CB6-8636-B364556C1F3A}">
      <dgm:prSet/>
      <dgm:spPr/>
      <dgm:t>
        <a:bodyPr/>
        <a:lstStyle/>
        <a:p>
          <a:endParaRPr lang="en-US"/>
        </a:p>
      </dgm:t>
    </dgm:pt>
    <dgm:pt modelId="{D43FED02-BE57-4B87-B4C2-DE1ECEB3132B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Time-consuming and error-prone</a:t>
          </a:r>
          <a:endParaRPr lang="en-US"/>
        </a:p>
      </dgm:t>
    </dgm:pt>
    <dgm:pt modelId="{ACDEAE56-DC16-4490-A4C4-D447002E7E60}" type="parTrans" cxnId="{FF98729A-2810-4F1B-9A6F-B4AB216A0FF1}">
      <dgm:prSet/>
      <dgm:spPr/>
      <dgm:t>
        <a:bodyPr/>
        <a:lstStyle/>
        <a:p>
          <a:endParaRPr lang="en-US"/>
        </a:p>
      </dgm:t>
    </dgm:pt>
    <dgm:pt modelId="{2A258942-AEC6-4713-B987-C51AB5726999}" type="sibTrans" cxnId="{FF98729A-2810-4F1B-9A6F-B4AB216A0FF1}">
      <dgm:prSet/>
      <dgm:spPr/>
      <dgm:t>
        <a:bodyPr/>
        <a:lstStyle/>
        <a:p>
          <a:endParaRPr lang="en-US"/>
        </a:p>
      </dgm:t>
    </dgm:pt>
    <dgm:pt modelId="{AF6E9B29-BA5D-4A69-930E-68D204FFCF70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Limited coverage and scalability</a:t>
          </a:r>
          <a:endParaRPr lang="en-US"/>
        </a:p>
      </dgm:t>
    </dgm:pt>
    <dgm:pt modelId="{07AAA466-F566-4294-8E20-5821D2A6E59E}" type="parTrans" cxnId="{26077E3C-413B-421A-9AA0-FD3ECA514876}">
      <dgm:prSet/>
      <dgm:spPr/>
      <dgm:t>
        <a:bodyPr/>
        <a:lstStyle/>
        <a:p>
          <a:endParaRPr lang="en-US"/>
        </a:p>
      </dgm:t>
    </dgm:pt>
    <dgm:pt modelId="{EE712C8E-17AB-4206-A88C-DF46D482A92A}" type="sibTrans" cxnId="{26077E3C-413B-421A-9AA0-FD3ECA514876}">
      <dgm:prSet/>
      <dgm:spPr/>
      <dgm:t>
        <a:bodyPr/>
        <a:lstStyle/>
        <a:p>
          <a:endParaRPr lang="en-US"/>
        </a:p>
      </dgm:t>
    </dgm:pt>
    <dgm:pt modelId="{9D984309-D84B-4EBC-AADB-D699B0FD2DB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Business Central Page Scripting</a:t>
          </a:r>
          <a:endParaRPr lang="en-US" dirty="0"/>
        </a:p>
      </dgm:t>
    </dgm:pt>
    <dgm:pt modelId="{22826283-DDD2-4DDB-BBEF-E065B47BB5A7}" type="parTrans" cxnId="{9AA84B90-5C6E-4B50-AF2F-1F5D278C62CB}">
      <dgm:prSet/>
      <dgm:spPr/>
      <dgm:t>
        <a:bodyPr/>
        <a:lstStyle/>
        <a:p>
          <a:endParaRPr lang="en-US"/>
        </a:p>
      </dgm:t>
    </dgm:pt>
    <dgm:pt modelId="{FDF6D967-DA5E-45F2-A2E7-204B0BAD7DA1}" type="sibTrans" cxnId="{9AA84B90-5C6E-4B50-AF2F-1F5D278C62CB}">
      <dgm:prSet/>
      <dgm:spPr/>
      <dgm:t>
        <a:bodyPr/>
        <a:lstStyle/>
        <a:p>
          <a:endParaRPr lang="en-US"/>
        </a:p>
      </dgm:t>
    </dgm:pt>
    <dgm:pt modelId="{BC926642-7C66-4388-AF4C-846CD4C3D01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Automates UI interactions and improves testing efficiency</a:t>
          </a:r>
          <a:endParaRPr lang="en-US" dirty="0"/>
        </a:p>
      </dgm:t>
    </dgm:pt>
    <dgm:pt modelId="{937DCD9C-ABE1-4988-9A18-34E9F61D1500}" type="parTrans" cxnId="{317AEA03-960D-4491-990E-8569C5E2EA64}">
      <dgm:prSet/>
      <dgm:spPr/>
      <dgm:t>
        <a:bodyPr/>
        <a:lstStyle/>
        <a:p>
          <a:endParaRPr lang="en-US"/>
        </a:p>
      </dgm:t>
    </dgm:pt>
    <dgm:pt modelId="{D4E72C09-3A2F-43C4-A170-0CFD5CCD1352}" type="sibTrans" cxnId="{317AEA03-960D-4491-990E-8569C5E2EA64}">
      <dgm:prSet/>
      <dgm:spPr/>
      <dgm:t>
        <a:bodyPr/>
        <a:lstStyle/>
        <a:p>
          <a:endParaRPr lang="en-US"/>
        </a:p>
      </dgm:t>
    </dgm:pt>
    <dgm:pt modelId="{098E07E8-0710-4CC6-B688-AC23055E7571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 dirty="0"/>
            <a:t>Communication aide</a:t>
          </a:r>
          <a:endParaRPr lang="en-US" dirty="0"/>
        </a:p>
      </dgm:t>
    </dgm:pt>
    <dgm:pt modelId="{2E952EAD-5BB9-431E-BCCA-4564E27C036B}" type="parTrans" cxnId="{6B3B4F73-D955-46CD-B13C-42C40EAC9FB5}">
      <dgm:prSet/>
      <dgm:spPr/>
      <dgm:t>
        <a:bodyPr/>
        <a:lstStyle/>
        <a:p>
          <a:endParaRPr lang="en-US"/>
        </a:p>
      </dgm:t>
    </dgm:pt>
    <dgm:pt modelId="{B3286587-2E27-4D2C-B75C-70D6BAB207D5}" type="sibTrans" cxnId="{6B3B4F73-D955-46CD-B13C-42C40EAC9FB5}">
      <dgm:prSet/>
      <dgm:spPr/>
      <dgm:t>
        <a:bodyPr/>
        <a:lstStyle/>
        <a:p>
          <a:endParaRPr lang="en-US"/>
        </a:p>
      </dgm:t>
    </dgm:pt>
    <dgm:pt modelId="{102A2618-5440-447B-8766-DF3EE87E3D6E}" type="pres">
      <dgm:prSet presAssocID="{1D634801-8FDC-4491-B8B3-D39B1C62F424}" presName="root" presStyleCnt="0">
        <dgm:presLayoutVars>
          <dgm:dir/>
          <dgm:resizeHandles val="exact"/>
        </dgm:presLayoutVars>
      </dgm:prSet>
      <dgm:spPr/>
    </dgm:pt>
    <dgm:pt modelId="{5BDC9B4F-AD6C-48AB-97A4-4B4AC02A30B1}" type="pres">
      <dgm:prSet presAssocID="{91C3152A-C2EB-4925-A436-0B0B8981F3DC}" presName="compNode" presStyleCnt="0"/>
      <dgm:spPr/>
    </dgm:pt>
    <dgm:pt modelId="{9E9D7226-0B36-4086-BED5-46714747C3DE}" type="pres">
      <dgm:prSet presAssocID="{91C3152A-C2EB-4925-A436-0B0B8981F3DC}" presName="bgRect" presStyleLbl="bgShp" presStyleIdx="0" presStyleCnt="3"/>
      <dgm:spPr/>
    </dgm:pt>
    <dgm:pt modelId="{E49209A2-782E-4F15-88D2-A714D34F0A4C}" type="pres">
      <dgm:prSet presAssocID="{91C3152A-C2EB-4925-A436-0B0B8981F3D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775C75F9-1BC3-4240-B5FF-1F2518EB20FD}" type="pres">
      <dgm:prSet presAssocID="{91C3152A-C2EB-4925-A436-0B0B8981F3DC}" presName="spaceRect" presStyleCnt="0"/>
      <dgm:spPr/>
    </dgm:pt>
    <dgm:pt modelId="{958568B9-EF27-44C2-8A77-49B7A2134DF0}" type="pres">
      <dgm:prSet presAssocID="{91C3152A-C2EB-4925-A436-0B0B8981F3DC}" presName="parTx" presStyleLbl="revTx" presStyleIdx="0" presStyleCnt="6">
        <dgm:presLayoutVars>
          <dgm:chMax val="0"/>
          <dgm:chPref val="0"/>
        </dgm:presLayoutVars>
      </dgm:prSet>
      <dgm:spPr/>
    </dgm:pt>
    <dgm:pt modelId="{EB70BF67-2901-4193-990A-D452A9A76F61}" type="pres">
      <dgm:prSet presAssocID="{91C3152A-C2EB-4925-A436-0B0B8981F3DC}" presName="desTx" presStyleLbl="revTx" presStyleIdx="1" presStyleCnt="6">
        <dgm:presLayoutVars/>
      </dgm:prSet>
      <dgm:spPr/>
    </dgm:pt>
    <dgm:pt modelId="{BF1B9EED-87B6-4463-9B61-36A615D9738B}" type="pres">
      <dgm:prSet presAssocID="{58463A79-56F0-4069-B940-E4897310F80C}" presName="sibTrans" presStyleCnt="0"/>
      <dgm:spPr/>
    </dgm:pt>
    <dgm:pt modelId="{4862EC19-8A12-4DDD-8104-735430208203}" type="pres">
      <dgm:prSet presAssocID="{60CCEE83-B478-4F12-AAC1-8A5DE206C2D8}" presName="compNode" presStyleCnt="0"/>
      <dgm:spPr/>
    </dgm:pt>
    <dgm:pt modelId="{8F8E7DE5-8B89-4DC5-A05E-0F093941BFA0}" type="pres">
      <dgm:prSet presAssocID="{60CCEE83-B478-4F12-AAC1-8A5DE206C2D8}" presName="bgRect" presStyleLbl="bgShp" presStyleIdx="1" presStyleCnt="3"/>
      <dgm:spPr/>
    </dgm:pt>
    <dgm:pt modelId="{ACDB7839-5658-4634-B490-9324E0973E66}" type="pres">
      <dgm:prSet presAssocID="{60CCEE83-B478-4F12-AAC1-8A5DE206C2D8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opwatch"/>
        </a:ext>
      </dgm:extLst>
    </dgm:pt>
    <dgm:pt modelId="{BAFF66F4-969D-46D3-9D69-B0C65E8E7E88}" type="pres">
      <dgm:prSet presAssocID="{60CCEE83-B478-4F12-AAC1-8A5DE206C2D8}" presName="spaceRect" presStyleCnt="0"/>
      <dgm:spPr/>
    </dgm:pt>
    <dgm:pt modelId="{E47EB0E5-F4BF-4B38-9BC6-62680A3E29CE}" type="pres">
      <dgm:prSet presAssocID="{60CCEE83-B478-4F12-AAC1-8A5DE206C2D8}" presName="parTx" presStyleLbl="revTx" presStyleIdx="2" presStyleCnt="6">
        <dgm:presLayoutVars>
          <dgm:chMax val="0"/>
          <dgm:chPref val="0"/>
        </dgm:presLayoutVars>
      </dgm:prSet>
      <dgm:spPr/>
    </dgm:pt>
    <dgm:pt modelId="{0AEBFDFB-D986-47CF-88D4-70BA5BECAAA3}" type="pres">
      <dgm:prSet presAssocID="{60CCEE83-B478-4F12-AAC1-8A5DE206C2D8}" presName="desTx" presStyleLbl="revTx" presStyleIdx="3" presStyleCnt="6">
        <dgm:presLayoutVars/>
      </dgm:prSet>
      <dgm:spPr/>
    </dgm:pt>
    <dgm:pt modelId="{08B2DA70-6C23-40CA-8A94-67124AF2BA92}" type="pres">
      <dgm:prSet presAssocID="{64BDDC9C-F19A-46A3-B826-BCB12F53915E}" presName="sibTrans" presStyleCnt="0"/>
      <dgm:spPr/>
    </dgm:pt>
    <dgm:pt modelId="{8E800B5F-AC39-4406-A220-AA562A474645}" type="pres">
      <dgm:prSet presAssocID="{9D984309-D84B-4EBC-AADB-D699B0FD2DB2}" presName="compNode" presStyleCnt="0"/>
      <dgm:spPr/>
    </dgm:pt>
    <dgm:pt modelId="{C3B3FEE0-C5DF-4381-AC4E-C83CED8D422E}" type="pres">
      <dgm:prSet presAssocID="{9D984309-D84B-4EBC-AADB-D699B0FD2DB2}" presName="bgRect" presStyleLbl="bgShp" presStyleIdx="2" presStyleCnt="3"/>
      <dgm:spPr/>
    </dgm:pt>
    <dgm:pt modelId="{38EEAD39-FBC3-4C05-A11C-E24518192DE0}" type="pres">
      <dgm:prSet presAssocID="{9D984309-D84B-4EBC-AADB-D699B0FD2DB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3EA744F5-2B5F-49CC-AC3F-0D37CE4FE8D4}" type="pres">
      <dgm:prSet presAssocID="{9D984309-D84B-4EBC-AADB-D699B0FD2DB2}" presName="spaceRect" presStyleCnt="0"/>
      <dgm:spPr/>
    </dgm:pt>
    <dgm:pt modelId="{7C06D161-0B63-4EB4-AC9C-89A764B5B747}" type="pres">
      <dgm:prSet presAssocID="{9D984309-D84B-4EBC-AADB-D699B0FD2DB2}" presName="parTx" presStyleLbl="revTx" presStyleIdx="4" presStyleCnt="6">
        <dgm:presLayoutVars>
          <dgm:chMax val="0"/>
          <dgm:chPref val="0"/>
        </dgm:presLayoutVars>
      </dgm:prSet>
      <dgm:spPr/>
    </dgm:pt>
    <dgm:pt modelId="{45E8D093-CACC-4C8C-8B05-2D670B2D4D92}" type="pres">
      <dgm:prSet presAssocID="{9D984309-D84B-4EBC-AADB-D699B0FD2DB2}" presName="desTx" presStyleLbl="revTx" presStyleIdx="5" presStyleCnt="6">
        <dgm:presLayoutVars/>
      </dgm:prSet>
      <dgm:spPr/>
    </dgm:pt>
  </dgm:ptLst>
  <dgm:cxnLst>
    <dgm:cxn modelId="{317AEA03-960D-4491-990E-8569C5E2EA64}" srcId="{9D984309-D84B-4EBC-AADB-D699B0FD2DB2}" destId="{BC926642-7C66-4388-AF4C-846CD4C3D016}" srcOrd="0" destOrd="0" parTransId="{937DCD9C-ABE1-4988-9A18-34E9F61D1500}" sibTransId="{D4E72C09-3A2F-43C4-A170-0CFD5CCD1352}"/>
    <dgm:cxn modelId="{035CEF09-7DB6-4F16-A998-BC8A4EBACC62}" type="presOf" srcId="{9D984309-D84B-4EBC-AADB-D699B0FD2DB2}" destId="{7C06D161-0B63-4EB4-AC9C-89A764B5B747}" srcOrd="0" destOrd="0" presId="urn:microsoft.com/office/officeart/2018/2/layout/IconVerticalSolidList"/>
    <dgm:cxn modelId="{CEA84A0C-1F95-4CB6-8636-B364556C1F3A}" srcId="{1D634801-8FDC-4491-B8B3-D39B1C62F424}" destId="{60CCEE83-B478-4F12-AAC1-8A5DE206C2D8}" srcOrd="1" destOrd="0" parTransId="{95A4E620-54CC-481D-A277-51C7FB32CE3C}" sibTransId="{64BDDC9C-F19A-46A3-B826-BCB12F53915E}"/>
    <dgm:cxn modelId="{16418E1E-3B1E-4E12-AE50-84A6FC391F82}" type="presOf" srcId="{098E07E8-0710-4CC6-B688-AC23055E7571}" destId="{45E8D093-CACC-4C8C-8B05-2D670B2D4D92}" srcOrd="0" destOrd="1" presId="urn:microsoft.com/office/officeart/2018/2/layout/IconVerticalSolidList"/>
    <dgm:cxn modelId="{26077E3C-413B-421A-9AA0-FD3ECA514876}" srcId="{60CCEE83-B478-4F12-AAC1-8A5DE206C2D8}" destId="{AF6E9B29-BA5D-4A69-930E-68D204FFCF70}" srcOrd="1" destOrd="0" parTransId="{07AAA466-F566-4294-8E20-5821D2A6E59E}" sibTransId="{EE712C8E-17AB-4206-A88C-DF46D482A92A}"/>
    <dgm:cxn modelId="{6B3B4F73-D955-46CD-B13C-42C40EAC9FB5}" srcId="{9D984309-D84B-4EBC-AADB-D699B0FD2DB2}" destId="{098E07E8-0710-4CC6-B688-AC23055E7571}" srcOrd="1" destOrd="0" parTransId="{2E952EAD-5BB9-431E-BCCA-4564E27C036B}" sibTransId="{B3286587-2E27-4D2C-B75C-70D6BAB207D5}"/>
    <dgm:cxn modelId="{C619DD77-08A2-4CB0-83A5-7EAFFEEF106F}" type="presOf" srcId="{1D634801-8FDC-4491-B8B3-D39B1C62F424}" destId="{102A2618-5440-447B-8766-DF3EE87E3D6E}" srcOrd="0" destOrd="0" presId="urn:microsoft.com/office/officeart/2018/2/layout/IconVerticalSolidList"/>
    <dgm:cxn modelId="{9AA84B90-5C6E-4B50-AF2F-1F5D278C62CB}" srcId="{1D634801-8FDC-4491-B8B3-D39B1C62F424}" destId="{9D984309-D84B-4EBC-AADB-D699B0FD2DB2}" srcOrd="2" destOrd="0" parTransId="{22826283-DDD2-4DDB-BBEF-E065B47BB5A7}" sibTransId="{FDF6D967-DA5E-45F2-A2E7-204B0BAD7DA1}"/>
    <dgm:cxn modelId="{92CFF591-D4B3-45D9-B2AB-BC0743DA8993}" srcId="{91C3152A-C2EB-4925-A436-0B0B8981F3DC}" destId="{8DC57F05-30A0-4E9A-95B6-B56BA4F09D83}" srcOrd="1" destOrd="0" parTransId="{6F0C0800-7378-49FD-8FD9-1CD652E27B52}" sibTransId="{04DED93F-9E13-4CD5-A092-7E7719101061}"/>
    <dgm:cxn modelId="{FF98729A-2810-4F1B-9A6F-B4AB216A0FF1}" srcId="{60CCEE83-B478-4F12-AAC1-8A5DE206C2D8}" destId="{D43FED02-BE57-4B87-B4C2-DE1ECEB3132B}" srcOrd="0" destOrd="0" parTransId="{ACDEAE56-DC16-4490-A4C4-D447002E7E60}" sibTransId="{2A258942-AEC6-4713-B987-C51AB5726999}"/>
    <dgm:cxn modelId="{D11B17A1-8102-435F-B33E-52A958F66CC4}" type="presOf" srcId="{BC926642-7C66-4388-AF4C-846CD4C3D016}" destId="{45E8D093-CACC-4C8C-8B05-2D670B2D4D92}" srcOrd="0" destOrd="0" presId="urn:microsoft.com/office/officeart/2018/2/layout/IconVerticalSolidList"/>
    <dgm:cxn modelId="{3773DFA2-10D6-4EB9-A9B7-8CFACC0A3C83}" type="presOf" srcId="{D43FED02-BE57-4B87-B4C2-DE1ECEB3132B}" destId="{0AEBFDFB-D986-47CF-88D4-70BA5BECAAA3}" srcOrd="0" destOrd="0" presId="urn:microsoft.com/office/officeart/2018/2/layout/IconVerticalSolidList"/>
    <dgm:cxn modelId="{B85C2BA8-3D16-446D-BD3A-2ECDBD1DD766}" type="presOf" srcId="{8DC57F05-30A0-4E9A-95B6-B56BA4F09D83}" destId="{EB70BF67-2901-4193-990A-D452A9A76F61}" srcOrd="0" destOrd="1" presId="urn:microsoft.com/office/officeart/2018/2/layout/IconVerticalSolidList"/>
    <dgm:cxn modelId="{D614B4B6-4FDA-454A-8FE1-4AAC60EB1B0A}" srcId="{1D634801-8FDC-4491-B8B3-D39B1C62F424}" destId="{91C3152A-C2EB-4925-A436-0B0B8981F3DC}" srcOrd="0" destOrd="0" parTransId="{85E92288-0A1D-4AF7-853C-6BB00C0947A7}" sibTransId="{58463A79-56F0-4069-B940-E4897310F80C}"/>
    <dgm:cxn modelId="{C55C2FCB-67F5-4EBC-87EE-A863EF503F9E}" type="presOf" srcId="{2687DB17-1B56-46B8-B159-4ABC378658A8}" destId="{EB70BF67-2901-4193-990A-D452A9A76F61}" srcOrd="0" destOrd="0" presId="urn:microsoft.com/office/officeart/2018/2/layout/IconVerticalSolidList"/>
    <dgm:cxn modelId="{CD1ACCD7-09D5-4319-9439-91BCB9D8DD75}" type="presOf" srcId="{60CCEE83-B478-4F12-AAC1-8A5DE206C2D8}" destId="{E47EB0E5-F4BF-4B38-9BC6-62680A3E29CE}" srcOrd="0" destOrd="0" presId="urn:microsoft.com/office/officeart/2018/2/layout/IconVerticalSolidList"/>
    <dgm:cxn modelId="{4ABAD1DB-E7AF-485D-A4D1-076B0B706623}" type="presOf" srcId="{AF6E9B29-BA5D-4A69-930E-68D204FFCF70}" destId="{0AEBFDFB-D986-47CF-88D4-70BA5BECAAA3}" srcOrd="0" destOrd="1" presId="urn:microsoft.com/office/officeart/2018/2/layout/IconVerticalSolidList"/>
    <dgm:cxn modelId="{9508C9E0-0DCE-4243-83EC-2173753C2553}" type="presOf" srcId="{91C3152A-C2EB-4925-A436-0B0B8981F3DC}" destId="{958568B9-EF27-44C2-8A77-49B7A2134DF0}" srcOrd="0" destOrd="0" presId="urn:microsoft.com/office/officeart/2018/2/layout/IconVerticalSolidList"/>
    <dgm:cxn modelId="{BFEBCEEA-6197-4927-BECA-5766E4E914C8}" srcId="{91C3152A-C2EB-4925-A436-0B0B8981F3DC}" destId="{2687DB17-1B56-46B8-B159-4ABC378658A8}" srcOrd="0" destOrd="0" parTransId="{69F7EE92-5E98-4031-A8E8-B6FB7282CA94}" sibTransId="{AF4658F3-B883-43CB-A053-49D83F90CCC5}"/>
    <dgm:cxn modelId="{A446F0EB-D81F-48D5-A1C5-DFBFD04C5FC7}" type="presParOf" srcId="{102A2618-5440-447B-8766-DF3EE87E3D6E}" destId="{5BDC9B4F-AD6C-48AB-97A4-4B4AC02A30B1}" srcOrd="0" destOrd="0" presId="urn:microsoft.com/office/officeart/2018/2/layout/IconVerticalSolidList"/>
    <dgm:cxn modelId="{DABB7879-212F-41B7-BC71-3E94B7802D37}" type="presParOf" srcId="{5BDC9B4F-AD6C-48AB-97A4-4B4AC02A30B1}" destId="{9E9D7226-0B36-4086-BED5-46714747C3DE}" srcOrd="0" destOrd="0" presId="urn:microsoft.com/office/officeart/2018/2/layout/IconVerticalSolidList"/>
    <dgm:cxn modelId="{CC5DB6CE-3BB6-4352-8435-0384EF22CFE7}" type="presParOf" srcId="{5BDC9B4F-AD6C-48AB-97A4-4B4AC02A30B1}" destId="{E49209A2-782E-4F15-88D2-A714D34F0A4C}" srcOrd="1" destOrd="0" presId="urn:microsoft.com/office/officeart/2018/2/layout/IconVerticalSolidList"/>
    <dgm:cxn modelId="{DD1F4B59-9887-4DED-A4AC-9532B32589E0}" type="presParOf" srcId="{5BDC9B4F-AD6C-48AB-97A4-4B4AC02A30B1}" destId="{775C75F9-1BC3-4240-B5FF-1F2518EB20FD}" srcOrd="2" destOrd="0" presId="urn:microsoft.com/office/officeart/2018/2/layout/IconVerticalSolidList"/>
    <dgm:cxn modelId="{6BE8A511-6A88-425A-8889-6A171D258DC0}" type="presParOf" srcId="{5BDC9B4F-AD6C-48AB-97A4-4B4AC02A30B1}" destId="{958568B9-EF27-44C2-8A77-49B7A2134DF0}" srcOrd="3" destOrd="0" presId="urn:microsoft.com/office/officeart/2018/2/layout/IconVerticalSolidList"/>
    <dgm:cxn modelId="{7FB19301-C103-4451-8D5F-B87DE4C6C197}" type="presParOf" srcId="{5BDC9B4F-AD6C-48AB-97A4-4B4AC02A30B1}" destId="{EB70BF67-2901-4193-990A-D452A9A76F61}" srcOrd="4" destOrd="0" presId="urn:microsoft.com/office/officeart/2018/2/layout/IconVerticalSolidList"/>
    <dgm:cxn modelId="{BEF34B8D-F974-41B0-9829-D27A2370863C}" type="presParOf" srcId="{102A2618-5440-447B-8766-DF3EE87E3D6E}" destId="{BF1B9EED-87B6-4463-9B61-36A615D9738B}" srcOrd="1" destOrd="0" presId="urn:microsoft.com/office/officeart/2018/2/layout/IconVerticalSolidList"/>
    <dgm:cxn modelId="{C777996D-78E5-4C25-BB6F-25C1E2FBA74E}" type="presParOf" srcId="{102A2618-5440-447B-8766-DF3EE87E3D6E}" destId="{4862EC19-8A12-4DDD-8104-735430208203}" srcOrd="2" destOrd="0" presId="urn:microsoft.com/office/officeart/2018/2/layout/IconVerticalSolidList"/>
    <dgm:cxn modelId="{64270989-46B3-4038-9EFE-FD3286ECAF30}" type="presParOf" srcId="{4862EC19-8A12-4DDD-8104-735430208203}" destId="{8F8E7DE5-8B89-4DC5-A05E-0F093941BFA0}" srcOrd="0" destOrd="0" presId="urn:microsoft.com/office/officeart/2018/2/layout/IconVerticalSolidList"/>
    <dgm:cxn modelId="{D87F5E4E-FC24-4433-801E-8DD8B7D6CA01}" type="presParOf" srcId="{4862EC19-8A12-4DDD-8104-735430208203}" destId="{ACDB7839-5658-4634-B490-9324E0973E66}" srcOrd="1" destOrd="0" presId="urn:microsoft.com/office/officeart/2018/2/layout/IconVerticalSolidList"/>
    <dgm:cxn modelId="{72DF64B3-7EFD-4597-9CF2-5D9E9F72DD1B}" type="presParOf" srcId="{4862EC19-8A12-4DDD-8104-735430208203}" destId="{BAFF66F4-969D-46D3-9D69-B0C65E8E7E88}" srcOrd="2" destOrd="0" presId="urn:microsoft.com/office/officeart/2018/2/layout/IconVerticalSolidList"/>
    <dgm:cxn modelId="{D72742B8-4D86-40D1-B683-CA4207AEE1BA}" type="presParOf" srcId="{4862EC19-8A12-4DDD-8104-735430208203}" destId="{E47EB0E5-F4BF-4B38-9BC6-62680A3E29CE}" srcOrd="3" destOrd="0" presId="urn:microsoft.com/office/officeart/2018/2/layout/IconVerticalSolidList"/>
    <dgm:cxn modelId="{713D2C55-BBFF-4D6D-B08C-7A5F9940CAB8}" type="presParOf" srcId="{4862EC19-8A12-4DDD-8104-735430208203}" destId="{0AEBFDFB-D986-47CF-88D4-70BA5BECAAA3}" srcOrd="4" destOrd="0" presId="urn:microsoft.com/office/officeart/2018/2/layout/IconVerticalSolidList"/>
    <dgm:cxn modelId="{18EF7787-2BB6-4E8D-B69E-109F5B4C8B66}" type="presParOf" srcId="{102A2618-5440-447B-8766-DF3EE87E3D6E}" destId="{08B2DA70-6C23-40CA-8A94-67124AF2BA92}" srcOrd="3" destOrd="0" presId="urn:microsoft.com/office/officeart/2018/2/layout/IconVerticalSolidList"/>
    <dgm:cxn modelId="{C93BC319-770A-4EB8-90DC-947C597976DC}" type="presParOf" srcId="{102A2618-5440-447B-8766-DF3EE87E3D6E}" destId="{8E800B5F-AC39-4406-A220-AA562A474645}" srcOrd="4" destOrd="0" presId="urn:microsoft.com/office/officeart/2018/2/layout/IconVerticalSolidList"/>
    <dgm:cxn modelId="{85760A30-10E6-4156-9B38-EE8FF9C05EAE}" type="presParOf" srcId="{8E800B5F-AC39-4406-A220-AA562A474645}" destId="{C3B3FEE0-C5DF-4381-AC4E-C83CED8D422E}" srcOrd="0" destOrd="0" presId="urn:microsoft.com/office/officeart/2018/2/layout/IconVerticalSolidList"/>
    <dgm:cxn modelId="{95443825-95C8-4F5F-87C3-F5576FC5C1DA}" type="presParOf" srcId="{8E800B5F-AC39-4406-A220-AA562A474645}" destId="{38EEAD39-FBC3-4C05-A11C-E24518192DE0}" srcOrd="1" destOrd="0" presId="urn:microsoft.com/office/officeart/2018/2/layout/IconVerticalSolidList"/>
    <dgm:cxn modelId="{24F54C7A-62BF-4152-9D4F-6E346BC0271D}" type="presParOf" srcId="{8E800B5F-AC39-4406-A220-AA562A474645}" destId="{3EA744F5-2B5F-49CC-AC3F-0D37CE4FE8D4}" srcOrd="2" destOrd="0" presId="urn:microsoft.com/office/officeart/2018/2/layout/IconVerticalSolidList"/>
    <dgm:cxn modelId="{E2408F02-70F6-4C22-A3B5-B45D63EE7551}" type="presParOf" srcId="{8E800B5F-AC39-4406-A220-AA562A474645}" destId="{7C06D161-0B63-4EB4-AC9C-89A764B5B747}" srcOrd="3" destOrd="0" presId="urn:microsoft.com/office/officeart/2018/2/layout/IconVerticalSolidList"/>
    <dgm:cxn modelId="{F11C39E2-E91A-4367-A8E9-C72C165C6A3A}" type="presParOf" srcId="{8E800B5F-AC39-4406-A220-AA562A474645}" destId="{45E8D093-CACC-4C8C-8B05-2D670B2D4D92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EE855F-F864-4783-A0BD-5684E3806D00}" type="doc">
      <dgm:prSet loTypeId="urn:microsoft.com/office/officeart/2018/5/layout/CenteredIconLabelDescription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C879044-0460-4F67-8D52-1BD2533FF423}">
      <dgm:prSet/>
      <dgm:spPr/>
      <dgm:t>
        <a:bodyPr/>
        <a:lstStyle/>
        <a:p>
          <a:pPr>
            <a:defRPr b="1"/>
          </a:pPr>
          <a:r>
            <a:rPr lang="en-US" baseline="0"/>
            <a:t>Environments</a:t>
          </a:r>
          <a:endParaRPr lang="en-US"/>
        </a:p>
      </dgm:t>
    </dgm:pt>
    <dgm:pt modelId="{F6BC67C6-2218-4BAD-82DF-1340CFE2523A}" type="parTrans" cxnId="{7AA2EBB0-1A3F-4E1F-A491-9C0E66BBD874}">
      <dgm:prSet/>
      <dgm:spPr/>
      <dgm:t>
        <a:bodyPr/>
        <a:lstStyle/>
        <a:p>
          <a:endParaRPr lang="en-US"/>
        </a:p>
      </dgm:t>
    </dgm:pt>
    <dgm:pt modelId="{80BFB0CD-069F-482D-A92F-BA7C2E76AD13}" type="sibTrans" cxnId="{7AA2EBB0-1A3F-4E1F-A491-9C0E66BBD874}">
      <dgm:prSet/>
      <dgm:spPr/>
      <dgm:t>
        <a:bodyPr/>
        <a:lstStyle/>
        <a:p>
          <a:endParaRPr lang="en-US"/>
        </a:p>
      </dgm:t>
    </dgm:pt>
    <dgm:pt modelId="{6C7925E4-6EAD-47BE-99B9-0C6535221CE1}">
      <dgm:prSet/>
      <dgm:spPr/>
      <dgm:t>
        <a:bodyPr/>
        <a:lstStyle/>
        <a:p>
          <a:r>
            <a:rPr lang="en-US" baseline="0" dirty="0"/>
            <a:t>On Prem 24.0+</a:t>
          </a:r>
          <a:endParaRPr lang="en-US" dirty="0"/>
        </a:p>
      </dgm:t>
    </dgm:pt>
    <dgm:pt modelId="{748EA016-9B69-48DD-920C-BBD81B5DD4C5}" type="parTrans" cxnId="{A9FA7A34-AC12-4E89-9FF3-BAA7991C4AA7}">
      <dgm:prSet/>
      <dgm:spPr/>
      <dgm:t>
        <a:bodyPr/>
        <a:lstStyle/>
        <a:p>
          <a:endParaRPr lang="en-US"/>
        </a:p>
      </dgm:t>
    </dgm:pt>
    <dgm:pt modelId="{1287995E-B976-4D93-B5C0-048E2AB6C1AF}" type="sibTrans" cxnId="{A9FA7A34-AC12-4E89-9FF3-BAA7991C4AA7}">
      <dgm:prSet/>
      <dgm:spPr/>
      <dgm:t>
        <a:bodyPr/>
        <a:lstStyle/>
        <a:p>
          <a:endParaRPr lang="en-US"/>
        </a:p>
      </dgm:t>
    </dgm:pt>
    <dgm:pt modelId="{3269CE80-539F-433C-9B46-D0BFFB399CE4}">
      <dgm:prSet/>
      <dgm:spPr/>
      <dgm:t>
        <a:bodyPr/>
        <a:lstStyle/>
        <a:p>
          <a:r>
            <a:rPr lang="en-US" baseline="0" dirty="0"/>
            <a:t>SaaS</a:t>
          </a:r>
          <a:endParaRPr lang="en-US" dirty="0"/>
        </a:p>
      </dgm:t>
    </dgm:pt>
    <dgm:pt modelId="{7916E742-8E87-41A4-851E-40F2DDBB59E8}" type="parTrans" cxnId="{2D23811E-D756-4C30-BDFF-9C51AC9787CC}">
      <dgm:prSet/>
      <dgm:spPr/>
      <dgm:t>
        <a:bodyPr/>
        <a:lstStyle/>
        <a:p>
          <a:endParaRPr lang="en-US"/>
        </a:p>
      </dgm:t>
    </dgm:pt>
    <dgm:pt modelId="{1A859996-393C-4EE8-9D19-E57BB465CF81}" type="sibTrans" cxnId="{2D23811E-D756-4C30-BDFF-9C51AC9787CC}">
      <dgm:prSet/>
      <dgm:spPr/>
      <dgm:t>
        <a:bodyPr/>
        <a:lstStyle/>
        <a:p>
          <a:endParaRPr lang="en-US"/>
        </a:p>
      </dgm:t>
    </dgm:pt>
    <dgm:pt modelId="{1F328849-A5A8-4198-85FC-17BA2286D6A6}">
      <dgm:prSet/>
      <dgm:spPr/>
      <dgm:t>
        <a:bodyPr/>
        <a:lstStyle/>
        <a:p>
          <a:r>
            <a:rPr lang="en-US" baseline="0" dirty="0"/>
            <a:t>Docker 24.0+</a:t>
          </a:r>
          <a:endParaRPr lang="en-US" dirty="0"/>
        </a:p>
      </dgm:t>
    </dgm:pt>
    <dgm:pt modelId="{A1E0DE72-EC80-45AA-B823-4636CC50D76A}" type="parTrans" cxnId="{F4803A6C-8732-49B6-BD95-5884B6C8E04D}">
      <dgm:prSet/>
      <dgm:spPr/>
      <dgm:t>
        <a:bodyPr/>
        <a:lstStyle/>
        <a:p>
          <a:endParaRPr lang="en-US"/>
        </a:p>
      </dgm:t>
    </dgm:pt>
    <dgm:pt modelId="{CE87EF08-1F10-4D4D-B579-83B824574017}" type="sibTrans" cxnId="{F4803A6C-8732-49B6-BD95-5884B6C8E04D}">
      <dgm:prSet/>
      <dgm:spPr/>
      <dgm:t>
        <a:bodyPr/>
        <a:lstStyle/>
        <a:p>
          <a:endParaRPr lang="en-US"/>
        </a:p>
      </dgm:t>
    </dgm:pt>
    <dgm:pt modelId="{49025ACB-2A7C-4296-9EBC-7FC2EE4AD732}">
      <dgm:prSet/>
      <dgm:spPr/>
      <dgm:t>
        <a:bodyPr/>
        <a:lstStyle/>
        <a:p>
          <a:pPr>
            <a:defRPr b="1"/>
          </a:pPr>
          <a:r>
            <a:rPr lang="en-US" baseline="0"/>
            <a:t>Permissions</a:t>
          </a:r>
          <a:endParaRPr lang="en-US"/>
        </a:p>
      </dgm:t>
    </dgm:pt>
    <dgm:pt modelId="{478F26AA-5D68-414B-AAA1-2EF3A892DF5A}" type="parTrans" cxnId="{8EB89F90-2643-4A41-877A-D8F62DDFF99A}">
      <dgm:prSet/>
      <dgm:spPr/>
      <dgm:t>
        <a:bodyPr/>
        <a:lstStyle/>
        <a:p>
          <a:endParaRPr lang="en-US"/>
        </a:p>
      </dgm:t>
    </dgm:pt>
    <dgm:pt modelId="{0E678A78-C548-43F2-9646-11118AEC1BF2}" type="sibTrans" cxnId="{8EB89F90-2643-4A41-877A-D8F62DDFF99A}">
      <dgm:prSet/>
      <dgm:spPr/>
      <dgm:t>
        <a:bodyPr/>
        <a:lstStyle/>
        <a:p>
          <a:endParaRPr lang="en-US"/>
        </a:p>
      </dgm:t>
    </dgm:pt>
    <dgm:pt modelId="{04045FD4-24A6-49BB-8258-6DF9ADA762F3}">
      <dgm:prSet/>
      <dgm:spPr/>
      <dgm:t>
        <a:bodyPr/>
        <a:lstStyle/>
        <a:p>
          <a:r>
            <a:rPr lang="en-US" baseline="0"/>
            <a:t>PAGE SCRIPTING – REC</a:t>
          </a:r>
          <a:endParaRPr lang="en-US"/>
        </a:p>
      </dgm:t>
    </dgm:pt>
    <dgm:pt modelId="{E0A26094-E646-465D-A306-5AB88F408F7D}" type="parTrans" cxnId="{ACC4D5A8-9158-440B-948F-BB547989EB59}">
      <dgm:prSet/>
      <dgm:spPr/>
      <dgm:t>
        <a:bodyPr/>
        <a:lstStyle/>
        <a:p>
          <a:endParaRPr lang="en-US"/>
        </a:p>
      </dgm:t>
    </dgm:pt>
    <dgm:pt modelId="{79045937-4A1E-4082-A84E-6FCA34AFDF7F}" type="sibTrans" cxnId="{ACC4D5A8-9158-440B-948F-BB547989EB59}">
      <dgm:prSet/>
      <dgm:spPr/>
      <dgm:t>
        <a:bodyPr/>
        <a:lstStyle/>
        <a:p>
          <a:endParaRPr lang="en-US"/>
        </a:p>
      </dgm:t>
    </dgm:pt>
    <dgm:pt modelId="{D78BAB16-0ACA-416A-9AA6-D12CED33EC6B}">
      <dgm:prSet/>
      <dgm:spPr/>
      <dgm:t>
        <a:bodyPr/>
        <a:lstStyle/>
        <a:p>
          <a:r>
            <a:rPr lang="en-US" baseline="0"/>
            <a:t>PAGE SCRIPTING - PLAY</a:t>
          </a:r>
          <a:endParaRPr lang="en-US"/>
        </a:p>
      </dgm:t>
    </dgm:pt>
    <dgm:pt modelId="{2E33EF50-1CDC-4D38-A345-8371D0A9DA84}" type="parTrans" cxnId="{7E744BB2-AF7E-4876-B1A7-DE365A2441DE}">
      <dgm:prSet/>
      <dgm:spPr/>
      <dgm:t>
        <a:bodyPr/>
        <a:lstStyle/>
        <a:p>
          <a:endParaRPr lang="en-US"/>
        </a:p>
      </dgm:t>
    </dgm:pt>
    <dgm:pt modelId="{B4885DBA-3A9D-4B90-B6C9-0A27D758CBA1}" type="sibTrans" cxnId="{7E744BB2-AF7E-4876-B1A7-DE365A2441DE}">
      <dgm:prSet/>
      <dgm:spPr/>
      <dgm:t>
        <a:bodyPr/>
        <a:lstStyle/>
        <a:p>
          <a:endParaRPr lang="en-US"/>
        </a:p>
      </dgm:t>
    </dgm:pt>
    <dgm:pt modelId="{1AFDEE76-F737-4ADC-BF07-9C1A2B2B1467}" type="pres">
      <dgm:prSet presAssocID="{35EE855F-F864-4783-A0BD-5684E3806D00}" presName="root" presStyleCnt="0">
        <dgm:presLayoutVars>
          <dgm:dir/>
          <dgm:resizeHandles val="exact"/>
        </dgm:presLayoutVars>
      </dgm:prSet>
      <dgm:spPr/>
    </dgm:pt>
    <dgm:pt modelId="{001176D0-58EA-4AE9-871B-C39846EF3C93}" type="pres">
      <dgm:prSet presAssocID="{4C879044-0460-4F67-8D52-1BD2533FF423}" presName="compNode" presStyleCnt="0"/>
      <dgm:spPr/>
    </dgm:pt>
    <dgm:pt modelId="{F46522B0-6FD6-49BE-86D1-D19F1AFACCF2}" type="pres">
      <dgm:prSet presAssocID="{4C879044-0460-4F67-8D52-1BD2533FF423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aptop"/>
        </a:ext>
      </dgm:extLst>
    </dgm:pt>
    <dgm:pt modelId="{959615EC-B18B-4632-ABAE-65DB6FCD6D51}" type="pres">
      <dgm:prSet presAssocID="{4C879044-0460-4F67-8D52-1BD2533FF423}" presName="iconSpace" presStyleCnt="0"/>
      <dgm:spPr/>
    </dgm:pt>
    <dgm:pt modelId="{FEA39912-4C38-4D80-AC6A-742DD3E60C1C}" type="pres">
      <dgm:prSet presAssocID="{4C879044-0460-4F67-8D52-1BD2533FF423}" presName="parTx" presStyleLbl="revTx" presStyleIdx="0" presStyleCnt="4">
        <dgm:presLayoutVars>
          <dgm:chMax val="0"/>
          <dgm:chPref val="0"/>
        </dgm:presLayoutVars>
      </dgm:prSet>
      <dgm:spPr/>
    </dgm:pt>
    <dgm:pt modelId="{81E2AF1C-76A5-4105-878F-CAB03679C184}" type="pres">
      <dgm:prSet presAssocID="{4C879044-0460-4F67-8D52-1BD2533FF423}" presName="txSpace" presStyleCnt="0"/>
      <dgm:spPr/>
    </dgm:pt>
    <dgm:pt modelId="{D21CEFF4-14FC-45B5-857B-87AC569D366E}" type="pres">
      <dgm:prSet presAssocID="{4C879044-0460-4F67-8D52-1BD2533FF423}" presName="desTx" presStyleLbl="revTx" presStyleIdx="1" presStyleCnt="4">
        <dgm:presLayoutVars/>
      </dgm:prSet>
      <dgm:spPr/>
    </dgm:pt>
    <dgm:pt modelId="{FAAE3F76-02B0-411F-98A9-D41AB731A487}" type="pres">
      <dgm:prSet presAssocID="{80BFB0CD-069F-482D-A92F-BA7C2E76AD13}" presName="sibTrans" presStyleCnt="0"/>
      <dgm:spPr/>
    </dgm:pt>
    <dgm:pt modelId="{D3E5A159-EE52-4BC8-91F9-F292C10479DF}" type="pres">
      <dgm:prSet presAssocID="{49025ACB-2A7C-4296-9EBC-7FC2EE4AD732}" presName="compNode" presStyleCnt="0"/>
      <dgm:spPr/>
    </dgm:pt>
    <dgm:pt modelId="{2993D9FF-A264-42E3-9562-7284C18A4CE3}" type="pres">
      <dgm:prSet presAssocID="{49025ACB-2A7C-4296-9EBC-7FC2EE4AD732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709E1796-874C-42E9-86C0-2920E66E708D}" type="pres">
      <dgm:prSet presAssocID="{49025ACB-2A7C-4296-9EBC-7FC2EE4AD732}" presName="iconSpace" presStyleCnt="0"/>
      <dgm:spPr/>
    </dgm:pt>
    <dgm:pt modelId="{72C75E04-2214-48DE-886F-261317BEE6C6}" type="pres">
      <dgm:prSet presAssocID="{49025ACB-2A7C-4296-9EBC-7FC2EE4AD732}" presName="parTx" presStyleLbl="revTx" presStyleIdx="2" presStyleCnt="4">
        <dgm:presLayoutVars>
          <dgm:chMax val="0"/>
          <dgm:chPref val="0"/>
        </dgm:presLayoutVars>
      </dgm:prSet>
      <dgm:spPr/>
    </dgm:pt>
    <dgm:pt modelId="{BCFF5182-4222-404E-84D3-BA0A3779E402}" type="pres">
      <dgm:prSet presAssocID="{49025ACB-2A7C-4296-9EBC-7FC2EE4AD732}" presName="txSpace" presStyleCnt="0"/>
      <dgm:spPr/>
    </dgm:pt>
    <dgm:pt modelId="{BE25BA68-A0F0-4836-9308-14FFBB1D9D71}" type="pres">
      <dgm:prSet presAssocID="{49025ACB-2A7C-4296-9EBC-7FC2EE4AD732}" presName="desTx" presStyleLbl="revTx" presStyleIdx="3" presStyleCnt="4">
        <dgm:presLayoutVars/>
      </dgm:prSet>
      <dgm:spPr/>
    </dgm:pt>
  </dgm:ptLst>
  <dgm:cxnLst>
    <dgm:cxn modelId="{2D23811E-D756-4C30-BDFF-9C51AC9787CC}" srcId="{4C879044-0460-4F67-8D52-1BD2533FF423}" destId="{3269CE80-539F-433C-9B46-D0BFFB399CE4}" srcOrd="1" destOrd="0" parTransId="{7916E742-8E87-41A4-851E-40F2DDBB59E8}" sibTransId="{1A859996-393C-4EE8-9D19-E57BB465CF81}"/>
    <dgm:cxn modelId="{A9FA7A34-AC12-4E89-9FF3-BAA7991C4AA7}" srcId="{4C879044-0460-4F67-8D52-1BD2533FF423}" destId="{6C7925E4-6EAD-47BE-99B9-0C6535221CE1}" srcOrd="0" destOrd="0" parTransId="{748EA016-9B69-48DD-920C-BBD81B5DD4C5}" sibTransId="{1287995E-B976-4D93-B5C0-048E2AB6C1AF}"/>
    <dgm:cxn modelId="{1AAF715E-3C70-41A6-82EB-4DC796D50034}" type="presOf" srcId="{6C7925E4-6EAD-47BE-99B9-0C6535221CE1}" destId="{D21CEFF4-14FC-45B5-857B-87AC569D366E}" srcOrd="0" destOrd="0" presId="urn:microsoft.com/office/officeart/2018/5/layout/CenteredIconLabelDescriptionList"/>
    <dgm:cxn modelId="{A407A15F-84AE-4A6F-AA10-F1239840A6DF}" type="presOf" srcId="{4C879044-0460-4F67-8D52-1BD2533FF423}" destId="{FEA39912-4C38-4D80-AC6A-742DD3E60C1C}" srcOrd="0" destOrd="0" presId="urn:microsoft.com/office/officeart/2018/5/layout/CenteredIconLabelDescriptionList"/>
    <dgm:cxn modelId="{F4803A6C-8732-49B6-BD95-5884B6C8E04D}" srcId="{4C879044-0460-4F67-8D52-1BD2533FF423}" destId="{1F328849-A5A8-4198-85FC-17BA2286D6A6}" srcOrd="2" destOrd="0" parTransId="{A1E0DE72-EC80-45AA-B823-4636CC50D76A}" sibTransId="{CE87EF08-1F10-4D4D-B579-83B824574017}"/>
    <dgm:cxn modelId="{8EB89F90-2643-4A41-877A-D8F62DDFF99A}" srcId="{35EE855F-F864-4783-A0BD-5684E3806D00}" destId="{49025ACB-2A7C-4296-9EBC-7FC2EE4AD732}" srcOrd="1" destOrd="0" parTransId="{478F26AA-5D68-414B-AAA1-2EF3A892DF5A}" sibTransId="{0E678A78-C548-43F2-9646-11118AEC1BF2}"/>
    <dgm:cxn modelId="{B9C0AAA3-2875-4BE2-992E-7FC11BAACD3F}" type="presOf" srcId="{3269CE80-539F-433C-9B46-D0BFFB399CE4}" destId="{D21CEFF4-14FC-45B5-857B-87AC569D366E}" srcOrd="0" destOrd="1" presId="urn:microsoft.com/office/officeart/2018/5/layout/CenteredIconLabelDescriptionList"/>
    <dgm:cxn modelId="{ACC4D5A8-9158-440B-948F-BB547989EB59}" srcId="{49025ACB-2A7C-4296-9EBC-7FC2EE4AD732}" destId="{04045FD4-24A6-49BB-8258-6DF9ADA762F3}" srcOrd="0" destOrd="0" parTransId="{E0A26094-E646-465D-A306-5AB88F408F7D}" sibTransId="{79045937-4A1E-4082-A84E-6FCA34AFDF7F}"/>
    <dgm:cxn modelId="{7AA2EBB0-1A3F-4E1F-A491-9C0E66BBD874}" srcId="{35EE855F-F864-4783-A0BD-5684E3806D00}" destId="{4C879044-0460-4F67-8D52-1BD2533FF423}" srcOrd="0" destOrd="0" parTransId="{F6BC67C6-2218-4BAD-82DF-1340CFE2523A}" sibTransId="{80BFB0CD-069F-482D-A92F-BA7C2E76AD13}"/>
    <dgm:cxn modelId="{7E744BB2-AF7E-4876-B1A7-DE365A2441DE}" srcId="{49025ACB-2A7C-4296-9EBC-7FC2EE4AD732}" destId="{D78BAB16-0ACA-416A-9AA6-D12CED33EC6B}" srcOrd="1" destOrd="0" parTransId="{2E33EF50-1CDC-4D38-A345-8371D0A9DA84}" sibTransId="{B4885DBA-3A9D-4B90-B6C9-0A27D758CBA1}"/>
    <dgm:cxn modelId="{5DD4E9B2-642E-432A-B4EF-CBA6C02BFDE7}" type="presOf" srcId="{04045FD4-24A6-49BB-8258-6DF9ADA762F3}" destId="{BE25BA68-A0F0-4836-9308-14FFBB1D9D71}" srcOrd="0" destOrd="0" presId="urn:microsoft.com/office/officeart/2018/5/layout/CenteredIconLabelDescriptionList"/>
    <dgm:cxn modelId="{0B3A00C8-5A2C-4302-B260-06B72EC97240}" type="presOf" srcId="{1F328849-A5A8-4198-85FC-17BA2286D6A6}" destId="{D21CEFF4-14FC-45B5-857B-87AC569D366E}" srcOrd="0" destOrd="2" presId="urn:microsoft.com/office/officeart/2018/5/layout/CenteredIconLabelDescriptionList"/>
    <dgm:cxn modelId="{FCC360D8-8619-4E60-B447-863994B44ECE}" type="presOf" srcId="{35EE855F-F864-4783-A0BD-5684E3806D00}" destId="{1AFDEE76-F737-4ADC-BF07-9C1A2B2B1467}" srcOrd="0" destOrd="0" presId="urn:microsoft.com/office/officeart/2018/5/layout/CenteredIconLabelDescriptionList"/>
    <dgm:cxn modelId="{A17813F0-F551-471C-AC5C-FC32224B2864}" type="presOf" srcId="{49025ACB-2A7C-4296-9EBC-7FC2EE4AD732}" destId="{72C75E04-2214-48DE-886F-261317BEE6C6}" srcOrd="0" destOrd="0" presId="urn:microsoft.com/office/officeart/2018/5/layout/CenteredIconLabelDescriptionList"/>
    <dgm:cxn modelId="{B76EE3FF-1EB2-40B6-A728-595B871836FA}" type="presOf" srcId="{D78BAB16-0ACA-416A-9AA6-D12CED33EC6B}" destId="{BE25BA68-A0F0-4836-9308-14FFBB1D9D71}" srcOrd="0" destOrd="1" presId="urn:microsoft.com/office/officeart/2018/5/layout/CenteredIconLabelDescriptionList"/>
    <dgm:cxn modelId="{181460BC-7458-496E-89A2-3C2A74C127E8}" type="presParOf" srcId="{1AFDEE76-F737-4ADC-BF07-9C1A2B2B1467}" destId="{001176D0-58EA-4AE9-871B-C39846EF3C93}" srcOrd="0" destOrd="0" presId="urn:microsoft.com/office/officeart/2018/5/layout/CenteredIconLabelDescriptionList"/>
    <dgm:cxn modelId="{0575D1C8-D250-4443-8B99-F80CB7ABC7F8}" type="presParOf" srcId="{001176D0-58EA-4AE9-871B-C39846EF3C93}" destId="{F46522B0-6FD6-49BE-86D1-D19F1AFACCF2}" srcOrd="0" destOrd="0" presId="urn:microsoft.com/office/officeart/2018/5/layout/CenteredIconLabelDescriptionList"/>
    <dgm:cxn modelId="{26EE9DA6-EA69-4B1C-B2E2-F02CC9037D8C}" type="presParOf" srcId="{001176D0-58EA-4AE9-871B-C39846EF3C93}" destId="{959615EC-B18B-4632-ABAE-65DB6FCD6D51}" srcOrd="1" destOrd="0" presId="urn:microsoft.com/office/officeart/2018/5/layout/CenteredIconLabelDescriptionList"/>
    <dgm:cxn modelId="{24A27F1B-2BF7-44E9-952B-9626205536F0}" type="presParOf" srcId="{001176D0-58EA-4AE9-871B-C39846EF3C93}" destId="{FEA39912-4C38-4D80-AC6A-742DD3E60C1C}" srcOrd="2" destOrd="0" presId="urn:microsoft.com/office/officeart/2018/5/layout/CenteredIconLabelDescriptionList"/>
    <dgm:cxn modelId="{C8C26828-0F8C-48D9-ACDC-2109839DA111}" type="presParOf" srcId="{001176D0-58EA-4AE9-871B-C39846EF3C93}" destId="{81E2AF1C-76A5-4105-878F-CAB03679C184}" srcOrd="3" destOrd="0" presId="urn:microsoft.com/office/officeart/2018/5/layout/CenteredIconLabelDescriptionList"/>
    <dgm:cxn modelId="{28B744E9-81A6-4A03-A27F-94E051001CF8}" type="presParOf" srcId="{001176D0-58EA-4AE9-871B-C39846EF3C93}" destId="{D21CEFF4-14FC-45B5-857B-87AC569D366E}" srcOrd="4" destOrd="0" presId="urn:microsoft.com/office/officeart/2018/5/layout/CenteredIconLabelDescriptionList"/>
    <dgm:cxn modelId="{C8004CD3-BDC7-4D0A-88A5-92954516078E}" type="presParOf" srcId="{1AFDEE76-F737-4ADC-BF07-9C1A2B2B1467}" destId="{FAAE3F76-02B0-411F-98A9-D41AB731A487}" srcOrd="1" destOrd="0" presId="urn:microsoft.com/office/officeart/2018/5/layout/CenteredIconLabelDescriptionList"/>
    <dgm:cxn modelId="{70AB5F67-B2B0-445E-AF82-74B6816464BD}" type="presParOf" srcId="{1AFDEE76-F737-4ADC-BF07-9C1A2B2B1467}" destId="{D3E5A159-EE52-4BC8-91F9-F292C10479DF}" srcOrd="2" destOrd="0" presId="urn:microsoft.com/office/officeart/2018/5/layout/CenteredIconLabelDescriptionList"/>
    <dgm:cxn modelId="{46CE66CC-A797-4B41-9959-FD5FA58E2A0A}" type="presParOf" srcId="{D3E5A159-EE52-4BC8-91F9-F292C10479DF}" destId="{2993D9FF-A264-42E3-9562-7284C18A4CE3}" srcOrd="0" destOrd="0" presId="urn:microsoft.com/office/officeart/2018/5/layout/CenteredIconLabelDescriptionList"/>
    <dgm:cxn modelId="{FFDB1143-3069-41A9-812D-E60C9BD56375}" type="presParOf" srcId="{D3E5A159-EE52-4BC8-91F9-F292C10479DF}" destId="{709E1796-874C-42E9-86C0-2920E66E708D}" srcOrd="1" destOrd="0" presId="urn:microsoft.com/office/officeart/2018/5/layout/CenteredIconLabelDescriptionList"/>
    <dgm:cxn modelId="{FA757B34-A7DC-4FC6-A877-5B47FC3FD44D}" type="presParOf" srcId="{D3E5A159-EE52-4BC8-91F9-F292C10479DF}" destId="{72C75E04-2214-48DE-886F-261317BEE6C6}" srcOrd="2" destOrd="0" presId="urn:microsoft.com/office/officeart/2018/5/layout/CenteredIconLabelDescriptionList"/>
    <dgm:cxn modelId="{C8BEE4D4-D8CA-4A77-8F2F-09B5F0985048}" type="presParOf" srcId="{D3E5A159-EE52-4BC8-91F9-F292C10479DF}" destId="{BCFF5182-4222-404E-84D3-BA0A3779E402}" srcOrd="3" destOrd="0" presId="urn:microsoft.com/office/officeart/2018/5/layout/CenteredIconLabelDescriptionList"/>
    <dgm:cxn modelId="{C4F2B1DD-00D6-4D05-977E-9C63A81543CF}" type="presParOf" srcId="{D3E5A159-EE52-4BC8-91F9-F292C10479DF}" destId="{BE25BA68-A0F0-4836-9308-14FFBB1D9D71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6E0F06-849B-4EA2-BD70-0EBBE47F77DE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32F6F79-A3B8-4B5E-A212-F13386FFB5B4}">
      <dgm:prSet/>
      <dgm:spPr/>
      <dgm:t>
        <a:bodyPr/>
        <a:lstStyle/>
        <a:p>
          <a:pPr>
            <a:defRPr cap="all"/>
          </a:pPr>
          <a:r>
            <a:rPr lang="en-US" baseline="0"/>
            <a:t>Basic Usage</a:t>
          </a:r>
          <a:endParaRPr lang="en-US"/>
        </a:p>
      </dgm:t>
    </dgm:pt>
    <dgm:pt modelId="{9511A72E-ADC8-4585-A643-A73520432640}" type="parTrans" cxnId="{E0E7C530-5EF7-472F-AA9D-E74E08C2BFCD}">
      <dgm:prSet/>
      <dgm:spPr/>
      <dgm:t>
        <a:bodyPr/>
        <a:lstStyle/>
        <a:p>
          <a:endParaRPr lang="en-US"/>
        </a:p>
      </dgm:t>
    </dgm:pt>
    <dgm:pt modelId="{C9FC04CF-3B8E-4DED-8714-73D778436978}" type="sibTrans" cxnId="{E0E7C530-5EF7-472F-AA9D-E74E08C2BFCD}">
      <dgm:prSet/>
      <dgm:spPr/>
      <dgm:t>
        <a:bodyPr/>
        <a:lstStyle/>
        <a:p>
          <a:endParaRPr lang="en-US"/>
        </a:p>
      </dgm:t>
    </dgm:pt>
    <dgm:pt modelId="{4A3761C6-6907-4631-ACCF-31BF1E29194E}">
      <dgm:prSet/>
      <dgm:spPr/>
      <dgm:t>
        <a:bodyPr/>
        <a:lstStyle/>
        <a:p>
          <a:pPr>
            <a:defRPr cap="all"/>
          </a:pPr>
          <a:r>
            <a:rPr lang="en-US" baseline="0"/>
            <a:t>Development Specification</a:t>
          </a:r>
          <a:endParaRPr lang="en-US"/>
        </a:p>
      </dgm:t>
    </dgm:pt>
    <dgm:pt modelId="{04E408ED-8C6F-41A7-8FE7-807A5E92D80D}" type="parTrans" cxnId="{CAAAEE9E-71CF-42ED-97C5-4DF7AA22ABB9}">
      <dgm:prSet/>
      <dgm:spPr/>
      <dgm:t>
        <a:bodyPr/>
        <a:lstStyle/>
        <a:p>
          <a:endParaRPr lang="en-US"/>
        </a:p>
      </dgm:t>
    </dgm:pt>
    <dgm:pt modelId="{BEB1E628-0BB1-40A6-AD8D-1DA74426479D}" type="sibTrans" cxnId="{CAAAEE9E-71CF-42ED-97C5-4DF7AA22ABB9}">
      <dgm:prSet/>
      <dgm:spPr/>
      <dgm:t>
        <a:bodyPr/>
        <a:lstStyle/>
        <a:p>
          <a:endParaRPr lang="en-US"/>
        </a:p>
      </dgm:t>
    </dgm:pt>
    <dgm:pt modelId="{FB45B864-1258-4F9B-9AD6-518BEE1653D7}">
      <dgm:prSet/>
      <dgm:spPr/>
      <dgm:t>
        <a:bodyPr/>
        <a:lstStyle/>
        <a:p>
          <a:pPr>
            <a:defRPr cap="all"/>
          </a:pPr>
          <a:r>
            <a:rPr lang="en-US" baseline="0"/>
            <a:t>Support Aide</a:t>
          </a:r>
          <a:endParaRPr lang="en-US"/>
        </a:p>
      </dgm:t>
    </dgm:pt>
    <dgm:pt modelId="{793A75B4-5974-4ABC-8730-3041A0860D29}" type="parTrans" cxnId="{95B10099-ACCC-42FE-B62D-E1F130C0DE5D}">
      <dgm:prSet/>
      <dgm:spPr/>
      <dgm:t>
        <a:bodyPr/>
        <a:lstStyle/>
        <a:p>
          <a:endParaRPr lang="en-US"/>
        </a:p>
      </dgm:t>
    </dgm:pt>
    <dgm:pt modelId="{CEDFDA1A-CE85-4925-A99D-DAF6CEE6A611}" type="sibTrans" cxnId="{95B10099-ACCC-42FE-B62D-E1F130C0DE5D}">
      <dgm:prSet/>
      <dgm:spPr/>
      <dgm:t>
        <a:bodyPr/>
        <a:lstStyle/>
        <a:p>
          <a:endParaRPr lang="en-US"/>
        </a:p>
      </dgm:t>
    </dgm:pt>
    <dgm:pt modelId="{8A19F7B5-832B-4C4F-A7BC-1011E0509E2A}" type="pres">
      <dgm:prSet presAssocID="{816E0F06-849B-4EA2-BD70-0EBBE47F77DE}" presName="root" presStyleCnt="0">
        <dgm:presLayoutVars>
          <dgm:dir/>
          <dgm:resizeHandles val="exact"/>
        </dgm:presLayoutVars>
      </dgm:prSet>
      <dgm:spPr/>
    </dgm:pt>
    <dgm:pt modelId="{89DA968F-DA4B-4FEF-B877-3905ACCD4466}" type="pres">
      <dgm:prSet presAssocID="{132F6F79-A3B8-4B5E-A212-F13386FFB5B4}" presName="compNode" presStyleCnt="0"/>
      <dgm:spPr/>
    </dgm:pt>
    <dgm:pt modelId="{5BD7EF97-8D31-4338-92E6-FC732F9FC86E}" type="pres">
      <dgm:prSet presAssocID="{132F6F79-A3B8-4B5E-A212-F13386FFB5B4}" presName="iconBgRect" presStyleLbl="bgShp" presStyleIdx="0" presStyleCnt="3"/>
      <dgm:spPr/>
    </dgm:pt>
    <dgm:pt modelId="{E28621C7-2718-4930-AEF1-3C9B9EC98609}" type="pres">
      <dgm:prSet presAssocID="{132F6F79-A3B8-4B5E-A212-F13386FFB5B4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mart Phone"/>
        </a:ext>
      </dgm:extLst>
    </dgm:pt>
    <dgm:pt modelId="{4124A842-2D20-4563-A86C-82687FF42BAC}" type="pres">
      <dgm:prSet presAssocID="{132F6F79-A3B8-4B5E-A212-F13386FFB5B4}" presName="spaceRect" presStyleCnt="0"/>
      <dgm:spPr/>
    </dgm:pt>
    <dgm:pt modelId="{36E4BC4E-4F55-4B36-ABC1-B93F757FAC3A}" type="pres">
      <dgm:prSet presAssocID="{132F6F79-A3B8-4B5E-A212-F13386FFB5B4}" presName="textRect" presStyleLbl="revTx" presStyleIdx="0" presStyleCnt="3">
        <dgm:presLayoutVars>
          <dgm:chMax val="1"/>
          <dgm:chPref val="1"/>
        </dgm:presLayoutVars>
      </dgm:prSet>
      <dgm:spPr/>
    </dgm:pt>
    <dgm:pt modelId="{E40E837D-4CB1-4430-8D7E-5BF8D3A1C6C6}" type="pres">
      <dgm:prSet presAssocID="{C9FC04CF-3B8E-4DED-8714-73D778436978}" presName="sibTrans" presStyleCnt="0"/>
      <dgm:spPr/>
    </dgm:pt>
    <dgm:pt modelId="{9DE773B9-4FC6-49EF-9863-FD64C2FDC19A}" type="pres">
      <dgm:prSet presAssocID="{4A3761C6-6907-4631-ACCF-31BF1E29194E}" presName="compNode" presStyleCnt="0"/>
      <dgm:spPr/>
    </dgm:pt>
    <dgm:pt modelId="{ACA23068-8B90-49A8-9D7A-7CCEC8D3B32C}" type="pres">
      <dgm:prSet presAssocID="{4A3761C6-6907-4631-ACCF-31BF1E29194E}" presName="iconBgRect" presStyleLbl="bgShp" presStyleIdx="1" presStyleCnt="3"/>
      <dgm:spPr/>
    </dgm:pt>
    <dgm:pt modelId="{6107E147-BBD7-4143-BA0C-E109EA5F06E3}" type="pres">
      <dgm:prSet presAssocID="{4A3761C6-6907-4631-ACCF-31BF1E29194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470BA276-909D-45D9-BE51-7B49A61D32C2}" type="pres">
      <dgm:prSet presAssocID="{4A3761C6-6907-4631-ACCF-31BF1E29194E}" presName="spaceRect" presStyleCnt="0"/>
      <dgm:spPr/>
    </dgm:pt>
    <dgm:pt modelId="{6BA912EF-A11B-4B06-B666-3804943DBE5E}" type="pres">
      <dgm:prSet presAssocID="{4A3761C6-6907-4631-ACCF-31BF1E29194E}" presName="textRect" presStyleLbl="revTx" presStyleIdx="1" presStyleCnt="3">
        <dgm:presLayoutVars>
          <dgm:chMax val="1"/>
          <dgm:chPref val="1"/>
        </dgm:presLayoutVars>
      </dgm:prSet>
      <dgm:spPr/>
    </dgm:pt>
    <dgm:pt modelId="{DE07CDC0-294E-4876-98D0-90567D528856}" type="pres">
      <dgm:prSet presAssocID="{BEB1E628-0BB1-40A6-AD8D-1DA74426479D}" presName="sibTrans" presStyleCnt="0"/>
      <dgm:spPr/>
    </dgm:pt>
    <dgm:pt modelId="{C5556C52-4A03-4122-96C4-04C4AE4C763E}" type="pres">
      <dgm:prSet presAssocID="{FB45B864-1258-4F9B-9AD6-518BEE1653D7}" presName="compNode" presStyleCnt="0"/>
      <dgm:spPr/>
    </dgm:pt>
    <dgm:pt modelId="{351090A2-9C48-42C6-8813-DAC39AB1313A}" type="pres">
      <dgm:prSet presAssocID="{FB45B864-1258-4F9B-9AD6-518BEE1653D7}" presName="iconBgRect" presStyleLbl="bgShp" presStyleIdx="2" presStyleCnt="3"/>
      <dgm:spPr/>
    </dgm:pt>
    <dgm:pt modelId="{ADF33E7D-2B67-43DB-8E95-C6D82D43D538}" type="pres">
      <dgm:prSet presAssocID="{FB45B864-1258-4F9B-9AD6-518BEE1653D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ll center"/>
        </a:ext>
      </dgm:extLst>
    </dgm:pt>
    <dgm:pt modelId="{DFA754D9-0803-43F8-816E-59AC3BAFEE31}" type="pres">
      <dgm:prSet presAssocID="{FB45B864-1258-4F9B-9AD6-518BEE1653D7}" presName="spaceRect" presStyleCnt="0"/>
      <dgm:spPr/>
    </dgm:pt>
    <dgm:pt modelId="{CE42ABCF-98CD-432C-920D-7C288EB5689D}" type="pres">
      <dgm:prSet presAssocID="{FB45B864-1258-4F9B-9AD6-518BEE1653D7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96F0190F-32CF-4BE7-A6EA-F79E3DB6DACB}" type="presOf" srcId="{FB45B864-1258-4F9B-9AD6-518BEE1653D7}" destId="{CE42ABCF-98CD-432C-920D-7C288EB5689D}" srcOrd="0" destOrd="0" presId="urn:microsoft.com/office/officeart/2018/5/layout/IconCircleLabelList"/>
    <dgm:cxn modelId="{E0E7C530-5EF7-472F-AA9D-E74E08C2BFCD}" srcId="{816E0F06-849B-4EA2-BD70-0EBBE47F77DE}" destId="{132F6F79-A3B8-4B5E-A212-F13386FFB5B4}" srcOrd="0" destOrd="0" parTransId="{9511A72E-ADC8-4585-A643-A73520432640}" sibTransId="{C9FC04CF-3B8E-4DED-8714-73D778436978}"/>
    <dgm:cxn modelId="{56019052-90A3-4D5E-B303-FB0EB1ABACC7}" type="presOf" srcId="{4A3761C6-6907-4631-ACCF-31BF1E29194E}" destId="{6BA912EF-A11B-4B06-B666-3804943DBE5E}" srcOrd="0" destOrd="0" presId="urn:microsoft.com/office/officeart/2018/5/layout/IconCircleLabelList"/>
    <dgm:cxn modelId="{7E2E7F54-CFF6-4A9F-B0D4-81C3A394B3A4}" type="presOf" srcId="{816E0F06-849B-4EA2-BD70-0EBBE47F77DE}" destId="{8A19F7B5-832B-4C4F-A7BC-1011E0509E2A}" srcOrd="0" destOrd="0" presId="urn:microsoft.com/office/officeart/2018/5/layout/IconCircleLabelList"/>
    <dgm:cxn modelId="{18239496-0B05-4EB9-BC51-B91E7EF96CF4}" type="presOf" srcId="{132F6F79-A3B8-4B5E-A212-F13386FFB5B4}" destId="{36E4BC4E-4F55-4B36-ABC1-B93F757FAC3A}" srcOrd="0" destOrd="0" presId="urn:microsoft.com/office/officeart/2018/5/layout/IconCircleLabelList"/>
    <dgm:cxn modelId="{95B10099-ACCC-42FE-B62D-E1F130C0DE5D}" srcId="{816E0F06-849B-4EA2-BD70-0EBBE47F77DE}" destId="{FB45B864-1258-4F9B-9AD6-518BEE1653D7}" srcOrd="2" destOrd="0" parTransId="{793A75B4-5974-4ABC-8730-3041A0860D29}" sibTransId="{CEDFDA1A-CE85-4925-A99D-DAF6CEE6A611}"/>
    <dgm:cxn modelId="{CAAAEE9E-71CF-42ED-97C5-4DF7AA22ABB9}" srcId="{816E0F06-849B-4EA2-BD70-0EBBE47F77DE}" destId="{4A3761C6-6907-4631-ACCF-31BF1E29194E}" srcOrd="1" destOrd="0" parTransId="{04E408ED-8C6F-41A7-8FE7-807A5E92D80D}" sibTransId="{BEB1E628-0BB1-40A6-AD8D-1DA74426479D}"/>
    <dgm:cxn modelId="{EDEBAC52-8C8B-41B8-A1BF-4F6FBE090A7E}" type="presParOf" srcId="{8A19F7B5-832B-4C4F-A7BC-1011E0509E2A}" destId="{89DA968F-DA4B-4FEF-B877-3905ACCD4466}" srcOrd="0" destOrd="0" presId="urn:microsoft.com/office/officeart/2018/5/layout/IconCircleLabelList"/>
    <dgm:cxn modelId="{49A2ECF6-F7DD-46D1-9F31-14F82BE70C16}" type="presParOf" srcId="{89DA968F-DA4B-4FEF-B877-3905ACCD4466}" destId="{5BD7EF97-8D31-4338-92E6-FC732F9FC86E}" srcOrd="0" destOrd="0" presId="urn:microsoft.com/office/officeart/2018/5/layout/IconCircleLabelList"/>
    <dgm:cxn modelId="{3799ACEF-56C0-4334-9E14-3C3A3C42B419}" type="presParOf" srcId="{89DA968F-DA4B-4FEF-B877-3905ACCD4466}" destId="{E28621C7-2718-4930-AEF1-3C9B9EC98609}" srcOrd="1" destOrd="0" presId="urn:microsoft.com/office/officeart/2018/5/layout/IconCircleLabelList"/>
    <dgm:cxn modelId="{5AFB2B0A-AD36-438B-928A-C06EC50465AD}" type="presParOf" srcId="{89DA968F-DA4B-4FEF-B877-3905ACCD4466}" destId="{4124A842-2D20-4563-A86C-82687FF42BAC}" srcOrd="2" destOrd="0" presId="urn:microsoft.com/office/officeart/2018/5/layout/IconCircleLabelList"/>
    <dgm:cxn modelId="{684DF8A7-AF90-41AD-8289-C2F6CA543629}" type="presParOf" srcId="{89DA968F-DA4B-4FEF-B877-3905ACCD4466}" destId="{36E4BC4E-4F55-4B36-ABC1-B93F757FAC3A}" srcOrd="3" destOrd="0" presId="urn:microsoft.com/office/officeart/2018/5/layout/IconCircleLabelList"/>
    <dgm:cxn modelId="{0A2355C3-14A5-4831-9602-2CAD990493C0}" type="presParOf" srcId="{8A19F7B5-832B-4C4F-A7BC-1011E0509E2A}" destId="{E40E837D-4CB1-4430-8D7E-5BF8D3A1C6C6}" srcOrd="1" destOrd="0" presId="urn:microsoft.com/office/officeart/2018/5/layout/IconCircleLabelList"/>
    <dgm:cxn modelId="{41CB3B9D-66CA-4F51-983E-AEF614475B04}" type="presParOf" srcId="{8A19F7B5-832B-4C4F-A7BC-1011E0509E2A}" destId="{9DE773B9-4FC6-49EF-9863-FD64C2FDC19A}" srcOrd="2" destOrd="0" presId="urn:microsoft.com/office/officeart/2018/5/layout/IconCircleLabelList"/>
    <dgm:cxn modelId="{0239ECC2-745D-461A-8225-94272CD1DB35}" type="presParOf" srcId="{9DE773B9-4FC6-49EF-9863-FD64C2FDC19A}" destId="{ACA23068-8B90-49A8-9D7A-7CCEC8D3B32C}" srcOrd="0" destOrd="0" presId="urn:microsoft.com/office/officeart/2018/5/layout/IconCircleLabelList"/>
    <dgm:cxn modelId="{ABA2C167-B1D6-4ECB-B54B-B1027DF846A0}" type="presParOf" srcId="{9DE773B9-4FC6-49EF-9863-FD64C2FDC19A}" destId="{6107E147-BBD7-4143-BA0C-E109EA5F06E3}" srcOrd="1" destOrd="0" presId="urn:microsoft.com/office/officeart/2018/5/layout/IconCircleLabelList"/>
    <dgm:cxn modelId="{233FF4C2-BE34-4F5E-B647-A15EE9A74DF8}" type="presParOf" srcId="{9DE773B9-4FC6-49EF-9863-FD64C2FDC19A}" destId="{470BA276-909D-45D9-BE51-7B49A61D32C2}" srcOrd="2" destOrd="0" presId="urn:microsoft.com/office/officeart/2018/5/layout/IconCircleLabelList"/>
    <dgm:cxn modelId="{815033F7-4C3D-4695-85A9-062D60B433A0}" type="presParOf" srcId="{9DE773B9-4FC6-49EF-9863-FD64C2FDC19A}" destId="{6BA912EF-A11B-4B06-B666-3804943DBE5E}" srcOrd="3" destOrd="0" presId="urn:microsoft.com/office/officeart/2018/5/layout/IconCircleLabelList"/>
    <dgm:cxn modelId="{799D6D60-CBB1-467A-838B-B798367F267E}" type="presParOf" srcId="{8A19F7B5-832B-4C4F-A7BC-1011E0509E2A}" destId="{DE07CDC0-294E-4876-98D0-90567D528856}" srcOrd="3" destOrd="0" presId="urn:microsoft.com/office/officeart/2018/5/layout/IconCircleLabelList"/>
    <dgm:cxn modelId="{3669329E-7575-40D3-A199-C9DAE671DD43}" type="presParOf" srcId="{8A19F7B5-832B-4C4F-A7BC-1011E0509E2A}" destId="{C5556C52-4A03-4122-96C4-04C4AE4C763E}" srcOrd="4" destOrd="0" presId="urn:microsoft.com/office/officeart/2018/5/layout/IconCircleLabelList"/>
    <dgm:cxn modelId="{64DCBCA4-EA63-4E04-8F3E-4372C3730510}" type="presParOf" srcId="{C5556C52-4A03-4122-96C4-04C4AE4C763E}" destId="{351090A2-9C48-42C6-8813-DAC39AB1313A}" srcOrd="0" destOrd="0" presId="urn:microsoft.com/office/officeart/2018/5/layout/IconCircleLabelList"/>
    <dgm:cxn modelId="{734489E6-1E24-4E84-8E5B-C940F50CA382}" type="presParOf" srcId="{C5556C52-4A03-4122-96C4-04C4AE4C763E}" destId="{ADF33E7D-2B67-43DB-8E95-C6D82D43D538}" srcOrd="1" destOrd="0" presId="urn:microsoft.com/office/officeart/2018/5/layout/IconCircleLabelList"/>
    <dgm:cxn modelId="{617E0CEB-7C39-4887-949F-0308779BCFEF}" type="presParOf" srcId="{C5556C52-4A03-4122-96C4-04C4AE4C763E}" destId="{DFA754D9-0803-43F8-816E-59AC3BAFEE31}" srcOrd="2" destOrd="0" presId="urn:microsoft.com/office/officeart/2018/5/layout/IconCircleLabelList"/>
    <dgm:cxn modelId="{96B69769-E365-4B6B-B61C-7A8D47A44810}" type="presParOf" srcId="{C5556C52-4A03-4122-96C4-04C4AE4C763E}" destId="{CE42ABCF-98CD-432C-920D-7C288EB5689D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C844584-0DDF-49BA-8A4F-A4EB49CA76A5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592C971-F4F4-4BED-8AC2-FAFA940ADC3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Structuring Tests for Maintainability</a:t>
          </a:r>
          <a:endParaRPr lang="en-US"/>
        </a:p>
      </dgm:t>
    </dgm:pt>
    <dgm:pt modelId="{4C332990-2AF2-400E-A565-E87827CA6B22}" type="parTrans" cxnId="{1587D9F5-F9AA-4C43-9EEA-16F29F0B9D38}">
      <dgm:prSet/>
      <dgm:spPr/>
      <dgm:t>
        <a:bodyPr/>
        <a:lstStyle/>
        <a:p>
          <a:endParaRPr lang="en-US"/>
        </a:p>
      </dgm:t>
    </dgm:pt>
    <dgm:pt modelId="{71115317-2F54-4B7E-BAD3-B19F6F584FB5}" type="sibTrans" cxnId="{1587D9F5-F9AA-4C43-9EEA-16F29F0B9D38}">
      <dgm:prSet/>
      <dgm:spPr/>
      <dgm:t>
        <a:bodyPr/>
        <a:lstStyle/>
        <a:p>
          <a:endParaRPr lang="en-US"/>
        </a:p>
      </dgm:t>
    </dgm:pt>
    <dgm:pt modelId="{686AD643-883C-4761-9CCF-AD5203257F9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Breaking down large workflows</a:t>
          </a:r>
          <a:endParaRPr lang="en-US"/>
        </a:p>
      </dgm:t>
    </dgm:pt>
    <dgm:pt modelId="{71360B56-E3F3-4F28-B26A-CD4FAAA2CBD7}" type="parTrans" cxnId="{EFB77E8D-0B0B-4573-8873-305255290673}">
      <dgm:prSet/>
      <dgm:spPr/>
      <dgm:t>
        <a:bodyPr/>
        <a:lstStyle/>
        <a:p>
          <a:endParaRPr lang="en-US"/>
        </a:p>
      </dgm:t>
    </dgm:pt>
    <dgm:pt modelId="{D5D92D65-A399-4BCF-B852-7D25D0C3034C}" type="sibTrans" cxnId="{EFB77E8D-0B0B-4573-8873-305255290673}">
      <dgm:prSet/>
      <dgm:spPr/>
      <dgm:t>
        <a:bodyPr/>
        <a:lstStyle/>
        <a:p>
          <a:endParaRPr lang="en-US"/>
        </a:p>
      </dgm:t>
    </dgm:pt>
    <dgm:pt modelId="{CE08D8C7-22EE-4276-B99C-BC5ED1005C5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Creating reusable scripts</a:t>
          </a:r>
          <a:endParaRPr lang="en-US"/>
        </a:p>
      </dgm:t>
    </dgm:pt>
    <dgm:pt modelId="{8EC82EA5-3F7A-4986-9E5D-EDA95B2D61EF}" type="parTrans" cxnId="{B84B8DDA-9DDB-45B4-9594-D0440F391D89}">
      <dgm:prSet/>
      <dgm:spPr/>
      <dgm:t>
        <a:bodyPr/>
        <a:lstStyle/>
        <a:p>
          <a:endParaRPr lang="en-US"/>
        </a:p>
      </dgm:t>
    </dgm:pt>
    <dgm:pt modelId="{43A6186D-63B0-4C75-A006-C6B3F214037C}" type="sibTrans" cxnId="{B84B8DDA-9DDB-45B4-9594-D0440F391D89}">
      <dgm:prSet/>
      <dgm:spPr/>
      <dgm:t>
        <a:bodyPr/>
        <a:lstStyle/>
        <a:p>
          <a:endParaRPr lang="en-US"/>
        </a:p>
      </dgm:t>
    </dgm:pt>
    <dgm:pt modelId="{76D45BDC-A1B7-4754-91E7-AF196F8AF6C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Limitations to Be Aware Of</a:t>
          </a:r>
          <a:endParaRPr lang="en-US"/>
        </a:p>
      </dgm:t>
    </dgm:pt>
    <dgm:pt modelId="{018A2A3C-B1BE-47E4-8F72-2685AB0BD3DE}" type="parTrans" cxnId="{81A4AC75-B971-49D3-BA31-E89151C26DAE}">
      <dgm:prSet/>
      <dgm:spPr/>
      <dgm:t>
        <a:bodyPr/>
        <a:lstStyle/>
        <a:p>
          <a:endParaRPr lang="en-US"/>
        </a:p>
      </dgm:t>
    </dgm:pt>
    <dgm:pt modelId="{F3D220A1-8582-4480-BF89-05C730796FEA}" type="sibTrans" cxnId="{81A4AC75-B971-49D3-BA31-E89151C26DAE}">
      <dgm:prSet/>
      <dgm:spPr/>
      <dgm:t>
        <a:bodyPr/>
        <a:lstStyle/>
        <a:p>
          <a:endParaRPr lang="en-US"/>
        </a:p>
      </dgm:t>
    </dgm:pt>
    <dgm:pt modelId="{5C4E3DE7-D5C6-48F2-AE20-AAC2FA8FEED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Unsupported elements (Control Add-ins, embedded Power BI)</a:t>
          </a:r>
          <a:endParaRPr lang="en-US"/>
        </a:p>
      </dgm:t>
    </dgm:pt>
    <dgm:pt modelId="{B2AF6D5A-76AF-410E-9F90-254E89D0EB4C}" type="parTrans" cxnId="{2ABF6DC7-BCC1-4027-87A5-7BC67524A4C8}">
      <dgm:prSet/>
      <dgm:spPr/>
      <dgm:t>
        <a:bodyPr/>
        <a:lstStyle/>
        <a:p>
          <a:endParaRPr lang="en-US"/>
        </a:p>
      </dgm:t>
    </dgm:pt>
    <dgm:pt modelId="{B7846FF8-57D6-44CE-8ED5-EC0AC65771B9}" type="sibTrans" cxnId="{2ABF6DC7-BCC1-4027-87A5-7BC67524A4C8}">
      <dgm:prSet/>
      <dgm:spPr/>
      <dgm:t>
        <a:bodyPr/>
        <a:lstStyle/>
        <a:p>
          <a:endParaRPr lang="en-US"/>
        </a:p>
      </dgm:t>
    </dgm:pt>
    <dgm:pt modelId="{B35EBA1A-2989-4A23-9F5E-DF093CCA63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Multi-line selections</a:t>
          </a:r>
          <a:endParaRPr lang="en-US"/>
        </a:p>
      </dgm:t>
    </dgm:pt>
    <dgm:pt modelId="{390D4B7E-1066-436A-8474-4699A59CF95A}" type="parTrans" cxnId="{5431E14C-EE0A-4960-B860-3A29CB26A0AE}">
      <dgm:prSet/>
      <dgm:spPr/>
      <dgm:t>
        <a:bodyPr/>
        <a:lstStyle/>
        <a:p>
          <a:endParaRPr lang="en-US"/>
        </a:p>
      </dgm:t>
    </dgm:pt>
    <dgm:pt modelId="{96D1D43B-9EA7-4E28-A4BC-2B681FF919D8}" type="sibTrans" cxnId="{5431E14C-EE0A-4960-B860-3A29CB26A0AE}">
      <dgm:prSet/>
      <dgm:spPr/>
      <dgm:t>
        <a:bodyPr/>
        <a:lstStyle/>
        <a:p>
          <a:endParaRPr lang="en-US"/>
        </a:p>
      </dgm:t>
    </dgm:pt>
    <dgm:pt modelId="{F4D19968-6EBF-4070-90E2-9D2AEC125F3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Tips for Reliable Test Execution</a:t>
          </a:r>
          <a:endParaRPr lang="en-US"/>
        </a:p>
      </dgm:t>
    </dgm:pt>
    <dgm:pt modelId="{47B16B2A-1214-4DC2-A959-D3E6B181DC61}" type="parTrans" cxnId="{0C957076-8A18-4389-888C-B265F1FA0F5C}">
      <dgm:prSet/>
      <dgm:spPr/>
      <dgm:t>
        <a:bodyPr/>
        <a:lstStyle/>
        <a:p>
          <a:endParaRPr lang="en-US"/>
        </a:p>
      </dgm:t>
    </dgm:pt>
    <dgm:pt modelId="{51C685E0-D16D-44BB-A60D-FC592322E2F5}" type="sibTrans" cxnId="{0C957076-8A18-4389-888C-B265F1FA0F5C}">
      <dgm:prSet/>
      <dgm:spPr/>
      <dgm:t>
        <a:bodyPr/>
        <a:lstStyle/>
        <a:p>
          <a:endParaRPr lang="en-US"/>
        </a:p>
      </dgm:t>
    </dgm:pt>
    <dgm:pt modelId="{185C91E2-92DB-420F-892A-B21A905A9EB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Using stable data inputs</a:t>
          </a:r>
          <a:endParaRPr lang="en-US"/>
        </a:p>
      </dgm:t>
    </dgm:pt>
    <dgm:pt modelId="{A27CABA2-4DAD-4DF6-80DD-5233FF5D10CE}" type="parTrans" cxnId="{B80755FF-CF42-4D41-9D43-6CDDCA4C657A}">
      <dgm:prSet/>
      <dgm:spPr/>
      <dgm:t>
        <a:bodyPr/>
        <a:lstStyle/>
        <a:p>
          <a:endParaRPr lang="en-US"/>
        </a:p>
      </dgm:t>
    </dgm:pt>
    <dgm:pt modelId="{B9DA969D-FFFE-4AB1-B80A-A2104CF95384}" type="sibTrans" cxnId="{B80755FF-CF42-4D41-9D43-6CDDCA4C657A}">
      <dgm:prSet/>
      <dgm:spPr/>
      <dgm:t>
        <a:bodyPr/>
        <a:lstStyle/>
        <a:p>
          <a:endParaRPr lang="en-US"/>
        </a:p>
      </dgm:t>
    </dgm:pt>
    <dgm:pt modelId="{2AB365C8-C344-4548-B8D7-F7F88AE12252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Avoiding hardcoded values</a:t>
          </a:r>
          <a:endParaRPr lang="en-US"/>
        </a:p>
      </dgm:t>
    </dgm:pt>
    <dgm:pt modelId="{0C409EA0-D359-4727-9E30-EAE49B55B4DE}" type="parTrans" cxnId="{622644F1-582D-438E-9EEA-003FB342A8EF}">
      <dgm:prSet/>
      <dgm:spPr/>
      <dgm:t>
        <a:bodyPr/>
        <a:lstStyle/>
        <a:p>
          <a:endParaRPr lang="en-US"/>
        </a:p>
      </dgm:t>
    </dgm:pt>
    <dgm:pt modelId="{1F5D0CF2-9C55-4A1E-B5BD-3104705C0402}" type="sibTrans" cxnId="{622644F1-582D-438E-9EEA-003FB342A8EF}">
      <dgm:prSet/>
      <dgm:spPr/>
      <dgm:t>
        <a:bodyPr/>
        <a:lstStyle/>
        <a:p>
          <a:endParaRPr lang="en-US"/>
        </a:p>
      </dgm:t>
    </dgm:pt>
    <dgm:pt modelId="{9DEDC0F0-F240-40CD-A29A-91ACCB105230}" type="pres">
      <dgm:prSet presAssocID="{5C844584-0DDF-49BA-8A4F-A4EB49CA76A5}" presName="root" presStyleCnt="0">
        <dgm:presLayoutVars>
          <dgm:dir/>
          <dgm:resizeHandles val="exact"/>
        </dgm:presLayoutVars>
      </dgm:prSet>
      <dgm:spPr/>
    </dgm:pt>
    <dgm:pt modelId="{0E229DB5-DD68-45CC-8F9F-449F00828409}" type="pres">
      <dgm:prSet presAssocID="{4592C971-F4F4-4BED-8AC2-FAFA940ADC3C}" presName="compNode" presStyleCnt="0"/>
      <dgm:spPr/>
    </dgm:pt>
    <dgm:pt modelId="{28918E1A-3B3D-4DCB-A943-F7707534EF46}" type="pres">
      <dgm:prSet presAssocID="{4592C971-F4F4-4BED-8AC2-FAFA940ADC3C}" presName="bgRect" presStyleLbl="bgShp" presStyleIdx="0" presStyleCnt="3"/>
      <dgm:spPr/>
    </dgm:pt>
    <dgm:pt modelId="{2BFFE00E-CAED-4679-A094-8FD709D28E8F}" type="pres">
      <dgm:prSet presAssocID="{4592C971-F4F4-4BED-8AC2-FAFA940ADC3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ears"/>
        </a:ext>
      </dgm:extLst>
    </dgm:pt>
    <dgm:pt modelId="{13618EF6-2B5A-40AB-9DB7-F67ED65C0455}" type="pres">
      <dgm:prSet presAssocID="{4592C971-F4F4-4BED-8AC2-FAFA940ADC3C}" presName="spaceRect" presStyleCnt="0"/>
      <dgm:spPr/>
    </dgm:pt>
    <dgm:pt modelId="{426D0373-7221-4A71-BD38-9D553D5AF70B}" type="pres">
      <dgm:prSet presAssocID="{4592C971-F4F4-4BED-8AC2-FAFA940ADC3C}" presName="parTx" presStyleLbl="revTx" presStyleIdx="0" presStyleCnt="6">
        <dgm:presLayoutVars>
          <dgm:chMax val="0"/>
          <dgm:chPref val="0"/>
        </dgm:presLayoutVars>
      </dgm:prSet>
      <dgm:spPr/>
    </dgm:pt>
    <dgm:pt modelId="{B918D175-744E-49AA-80A4-B82A36CE3B1D}" type="pres">
      <dgm:prSet presAssocID="{4592C971-F4F4-4BED-8AC2-FAFA940ADC3C}" presName="desTx" presStyleLbl="revTx" presStyleIdx="1" presStyleCnt="6">
        <dgm:presLayoutVars/>
      </dgm:prSet>
      <dgm:spPr/>
    </dgm:pt>
    <dgm:pt modelId="{D544BDF7-5764-4C53-9BF6-3461DA5AD4B7}" type="pres">
      <dgm:prSet presAssocID="{71115317-2F54-4B7E-BAD3-B19F6F584FB5}" presName="sibTrans" presStyleCnt="0"/>
      <dgm:spPr/>
    </dgm:pt>
    <dgm:pt modelId="{74C29F0E-4529-49C2-B24F-53B7D91A25B3}" type="pres">
      <dgm:prSet presAssocID="{76D45BDC-A1B7-4754-91E7-AF196F8AF6CE}" presName="compNode" presStyleCnt="0"/>
      <dgm:spPr/>
    </dgm:pt>
    <dgm:pt modelId="{82D29B44-5C47-461B-A720-C134F16604AA}" type="pres">
      <dgm:prSet presAssocID="{76D45BDC-A1B7-4754-91E7-AF196F8AF6CE}" presName="bgRect" presStyleLbl="bgShp" presStyleIdx="1" presStyleCnt="3"/>
      <dgm:spPr/>
    </dgm:pt>
    <dgm:pt modelId="{D3583EDE-69DE-41FE-A291-C5C129ACEE1F}" type="pres">
      <dgm:prSet presAssocID="{76D45BDC-A1B7-4754-91E7-AF196F8AF6CE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obot"/>
        </a:ext>
      </dgm:extLst>
    </dgm:pt>
    <dgm:pt modelId="{6EED8560-62FF-4C53-A672-7BE94437C68B}" type="pres">
      <dgm:prSet presAssocID="{76D45BDC-A1B7-4754-91E7-AF196F8AF6CE}" presName="spaceRect" presStyleCnt="0"/>
      <dgm:spPr/>
    </dgm:pt>
    <dgm:pt modelId="{73C1B368-6891-4BE7-A7E9-752B9411C174}" type="pres">
      <dgm:prSet presAssocID="{76D45BDC-A1B7-4754-91E7-AF196F8AF6CE}" presName="parTx" presStyleLbl="revTx" presStyleIdx="2" presStyleCnt="6">
        <dgm:presLayoutVars>
          <dgm:chMax val="0"/>
          <dgm:chPref val="0"/>
        </dgm:presLayoutVars>
      </dgm:prSet>
      <dgm:spPr/>
    </dgm:pt>
    <dgm:pt modelId="{CBF6EC11-E91D-40CB-8B2D-26544680D3C8}" type="pres">
      <dgm:prSet presAssocID="{76D45BDC-A1B7-4754-91E7-AF196F8AF6CE}" presName="desTx" presStyleLbl="revTx" presStyleIdx="3" presStyleCnt="6">
        <dgm:presLayoutVars/>
      </dgm:prSet>
      <dgm:spPr/>
    </dgm:pt>
    <dgm:pt modelId="{28932F00-5E4B-4D63-A5E8-63E60B201A29}" type="pres">
      <dgm:prSet presAssocID="{F3D220A1-8582-4480-BF89-05C730796FEA}" presName="sibTrans" presStyleCnt="0"/>
      <dgm:spPr/>
    </dgm:pt>
    <dgm:pt modelId="{D6DB2999-3E56-4252-BAFD-61E000FE1E5C}" type="pres">
      <dgm:prSet presAssocID="{F4D19968-6EBF-4070-90E2-9D2AEC125F37}" presName="compNode" presStyleCnt="0"/>
      <dgm:spPr/>
    </dgm:pt>
    <dgm:pt modelId="{FD373C3C-8DDE-4C7E-B55D-09302B9B60E5}" type="pres">
      <dgm:prSet presAssocID="{F4D19968-6EBF-4070-90E2-9D2AEC125F37}" presName="bgRect" presStyleLbl="bgShp" presStyleIdx="2" presStyleCnt="3"/>
      <dgm:spPr/>
    </dgm:pt>
    <dgm:pt modelId="{88886288-ED4A-4082-A376-3405567711CA}" type="pres">
      <dgm:prSet presAssocID="{F4D19968-6EBF-4070-90E2-9D2AEC125F3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ED019EBD-1DC2-443C-9762-894249AACD23}" type="pres">
      <dgm:prSet presAssocID="{F4D19968-6EBF-4070-90E2-9D2AEC125F37}" presName="spaceRect" presStyleCnt="0"/>
      <dgm:spPr/>
    </dgm:pt>
    <dgm:pt modelId="{919B97CA-3703-46A6-AC28-EA9FA23D2DC0}" type="pres">
      <dgm:prSet presAssocID="{F4D19968-6EBF-4070-90E2-9D2AEC125F37}" presName="parTx" presStyleLbl="revTx" presStyleIdx="4" presStyleCnt="6">
        <dgm:presLayoutVars>
          <dgm:chMax val="0"/>
          <dgm:chPref val="0"/>
        </dgm:presLayoutVars>
      </dgm:prSet>
      <dgm:spPr/>
    </dgm:pt>
    <dgm:pt modelId="{7D91E450-56D4-467F-B17B-E25DD22E4E4F}" type="pres">
      <dgm:prSet presAssocID="{F4D19968-6EBF-4070-90E2-9D2AEC125F37}" presName="desTx" presStyleLbl="revTx" presStyleIdx="5" presStyleCnt="6">
        <dgm:presLayoutVars/>
      </dgm:prSet>
      <dgm:spPr/>
    </dgm:pt>
  </dgm:ptLst>
  <dgm:cxnLst>
    <dgm:cxn modelId="{87805B07-A11E-4781-B13F-62456A5576D2}" type="presOf" srcId="{4592C971-F4F4-4BED-8AC2-FAFA940ADC3C}" destId="{426D0373-7221-4A71-BD38-9D553D5AF70B}" srcOrd="0" destOrd="0" presId="urn:microsoft.com/office/officeart/2018/2/layout/IconVerticalSolidList"/>
    <dgm:cxn modelId="{F29D301E-9860-451D-9D5F-62A60EE0125B}" type="presOf" srcId="{CE08D8C7-22EE-4276-B99C-BC5ED1005C53}" destId="{B918D175-744E-49AA-80A4-B82A36CE3B1D}" srcOrd="0" destOrd="1" presId="urn:microsoft.com/office/officeart/2018/2/layout/IconVerticalSolidList"/>
    <dgm:cxn modelId="{D3D9FF24-395F-4A4F-AA62-8FE4524C34AB}" type="presOf" srcId="{5C4E3DE7-D5C6-48F2-AE20-AAC2FA8FEED6}" destId="{CBF6EC11-E91D-40CB-8B2D-26544680D3C8}" srcOrd="0" destOrd="0" presId="urn:microsoft.com/office/officeart/2018/2/layout/IconVerticalSolidList"/>
    <dgm:cxn modelId="{257A4729-0D08-4C09-B0CF-FAAC5A674BAC}" type="presOf" srcId="{185C91E2-92DB-420F-892A-B21A905A9EBA}" destId="{7D91E450-56D4-467F-B17B-E25DD22E4E4F}" srcOrd="0" destOrd="0" presId="urn:microsoft.com/office/officeart/2018/2/layout/IconVerticalSolidList"/>
    <dgm:cxn modelId="{5431E14C-EE0A-4960-B860-3A29CB26A0AE}" srcId="{76D45BDC-A1B7-4754-91E7-AF196F8AF6CE}" destId="{B35EBA1A-2989-4A23-9F5E-DF093CCA63B7}" srcOrd="1" destOrd="0" parTransId="{390D4B7E-1066-436A-8474-4699A59CF95A}" sibTransId="{96D1D43B-9EA7-4E28-A4BC-2B681FF919D8}"/>
    <dgm:cxn modelId="{3F13DE70-1441-4EE7-BB03-5196230646DC}" type="presOf" srcId="{5C844584-0DDF-49BA-8A4F-A4EB49CA76A5}" destId="{9DEDC0F0-F240-40CD-A29A-91ACCB105230}" srcOrd="0" destOrd="0" presId="urn:microsoft.com/office/officeart/2018/2/layout/IconVerticalSolidList"/>
    <dgm:cxn modelId="{81A4AC75-B971-49D3-BA31-E89151C26DAE}" srcId="{5C844584-0DDF-49BA-8A4F-A4EB49CA76A5}" destId="{76D45BDC-A1B7-4754-91E7-AF196F8AF6CE}" srcOrd="1" destOrd="0" parTransId="{018A2A3C-B1BE-47E4-8F72-2685AB0BD3DE}" sibTransId="{F3D220A1-8582-4480-BF89-05C730796FEA}"/>
    <dgm:cxn modelId="{0C957076-8A18-4389-888C-B265F1FA0F5C}" srcId="{5C844584-0DDF-49BA-8A4F-A4EB49CA76A5}" destId="{F4D19968-6EBF-4070-90E2-9D2AEC125F37}" srcOrd="2" destOrd="0" parTransId="{47B16B2A-1214-4DC2-A959-D3E6B181DC61}" sibTransId="{51C685E0-D16D-44BB-A60D-FC592322E2F5}"/>
    <dgm:cxn modelId="{CDC21059-C900-44E8-951F-1E78F1217D05}" type="presOf" srcId="{B35EBA1A-2989-4A23-9F5E-DF093CCA63B7}" destId="{CBF6EC11-E91D-40CB-8B2D-26544680D3C8}" srcOrd="0" destOrd="1" presId="urn:microsoft.com/office/officeart/2018/2/layout/IconVerticalSolidList"/>
    <dgm:cxn modelId="{8DDCF884-48C6-4891-A66C-4B4D638B6F7A}" type="presOf" srcId="{2AB365C8-C344-4548-B8D7-F7F88AE12252}" destId="{7D91E450-56D4-467F-B17B-E25DD22E4E4F}" srcOrd="0" destOrd="1" presId="urn:microsoft.com/office/officeart/2018/2/layout/IconVerticalSolidList"/>
    <dgm:cxn modelId="{EFB77E8D-0B0B-4573-8873-305255290673}" srcId="{4592C971-F4F4-4BED-8AC2-FAFA940ADC3C}" destId="{686AD643-883C-4761-9CCF-AD5203257F94}" srcOrd="0" destOrd="0" parTransId="{71360B56-E3F3-4F28-B26A-CD4FAAA2CBD7}" sibTransId="{D5D92D65-A399-4BCF-B852-7D25D0C3034C}"/>
    <dgm:cxn modelId="{2683A19E-5BAB-4002-B3AB-4D7C52419CF6}" type="presOf" srcId="{686AD643-883C-4761-9CCF-AD5203257F94}" destId="{B918D175-744E-49AA-80A4-B82A36CE3B1D}" srcOrd="0" destOrd="0" presId="urn:microsoft.com/office/officeart/2018/2/layout/IconVerticalSolidList"/>
    <dgm:cxn modelId="{2ABF6DC7-BCC1-4027-87A5-7BC67524A4C8}" srcId="{76D45BDC-A1B7-4754-91E7-AF196F8AF6CE}" destId="{5C4E3DE7-D5C6-48F2-AE20-AAC2FA8FEED6}" srcOrd="0" destOrd="0" parTransId="{B2AF6D5A-76AF-410E-9F90-254E89D0EB4C}" sibTransId="{B7846FF8-57D6-44CE-8ED5-EC0AC65771B9}"/>
    <dgm:cxn modelId="{D4DF07D6-FEFE-4E4F-9581-F37C8A821722}" type="presOf" srcId="{F4D19968-6EBF-4070-90E2-9D2AEC125F37}" destId="{919B97CA-3703-46A6-AC28-EA9FA23D2DC0}" srcOrd="0" destOrd="0" presId="urn:microsoft.com/office/officeart/2018/2/layout/IconVerticalSolidList"/>
    <dgm:cxn modelId="{B84B8DDA-9DDB-45B4-9594-D0440F391D89}" srcId="{4592C971-F4F4-4BED-8AC2-FAFA940ADC3C}" destId="{CE08D8C7-22EE-4276-B99C-BC5ED1005C53}" srcOrd="1" destOrd="0" parTransId="{8EC82EA5-3F7A-4986-9E5D-EDA95B2D61EF}" sibTransId="{43A6186D-63B0-4C75-A006-C6B3F214037C}"/>
    <dgm:cxn modelId="{1011F3EC-8361-4774-B4C4-09A4EDF1A458}" type="presOf" srcId="{76D45BDC-A1B7-4754-91E7-AF196F8AF6CE}" destId="{73C1B368-6891-4BE7-A7E9-752B9411C174}" srcOrd="0" destOrd="0" presId="urn:microsoft.com/office/officeart/2018/2/layout/IconVerticalSolidList"/>
    <dgm:cxn modelId="{622644F1-582D-438E-9EEA-003FB342A8EF}" srcId="{F4D19968-6EBF-4070-90E2-9D2AEC125F37}" destId="{2AB365C8-C344-4548-B8D7-F7F88AE12252}" srcOrd="1" destOrd="0" parTransId="{0C409EA0-D359-4727-9E30-EAE49B55B4DE}" sibTransId="{1F5D0CF2-9C55-4A1E-B5BD-3104705C0402}"/>
    <dgm:cxn modelId="{1587D9F5-F9AA-4C43-9EEA-16F29F0B9D38}" srcId="{5C844584-0DDF-49BA-8A4F-A4EB49CA76A5}" destId="{4592C971-F4F4-4BED-8AC2-FAFA940ADC3C}" srcOrd="0" destOrd="0" parTransId="{4C332990-2AF2-400E-A565-E87827CA6B22}" sibTransId="{71115317-2F54-4B7E-BAD3-B19F6F584FB5}"/>
    <dgm:cxn modelId="{B80755FF-CF42-4D41-9D43-6CDDCA4C657A}" srcId="{F4D19968-6EBF-4070-90E2-9D2AEC125F37}" destId="{185C91E2-92DB-420F-892A-B21A905A9EBA}" srcOrd="0" destOrd="0" parTransId="{A27CABA2-4DAD-4DF6-80DD-5233FF5D10CE}" sibTransId="{B9DA969D-FFFE-4AB1-B80A-A2104CF95384}"/>
    <dgm:cxn modelId="{421DF8A4-C4FD-4557-8282-1079A5C8B4C2}" type="presParOf" srcId="{9DEDC0F0-F240-40CD-A29A-91ACCB105230}" destId="{0E229DB5-DD68-45CC-8F9F-449F00828409}" srcOrd="0" destOrd="0" presId="urn:microsoft.com/office/officeart/2018/2/layout/IconVerticalSolidList"/>
    <dgm:cxn modelId="{5962B195-99CA-4867-BE8D-CDF48D9FC0BF}" type="presParOf" srcId="{0E229DB5-DD68-45CC-8F9F-449F00828409}" destId="{28918E1A-3B3D-4DCB-A943-F7707534EF46}" srcOrd="0" destOrd="0" presId="urn:microsoft.com/office/officeart/2018/2/layout/IconVerticalSolidList"/>
    <dgm:cxn modelId="{9B0DED29-4285-4A4D-A20B-22CABF685CBA}" type="presParOf" srcId="{0E229DB5-DD68-45CC-8F9F-449F00828409}" destId="{2BFFE00E-CAED-4679-A094-8FD709D28E8F}" srcOrd="1" destOrd="0" presId="urn:microsoft.com/office/officeart/2018/2/layout/IconVerticalSolidList"/>
    <dgm:cxn modelId="{B512C8ED-8968-4DA9-8DD4-282AB572D137}" type="presParOf" srcId="{0E229DB5-DD68-45CC-8F9F-449F00828409}" destId="{13618EF6-2B5A-40AB-9DB7-F67ED65C0455}" srcOrd="2" destOrd="0" presId="urn:microsoft.com/office/officeart/2018/2/layout/IconVerticalSolidList"/>
    <dgm:cxn modelId="{91D5B033-E558-47AF-B07F-62C383099329}" type="presParOf" srcId="{0E229DB5-DD68-45CC-8F9F-449F00828409}" destId="{426D0373-7221-4A71-BD38-9D553D5AF70B}" srcOrd="3" destOrd="0" presId="urn:microsoft.com/office/officeart/2018/2/layout/IconVerticalSolidList"/>
    <dgm:cxn modelId="{6B3E3996-2D77-42B0-8E4E-8CA5B111ED20}" type="presParOf" srcId="{0E229DB5-DD68-45CC-8F9F-449F00828409}" destId="{B918D175-744E-49AA-80A4-B82A36CE3B1D}" srcOrd="4" destOrd="0" presId="urn:microsoft.com/office/officeart/2018/2/layout/IconVerticalSolidList"/>
    <dgm:cxn modelId="{F2CF8455-B0D3-4C06-A178-56ACCE072AAA}" type="presParOf" srcId="{9DEDC0F0-F240-40CD-A29A-91ACCB105230}" destId="{D544BDF7-5764-4C53-9BF6-3461DA5AD4B7}" srcOrd="1" destOrd="0" presId="urn:microsoft.com/office/officeart/2018/2/layout/IconVerticalSolidList"/>
    <dgm:cxn modelId="{77804BE7-6612-41C0-823B-20D0C8E215E9}" type="presParOf" srcId="{9DEDC0F0-F240-40CD-A29A-91ACCB105230}" destId="{74C29F0E-4529-49C2-B24F-53B7D91A25B3}" srcOrd="2" destOrd="0" presId="urn:microsoft.com/office/officeart/2018/2/layout/IconVerticalSolidList"/>
    <dgm:cxn modelId="{F2D7D920-58BC-4F87-8801-170EF1A0A042}" type="presParOf" srcId="{74C29F0E-4529-49C2-B24F-53B7D91A25B3}" destId="{82D29B44-5C47-461B-A720-C134F16604AA}" srcOrd="0" destOrd="0" presId="urn:microsoft.com/office/officeart/2018/2/layout/IconVerticalSolidList"/>
    <dgm:cxn modelId="{2FB0546A-EF68-4EE1-A738-A69140A3D114}" type="presParOf" srcId="{74C29F0E-4529-49C2-B24F-53B7D91A25B3}" destId="{D3583EDE-69DE-41FE-A291-C5C129ACEE1F}" srcOrd="1" destOrd="0" presId="urn:microsoft.com/office/officeart/2018/2/layout/IconVerticalSolidList"/>
    <dgm:cxn modelId="{6CA50C50-25BC-4651-8610-2B4D1B78DDC4}" type="presParOf" srcId="{74C29F0E-4529-49C2-B24F-53B7D91A25B3}" destId="{6EED8560-62FF-4C53-A672-7BE94437C68B}" srcOrd="2" destOrd="0" presId="urn:microsoft.com/office/officeart/2018/2/layout/IconVerticalSolidList"/>
    <dgm:cxn modelId="{8B3D6272-E7E8-40BD-B075-12996B3009D7}" type="presParOf" srcId="{74C29F0E-4529-49C2-B24F-53B7D91A25B3}" destId="{73C1B368-6891-4BE7-A7E9-752B9411C174}" srcOrd="3" destOrd="0" presId="urn:microsoft.com/office/officeart/2018/2/layout/IconVerticalSolidList"/>
    <dgm:cxn modelId="{0710C410-A93B-4516-8E55-CCA8F8D3360B}" type="presParOf" srcId="{74C29F0E-4529-49C2-B24F-53B7D91A25B3}" destId="{CBF6EC11-E91D-40CB-8B2D-26544680D3C8}" srcOrd="4" destOrd="0" presId="urn:microsoft.com/office/officeart/2018/2/layout/IconVerticalSolidList"/>
    <dgm:cxn modelId="{60587E1A-484B-4A7D-A384-514851559D2A}" type="presParOf" srcId="{9DEDC0F0-F240-40CD-A29A-91ACCB105230}" destId="{28932F00-5E4B-4D63-A5E8-63E60B201A29}" srcOrd="3" destOrd="0" presId="urn:microsoft.com/office/officeart/2018/2/layout/IconVerticalSolidList"/>
    <dgm:cxn modelId="{EF8CF41F-1066-43F9-AFF5-446F7D25C71D}" type="presParOf" srcId="{9DEDC0F0-F240-40CD-A29A-91ACCB105230}" destId="{D6DB2999-3E56-4252-BAFD-61E000FE1E5C}" srcOrd="4" destOrd="0" presId="urn:microsoft.com/office/officeart/2018/2/layout/IconVerticalSolidList"/>
    <dgm:cxn modelId="{2731ADEA-E3E2-48DD-91F0-14D52815E21F}" type="presParOf" srcId="{D6DB2999-3E56-4252-BAFD-61E000FE1E5C}" destId="{FD373C3C-8DDE-4C7E-B55D-09302B9B60E5}" srcOrd="0" destOrd="0" presId="urn:microsoft.com/office/officeart/2018/2/layout/IconVerticalSolidList"/>
    <dgm:cxn modelId="{1C8CFEAA-4375-407E-BBA8-A6C388544EBF}" type="presParOf" srcId="{D6DB2999-3E56-4252-BAFD-61E000FE1E5C}" destId="{88886288-ED4A-4082-A376-3405567711CA}" srcOrd="1" destOrd="0" presId="urn:microsoft.com/office/officeart/2018/2/layout/IconVerticalSolidList"/>
    <dgm:cxn modelId="{90F8134D-108F-4E6B-88D9-DA2242CEF031}" type="presParOf" srcId="{D6DB2999-3E56-4252-BAFD-61E000FE1E5C}" destId="{ED019EBD-1DC2-443C-9762-894249AACD23}" srcOrd="2" destOrd="0" presId="urn:microsoft.com/office/officeart/2018/2/layout/IconVerticalSolidList"/>
    <dgm:cxn modelId="{59A0FACE-075E-4085-A9E0-F3EEEE7AE9AC}" type="presParOf" srcId="{D6DB2999-3E56-4252-BAFD-61E000FE1E5C}" destId="{919B97CA-3703-46A6-AC28-EA9FA23D2DC0}" srcOrd="3" destOrd="0" presId="urn:microsoft.com/office/officeart/2018/2/layout/IconVerticalSolidList"/>
    <dgm:cxn modelId="{E8A2D47B-A9AB-45E0-BB10-D47585A70D47}" type="presParOf" srcId="{D6DB2999-3E56-4252-BAFD-61E000FE1E5C}" destId="{7D91E450-56D4-467F-B17B-E25DD22E4E4F}" srcOrd="4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208927A-42A6-4D1B-8274-0315ED922EBF}" type="doc">
      <dgm:prSet loTypeId="urn:microsoft.com/office/officeart/2018/2/layout/IconLabelList" loCatId="icon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01A08A8F-9AEA-4A88-A49B-1A290ECC84E4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Open Floor for Questions</a:t>
          </a:r>
          <a:endParaRPr lang="en-US"/>
        </a:p>
      </dgm:t>
    </dgm:pt>
    <dgm:pt modelId="{27D796DE-9FCE-4849-A288-BAC05F17FCE2}" type="parTrans" cxnId="{A2C871F9-E20C-4DFC-9A0B-008442E3B389}">
      <dgm:prSet/>
      <dgm:spPr/>
      <dgm:t>
        <a:bodyPr/>
        <a:lstStyle/>
        <a:p>
          <a:endParaRPr lang="en-US"/>
        </a:p>
      </dgm:t>
    </dgm:pt>
    <dgm:pt modelId="{C7C54910-5C57-4883-A0A0-6025875AD6D1}" type="sibTrans" cxnId="{A2C871F9-E20C-4DFC-9A0B-008442E3B389}">
      <dgm:prSet/>
      <dgm:spPr/>
      <dgm:t>
        <a:bodyPr/>
        <a:lstStyle/>
        <a:p>
          <a:endParaRPr lang="en-US"/>
        </a:p>
      </dgm:t>
    </dgm:pt>
    <dgm:pt modelId="{047B9754-D1C7-43D4-A457-C5BA1B0264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baseline="0"/>
            <a:t>Resources for Further Learning</a:t>
          </a:r>
          <a:endParaRPr lang="en-US"/>
        </a:p>
      </dgm:t>
    </dgm:pt>
    <dgm:pt modelId="{EE229387-05A0-48A6-857F-AAAABB18D32C}" type="parTrans" cxnId="{ED4899EC-9202-4B92-B731-BD364C5AF25A}">
      <dgm:prSet/>
      <dgm:spPr/>
      <dgm:t>
        <a:bodyPr/>
        <a:lstStyle/>
        <a:p>
          <a:endParaRPr lang="en-US"/>
        </a:p>
      </dgm:t>
    </dgm:pt>
    <dgm:pt modelId="{C422E5DE-E264-4051-8FBE-7C645E5F90C4}" type="sibTrans" cxnId="{ED4899EC-9202-4B92-B731-BD364C5AF25A}">
      <dgm:prSet/>
      <dgm:spPr/>
      <dgm:t>
        <a:bodyPr/>
        <a:lstStyle/>
        <a:p>
          <a:endParaRPr lang="en-US"/>
        </a:p>
      </dgm:t>
    </dgm:pt>
    <dgm:pt modelId="{A71DC1FD-18A8-4170-8C5F-DBA40B4504F1}" type="pres">
      <dgm:prSet presAssocID="{A208927A-42A6-4D1B-8274-0315ED922EBF}" presName="root" presStyleCnt="0">
        <dgm:presLayoutVars>
          <dgm:dir/>
          <dgm:resizeHandles val="exact"/>
        </dgm:presLayoutVars>
      </dgm:prSet>
      <dgm:spPr/>
    </dgm:pt>
    <dgm:pt modelId="{5DC21CFE-1BB9-4946-9B11-9D9C1CF68B92}" type="pres">
      <dgm:prSet presAssocID="{01A08A8F-9AEA-4A88-A49B-1A290ECC84E4}" presName="compNode" presStyleCnt="0"/>
      <dgm:spPr/>
    </dgm:pt>
    <dgm:pt modelId="{09F05F75-3ED4-47B2-8155-40D084BCB607}" type="pres">
      <dgm:prSet presAssocID="{01A08A8F-9AEA-4A88-A49B-1A290ECC84E4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p"/>
        </a:ext>
      </dgm:extLst>
    </dgm:pt>
    <dgm:pt modelId="{6F60E6CB-D302-4FDC-BE05-E7D4640B8F24}" type="pres">
      <dgm:prSet presAssocID="{01A08A8F-9AEA-4A88-A49B-1A290ECC84E4}" presName="spaceRect" presStyleCnt="0"/>
      <dgm:spPr/>
    </dgm:pt>
    <dgm:pt modelId="{0FCE3021-2E33-4072-8E33-B6FEC926ED1F}" type="pres">
      <dgm:prSet presAssocID="{01A08A8F-9AEA-4A88-A49B-1A290ECC84E4}" presName="textRect" presStyleLbl="revTx" presStyleIdx="0" presStyleCnt="2">
        <dgm:presLayoutVars>
          <dgm:chMax val="1"/>
          <dgm:chPref val="1"/>
        </dgm:presLayoutVars>
      </dgm:prSet>
      <dgm:spPr/>
    </dgm:pt>
    <dgm:pt modelId="{ACE683C8-2A9C-406A-A3BA-F1921AC4FD64}" type="pres">
      <dgm:prSet presAssocID="{C7C54910-5C57-4883-A0A0-6025875AD6D1}" presName="sibTrans" presStyleCnt="0"/>
      <dgm:spPr/>
    </dgm:pt>
    <dgm:pt modelId="{0096494A-BE75-485A-BC2D-EBBF466F05B0}" type="pres">
      <dgm:prSet presAssocID="{047B9754-D1C7-43D4-A457-C5BA1B026447}" presName="compNode" presStyleCnt="0"/>
      <dgm:spPr/>
    </dgm:pt>
    <dgm:pt modelId="{2D484955-BBEB-46EA-ADAD-0920F7165021}" type="pres">
      <dgm:prSet presAssocID="{047B9754-D1C7-43D4-A457-C5BA1B026447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E026950E-C7D2-41EF-B368-8740BAD338C6}" type="pres">
      <dgm:prSet presAssocID="{047B9754-D1C7-43D4-A457-C5BA1B026447}" presName="spaceRect" presStyleCnt="0"/>
      <dgm:spPr/>
    </dgm:pt>
    <dgm:pt modelId="{ADC1D33C-1CE7-4117-8EE4-D8BF8925E1F7}" type="pres">
      <dgm:prSet presAssocID="{047B9754-D1C7-43D4-A457-C5BA1B026447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904F7F1C-730A-44A1-AEBA-E57EE5A5BBA9}" type="presOf" srcId="{01A08A8F-9AEA-4A88-A49B-1A290ECC84E4}" destId="{0FCE3021-2E33-4072-8E33-B6FEC926ED1F}" srcOrd="0" destOrd="0" presId="urn:microsoft.com/office/officeart/2018/2/layout/IconLabelList"/>
    <dgm:cxn modelId="{C5484FAB-DD78-448C-8A1D-985B2AD1E25B}" type="presOf" srcId="{047B9754-D1C7-43D4-A457-C5BA1B026447}" destId="{ADC1D33C-1CE7-4117-8EE4-D8BF8925E1F7}" srcOrd="0" destOrd="0" presId="urn:microsoft.com/office/officeart/2018/2/layout/IconLabelList"/>
    <dgm:cxn modelId="{4344FFDF-9E93-4265-8F32-5213203993B0}" type="presOf" srcId="{A208927A-42A6-4D1B-8274-0315ED922EBF}" destId="{A71DC1FD-18A8-4170-8C5F-DBA40B4504F1}" srcOrd="0" destOrd="0" presId="urn:microsoft.com/office/officeart/2018/2/layout/IconLabelList"/>
    <dgm:cxn modelId="{ED4899EC-9202-4B92-B731-BD364C5AF25A}" srcId="{A208927A-42A6-4D1B-8274-0315ED922EBF}" destId="{047B9754-D1C7-43D4-A457-C5BA1B026447}" srcOrd="1" destOrd="0" parTransId="{EE229387-05A0-48A6-857F-AAAABB18D32C}" sibTransId="{C422E5DE-E264-4051-8FBE-7C645E5F90C4}"/>
    <dgm:cxn modelId="{A2C871F9-E20C-4DFC-9A0B-008442E3B389}" srcId="{A208927A-42A6-4D1B-8274-0315ED922EBF}" destId="{01A08A8F-9AEA-4A88-A49B-1A290ECC84E4}" srcOrd="0" destOrd="0" parTransId="{27D796DE-9FCE-4849-A288-BAC05F17FCE2}" sibTransId="{C7C54910-5C57-4883-A0A0-6025875AD6D1}"/>
    <dgm:cxn modelId="{F08E353D-24AC-489F-865C-EE0DDCD892F1}" type="presParOf" srcId="{A71DC1FD-18A8-4170-8C5F-DBA40B4504F1}" destId="{5DC21CFE-1BB9-4946-9B11-9D9C1CF68B92}" srcOrd="0" destOrd="0" presId="urn:microsoft.com/office/officeart/2018/2/layout/IconLabelList"/>
    <dgm:cxn modelId="{2C2D4865-8094-481B-AE2B-13393E2F3ADB}" type="presParOf" srcId="{5DC21CFE-1BB9-4946-9B11-9D9C1CF68B92}" destId="{09F05F75-3ED4-47B2-8155-40D084BCB607}" srcOrd="0" destOrd="0" presId="urn:microsoft.com/office/officeart/2018/2/layout/IconLabelList"/>
    <dgm:cxn modelId="{8EC1E9FE-B3C2-43C4-85D9-D611E7C58218}" type="presParOf" srcId="{5DC21CFE-1BB9-4946-9B11-9D9C1CF68B92}" destId="{6F60E6CB-D302-4FDC-BE05-E7D4640B8F24}" srcOrd="1" destOrd="0" presId="urn:microsoft.com/office/officeart/2018/2/layout/IconLabelList"/>
    <dgm:cxn modelId="{AA01CC6C-C147-4DF5-A9F5-6DC1E0785BE4}" type="presParOf" srcId="{5DC21CFE-1BB9-4946-9B11-9D9C1CF68B92}" destId="{0FCE3021-2E33-4072-8E33-B6FEC926ED1F}" srcOrd="2" destOrd="0" presId="urn:microsoft.com/office/officeart/2018/2/layout/IconLabelList"/>
    <dgm:cxn modelId="{473F3EEE-6C63-4C6E-A9AF-B39A8F2EBFA7}" type="presParOf" srcId="{A71DC1FD-18A8-4170-8C5F-DBA40B4504F1}" destId="{ACE683C8-2A9C-406A-A3BA-F1921AC4FD64}" srcOrd="1" destOrd="0" presId="urn:microsoft.com/office/officeart/2018/2/layout/IconLabelList"/>
    <dgm:cxn modelId="{33A4072D-D2B7-4E14-A563-B83E33E8FAA3}" type="presParOf" srcId="{A71DC1FD-18A8-4170-8C5F-DBA40B4504F1}" destId="{0096494A-BE75-485A-BC2D-EBBF466F05B0}" srcOrd="2" destOrd="0" presId="urn:microsoft.com/office/officeart/2018/2/layout/IconLabelList"/>
    <dgm:cxn modelId="{52DCA774-16AB-4703-B4A4-BB2E7C30923F}" type="presParOf" srcId="{0096494A-BE75-485A-BC2D-EBBF466F05B0}" destId="{2D484955-BBEB-46EA-ADAD-0920F7165021}" srcOrd="0" destOrd="0" presId="urn:microsoft.com/office/officeart/2018/2/layout/IconLabelList"/>
    <dgm:cxn modelId="{C0914D3A-B05C-4C50-9E78-DE5C16C8C021}" type="presParOf" srcId="{0096494A-BE75-485A-BC2D-EBBF466F05B0}" destId="{E026950E-C7D2-41EF-B368-8740BAD338C6}" srcOrd="1" destOrd="0" presId="urn:microsoft.com/office/officeart/2018/2/layout/IconLabelList"/>
    <dgm:cxn modelId="{67217998-97C4-4BD6-ACA9-78F3343BE0D1}" type="presParOf" srcId="{0096494A-BE75-485A-BC2D-EBBF466F05B0}" destId="{ADC1D33C-1CE7-4117-8EE4-D8BF8925E1F7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9B4D35-5A05-4FFD-890A-C19F9045BDDB}">
      <dsp:nvSpPr>
        <dsp:cNvPr id="0" name=""/>
        <dsp:cNvSpPr/>
      </dsp:nvSpPr>
      <dsp:spPr>
        <a:xfrm>
          <a:off x="1055944" y="1301122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5384C3-1747-4D1F-83B3-6F77581A93D4}">
      <dsp:nvSpPr>
        <dsp:cNvPr id="0" name=""/>
        <dsp:cNvSpPr/>
      </dsp:nvSpPr>
      <dsp:spPr>
        <a:xfrm>
          <a:off x="560944" y="23811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Introduction</a:t>
          </a:r>
        </a:p>
      </dsp:txBody>
      <dsp:txXfrm>
        <a:off x="560944" y="2381194"/>
        <a:ext cx="1800000" cy="720000"/>
      </dsp:txXfrm>
    </dsp:sp>
    <dsp:sp modelId="{1D1B5B65-392A-41AD-93B3-65D01B275EB1}">
      <dsp:nvSpPr>
        <dsp:cNvPr id="0" name=""/>
        <dsp:cNvSpPr/>
      </dsp:nvSpPr>
      <dsp:spPr>
        <a:xfrm>
          <a:off x="3170944" y="1301122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91D78-B2E1-438E-A3FD-B403958D65AE}">
      <dsp:nvSpPr>
        <dsp:cNvPr id="0" name=""/>
        <dsp:cNvSpPr/>
      </dsp:nvSpPr>
      <dsp:spPr>
        <a:xfrm>
          <a:off x="2675944" y="23811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Getting Started with Page Scripting</a:t>
          </a:r>
        </a:p>
      </dsp:txBody>
      <dsp:txXfrm>
        <a:off x="2675944" y="2381194"/>
        <a:ext cx="1800000" cy="720000"/>
      </dsp:txXfrm>
    </dsp:sp>
    <dsp:sp modelId="{6508A8F9-0CBE-4C89-9AA3-70519846E541}">
      <dsp:nvSpPr>
        <dsp:cNvPr id="0" name=""/>
        <dsp:cNvSpPr/>
      </dsp:nvSpPr>
      <dsp:spPr>
        <a:xfrm>
          <a:off x="5285944" y="1301122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90E5A-57B1-405A-993D-A839F8C1C2ED}">
      <dsp:nvSpPr>
        <dsp:cNvPr id="0" name=""/>
        <dsp:cNvSpPr/>
      </dsp:nvSpPr>
      <dsp:spPr>
        <a:xfrm>
          <a:off x="4790944" y="23811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Demos</a:t>
          </a:r>
        </a:p>
      </dsp:txBody>
      <dsp:txXfrm>
        <a:off x="4790944" y="2381194"/>
        <a:ext cx="1800000" cy="720000"/>
      </dsp:txXfrm>
    </dsp:sp>
    <dsp:sp modelId="{A71077B6-1C30-4503-A64E-715E36743224}">
      <dsp:nvSpPr>
        <dsp:cNvPr id="0" name=""/>
        <dsp:cNvSpPr/>
      </dsp:nvSpPr>
      <dsp:spPr>
        <a:xfrm>
          <a:off x="7400944" y="1301122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69678F-93A1-46DE-84F5-05CAA7253F35}">
      <dsp:nvSpPr>
        <dsp:cNvPr id="0" name=""/>
        <dsp:cNvSpPr/>
      </dsp:nvSpPr>
      <dsp:spPr>
        <a:xfrm>
          <a:off x="6905944" y="23811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Best Practices and Considerations</a:t>
          </a:r>
        </a:p>
      </dsp:txBody>
      <dsp:txXfrm>
        <a:off x="6905944" y="2381194"/>
        <a:ext cx="1800000" cy="720000"/>
      </dsp:txXfrm>
    </dsp:sp>
    <dsp:sp modelId="{8F46303B-DB6A-46ED-B97F-5378125D139D}">
      <dsp:nvSpPr>
        <dsp:cNvPr id="0" name=""/>
        <dsp:cNvSpPr/>
      </dsp:nvSpPr>
      <dsp:spPr>
        <a:xfrm>
          <a:off x="9515944" y="1301122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24C3C-ED26-4974-97C3-38CCE8805F07}">
      <dsp:nvSpPr>
        <dsp:cNvPr id="0" name=""/>
        <dsp:cNvSpPr/>
      </dsp:nvSpPr>
      <dsp:spPr>
        <a:xfrm>
          <a:off x="9020944" y="23811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Q&amp;A</a:t>
          </a:r>
        </a:p>
      </dsp:txBody>
      <dsp:txXfrm>
        <a:off x="9020944" y="2381194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9D7226-0B36-4086-BED5-46714747C3DE}">
      <dsp:nvSpPr>
        <dsp:cNvPr id="0" name=""/>
        <dsp:cNvSpPr/>
      </dsp:nvSpPr>
      <dsp:spPr>
        <a:xfrm>
          <a:off x="0" y="537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9209A2-782E-4F15-88D2-A714D34F0A4C}">
      <dsp:nvSpPr>
        <dsp:cNvPr id="0" name=""/>
        <dsp:cNvSpPr/>
      </dsp:nvSpPr>
      <dsp:spPr>
        <a:xfrm>
          <a:off x="380393" y="283474"/>
          <a:ext cx="691623" cy="691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8568B9-EF27-44C2-8A77-49B7A2134DF0}">
      <dsp:nvSpPr>
        <dsp:cNvPr id="0" name=""/>
        <dsp:cNvSpPr/>
      </dsp:nvSpPr>
      <dsp:spPr>
        <a:xfrm>
          <a:off x="1452409" y="537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Importance of User Acceptance Testing (UAT)</a:t>
          </a:r>
          <a:endParaRPr lang="en-US" sz="2500" kern="1200" dirty="0"/>
        </a:p>
      </dsp:txBody>
      <dsp:txXfrm>
        <a:off x="1452409" y="537"/>
        <a:ext cx="5121850" cy="1257497"/>
      </dsp:txXfrm>
    </dsp:sp>
    <dsp:sp modelId="{EB70BF67-2901-4193-990A-D452A9A76F61}">
      <dsp:nvSpPr>
        <dsp:cNvPr id="0" name=""/>
        <dsp:cNvSpPr/>
      </dsp:nvSpPr>
      <dsp:spPr>
        <a:xfrm>
          <a:off x="6574259" y="537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Ensures software meets user requirements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Validates end-to-end business flow</a:t>
          </a:r>
          <a:endParaRPr lang="en-US" sz="1800" kern="1200" dirty="0"/>
        </a:p>
      </dsp:txBody>
      <dsp:txXfrm>
        <a:off x="6574259" y="537"/>
        <a:ext cx="4807629" cy="1257497"/>
      </dsp:txXfrm>
    </dsp:sp>
    <dsp:sp modelId="{8F8E7DE5-8B89-4DC5-A05E-0F093941BFA0}">
      <dsp:nvSpPr>
        <dsp:cNvPr id="0" name=""/>
        <dsp:cNvSpPr/>
      </dsp:nvSpPr>
      <dsp:spPr>
        <a:xfrm>
          <a:off x="0" y="1572409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DB7839-5658-4634-B490-9324E0973E66}">
      <dsp:nvSpPr>
        <dsp:cNvPr id="0" name=""/>
        <dsp:cNvSpPr/>
      </dsp:nvSpPr>
      <dsp:spPr>
        <a:xfrm>
          <a:off x="380393" y="1855346"/>
          <a:ext cx="691623" cy="691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7EB0E5-F4BF-4B38-9BC6-62680A3E29CE}">
      <dsp:nvSpPr>
        <dsp:cNvPr id="0" name=""/>
        <dsp:cNvSpPr/>
      </dsp:nvSpPr>
      <dsp:spPr>
        <a:xfrm>
          <a:off x="1452409" y="1572409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Challenges of Manual Testing in Business Central</a:t>
          </a:r>
          <a:endParaRPr lang="en-US" sz="2500" kern="1200" dirty="0"/>
        </a:p>
      </dsp:txBody>
      <dsp:txXfrm>
        <a:off x="1452409" y="1572409"/>
        <a:ext cx="5121850" cy="1257497"/>
      </dsp:txXfrm>
    </dsp:sp>
    <dsp:sp modelId="{0AEBFDFB-D986-47CF-88D4-70BA5BECAAA3}">
      <dsp:nvSpPr>
        <dsp:cNvPr id="0" name=""/>
        <dsp:cNvSpPr/>
      </dsp:nvSpPr>
      <dsp:spPr>
        <a:xfrm>
          <a:off x="6574259" y="1572409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Time-consuming and error-prone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Limited coverage and scalability</a:t>
          </a:r>
          <a:endParaRPr lang="en-US" sz="1800" kern="1200"/>
        </a:p>
      </dsp:txBody>
      <dsp:txXfrm>
        <a:off x="6574259" y="1572409"/>
        <a:ext cx="4807629" cy="1257497"/>
      </dsp:txXfrm>
    </dsp:sp>
    <dsp:sp modelId="{C3B3FEE0-C5DF-4381-AC4E-C83CED8D422E}">
      <dsp:nvSpPr>
        <dsp:cNvPr id="0" name=""/>
        <dsp:cNvSpPr/>
      </dsp:nvSpPr>
      <dsp:spPr>
        <a:xfrm>
          <a:off x="0" y="3144281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EEAD39-FBC3-4C05-A11C-E24518192DE0}">
      <dsp:nvSpPr>
        <dsp:cNvPr id="0" name=""/>
        <dsp:cNvSpPr/>
      </dsp:nvSpPr>
      <dsp:spPr>
        <a:xfrm>
          <a:off x="380393" y="3427218"/>
          <a:ext cx="691623" cy="691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6D161-0B63-4EB4-AC9C-89A764B5B747}">
      <dsp:nvSpPr>
        <dsp:cNvPr id="0" name=""/>
        <dsp:cNvSpPr/>
      </dsp:nvSpPr>
      <dsp:spPr>
        <a:xfrm>
          <a:off x="1452409" y="3144281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 dirty="0"/>
            <a:t>Business Central Page Scripting</a:t>
          </a:r>
          <a:endParaRPr lang="en-US" sz="2500" kern="1200" dirty="0"/>
        </a:p>
      </dsp:txBody>
      <dsp:txXfrm>
        <a:off x="1452409" y="3144281"/>
        <a:ext cx="5121850" cy="1257497"/>
      </dsp:txXfrm>
    </dsp:sp>
    <dsp:sp modelId="{45E8D093-CACC-4C8C-8B05-2D670B2D4D92}">
      <dsp:nvSpPr>
        <dsp:cNvPr id="0" name=""/>
        <dsp:cNvSpPr/>
      </dsp:nvSpPr>
      <dsp:spPr>
        <a:xfrm>
          <a:off x="6574259" y="3144281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Automates UI interactions and improves testing efficiency</a:t>
          </a:r>
          <a:endParaRPr lang="en-US" sz="1800" kern="1200" dirty="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 dirty="0"/>
            <a:t>Communication aide</a:t>
          </a:r>
          <a:endParaRPr lang="en-US" sz="1800" kern="1200" dirty="0"/>
        </a:p>
      </dsp:txBody>
      <dsp:txXfrm>
        <a:off x="6574259" y="3144281"/>
        <a:ext cx="4807629" cy="125749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522B0-6FD6-49BE-86D1-D19F1AFACCF2}">
      <dsp:nvSpPr>
        <dsp:cNvPr id="0" name=""/>
        <dsp:cNvSpPr/>
      </dsp:nvSpPr>
      <dsp:spPr>
        <a:xfrm>
          <a:off x="2397187" y="561551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A39912-4C38-4D80-AC6A-742DD3E60C1C}">
      <dsp:nvSpPr>
        <dsp:cNvPr id="0" name=""/>
        <dsp:cNvSpPr/>
      </dsp:nvSpPr>
      <dsp:spPr>
        <a:xfrm>
          <a:off x="993187" y="221455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/>
            <a:t>Environments</a:t>
          </a:r>
          <a:endParaRPr lang="en-US" sz="3600" kern="1200"/>
        </a:p>
      </dsp:txBody>
      <dsp:txXfrm>
        <a:off x="993187" y="2214550"/>
        <a:ext cx="4320000" cy="648000"/>
      </dsp:txXfrm>
    </dsp:sp>
    <dsp:sp modelId="{D21CEFF4-14FC-45B5-857B-87AC569D366E}">
      <dsp:nvSpPr>
        <dsp:cNvPr id="0" name=""/>
        <dsp:cNvSpPr/>
      </dsp:nvSpPr>
      <dsp:spPr>
        <a:xfrm>
          <a:off x="993187" y="2928130"/>
          <a:ext cx="4320000" cy="912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On Prem 24.0+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SaaS</a:t>
          </a:r>
          <a:endParaRPr lang="en-US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 dirty="0"/>
            <a:t>Docker 24.0+</a:t>
          </a:r>
          <a:endParaRPr lang="en-US" sz="1700" kern="1200" dirty="0"/>
        </a:p>
      </dsp:txBody>
      <dsp:txXfrm>
        <a:off x="993187" y="2928130"/>
        <a:ext cx="4320000" cy="912454"/>
      </dsp:txXfrm>
    </dsp:sp>
    <dsp:sp modelId="{2993D9FF-A264-42E3-9562-7284C18A4CE3}">
      <dsp:nvSpPr>
        <dsp:cNvPr id="0" name=""/>
        <dsp:cNvSpPr/>
      </dsp:nvSpPr>
      <dsp:spPr>
        <a:xfrm>
          <a:off x="7473187" y="561551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C75E04-2214-48DE-886F-261317BEE6C6}">
      <dsp:nvSpPr>
        <dsp:cNvPr id="0" name=""/>
        <dsp:cNvSpPr/>
      </dsp:nvSpPr>
      <dsp:spPr>
        <a:xfrm>
          <a:off x="6069187" y="2214550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3600" kern="1200" baseline="0"/>
            <a:t>Permissions</a:t>
          </a:r>
          <a:endParaRPr lang="en-US" sz="3600" kern="1200"/>
        </a:p>
      </dsp:txBody>
      <dsp:txXfrm>
        <a:off x="6069187" y="2214550"/>
        <a:ext cx="4320000" cy="648000"/>
      </dsp:txXfrm>
    </dsp:sp>
    <dsp:sp modelId="{BE25BA68-A0F0-4836-9308-14FFBB1D9D71}">
      <dsp:nvSpPr>
        <dsp:cNvPr id="0" name=""/>
        <dsp:cNvSpPr/>
      </dsp:nvSpPr>
      <dsp:spPr>
        <a:xfrm>
          <a:off x="6069187" y="2928130"/>
          <a:ext cx="4320000" cy="912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PAGE SCRIPTING – REC</a:t>
          </a:r>
          <a:endParaRPr lang="en-US" sz="1700" kern="120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baseline="0"/>
            <a:t>PAGE SCRIPTING - PLAY</a:t>
          </a:r>
          <a:endParaRPr lang="en-US" sz="1700" kern="1200"/>
        </a:p>
      </dsp:txBody>
      <dsp:txXfrm>
        <a:off x="6069187" y="2928130"/>
        <a:ext cx="4320000" cy="91245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D7EF97-8D31-4338-92E6-FC732F9FC86E}">
      <dsp:nvSpPr>
        <dsp:cNvPr id="0" name=""/>
        <dsp:cNvSpPr/>
      </dsp:nvSpPr>
      <dsp:spPr>
        <a:xfrm>
          <a:off x="695944" y="491158"/>
          <a:ext cx="2058750" cy="2058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8621C7-2718-4930-AEF1-3C9B9EC98609}">
      <dsp:nvSpPr>
        <dsp:cNvPr id="0" name=""/>
        <dsp:cNvSpPr/>
      </dsp:nvSpPr>
      <dsp:spPr>
        <a:xfrm>
          <a:off x="1134694" y="929908"/>
          <a:ext cx="1181250" cy="118125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E4BC4E-4F55-4B36-ABC1-B93F757FAC3A}">
      <dsp:nvSpPr>
        <dsp:cNvPr id="0" name=""/>
        <dsp:cNvSpPr/>
      </dsp:nvSpPr>
      <dsp:spPr>
        <a:xfrm>
          <a:off x="37819" y="3191158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Basic Usage</a:t>
          </a:r>
          <a:endParaRPr lang="en-US" sz="2500" kern="1200"/>
        </a:p>
      </dsp:txBody>
      <dsp:txXfrm>
        <a:off x="37819" y="3191158"/>
        <a:ext cx="3375000" cy="720000"/>
      </dsp:txXfrm>
    </dsp:sp>
    <dsp:sp modelId="{ACA23068-8B90-49A8-9D7A-7CCEC8D3B32C}">
      <dsp:nvSpPr>
        <dsp:cNvPr id="0" name=""/>
        <dsp:cNvSpPr/>
      </dsp:nvSpPr>
      <dsp:spPr>
        <a:xfrm>
          <a:off x="4661569" y="491158"/>
          <a:ext cx="2058750" cy="2058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07E147-BBD7-4143-BA0C-E109EA5F06E3}">
      <dsp:nvSpPr>
        <dsp:cNvPr id="0" name=""/>
        <dsp:cNvSpPr/>
      </dsp:nvSpPr>
      <dsp:spPr>
        <a:xfrm>
          <a:off x="5100319" y="929908"/>
          <a:ext cx="1181250" cy="118125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A912EF-A11B-4B06-B666-3804943DBE5E}">
      <dsp:nvSpPr>
        <dsp:cNvPr id="0" name=""/>
        <dsp:cNvSpPr/>
      </dsp:nvSpPr>
      <dsp:spPr>
        <a:xfrm>
          <a:off x="4003444" y="3191158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Development Specification</a:t>
          </a:r>
          <a:endParaRPr lang="en-US" sz="2500" kern="1200"/>
        </a:p>
      </dsp:txBody>
      <dsp:txXfrm>
        <a:off x="4003444" y="3191158"/>
        <a:ext cx="3375000" cy="720000"/>
      </dsp:txXfrm>
    </dsp:sp>
    <dsp:sp modelId="{351090A2-9C48-42C6-8813-DAC39AB1313A}">
      <dsp:nvSpPr>
        <dsp:cNvPr id="0" name=""/>
        <dsp:cNvSpPr/>
      </dsp:nvSpPr>
      <dsp:spPr>
        <a:xfrm>
          <a:off x="8627194" y="491158"/>
          <a:ext cx="2058750" cy="205875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F33E7D-2B67-43DB-8E95-C6D82D43D538}">
      <dsp:nvSpPr>
        <dsp:cNvPr id="0" name=""/>
        <dsp:cNvSpPr/>
      </dsp:nvSpPr>
      <dsp:spPr>
        <a:xfrm>
          <a:off x="9065944" y="929908"/>
          <a:ext cx="1181250" cy="118125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42ABCF-98CD-432C-920D-7C288EB5689D}">
      <dsp:nvSpPr>
        <dsp:cNvPr id="0" name=""/>
        <dsp:cNvSpPr/>
      </dsp:nvSpPr>
      <dsp:spPr>
        <a:xfrm>
          <a:off x="7969069" y="3191158"/>
          <a:ext cx="3375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baseline="0"/>
            <a:t>Support Aide</a:t>
          </a:r>
          <a:endParaRPr lang="en-US" sz="2500" kern="1200"/>
        </a:p>
      </dsp:txBody>
      <dsp:txXfrm>
        <a:off x="7969069" y="3191158"/>
        <a:ext cx="3375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918E1A-3B3D-4DCB-A943-F7707534EF46}">
      <dsp:nvSpPr>
        <dsp:cNvPr id="0" name=""/>
        <dsp:cNvSpPr/>
      </dsp:nvSpPr>
      <dsp:spPr>
        <a:xfrm>
          <a:off x="0" y="537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FFE00E-CAED-4679-A094-8FD709D28E8F}">
      <dsp:nvSpPr>
        <dsp:cNvPr id="0" name=""/>
        <dsp:cNvSpPr/>
      </dsp:nvSpPr>
      <dsp:spPr>
        <a:xfrm>
          <a:off x="380393" y="283474"/>
          <a:ext cx="691623" cy="6916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6D0373-7221-4A71-BD38-9D553D5AF70B}">
      <dsp:nvSpPr>
        <dsp:cNvPr id="0" name=""/>
        <dsp:cNvSpPr/>
      </dsp:nvSpPr>
      <dsp:spPr>
        <a:xfrm>
          <a:off x="1452409" y="537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Structuring Tests for Maintainability</a:t>
          </a:r>
          <a:endParaRPr lang="en-US" sz="2500" kern="1200"/>
        </a:p>
      </dsp:txBody>
      <dsp:txXfrm>
        <a:off x="1452409" y="537"/>
        <a:ext cx="5121850" cy="1257497"/>
      </dsp:txXfrm>
    </dsp:sp>
    <dsp:sp modelId="{B918D175-744E-49AA-80A4-B82A36CE3B1D}">
      <dsp:nvSpPr>
        <dsp:cNvPr id="0" name=""/>
        <dsp:cNvSpPr/>
      </dsp:nvSpPr>
      <dsp:spPr>
        <a:xfrm>
          <a:off x="6574259" y="537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Breaking down large workflows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Creating reusable scripts</a:t>
          </a:r>
          <a:endParaRPr lang="en-US" sz="1800" kern="1200"/>
        </a:p>
      </dsp:txBody>
      <dsp:txXfrm>
        <a:off x="6574259" y="537"/>
        <a:ext cx="4807629" cy="1257497"/>
      </dsp:txXfrm>
    </dsp:sp>
    <dsp:sp modelId="{82D29B44-5C47-461B-A720-C134F16604AA}">
      <dsp:nvSpPr>
        <dsp:cNvPr id="0" name=""/>
        <dsp:cNvSpPr/>
      </dsp:nvSpPr>
      <dsp:spPr>
        <a:xfrm>
          <a:off x="0" y="1572409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583EDE-69DE-41FE-A291-C5C129ACEE1F}">
      <dsp:nvSpPr>
        <dsp:cNvPr id="0" name=""/>
        <dsp:cNvSpPr/>
      </dsp:nvSpPr>
      <dsp:spPr>
        <a:xfrm>
          <a:off x="380393" y="1855346"/>
          <a:ext cx="691623" cy="6916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1B368-6891-4BE7-A7E9-752B9411C174}">
      <dsp:nvSpPr>
        <dsp:cNvPr id="0" name=""/>
        <dsp:cNvSpPr/>
      </dsp:nvSpPr>
      <dsp:spPr>
        <a:xfrm>
          <a:off x="1452409" y="1572409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Limitations to Be Aware Of</a:t>
          </a:r>
          <a:endParaRPr lang="en-US" sz="2500" kern="1200"/>
        </a:p>
      </dsp:txBody>
      <dsp:txXfrm>
        <a:off x="1452409" y="1572409"/>
        <a:ext cx="5121850" cy="1257497"/>
      </dsp:txXfrm>
    </dsp:sp>
    <dsp:sp modelId="{CBF6EC11-E91D-40CB-8B2D-26544680D3C8}">
      <dsp:nvSpPr>
        <dsp:cNvPr id="0" name=""/>
        <dsp:cNvSpPr/>
      </dsp:nvSpPr>
      <dsp:spPr>
        <a:xfrm>
          <a:off x="6574259" y="1572409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Unsupported elements (Control Add-ins, embedded Power BI)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Multi-line selections</a:t>
          </a:r>
          <a:endParaRPr lang="en-US" sz="1800" kern="1200"/>
        </a:p>
      </dsp:txBody>
      <dsp:txXfrm>
        <a:off x="6574259" y="1572409"/>
        <a:ext cx="4807629" cy="1257497"/>
      </dsp:txXfrm>
    </dsp:sp>
    <dsp:sp modelId="{FD373C3C-8DDE-4C7E-B55D-09302B9B60E5}">
      <dsp:nvSpPr>
        <dsp:cNvPr id="0" name=""/>
        <dsp:cNvSpPr/>
      </dsp:nvSpPr>
      <dsp:spPr>
        <a:xfrm>
          <a:off x="0" y="3144281"/>
          <a:ext cx="11381889" cy="1257497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886288-ED4A-4082-A376-3405567711CA}">
      <dsp:nvSpPr>
        <dsp:cNvPr id="0" name=""/>
        <dsp:cNvSpPr/>
      </dsp:nvSpPr>
      <dsp:spPr>
        <a:xfrm>
          <a:off x="380393" y="3427218"/>
          <a:ext cx="691623" cy="6916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9B97CA-3703-46A6-AC28-EA9FA23D2DC0}">
      <dsp:nvSpPr>
        <dsp:cNvPr id="0" name=""/>
        <dsp:cNvSpPr/>
      </dsp:nvSpPr>
      <dsp:spPr>
        <a:xfrm>
          <a:off x="1452409" y="3144281"/>
          <a:ext cx="5121850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Tips for Reliable Test Execution</a:t>
          </a:r>
          <a:endParaRPr lang="en-US" sz="2500" kern="1200"/>
        </a:p>
      </dsp:txBody>
      <dsp:txXfrm>
        <a:off x="1452409" y="3144281"/>
        <a:ext cx="5121850" cy="1257497"/>
      </dsp:txXfrm>
    </dsp:sp>
    <dsp:sp modelId="{7D91E450-56D4-467F-B17B-E25DD22E4E4F}">
      <dsp:nvSpPr>
        <dsp:cNvPr id="0" name=""/>
        <dsp:cNvSpPr/>
      </dsp:nvSpPr>
      <dsp:spPr>
        <a:xfrm>
          <a:off x="6574259" y="3144281"/>
          <a:ext cx="4807629" cy="1257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085" tIns="133085" rIns="133085" bIns="133085" numCol="1" spcCol="1270" anchor="ctr" anchorCtr="0">
          <a:noAutofit/>
        </a:bodyPr>
        <a:lstStyle/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Using stable data inputs</a:t>
          </a:r>
          <a:endParaRPr lang="en-US" sz="1800" kern="1200"/>
        </a:p>
        <a:p>
          <a:pPr marL="0" lvl="0" indent="0" algn="l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Avoiding hardcoded values</a:t>
          </a:r>
          <a:endParaRPr lang="en-US" sz="1800" kern="1200"/>
        </a:p>
      </dsp:txBody>
      <dsp:txXfrm>
        <a:off x="6574259" y="3144281"/>
        <a:ext cx="4807629" cy="125749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F05F75-3ED4-47B2-8155-40D084BCB607}">
      <dsp:nvSpPr>
        <dsp:cNvPr id="0" name=""/>
        <dsp:cNvSpPr/>
      </dsp:nvSpPr>
      <dsp:spPr>
        <a:xfrm>
          <a:off x="2180944" y="634038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CE3021-2E33-4072-8E33-B6FEC926ED1F}">
      <dsp:nvSpPr>
        <dsp:cNvPr id="0" name=""/>
        <dsp:cNvSpPr/>
      </dsp:nvSpPr>
      <dsp:spPr>
        <a:xfrm>
          <a:off x="992944" y="30482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Open Floor for Questions</a:t>
          </a:r>
          <a:endParaRPr lang="en-US" sz="2500" kern="1200"/>
        </a:p>
      </dsp:txBody>
      <dsp:txXfrm>
        <a:off x="992944" y="3048278"/>
        <a:ext cx="4320000" cy="720000"/>
      </dsp:txXfrm>
    </dsp:sp>
    <dsp:sp modelId="{2D484955-BBEB-46EA-ADAD-0920F7165021}">
      <dsp:nvSpPr>
        <dsp:cNvPr id="0" name=""/>
        <dsp:cNvSpPr/>
      </dsp:nvSpPr>
      <dsp:spPr>
        <a:xfrm>
          <a:off x="7256944" y="634038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C1D33C-1CE7-4117-8EE4-D8BF8925E1F7}">
      <dsp:nvSpPr>
        <dsp:cNvPr id="0" name=""/>
        <dsp:cNvSpPr/>
      </dsp:nvSpPr>
      <dsp:spPr>
        <a:xfrm>
          <a:off x="6068944" y="3048278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baseline="0"/>
            <a:t>Resources for Further Learning</a:t>
          </a:r>
          <a:endParaRPr lang="en-US" sz="2500" kern="1200"/>
        </a:p>
      </dsp:txBody>
      <dsp:txXfrm>
        <a:off x="6068944" y="3048278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1C84B-CB64-4C09-9441-509F1FEF524B}" type="datetimeFigureOut">
              <a:t>4/8/2025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5055AC-D74D-42DC-974B-FAFE65DE0F62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7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0A42-729D-4CEA-B6DE-61CE3CF055F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51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8CA57-4B45-4C53-9921-AF4C97385B3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346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0A42-729D-4CEA-B6DE-61CE3CF055F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492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0A42-729D-4CEA-B6DE-61CE3CF055F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7317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E20A42-729D-4CEA-B6DE-61CE3CF055F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10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E8CA57-4B45-4C53-9921-AF4C97385B3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853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4">
            <a:extLst>
              <a:ext uri="{FF2B5EF4-FFF2-40B4-BE49-F238E27FC236}">
                <a16:creationId xmlns:a16="http://schemas.microsoft.com/office/drawing/2014/main" id="{5E445174-8AAE-2646-B634-D9F9F51733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66550" y="6454775"/>
            <a:ext cx="425450" cy="174625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CB7FE98A-78B1-495F-8A5C-53E48422F91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2" name="Picture 21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413284D-1E7B-9640-8727-0AC9E8F0F6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7979" y="6481064"/>
            <a:ext cx="647192" cy="148336"/>
          </a:xfrm>
          <a:prstGeom prst="rect">
            <a:avLst/>
          </a:prstGeom>
        </p:spPr>
      </p:pic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C2394637-9504-6240-8BAD-4C3FE8F172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53373" y="1033669"/>
            <a:ext cx="7658099" cy="274431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rPr lang="en-US"/>
              <a:t>Subhead location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C44F460C-318D-7A40-89AB-0CB815D748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4380" y="590047"/>
            <a:ext cx="7658100" cy="37383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n-US"/>
              <a:t>Click to add title</a:t>
            </a:r>
            <a:endParaRPr lang="en-US" sz="1800" spc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EDD8CF5-B766-0540-9E25-329C831C97DF}"/>
              </a:ext>
            </a:extLst>
          </p:cNvPr>
          <p:cNvSpPr/>
          <p:nvPr userDrawn="1"/>
        </p:nvSpPr>
        <p:spPr>
          <a:xfrm rot="10800000" flipH="1" flipV="1">
            <a:off x="6991682" y="-14991"/>
            <a:ext cx="5221659" cy="1117829"/>
          </a:xfrm>
          <a:custGeom>
            <a:avLst/>
            <a:gdLst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15613 w 2015613"/>
              <a:gd name="connsiteY2" fmla="*/ 9832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63807 h 1524000"/>
              <a:gd name="connsiteX3" fmla="*/ 0 w 2015613"/>
              <a:gd name="connsiteY3" fmla="*/ 0 h 1524000"/>
              <a:gd name="connsiteX0" fmla="*/ 0 w 2015613"/>
              <a:gd name="connsiteY0" fmla="*/ 0 h 1524000"/>
              <a:gd name="connsiteX1" fmla="*/ 2015613 w 2015613"/>
              <a:gd name="connsiteY1" fmla="*/ 1524000 h 1524000"/>
              <a:gd name="connsiteX2" fmla="*/ 2006088 w 2015613"/>
              <a:gd name="connsiteY2" fmla="*/ 3482 h 1524000"/>
              <a:gd name="connsiteX3" fmla="*/ 0 w 2015613"/>
              <a:gd name="connsiteY3" fmla="*/ 0 h 1524000"/>
              <a:gd name="connsiteX0" fmla="*/ 0 w 1443939"/>
              <a:gd name="connsiteY0" fmla="*/ 0 h 1536700"/>
              <a:gd name="connsiteX1" fmla="*/ 1443939 w 1443939"/>
              <a:gd name="connsiteY1" fmla="*/ 1536700 h 1536700"/>
              <a:gd name="connsiteX2" fmla="*/ 1434414 w 1443939"/>
              <a:gd name="connsiteY2" fmla="*/ 16182 h 1536700"/>
              <a:gd name="connsiteX3" fmla="*/ 0 w 1443939"/>
              <a:gd name="connsiteY3" fmla="*/ 0 h 1536700"/>
              <a:gd name="connsiteX0" fmla="*/ 0 w 1477677"/>
              <a:gd name="connsiteY0" fmla="*/ 0 h 1536700"/>
              <a:gd name="connsiteX1" fmla="*/ 1477677 w 1477677"/>
              <a:gd name="connsiteY1" fmla="*/ 1536700 h 1536700"/>
              <a:gd name="connsiteX2" fmla="*/ 1468152 w 1477677"/>
              <a:gd name="connsiteY2" fmla="*/ 16182 h 1536700"/>
              <a:gd name="connsiteX3" fmla="*/ 0 w 1477677"/>
              <a:gd name="connsiteY3" fmla="*/ 0 h 1536700"/>
              <a:gd name="connsiteX0" fmla="*/ 0 w 1490644"/>
              <a:gd name="connsiteY0" fmla="*/ 13798 h 1550498"/>
              <a:gd name="connsiteX1" fmla="*/ 1477677 w 1490644"/>
              <a:gd name="connsiteY1" fmla="*/ 1550498 h 1550498"/>
              <a:gd name="connsiteX2" fmla="*/ 1490644 w 1490644"/>
              <a:gd name="connsiteY2" fmla="*/ 0 h 1550498"/>
              <a:gd name="connsiteX3" fmla="*/ 0 w 1490644"/>
              <a:gd name="connsiteY3" fmla="*/ 13798 h 1550498"/>
              <a:gd name="connsiteX0" fmla="*/ 0 w 1580613"/>
              <a:gd name="connsiteY0" fmla="*/ 0 h 1551690"/>
              <a:gd name="connsiteX1" fmla="*/ 1567646 w 1580613"/>
              <a:gd name="connsiteY1" fmla="*/ 1551690 h 1551690"/>
              <a:gd name="connsiteX2" fmla="*/ 1580613 w 1580613"/>
              <a:gd name="connsiteY2" fmla="*/ 1192 h 1551690"/>
              <a:gd name="connsiteX3" fmla="*/ 0 w 1580613"/>
              <a:gd name="connsiteY3" fmla="*/ 0 h 1551690"/>
              <a:gd name="connsiteX0" fmla="*/ 0 w 7834883"/>
              <a:gd name="connsiteY0" fmla="*/ 0 h 1551690"/>
              <a:gd name="connsiteX1" fmla="*/ 7821916 w 7834883"/>
              <a:gd name="connsiteY1" fmla="*/ 1551690 h 1551690"/>
              <a:gd name="connsiteX2" fmla="*/ 7834883 w 7834883"/>
              <a:gd name="connsiteY2" fmla="*/ 1192 h 1551690"/>
              <a:gd name="connsiteX3" fmla="*/ 0 w 7834883"/>
              <a:gd name="connsiteY3" fmla="*/ 0 h 1551690"/>
              <a:gd name="connsiteX0" fmla="*/ 0 w 8000100"/>
              <a:gd name="connsiteY0" fmla="*/ 0 h 1088553"/>
              <a:gd name="connsiteX1" fmla="*/ 8000100 w 8000100"/>
              <a:gd name="connsiteY1" fmla="*/ 1088553 h 1088553"/>
              <a:gd name="connsiteX2" fmla="*/ 7834883 w 8000100"/>
              <a:gd name="connsiteY2" fmla="*/ 1192 h 1088553"/>
              <a:gd name="connsiteX3" fmla="*/ 0 w 8000100"/>
              <a:gd name="connsiteY3" fmla="*/ 0 h 1088553"/>
              <a:gd name="connsiteX0" fmla="*/ 0 w 7857553"/>
              <a:gd name="connsiteY0" fmla="*/ 0 h 1124179"/>
              <a:gd name="connsiteX1" fmla="*/ 7857553 w 7857553"/>
              <a:gd name="connsiteY1" fmla="*/ 1124179 h 1124179"/>
              <a:gd name="connsiteX2" fmla="*/ 7834883 w 7857553"/>
              <a:gd name="connsiteY2" fmla="*/ 1192 h 1124179"/>
              <a:gd name="connsiteX3" fmla="*/ 0 w 7857553"/>
              <a:gd name="connsiteY3" fmla="*/ 0 h 1124179"/>
              <a:gd name="connsiteX0" fmla="*/ 0 w 7834883"/>
              <a:gd name="connsiteY0" fmla="*/ 0 h 1117829"/>
              <a:gd name="connsiteX1" fmla="*/ 7828969 w 7834883"/>
              <a:gd name="connsiteY1" fmla="*/ 1117829 h 1117829"/>
              <a:gd name="connsiteX2" fmla="*/ 7834883 w 7834883"/>
              <a:gd name="connsiteY2" fmla="*/ 1192 h 1117829"/>
              <a:gd name="connsiteX3" fmla="*/ 0 w 7834883"/>
              <a:gd name="connsiteY3" fmla="*/ 0 h 1117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34883" h="1117829">
                <a:moveTo>
                  <a:pt x="0" y="0"/>
                </a:moveTo>
                <a:lnTo>
                  <a:pt x="7828969" y="1117829"/>
                </a:lnTo>
                <a:cubicBezTo>
                  <a:pt x="7830940" y="745617"/>
                  <a:pt x="7832912" y="373404"/>
                  <a:pt x="7834883" y="119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1BE2B9BD-CF20-3943-8CE4-F8A4E19DECBC}"/>
              </a:ext>
            </a:extLst>
          </p:cNvPr>
          <p:cNvSpPr/>
          <p:nvPr userDrawn="1"/>
        </p:nvSpPr>
        <p:spPr>
          <a:xfrm rot="5400000" flipH="1">
            <a:off x="33446" y="5673064"/>
            <a:ext cx="1151802" cy="1253501"/>
          </a:xfrm>
          <a:custGeom>
            <a:avLst/>
            <a:gdLst>
              <a:gd name="connsiteX0" fmla="*/ 20320 w 2407920"/>
              <a:gd name="connsiteY0" fmla="*/ 0 h 1137920"/>
              <a:gd name="connsiteX1" fmla="*/ 2407920 w 2407920"/>
              <a:gd name="connsiteY1" fmla="*/ 1137920 h 1137920"/>
              <a:gd name="connsiteX2" fmla="*/ 0 w 2407920"/>
              <a:gd name="connsiteY2" fmla="*/ 1137920 h 1137920"/>
              <a:gd name="connsiteX3" fmla="*/ 20320 w 2407920"/>
              <a:gd name="connsiteY3" fmla="*/ 0 h 1137920"/>
              <a:gd name="connsiteX0" fmla="*/ 1270 w 2388870"/>
              <a:gd name="connsiteY0" fmla="*/ 0 h 1137920"/>
              <a:gd name="connsiteX1" fmla="*/ 2388870 w 2388870"/>
              <a:gd name="connsiteY1" fmla="*/ 1137920 h 1137920"/>
              <a:gd name="connsiteX2" fmla="*/ 0 w 2388870"/>
              <a:gd name="connsiteY2" fmla="*/ 1137920 h 1137920"/>
              <a:gd name="connsiteX3" fmla="*/ 1270 w 2388870"/>
              <a:gd name="connsiteY3" fmla="*/ 0 h 1137920"/>
              <a:gd name="connsiteX0" fmla="*/ 1270 w 1130085"/>
              <a:gd name="connsiteY0" fmla="*/ 0 h 1197297"/>
              <a:gd name="connsiteX1" fmla="*/ 1130085 w 1130085"/>
              <a:gd name="connsiteY1" fmla="*/ 1197297 h 1197297"/>
              <a:gd name="connsiteX2" fmla="*/ 0 w 1130085"/>
              <a:gd name="connsiteY2" fmla="*/ 1137920 h 1197297"/>
              <a:gd name="connsiteX3" fmla="*/ 1270 w 1130085"/>
              <a:gd name="connsiteY3" fmla="*/ 0 h 1197297"/>
              <a:gd name="connsiteX0" fmla="*/ 1270 w 500693"/>
              <a:gd name="connsiteY0" fmla="*/ 0 h 1494180"/>
              <a:gd name="connsiteX1" fmla="*/ 500693 w 500693"/>
              <a:gd name="connsiteY1" fmla="*/ 1494180 h 1494180"/>
              <a:gd name="connsiteX2" fmla="*/ 0 w 500693"/>
              <a:gd name="connsiteY2" fmla="*/ 1137920 h 1494180"/>
              <a:gd name="connsiteX3" fmla="*/ 1270 w 500693"/>
              <a:gd name="connsiteY3" fmla="*/ 0 h 1494180"/>
              <a:gd name="connsiteX0" fmla="*/ 1270 w 1118210"/>
              <a:gd name="connsiteY0" fmla="*/ 0 h 1161674"/>
              <a:gd name="connsiteX1" fmla="*/ 1118210 w 1118210"/>
              <a:gd name="connsiteY1" fmla="*/ 1161674 h 1161674"/>
              <a:gd name="connsiteX2" fmla="*/ 0 w 1118210"/>
              <a:gd name="connsiteY2" fmla="*/ 1137920 h 1161674"/>
              <a:gd name="connsiteX3" fmla="*/ 1270 w 1118210"/>
              <a:gd name="connsiteY3" fmla="*/ 0 h 1161674"/>
              <a:gd name="connsiteX0" fmla="*/ 36896 w 1153836"/>
              <a:gd name="connsiteY0" fmla="*/ 0 h 1161674"/>
              <a:gd name="connsiteX1" fmla="*/ 1153836 w 1153836"/>
              <a:gd name="connsiteY1" fmla="*/ 1161674 h 1161674"/>
              <a:gd name="connsiteX2" fmla="*/ 0 w 1153836"/>
              <a:gd name="connsiteY2" fmla="*/ 1161671 h 1161674"/>
              <a:gd name="connsiteX3" fmla="*/ 36896 w 1153836"/>
              <a:gd name="connsiteY3" fmla="*/ 0 h 1161674"/>
              <a:gd name="connsiteX0" fmla="*/ 11 w 1164452"/>
              <a:gd name="connsiteY0" fmla="*/ 0 h 1256676"/>
              <a:gd name="connsiteX1" fmla="*/ 1164452 w 1164452"/>
              <a:gd name="connsiteY1" fmla="*/ 1256676 h 1256676"/>
              <a:gd name="connsiteX2" fmla="*/ 10616 w 1164452"/>
              <a:gd name="connsiteY2" fmla="*/ 1256673 h 1256676"/>
              <a:gd name="connsiteX3" fmla="*/ 11 w 1164452"/>
              <a:gd name="connsiteY3" fmla="*/ 0 h 1256676"/>
              <a:gd name="connsiteX0" fmla="*/ 11 w 1167627"/>
              <a:gd name="connsiteY0" fmla="*/ 0 h 1256673"/>
              <a:gd name="connsiteX1" fmla="*/ 1167627 w 1167627"/>
              <a:gd name="connsiteY1" fmla="*/ 1250326 h 1256673"/>
              <a:gd name="connsiteX2" fmla="*/ 10616 w 1167627"/>
              <a:gd name="connsiteY2" fmla="*/ 1256673 h 1256673"/>
              <a:gd name="connsiteX3" fmla="*/ 11 w 1167627"/>
              <a:gd name="connsiteY3" fmla="*/ 0 h 1256673"/>
              <a:gd name="connsiteX0" fmla="*/ 62420 w 1157011"/>
              <a:gd name="connsiteY0" fmla="*/ 0 h 1250323"/>
              <a:gd name="connsiteX1" fmla="*/ 1157011 w 1157011"/>
              <a:gd name="connsiteY1" fmla="*/ 1243976 h 1250323"/>
              <a:gd name="connsiteX2" fmla="*/ 0 w 1157011"/>
              <a:gd name="connsiteY2" fmla="*/ 1250323 h 1250323"/>
              <a:gd name="connsiteX3" fmla="*/ 62420 w 1157011"/>
              <a:gd name="connsiteY3" fmla="*/ 0 h 1250323"/>
              <a:gd name="connsiteX0" fmla="*/ 5270 w 1157011"/>
              <a:gd name="connsiteY0" fmla="*/ 0 h 1259848"/>
              <a:gd name="connsiteX1" fmla="*/ 1157011 w 1157011"/>
              <a:gd name="connsiteY1" fmla="*/ 1253501 h 1259848"/>
              <a:gd name="connsiteX2" fmla="*/ 0 w 1157011"/>
              <a:gd name="connsiteY2" fmla="*/ 1259848 h 1259848"/>
              <a:gd name="connsiteX3" fmla="*/ 5270 w 1157011"/>
              <a:gd name="connsiteY3" fmla="*/ 0 h 1259848"/>
              <a:gd name="connsiteX0" fmla="*/ 1 w 1151742"/>
              <a:gd name="connsiteY0" fmla="*/ 0 h 1253501"/>
              <a:gd name="connsiteX1" fmla="*/ 1151742 w 1151742"/>
              <a:gd name="connsiteY1" fmla="*/ 1253501 h 1253501"/>
              <a:gd name="connsiteX2" fmla="*/ 255081 w 1151742"/>
              <a:gd name="connsiteY2" fmla="*/ 1148723 h 1253501"/>
              <a:gd name="connsiteX3" fmla="*/ 1 w 1151742"/>
              <a:gd name="connsiteY3" fmla="*/ 0 h 1253501"/>
              <a:gd name="connsiteX0" fmla="*/ 61 w 1151802"/>
              <a:gd name="connsiteY0" fmla="*/ 0 h 1253501"/>
              <a:gd name="connsiteX1" fmla="*/ 1151802 w 1151802"/>
              <a:gd name="connsiteY1" fmla="*/ 1253501 h 1253501"/>
              <a:gd name="connsiteX2" fmla="*/ 1141 w 1151802"/>
              <a:gd name="connsiteY2" fmla="*/ 1250326 h 1253501"/>
              <a:gd name="connsiteX3" fmla="*/ 61 w 1151802"/>
              <a:gd name="connsiteY3" fmla="*/ 0 h 125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51802" h="1253501">
                <a:moveTo>
                  <a:pt x="61" y="0"/>
                </a:moveTo>
                <a:lnTo>
                  <a:pt x="1151802" y="1253501"/>
                </a:lnTo>
                <a:lnTo>
                  <a:pt x="1141" y="1250326"/>
                </a:lnTo>
                <a:cubicBezTo>
                  <a:pt x="1564" y="871019"/>
                  <a:pt x="-362" y="379307"/>
                  <a:pt x="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ooter Placeholder 6">
            <a:extLst>
              <a:ext uri="{FF2B5EF4-FFF2-40B4-BE49-F238E27FC236}">
                <a16:creationId xmlns:a16="http://schemas.microsoft.com/office/drawing/2014/main" id="{005C40D2-3C10-0943-BDC8-D284EC86DE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1495" y="179994"/>
            <a:ext cx="2072755" cy="17745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BAEFE954-41BC-2A44-9F8B-918D0B95AAB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40922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3656780-2D29-5145-A2F3-55563E1863A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48400" y="2266976"/>
            <a:ext cx="5126477" cy="3909379"/>
          </a:xfrm>
          <a:prstGeom prst="rect">
            <a:avLst/>
          </a:prstGeom>
        </p:spPr>
        <p:txBody>
          <a:bodyPr numCol="1"/>
          <a:lstStyle>
            <a:lvl1pPr marL="171450" indent="-171450">
              <a:lnSpc>
                <a:spcPct val="150000"/>
              </a:lnSpc>
              <a:spcBef>
                <a:spcPts val="4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/>
            </a:lvl1pPr>
            <a:lvl2pPr marL="287338" indent="-171450">
              <a:buClr>
                <a:schemeClr val="accent2"/>
              </a:buClr>
              <a:buSzPct val="100000"/>
              <a:buFont typeface="System Font Regular"/>
              <a:buChar char="–"/>
              <a:defRPr sz="1600"/>
            </a:lvl2pPr>
            <a:lvl3pPr marL="403225" indent="-171450">
              <a:buClr>
                <a:schemeClr val="accent2"/>
              </a:buClr>
              <a:buSzPct val="75000"/>
              <a:buFont typeface="Courier New" panose="02070309020205020404" pitchFamily="49" charset="0"/>
              <a:buChar char="o"/>
              <a:defRPr/>
            </a:lvl3pPr>
            <a:lvl4pPr marL="520700" indent="-171450">
              <a:buClr>
                <a:schemeClr val="accent2"/>
              </a:buClr>
              <a:buFont typeface="System Font Regular"/>
              <a:buChar char="–"/>
              <a:defRPr/>
            </a:lvl4pPr>
            <a:lvl5pPr marL="636588" indent="-171450">
              <a:buClr>
                <a:schemeClr val="accent2"/>
              </a:buClr>
              <a:buFont typeface="System Font Regular"/>
              <a:buChar char="-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6436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 bwMode="black">
          <a:xfrm>
            <a:off x="680100" y="1635896"/>
            <a:ext cx="8414877" cy="2844518"/>
          </a:xfrm>
        </p:spPr>
        <p:txBody>
          <a:bodyPr lIns="182880" tIns="146304" rIns="182880" bIns="146304"/>
          <a:lstStyle>
            <a:lvl1pPr marL="0" indent="0">
              <a:lnSpc>
                <a:spcPct val="80000"/>
              </a:lnSpc>
              <a:spcBef>
                <a:spcPts val="1176"/>
              </a:spcBef>
              <a:buNone/>
              <a:defRPr sz="5294" spc="-294">
                <a:effectLst>
                  <a:outerShdw blurRad="190500" dist="50800" dir="5400000" algn="ctr" rotWithShape="0">
                    <a:schemeClr val="bg1">
                      <a:alpha val="50000"/>
                    </a:schemeClr>
                  </a:outerShdw>
                </a:effectLst>
                <a:latin typeface="+mj-lt"/>
              </a:defRPr>
            </a:lvl1pPr>
          </a:lstStyle>
          <a:p>
            <a:pPr lvl="0"/>
            <a:r>
              <a:rPr lang="en-US"/>
              <a:t>PRESENTATION TITLE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 bwMode="black">
          <a:xfrm>
            <a:off x="680099" y="4587046"/>
            <a:ext cx="8414877" cy="1024020"/>
          </a:xfrm>
        </p:spPr>
        <p:txBody>
          <a:bodyPr lIns="182880" tIns="146304" rIns="182880" bIns="146304"/>
          <a:lstStyle>
            <a:lvl1pPr marL="0" indent="0">
              <a:buNone/>
              <a:defRPr sz="3137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/>
              <a:t>Speaker Name(s)</a:t>
            </a:r>
          </a:p>
        </p:txBody>
      </p:sp>
      <p:pic>
        <p:nvPicPr>
          <p:cNvPr id="4" name="object 3" descr="object 3">
            <a:extLst>
              <a:ext uri="{FF2B5EF4-FFF2-40B4-BE49-F238E27FC236}">
                <a16:creationId xmlns:a16="http://schemas.microsoft.com/office/drawing/2014/main" id="{AB610140-7BCF-686D-991B-F684FE8489E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5931873"/>
            <a:ext cx="12217957" cy="926127"/>
          </a:xfrm>
          <a:prstGeom prst="rect">
            <a:avLst/>
          </a:prstGeom>
          <a:ln w="12700" cap="flat">
            <a:noFill/>
            <a:miter lim="400000"/>
          </a:ln>
          <a:effectLst/>
        </p:spPr>
      </p:pic>
      <p:sp>
        <p:nvSpPr>
          <p:cNvPr id="7" name="object 10">
            <a:extLst>
              <a:ext uri="{FF2B5EF4-FFF2-40B4-BE49-F238E27FC236}">
                <a16:creationId xmlns:a16="http://schemas.microsoft.com/office/drawing/2014/main" id="{EE279B16-6F41-C723-91AE-5EC4BFBA4493}"/>
              </a:ext>
            </a:extLst>
          </p:cNvPr>
          <p:cNvSpPr txBox="1"/>
          <p:nvPr/>
        </p:nvSpPr>
        <p:spPr>
          <a:xfrm>
            <a:off x="699648" y="6342794"/>
            <a:ext cx="2631382" cy="196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/>
          <a:p>
            <a:pPr indent="12450">
              <a:spcBef>
                <a:spcPts val="98"/>
              </a:spcBef>
              <a:defRPr sz="1300" spc="215">
                <a:solidFill>
                  <a:srgbClr val="3C474C"/>
                </a:solidFill>
                <a:latin typeface="Lucida Sans Unicode"/>
                <a:ea typeface="Lucida Sans Unicode"/>
                <a:cs typeface="Lucida Sans Unicode"/>
                <a:sym typeface="Lucida Sans Unicode"/>
              </a:defRPr>
            </a:pPr>
            <a:r>
              <a:rPr sz="1274" baseline="0">
                <a:solidFill>
                  <a:schemeClr val="tx1"/>
                </a:solidFill>
              </a:rPr>
              <a:t>@</a:t>
            </a:r>
            <a:r>
              <a:rPr sz="1274" spc="-64" baseline="0">
                <a:solidFill>
                  <a:schemeClr val="tx1"/>
                </a:solidFill>
              </a:rPr>
              <a:t> </a:t>
            </a:r>
            <a:r>
              <a:rPr sz="1274" spc="-49" baseline="0">
                <a:solidFill>
                  <a:schemeClr val="tx1"/>
                </a:solidFill>
              </a:rPr>
              <a:t>202</a:t>
            </a:r>
            <a:r>
              <a:rPr lang="en-US" sz="1274" spc="-49" baseline="0">
                <a:solidFill>
                  <a:schemeClr val="tx1"/>
                </a:solidFill>
              </a:rPr>
              <a:t>4</a:t>
            </a:r>
            <a:r>
              <a:rPr sz="1274" spc="-64" baseline="0">
                <a:solidFill>
                  <a:schemeClr val="tx1"/>
                </a:solidFill>
              </a:rPr>
              <a:t> </a:t>
            </a:r>
            <a:r>
              <a:rPr sz="1274" spc="59" baseline="0">
                <a:solidFill>
                  <a:schemeClr val="tx1"/>
                </a:solidFill>
              </a:rPr>
              <a:t>Dynamic</a:t>
            </a:r>
            <a:r>
              <a:rPr sz="1274" spc="-64" baseline="0">
                <a:solidFill>
                  <a:schemeClr val="tx1"/>
                </a:solidFill>
              </a:rPr>
              <a:t> </a:t>
            </a:r>
            <a:r>
              <a:rPr sz="1274" spc="39" baseline="0">
                <a:solidFill>
                  <a:schemeClr val="tx1"/>
                </a:solidFill>
              </a:rPr>
              <a:t>Communities</a:t>
            </a:r>
          </a:p>
        </p:txBody>
      </p:sp>
    </p:spTree>
    <p:extLst>
      <p:ext uri="{BB962C8B-B14F-4D97-AF65-F5344CB8AC3E}">
        <p14:creationId xmlns:p14="http://schemas.microsoft.com/office/powerpoint/2010/main" val="262378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extLst>
    <p:ext uri="{DCECCB84-F9BA-43D5-87BE-67443E8EF086}">
      <p15:sldGuideLst xmlns:p15="http://schemas.microsoft.com/office/powerpoint/2012/main">
        <p15:guide id="1" orient="horz" pos="2203">
          <p15:clr>
            <a:srgbClr val="FBAE40"/>
          </p15:clr>
        </p15:guide>
        <p15:guide id="2" orient="horz" pos="1051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mary with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13" b="1" i="0">
                <a:latin typeface="+mn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7760" y="1635895"/>
            <a:ext cx="10756788" cy="4109197"/>
          </a:xfrm>
        </p:spPr>
        <p:txBody>
          <a:bodyPr/>
          <a:lstStyle>
            <a:lvl1pPr marL="339257" indent="-339257">
              <a:buFont typeface="Arial" panose="020B0604020202020204" pitchFamily="34" charset="0"/>
              <a:buChar char="•"/>
              <a:defRPr sz="3921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  <a:lvl2pPr marL="669177" indent="-336145">
              <a:buFont typeface="Arial" panose="020B0604020202020204" pitchFamily="34" charset="0"/>
              <a:buChar char="•"/>
              <a:defRPr sz="2745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224097" indent="0">
              <a:buNone/>
              <a:defRPr>
                <a:solidFill>
                  <a:schemeClr val="tx1"/>
                </a:solidFill>
              </a:defRPr>
            </a:lvl3pPr>
            <a:lvl4pPr marL="448193" indent="0">
              <a:buNone/>
              <a:defRPr>
                <a:solidFill>
                  <a:schemeClr val="tx1"/>
                </a:solidFill>
              </a:defRPr>
            </a:lvl4pPr>
            <a:lvl5pPr marL="67229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275517963"/>
      </p:ext>
    </p:extLst>
  </p:cSld>
  <p:clrMapOvr>
    <a:masterClrMapping/>
  </p:clrMapOvr>
  <p:transition>
    <p:fade/>
  </p:transition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4379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imary 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313" b="1" i="0">
                <a:latin typeface="+mn-lt"/>
                <a:cs typeface="Poppins" pitchFamily="2" charset="77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715219" y="1635895"/>
            <a:ext cx="10756788" cy="4109197"/>
          </a:xfrm>
        </p:spPr>
        <p:txBody>
          <a:bodyPr/>
          <a:lstStyle>
            <a:lvl1pPr marL="0" indent="0">
              <a:buNone/>
              <a:defRPr sz="4313">
                <a:solidFill>
                  <a:schemeClr val="tx1"/>
                </a:solidFill>
                <a:latin typeface="+mn-lt"/>
                <a:cs typeface="Poppins" pitchFamily="2" charset="77"/>
              </a:defRPr>
            </a:lvl1pPr>
            <a:lvl2pPr marL="0" indent="0">
              <a:buFontTx/>
              <a:buNone/>
              <a:defRPr sz="2745">
                <a:solidFill>
                  <a:schemeClr val="tx1"/>
                </a:solidFill>
                <a:latin typeface="+mn-lt"/>
                <a:cs typeface="Poppins" pitchFamily="2" charset="77"/>
              </a:defRPr>
            </a:lvl2pPr>
            <a:lvl3pPr marL="224097" indent="0">
              <a:buNone/>
              <a:defRPr>
                <a:solidFill>
                  <a:schemeClr val="tx1"/>
                </a:solidFill>
              </a:defRPr>
            </a:lvl3pPr>
            <a:lvl4pPr marL="448193" indent="0">
              <a:buNone/>
              <a:defRPr>
                <a:solidFill>
                  <a:schemeClr val="tx1"/>
                </a:solidFill>
              </a:defRPr>
            </a:lvl4pPr>
            <a:lvl5pPr marL="672290" indent="0">
              <a:buNone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1010405"/>
      </p:ext>
    </p:extLst>
  </p:cSld>
  <p:clrMapOvr>
    <a:masterClrMapping/>
  </p:clrMapOvr>
  <p:transition>
    <p:fade/>
  </p:transition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  <p:sldLayoutId id="2147483678" r:id="rId29"/>
    <p:sldLayoutId id="2147483679" r:id="rId30"/>
    <p:sldLayoutId id="2147483680" r:id="rId31"/>
    <p:sldLayoutId id="2147483681" r:id="rId32"/>
    <p:sldLayoutId id="2147483682" r:id="rId3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Mtraxinger@archerpoint.com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microsoft.com/en-us/dynamics365/business-central/dev-itpro/developer/devenv-page-script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kpVuO3ebBdQ" TargetMode="External"/><Relationship Id="rId4" Type="http://schemas.openxmlformats.org/officeDocument/2006/relationships/hyperlink" Target="https://www.youtube.com/watch?v=fN4PHPH2r4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7704CD-787D-9017-EE1A-DC36F658F2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3400"/>
              <a:t>Mastering Business Central Page Scripting</a:t>
            </a:r>
            <a:br>
              <a:rPr lang="en-US" sz="3400"/>
            </a:br>
            <a:endParaRPr lang="en-US" sz="340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56B5EB-31A7-1F78-5560-503A851529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The Key to Streamlined to Testing</a:t>
            </a:r>
          </a:p>
        </p:txBody>
      </p:sp>
    </p:spTree>
    <p:extLst>
      <p:ext uri="{BB962C8B-B14F-4D97-AF65-F5344CB8AC3E}">
        <p14:creationId xmlns:p14="http://schemas.microsoft.com/office/powerpoint/2010/main" val="147649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AD40C87-C7D2-D312-B094-8ADDFCA166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2800" dirty="0"/>
          </a:p>
          <a:p>
            <a:r>
              <a:rPr lang="en-US" sz="2800" dirty="0"/>
              <a:t>Matt Traxinger</a:t>
            </a:r>
          </a:p>
          <a:p>
            <a:r>
              <a:rPr lang="en-US" sz="2800" dirty="0"/>
              <a:t>ArcherPoint by Cherry Bekaert</a:t>
            </a:r>
          </a:p>
          <a:p>
            <a:r>
              <a:rPr lang="en-US" sz="2800" dirty="0"/>
              <a:t>Development Lead</a:t>
            </a:r>
          </a:p>
          <a:p>
            <a:r>
              <a:rPr lang="en-US" sz="2800" dirty="0">
                <a:hlinkClick r:id="rId3"/>
              </a:rPr>
              <a:t>MTraxinger@archerpoint.com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DF028C3-0E04-20F8-9D74-15E597039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Speaker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4AD753F-5CA3-03DD-6227-1A12F3EE4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06898"/>
            <a:ext cx="2261275" cy="2514876"/>
          </a:xfrm>
          <a:prstGeom prst="rect">
            <a:avLst/>
          </a:prstGeom>
          <a:solidFill>
            <a:srgbClr val="ED3F7B"/>
          </a:solidFill>
        </p:spPr>
      </p:pic>
    </p:spTree>
    <p:extLst>
      <p:ext uri="{BB962C8B-B14F-4D97-AF65-F5344CB8AC3E}">
        <p14:creationId xmlns:p14="http://schemas.microsoft.com/office/powerpoint/2010/main" val="4078738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3408E5A-C4D9-4575-41C6-4A2C511648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r>
              <a:rPr lang="en-US"/>
              <a:t>Agenda</a:t>
            </a:r>
          </a:p>
        </p:txBody>
      </p:sp>
      <p:graphicFrame>
        <p:nvGraphicFramePr>
          <p:cNvPr id="9" name="Text Placeholder 4">
            <a:extLst>
              <a:ext uri="{FF2B5EF4-FFF2-40B4-BE49-F238E27FC236}">
                <a16:creationId xmlns:a16="http://schemas.microsoft.com/office/drawing/2014/main" id="{D6965223-01A4-40FD-1442-7C053DD3F6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36338841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3623712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D13A7-EAC2-C70C-DD56-B279456EA4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r>
              <a:rPr lang="en-US"/>
              <a:t>Introduction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DB55930-9A78-34C6-3E09-CAFA562A68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2718334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13752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BC08885-3C6C-14E4-EC36-DAF509BFB9D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5399648"/>
              </p:ext>
            </p:extLst>
          </p:nvPr>
        </p:nvGraphicFramePr>
        <p:xfrm>
          <a:off x="393700" y="1357313"/>
          <a:ext cx="11382375" cy="44021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A66D7DF2-8656-E265-07D8-D6ECE7C10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anchor="ctr">
            <a:normAutofit/>
          </a:bodyPr>
          <a:lstStyle/>
          <a:p>
            <a:r>
              <a:rPr lang="en-US" sz="3600"/>
              <a:t>Getting Started</a:t>
            </a:r>
          </a:p>
        </p:txBody>
      </p:sp>
    </p:spTree>
    <p:extLst>
      <p:ext uri="{BB962C8B-B14F-4D97-AF65-F5344CB8AC3E}">
        <p14:creationId xmlns:p14="http://schemas.microsoft.com/office/powerpoint/2010/main" val="3162479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F94F91-A2BE-51D7-B107-C3D9EFA6F8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DAFB18-717B-3843-2537-2DCED3AF4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/>
              <a:t>Page Scripting Demos</a:t>
            </a:r>
          </a:p>
        </p:txBody>
      </p:sp>
      <p:graphicFrame>
        <p:nvGraphicFramePr>
          <p:cNvPr id="6" name="Text Placeholder 3">
            <a:extLst>
              <a:ext uri="{FF2B5EF4-FFF2-40B4-BE49-F238E27FC236}">
                <a16:creationId xmlns:a16="http://schemas.microsoft.com/office/drawing/2014/main" id="{3DBFDFA2-EB8C-3492-AFD4-84FA2604CD3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33118975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93794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B54D3-D109-96F5-5FC9-A060521F6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anchor="ctr">
            <a:normAutofit/>
          </a:bodyPr>
          <a:lstStyle/>
          <a:p>
            <a:r>
              <a:rPr lang="en-US"/>
              <a:t>Best Practices and Considerations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2CE65D-A684-CF8E-EBE0-4E3D988ACCF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8417490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1522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D8B1-DD4D-49AB-8E90-B504D17DB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316" y="367259"/>
            <a:ext cx="11381889" cy="88004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kern="1200"/>
              <a:t>Q&amp;A and Closing Remarks</a:t>
            </a:r>
          </a:p>
        </p:txBody>
      </p:sp>
      <p:graphicFrame>
        <p:nvGraphicFramePr>
          <p:cNvPr id="8" name="Content Placeholder 3">
            <a:extLst>
              <a:ext uri="{FF2B5EF4-FFF2-40B4-BE49-F238E27FC236}">
                <a16:creationId xmlns:a16="http://schemas.microsoft.com/office/drawing/2014/main" id="{929E3A43-BAD0-D23F-A781-1CB98242EFA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212600"/>
              </p:ext>
            </p:extLst>
          </p:nvPr>
        </p:nvGraphicFramePr>
        <p:xfrm>
          <a:off x="394315" y="1357460"/>
          <a:ext cx="11381889" cy="440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272662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5BD8B9D-B8BB-EE62-3B7B-CCBA3622FE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Microsoft Learn</a:t>
            </a:r>
            <a:endParaRPr lang="en-US" sz="3200" dirty="0">
              <a:hlinkClick r:id="rId3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1632" dirty="0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 Page Scripting Tool for Acceptance Testing</a:t>
            </a:r>
            <a:br>
              <a:rPr lang="en-US" sz="3200" dirty="0">
                <a:solidFill>
                  <a:srgbClr val="00B0F0"/>
                </a:solidFill>
              </a:rPr>
            </a:br>
            <a:endParaRPr lang="en-US" sz="3200" dirty="0">
              <a:solidFill>
                <a:srgbClr val="00B0F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Microsoft (YouTube)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1632" dirty="0">
                <a:hlinkClick r:id="rId4"/>
              </a:rPr>
              <a:t>User Acceptance Training with the Page Scripting Tool</a:t>
            </a:r>
            <a:endParaRPr lang="en-US" sz="1632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200" dirty="0"/>
              <a:t>Erik </a:t>
            </a:r>
            <a:r>
              <a:rPr lang="en-US" sz="3200" dirty="0" err="1"/>
              <a:t>Hougaard</a:t>
            </a:r>
            <a:r>
              <a:rPr lang="en-US" sz="3200" dirty="0"/>
              <a:t> (YouTube)</a:t>
            </a:r>
          </a:p>
          <a:p>
            <a:pPr marL="571500" lvl="1" indent="-571500">
              <a:buFont typeface="Arial" panose="020B0604020202020204" pitchFamily="34" charset="0"/>
              <a:buChar char="•"/>
            </a:pPr>
            <a:r>
              <a:rPr lang="en-US" sz="1632" dirty="0">
                <a:hlinkClick r:id="rId5"/>
              </a:rPr>
              <a:t>Hacking the Business Central Scripting Tool</a:t>
            </a:r>
            <a:endParaRPr lang="en-US" sz="1632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676330E-6325-6FE9-B3CF-E1D370F9B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Resources</a:t>
            </a:r>
          </a:p>
        </p:txBody>
      </p:sp>
    </p:spTree>
    <p:extLst>
      <p:ext uri="{BB962C8B-B14F-4D97-AF65-F5344CB8AC3E}">
        <p14:creationId xmlns:p14="http://schemas.microsoft.com/office/powerpoint/2010/main" val="20594794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Props1.xml><?xml version="1.0" encoding="utf-8"?>
<ds:datastoreItem xmlns:ds="http://schemas.openxmlformats.org/officeDocument/2006/customXml" ds:itemID="{ED04DCF2-D9D4-4703-8D0D-9BA35C49A00B}">
  <ds:schemaRefs>
    <ds:schemaRef ds:uri="518ec24c-f428-4057-9a36-4cb948a7b407"/>
    <ds:schemaRef ds:uri="6fe25bdf-ae0e-48a7-b6e5-bc8a1849b98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97B75BE-6E85-4BC9-B65E-BA5D0420B3C8}">
  <ds:schemaRefs>
    <ds:schemaRef ds:uri="518ec24c-f428-4057-9a36-4cb948a7b407"/>
    <ds:schemaRef ds:uri="6fe25bdf-ae0e-48a7-b6e5-bc8a1849b98e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214</Words>
  <Application>Microsoft Office PowerPoint</Application>
  <PresentationFormat>Widescreen</PresentationFormat>
  <Paragraphs>63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Aptos</vt:lpstr>
      <vt:lpstr>Aptos Display</vt:lpstr>
      <vt:lpstr>Arial</vt:lpstr>
      <vt:lpstr>Calibri</vt:lpstr>
      <vt:lpstr>Courier New</vt:lpstr>
      <vt:lpstr>Open Sans ExtraBold</vt:lpstr>
      <vt:lpstr>Open Sans Light</vt:lpstr>
      <vt:lpstr>Open Sans SemiBold</vt:lpstr>
      <vt:lpstr>System Font Regular</vt:lpstr>
      <vt:lpstr>Office Theme</vt:lpstr>
      <vt:lpstr>Mastering Business Central Page Scripting </vt:lpstr>
      <vt:lpstr>Speaker</vt:lpstr>
      <vt:lpstr>Agenda</vt:lpstr>
      <vt:lpstr>Introduction</vt:lpstr>
      <vt:lpstr>Getting Started</vt:lpstr>
      <vt:lpstr>Page Scripting Demos</vt:lpstr>
      <vt:lpstr>Best Practices and Considerations</vt:lpstr>
      <vt:lpstr>Q&amp;A and Closing Remarks</vt:lpstr>
      <vt:lpstr>Additional Resources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Matt Traxinger</cp:lastModifiedBy>
  <cp:revision>3</cp:revision>
  <dcterms:created xsi:type="dcterms:W3CDTF">2025-01-23T18:40:19Z</dcterms:created>
  <dcterms:modified xsi:type="dcterms:W3CDTF">2025-04-08T21:30:26Z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