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256" r:id="rId5"/>
    <p:sldId id="257" r:id="rId6"/>
    <p:sldId id="281" r:id="rId7"/>
    <p:sldId id="258" r:id="rId8"/>
    <p:sldId id="283" r:id="rId9"/>
    <p:sldId id="284" r:id="rId10"/>
    <p:sldId id="285" r:id="rId11"/>
    <p:sldId id="282" r:id="rId12"/>
    <p:sldId id="286" r:id="rId13"/>
    <p:sldId id="287" r:id="rId14"/>
    <p:sldId id="288" r:id="rId15"/>
    <p:sldId id="289" r:id="rId16"/>
    <p:sldId id="290" r:id="rId17"/>
    <p:sldId id="291" r:id="rId18"/>
    <p:sldId id="292" r:id="rId19"/>
    <p:sldId id="1430" r:id="rId20"/>
    <p:sldId id="1434" r:id="rId21"/>
    <p:sldId id="1435" r:id="rId22"/>
    <p:sldId id="1433" r:id="rId23"/>
    <p:sldId id="1432" r:id="rId24"/>
    <p:sldId id="1431" r:id="rId25"/>
    <p:sldId id="1436" r:id="rId26"/>
    <p:sldId id="1437" r:id="rId27"/>
    <p:sldId id="1438" r:id="rId28"/>
    <p:sldId id="1439" r:id="rId29"/>
    <p:sldId id="1440" r:id="rId30"/>
    <p:sldId id="1441" r:id="rId31"/>
    <p:sldId id="1442" r:id="rId32"/>
    <p:sldId id="1443" r:id="rId33"/>
    <p:sldId id="1444" r:id="rId34"/>
    <p:sldId id="1445" r:id="rId35"/>
    <p:sldId id="1446" r:id="rId36"/>
    <p:sldId id="1447" r:id="rId37"/>
    <p:sldId id="1448" r:id="rId38"/>
    <p:sldId id="1449" r:id="rId39"/>
    <p:sldId id="1450" r:id="rId40"/>
    <p:sldId id="1451" r:id="rId41"/>
    <p:sldId id="1452" r:id="rId42"/>
    <p:sldId id="1454" r:id="rId43"/>
    <p:sldId id="280" r:id="rId44"/>
    <p:sldId id="145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97C"/>
    <a:srgbClr val="F5C658"/>
    <a:srgbClr val="805FB1"/>
    <a:srgbClr val="8A206E"/>
    <a:srgbClr val="3B4598"/>
    <a:srgbClr val="FECD67"/>
    <a:srgbClr val="F18569"/>
    <a:srgbClr val="AED6E0"/>
    <a:srgbClr val="ED3F7B"/>
    <a:srgbClr val="F9ED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8"/>
    <p:restoredTop sz="92527" autoAdjust="0"/>
  </p:normalViewPr>
  <p:slideViewPr>
    <p:cSldViewPr snapToGrid="0">
      <p:cViewPr varScale="1">
        <p:scale>
          <a:sx n="104" d="100"/>
          <a:sy n="104" d="100"/>
        </p:scale>
        <p:origin x="11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5" Type="http://schemas.openxmlformats.org/officeDocument/2006/relationships/image" Target="../media/image76.png"/><Relationship Id="rId4" Type="http://schemas.openxmlformats.org/officeDocument/2006/relationships/image" Target="../media/image7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5" Type="http://schemas.openxmlformats.org/officeDocument/2006/relationships/image" Target="../media/image76.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95BBC6-F79B-4B78-9C92-6C989932B10E}" type="doc">
      <dgm:prSet loTypeId="urn:microsoft.com/office/officeart/2005/8/layout/hList7" loCatId="list" qsTypeId="urn:microsoft.com/office/officeart/2005/8/quickstyle/simple3" qsCatId="simple" csTypeId="urn:microsoft.com/office/officeart/2005/8/colors/colorful5" csCatId="colorful" phldr="1"/>
      <dgm:spPr/>
    </dgm:pt>
    <dgm:pt modelId="{8DBF482D-BD4A-4B8F-BF51-61B140D5A982}">
      <dgm:prSet phldrT="[Text]"/>
      <dgm:spPr/>
      <dgm:t>
        <a:bodyPr/>
        <a:lstStyle/>
        <a:p>
          <a:r>
            <a:rPr lang="en-US" b="1" i="1">
              <a:solidFill>
                <a:srgbClr val="30397C"/>
              </a:solidFill>
              <a:latin typeface="Century Gothic" panose="020B0502020202020204" pitchFamily="34" charset="0"/>
            </a:rPr>
            <a:t>Focus on the "what" and let go of the "how”"</a:t>
          </a:r>
          <a:endParaRPr lang="en-US" b="1" dirty="0">
            <a:solidFill>
              <a:srgbClr val="30397C"/>
            </a:solidFill>
            <a:latin typeface="Century Gothic" panose="020B0502020202020204" pitchFamily="34" charset="0"/>
          </a:endParaRPr>
        </a:p>
      </dgm:t>
    </dgm:pt>
    <dgm:pt modelId="{FC79D8DE-B328-4F6A-8E52-E0D5669DA14B}" type="parTrans" cxnId="{1ACBF6A3-1A16-4D28-8DC8-C3ED1BAC3D36}">
      <dgm:prSet/>
      <dgm:spPr/>
      <dgm:t>
        <a:bodyPr/>
        <a:lstStyle/>
        <a:p>
          <a:endParaRPr lang="en-US" b="1">
            <a:solidFill>
              <a:srgbClr val="30397C"/>
            </a:solidFill>
            <a:latin typeface="Century Gothic" panose="020B0502020202020204" pitchFamily="34" charset="0"/>
          </a:endParaRPr>
        </a:p>
      </dgm:t>
    </dgm:pt>
    <dgm:pt modelId="{93185CF1-13B3-4DB9-9BC4-E56128F98714}" type="sibTrans" cxnId="{1ACBF6A3-1A16-4D28-8DC8-C3ED1BAC3D36}">
      <dgm:prSet/>
      <dgm:spPr/>
      <dgm:t>
        <a:bodyPr/>
        <a:lstStyle/>
        <a:p>
          <a:endParaRPr lang="en-US" b="1">
            <a:solidFill>
              <a:srgbClr val="30397C"/>
            </a:solidFill>
            <a:latin typeface="Century Gothic" panose="020B0502020202020204" pitchFamily="34" charset="0"/>
          </a:endParaRPr>
        </a:p>
      </dgm:t>
    </dgm:pt>
    <dgm:pt modelId="{E5F761F0-CE49-4FD4-8E78-F4485F46A9D8}">
      <dgm:prSet phldrT="[Text]"/>
      <dgm:spPr/>
      <dgm:t>
        <a:bodyPr/>
        <a:lstStyle/>
        <a:p>
          <a:r>
            <a:rPr lang="en-US" b="1" i="1">
              <a:solidFill>
                <a:srgbClr val="30397C"/>
              </a:solidFill>
              <a:latin typeface="Century Gothic" panose="020B0502020202020204" pitchFamily="34" charset="0"/>
            </a:rPr>
            <a:t>Remove barriers</a:t>
          </a:r>
          <a:endParaRPr lang="en-US" b="1" dirty="0">
            <a:solidFill>
              <a:srgbClr val="30397C"/>
            </a:solidFill>
            <a:latin typeface="Century Gothic" panose="020B0502020202020204" pitchFamily="34" charset="0"/>
          </a:endParaRPr>
        </a:p>
      </dgm:t>
    </dgm:pt>
    <dgm:pt modelId="{399F4FDD-67D6-4A47-B8E6-05AEEE77D834}" type="parTrans" cxnId="{6198BA32-48CA-46CC-BE59-741A9F574CAC}">
      <dgm:prSet/>
      <dgm:spPr/>
      <dgm:t>
        <a:bodyPr/>
        <a:lstStyle/>
        <a:p>
          <a:endParaRPr lang="en-US" b="1">
            <a:solidFill>
              <a:srgbClr val="30397C"/>
            </a:solidFill>
            <a:latin typeface="Century Gothic" panose="020B0502020202020204" pitchFamily="34" charset="0"/>
          </a:endParaRPr>
        </a:p>
      </dgm:t>
    </dgm:pt>
    <dgm:pt modelId="{A6E07ABC-700F-4C29-BB69-5EE0647D3652}" type="sibTrans" cxnId="{6198BA32-48CA-46CC-BE59-741A9F574CAC}">
      <dgm:prSet/>
      <dgm:spPr/>
      <dgm:t>
        <a:bodyPr/>
        <a:lstStyle/>
        <a:p>
          <a:endParaRPr lang="en-US" b="1">
            <a:solidFill>
              <a:srgbClr val="30397C"/>
            </a:solidFill>
            <a:latin typeface="Century Gothic" panose="020B0502020202020204" pitchFamily="34" charset="0"/>
          </a:endParaRPr>
        </a:p>
      </dgm:t>
    </dgm:pt>
    <dgm:pt modelId="{B6419C7C-112B-403C-9B2C-B34BA1893C2F}">
      <dgm:prSet phldrT="[Text]"/>
      <dgm:spPr/>
      <dgm:t>
        <a:bodyPr/>
        <a:lstStyle/>
        <a:p>
          <a:r>
            <a:rPr lang="en-US" b="1" i="1">
              <a:solidFill>
                <a:srgbClr val="30397C"/>
              </a:solidFill>
              <a:latin typeface="Century Gothic" panose="020B0502020202020204" pitchFamily="34" charset="0"/>
            </a:rPr>
            <a:t>Provide simple, clear choices and consequences</a:t>
          </a:r>
          <a:endParaRPr lang="en-US" b="1" dirty="0">
            <a:solidFill>
              <a:srgbClr val="30397C"/>
            </a:solidFill>
            <a:latin typeface="Century Gothic" panose="020B0502020202020204" pitchFamily="34" charset="0"/>
          </a:endParaRPr>
        </a:p>
      </dgm:t>
    </dgm:pt>
    <dgm:pt modelId="{29C71719-9D2E-42E9-9DAC-50A955E708FB}" type="parTrans" cxnId="{BA34FD19-BDBE-40D5-978C-04B203C72370}">
      <dgm:prSet/>
      <dgm:spPr/>
      <dgm:t>
        <a:bodyPr/>
        <a:lstStyle/>
        <a:p>
          <a:endParaRPr lang="en-US" b="1">
            <a:solidFill>
              <a:srgbClr val="30397C"/>
            </a:solidFill>
            <a:latin typeface="Century Gothic" panose="020B0502020202020204" pitchFamily="34" charset="0"/>
          </a:endParaRPr>
        </a:p>
      </dgm:t>
    </dgm:pt>
    <dgm:pt modelId="{B6DF79E7-0EEC-4AF9-A9FC-B1154B77DB03}" type="sibTrans" cxnId="{BA34FD19-BDBE-40D5-978C-04B203C72370}">
      <dgm:prSet/>
      <dgm:spPr/>
      <dgm:t>
        <a:bodyPr/>
        <a:lstStyle/>
        <a:p>
          <a:endParaRPr lang="en-US" b="1">
            <a:solidFill>
              <a:srgbClr val="30397C"/>
            </a:solidFill>
            <a:latin typeface="Century Gothic" panose="020B0502020202020204" pitchFamily="34" charset="0"/>
          </a:endParaRPr>
        </a:p>
      </dgm:t>
    </dgm:pt>
    <dgm:pt modelId="{CD22A519-011F-483D-AB6F-74138BEB86A2}">
      <dgm:prSet phldrT="[Text]"/>
      <dgm:spPr/>
      <dgm:t>
        <a:bodyPr/>
        <a:lstStyle/>
        <a:p>
          <a:r>
            <a:rPr lang="en-US" b="1" i="1">
              <a:solidFill>
                <a:srgbClr val="30397C"/>
              </a:solidFill>
              <a:latin typeface="Century Gothic" panose="020B0502020202020204" pitchFamily="34" charset="0"/>
            </a:rPr>
            <a:t>Create hope</a:t>
          </a:r>
          <a:endParaRPr lang="en-US" b="1" dirty="0">
            <a:solidFill>
              <a:srgbClr val="30397C"/>
            </a:solidFill>
            <a:latin typeface="Century Gothic" panose="020B0502020202020204" pitchFamily="34" charset="0"/>
          </a:endParaRPr>
        </a:p>
      </dgm:t>
    </dgm:pt>
    <dgm:pt modelId="{93F1098F-51D1-4C84-9198-5B4652F642B1}" type="parTrans" cxnId="{7C1961A7-EDE6-466A-A949-385139F5A681}">
      <dgm:prSet/>
      <dgm:spPr/>
      <dgm:t>
        <a:bodyPr/>
        <a:lstStyle/>
        <a:p>
          <a:endParaRPr lang="en-US" b="1">
            <a:solidFill>
              <a:srgbClr val="30397C"/>
            </a:solidFill>
            <a:latin typeface="Century Gothic" panose="020B0502020202020204" pitchFamily="34" charset="0"/>
          </a:endParaRPr>
        </a:p>
      </dgm:t>
    </dgm:pt>
    <dgm:pt modelId="{403D61BF-6D03-4A44-B1B4-417BA8F89EDC}" type="sibTrans" cxnId="{7C1961A7-EDE6-466A-A949-385139F5A681}">
      <dgm:prSet/>
      <dgm:spPr/>
      <dgm:t>
        <a:bodyPr/>
        <a:lstStyle/>
        <a:p>
          <a:endParaRPr lang="en-US" b="1">
            <a:solidFill>
              <a:srgbClr val="30397C"/>
            </a:solidFill>
            <a:latin typeface="Century Gothic" panose="020B0502020202020204" pitchFamily="34" charset="0"/>
          </a:endParaRPr>
        </a:p>
      </dgm:t>
    </dgm:pt>
    <dgm:pt modelId="{E14A3B94-7292-466A-94C4-9E8E5F22A2BF}">
      <dgm:prSet phldrT="[Text]"/>
      <dgm:spPr/>
      <dgm:t>
        <a:bodyPr/>
        <a:lstStyle/>
        <a:p>
          <a:r>
            <a:rPr lang="en-US" b="1" i="1">
              <a:solidFill>
                <a:srgbClr val="30397C"/>
              </a:solidFill>
              <a:latin typeface="Century Gothic" panose="020B0502020202020204" pitchFamily="34" charset="0"/>
            </a:rPr>
            <a:t>Show the benefits in a real and tangible way</a:t>
          </a:r>
          <a:endParaRPr lang="en-US" b="1" dirty="0">
            <a:solidFill>
              <a:srgbClr val="30397C"/>
            </a:solidFill>
            <a:latin typeface="Century Gothic" panose="020B0502020202020204" pitchFamily="34" charset="0"/>
          </a:endParaRPr>
        </a:p>
      </dgm:t>
    </dgm:pt>
    <dgm:pt modelId="{85C0D1EB-313A-4601-A149-AFF08872E905}" type="parTrans" cxnId="{5D7B9BA7-DD62-48FE-A1BF-958F0040892B}">
      <dgm:prSet/>
      <dgm:spPr/>
      <dgm:t>
        <a:bodyPr/>
        <a:lstStyle/>
        <a:p>
          <a:endParaRPr lang="en-US" b="1">
            <a:solidFill>
              <a:srgbClr val="30397C"/>
            </a:solidFill>
            <a:latin typeface="Century Gothic" panose="020B0502020202020204" pitchFamily="34" charset="0"/>
          </a:endParaRPr>
        </a:p>
      </dgm:t>
    </dgm:pt>
    <dgm:pt modelId="{B8A4EA69-58F7-4035-8809-F2E3FCC6E0CC}" type="sibTrans" cxnId="{5D7B9BA7-DD62-48FE-A1BF-958F0040892B}">
      <dgm:prSet/>
      <dgm:spPr/>
      <dgm:t>
        <a:bodyPr/>
        <a:lstStyle/>
        <a:p>
          <a:endParaRPr lang="en-US" b="1">
            <a:solidFill>
              <a:srgbClr val="30397C"/>
            </a:solidFill>
            <a:latin typeface="Century Gothic" panose="020B0502020202020204" pitchFamily="34" charset="0"/>
          </a:endParaRPr>
        </a:p>
      </dgm:t>
    </dgm:pt>
    <dgm:pt modelId="{4FADA6F3-827F-49A2-B641-59CF63BD51EC}">
      <dgm:prSet phldrT="[Text]"/>
      <dgm:spPr/>
      <dgm:t>
        <a:bodyPr/>
        <a:lstStyle/>
        <a:p>
          <a:r>
            <a:rPr lang="en-US" b="1" i="1">
              <a:solidFill>
                <a:srgbClr val="30397C"/>
              </a:solidFill>
              <a:latin typeface="Century Gothic" panose="020B0502020202020204" pitchFamily="34" charset="0"/>
            </a:rPr>
            <a:t>Make a personal appeal</a:t>
          </a:r>
          <a:endParaRPr lang="en-US" b="1" dirty="0">
            <a:solidFill>
              <a:srgbClr val="30397C"/>
            </a:solidFill>
            <a:latin typeface="Century Gothic" panose="020B0502020202020204" pitchFamily="34" charset="0"/>
          </a:endParaRPr>
        </a:p>
      </dgm:t>
    </dgm:pt>
    <dgm:pt modelId="{ED00F722-80DD-4002-953A-CA772C2DB2B3}" type="parTrans" cxnId="{4FE6AA1B-311B-497D-903F-FEC33942BCEA}">
      <dgm:prSet/>
      <dgm:spPr/>
      <dgm:t>
        <a:bodyPr/>
        <a:lstStyle/>
        <a:p>
          <a:endParaRPr lang="en-US" b="1">
            <a:solidFill>
              <a:srgbClr val="30397C"/>
            </a:solidFill>
            <a:latin typeface="Century Gothic" panose="020B0502020202020204" pitchFamily="34" charset="0"/>
          </a:endParaRPr>
        </a:p>
      </dgm:t>
    </dgm:pt>
    <dgm:pt modelId="{47A22B36-6ADD-45FB-AA00-D43F1B3F21B1}" type="sibTrans" cxnId="{4FE6AA1B-311B-497D-903F-FEC33942BCEA}">
      <dgm:prSet/>
      <dgm:spPr/>
      <dgm:t>
        <a:bodyPr/>
        <a:lstStyle/>
        <a:p>
          <a:endParaRPr lang="en-US" b="1">
            <a:solidFill>
              <a:srgbClr val="30397C"/>
            </a:solidFill>
            <a:latin typeface="Century Gothic" panose="020B0502020202020204" pitchFamily="34" charset="0"/>
          </a:endParaRPr>
        </a:p>
      </dgm:t>
    </dgm:pt>
    <dgm:pt modelId="{79BF442B-85B1-4849-9CF7-F85D8F8CA64B}">
      <dgm:prSet phldrT="[Text]"/>
      <dgm:spPr/>
      <dgm:t>
        <a:bodyPr/>
        <a:lstStyle/>
        <a:p>
          <a:r>
            <a:rPr lang="en-US" b="1" i="1">
              <a:solidFill>
                <a:srgbClr val="30397C"/>
              </a:solidFill>
              <a:latin typeface="Century Gothic" panose="020B0502020202020204" pitchFamily="34" charset="0"/>
            </a:rPr>
            <a:t>Convert the strongest dissenters</a:t>
          </a:r>
          <a:endParaRPr lang="en-US" b="1" dirty="0">
            <a:solidFill>
              <a:srgbClr val="30397C"/>
            </a:solidFill>
            <a:latin typeface="Century Gothic" panose="020B0502020202020204" pitchFamily="34" charset="0"/>
          </a:endParaRPr>
        </a:p>
      </dgm:t>
    </dgm:pt>
    <dgm:pt modelId="{F3BAABED-0386-4F78-BB84-E81C5762ABCA}" type="parTrans" cxnId="{F759ED1C-1E08-4E29-905D-7A01E0C906C6}">
      <dgm:prSet/>
      <dgm:spPr/>
      <dgm:t>
        <a:bodyPr/>
        <a:lstStyle/>
        <a:p>
          <a:endParaRPr lang="en-US" b="1">
            <a:solidFill>
              <a:srgbClr val="30397C"/>
            </a:solidFill>
            <a:latin typeface="Century Gothic" panose="020B0502020202020204" pitchFamily="34" charset="0"/>
          </a:endParaRPr>
        </a:p>
      </dgm:t>
    </dgm:pt>
    <dgm:pt modelId="{9C72557C-5A3F-4F52-85F2-8236ABBCF3D8}" type="sibTrans" cxnId="{F759ED1C-1E08-4E29-905D-7A01E0C906C6}">
      <dgm:prSet/>
      <dgm:spPr/>
      <dgm:t>
        <a:bodyPr/>
        <a:lstStyle/>
        <a:p>
          <a:endParaRPr lang="en-US" b="1">
            <a:solidFill>
              <a:srgbClr val="30397C"/>
            </a:solidFill>
            <a:latin typeface="Century Gothic" panose="020B0502020202020204" pitchFamily="34" charset="0"/>
          </a:endParaRPr>
        </a:p>
      </dgm:t>
    </dgm:pt>
    <dgm:pt modelId="{E7962805-4749-4672-A1BF-57A58F14B5B0}">
      <dgm:prSet phldrT="[Text]"/>
      <dgm:spPr/>
      <dgm:t>
        <a:bodyPr/>
        <a:lstStyle/>
        <a:p>
          <a:r>
            <a:rPr lang="en-US" b="1" i="1">
              <a:solidFill>
                <a:srgbClr val="30397C"/>
              </a:solidFill>
              <a:latin typeface="Century Gothic" panose="020B0502020202020204" pitchFamily="34" charset="0"/>
            </a:rPr>
            <a:t>Demonstrate consequences</a:t>
          </a:r>
          <a:endParaRPr lang="en-US" b="1" dirty="0">
            <a:solidFill>
              <a:srgbClr val="30397C"/>
            </a:solidFill>
            <a:latin typeface="Century Gothic" panose="020B0502020202020204" pitchFamily="34" charset="0"/>
          </a:endParaRPr>
        </a:p>
      </dgm:t>
    </dgm:pt>
    <dgm:pt modelId="{50E68171-D20D-4033-8466-52CBCD17BE45}" type="parTrans" cxnId="{4F770134-0B28-406A-8339-414FF60453CE}">
      <dgm:prSet/>
      <dgm:spPr/>
      <dgm:t>
        <a:bodyPr/>
        <a:lstStyle/>
        <a:p>
          <a:endParaRPr lang="en-US" b="1">
            <a:solidFill>
              <a:srgbClr val="30397C"/>
            </a:solidFill>
            <a:latin typeface="Century Gothic" panose="020B0502020202020204" pitchFamily="34" charset="0"/>
          </a:endParaRPr>
        </a:p>
      </dgm:t>
    </dgm:pt>
    <dgm:pt modelId="{65E6C145-3C0E-4835-97A9-517EF30FABAE}" type="sibTrans" cxnId="{4F770134-0B28-406A-8339-414FF60453CE}">
      <dgm:prSet/>
      <dgm:spPr/>
      <dgm:t>
        <a:bodyPr/>
        <a:lstStyle/>
        <a:p>
          <a:endParaRPr lang="en-US" b="1">
            <a:solidFill>
              <a:srgbClr val="30397C"/>
            </a:solidFill>
            <a:latin typeface="Century Gothic" panose="020B0502020202020204" pitchFamily="34" charset="0"/>
          </a:endParaRPr>
        </a:p>
      </dgm:t>
    </dgm:pt>
    <dgm:pt modelId="{F3DDF503-F52E-43AB-83EB-939A2AE1465D}">
      <dgm:prSet phldrT="[Text]"/>
      <dgm:spPr/>
      <dgm:t>
        <a:bodyPr/>
        <a:lstStyle/>
        <a:p>
          <a:r>
            <a:rPr lang="en-US" b="1" i="1">
              <a:solidFill>
                <a:srgbClr val="30397C"/>
              </a:solidFill>
              <a:latin typeface="Century Gothic" panose="020B0502020202020204" pitchFamily="34" charset="0"/>
            </a:rPr>
            <a:t>Provide incentives</a:t>
          </a:r>
          <a:endParaRPr lang="en-US" b="1" dirty="0">
            <a:solidFill>
              <a:srgbClr val="30397C"/>
            </a:solidFill>
            <a:latin typeface="Century Gothic" panose="020B0502020202020204" pitchFamily="34" charset="0"/>
          </a:endParaRPr>
        </a:p>
      </dgm:t>
    </dgm:pt>
    <dgm:pt modelId="{0AFC643B-63B2-47FD-BA41-953DFEC85F9E}" type="parTrans" cxnId="{2CBAF13F-4AF4-495F-A744-822C12EF82F9}">
      <dgm:prSet/>
      <dgm:spPr/>
      <dgm:t>
        <a:bodyPr/>
        <a:lstStyle/>
        <a:p>
          <a:endParaRPr lang="en-US" b="1">
            <a:solidFill>
              <a:srgbClr val="30397C"/>
            </a:solidFill>
            <a:latin typeface="Century Gothic" panose="020B0502020202020204" pitchFamily="34" charset="0"/>
          </a:endParaRPr>
        </a:p>
      </dgm:t>
    </dgm:pt>
    <dgm:pt modelId="{1801ED5D-19A8-4A71-A643-67B41298D515}" type="sibTrans" cxnId="{2CBAF13F-4AF4-495F-A744-822C12EF82F9}">
      <dgm:prSet/>
      <dgm:spPr/>
      <dgm:t>
        <a:bodyPr/>
        <a:lstStyle/>
        <a:p>
          <a:endParaRPr lang="en-US" b="1">
            <a:solidFill>
              <a:srgbClr val="30397C"/>
            </a:solidFill>
            <a:latin typeface="Century Gothic" panose="020B0502020202020204" pitchFamily="34" charset="0"/>
          </a:endParaRPr>
        </a:p>
      </dgm:t>
    </dgm:pt>
    <dgm:pt modelId="{ED9BFD57-FE85-4ADF-A1B2-E3CE7EDA5E3C}">
      <dgm:prSet phldrT="[Text]"/>
      <dgm:spPr/>
      <dgm:t>
        <a:bodyPr/>
        <a:lstStyle/>
        <a:p>
          <a:r>
            <a:rPr lang="en-US" b="1" i="1" dirty="0">
              <a:solidFill>
                <a:srgbClr val="30397C"/>
              </a:solidFill>
              <a:latin typeface="Century Gothic" panose="020B0502020202020204" pitchFamily="34" charset="0"/>
            </a:rPr>
            <a:t>Listen and understand objections</a:t>
          </a:r>
          <a:endParaRPr lang="en-US" b="1" dirty="0">
            <a:solidFill>
              <a:srgbClr val="30397C"/>
            </a:solidFill>
            <a:latin typeface="Century Gothic" panose="020B0502020202020204" pitchFamily="34" charset="0"/>
          </a:endParaRPr>
        </a:p>
      </dgm:t>
    </dgm:pt>
    <dgm:pt modelId="{0ECD9D8D-0553-4DE8-A44D-1EA256195E52}" type="sibTrans" cxnId="{C52B6E65-DE56-471F-8723-08A0C24D0A2C}">
      <dgm:prSet/>
      <dgm:spPr/>
      <dgm:t>
        <a:bodyPr/>
        <a:lstStyle/>
        <a:p>
          <a:endParaRPr lang="en-US" b="1">
            <a:solidFill>
              <a:srgbClr val="30397C"/>
            </a:solidFill>
            <a:latin typeface="Century Gothic" panose="020B0502020202020204" pitchFamily="34" charset="0"/>
          </a:endParaRPr>
        </a:p>
      </dgm:t>
    </dgm:pt>
    <dgm:pt modelId="{C8E2B4F3-71A8-45E3-9685-E3B40996AAA9}" type="parTrans" cxnId="{C52B6E65-DE56-471F-8723-08A0C24D0A2C}">
      <dgm:prSet/>
      <dgm:spPr/>
      <dgm:t>
        <a:bodyPr/>
        <a:lstStyle/>
        <a:p>
          <a:endParaRPr lang="en-US" b="1">
            <a:solidFill>
              <a:srgbClr val="30397C"/>
            </a:solidFill>
            <a:latin typeface="Century Gothic" panose="020B0502020202020204" pitchFamily="34" charset="0"/>
          </a:endParaRPr>
        </a:p>
      </dgm:t>
    </dgm:pt>
    <dgm:pt modelId="{CD6A26A3-DFE4-4057-A523-0A483F016802}" type="pres">
      <dgm:prSet presAssocID="{DB95BBC6-F79B-4B78-9C92-6C989932B10E}" presName="Name0" presStyleCnt="0">
        <dgm:presLayoutVars>
          <dgm:dir/>
          <dgm:resizeHandles val="exact"/>
        </dgm:presLayoutVars>
      </dgm:prSet>
      <dgm:spPr/>
    </dgm:pt>
    <dgm:pt modelId="{3C9F050E-B15F-4E89-A594-BA80F4FEE6C8}" type="pres">
      <dgm:prSet presAssocID="{DB95BBC6-F79B-4B78-9C92-6C989932B10E}" presName="fgShape" presStyleLbl="fgShp" presStyleIdx="0" presStyleCnt="1"/>
      <dgm:spPr>
        <a:xfrm>
          <a:off x="143580" y="3255663"/>
          <a:ext cx="4138299" cy="633046"/>
        </a:xfrm>
      </dgm:spPr>
    </dgm:pt>
    <dgm:pt modelId="{6605DB13-5C89-46C7-982A-66D94D78214F}" type="pres">
      <dgm:prSet presAssocID="{DB95BBC6-F79B-4B78-9C92-6C989932B10E}" presName="linComp" presStyleCnt="0"/>
      <dgm:spPr/>
    </dgm:pt>
    <dgm:pt modelId="{489DEA9C-A4F2-4C82-A7F0-90AAAAF11542}" type="pres">
      <dgm:prSet presAssocID="{ED9BFD57-FE85-4ADF-A1B2-E3CE7EDA5E3C}" presName="compNode" presStyleCnt="0"/>
      <dgm:spPr/>
    </dgm:pt>
    <dgm:pt modelId="{C6F2252F-1D9D-4F3B-9EA2-33DE7D0779FE}" type="pres">
      <dgm:prSet presAssocID="{ED9BFD57-FE85-4ADF-A1B2-E3CE7EDA5E3C}" presName="bkgdShape" presStyleLbl="node1" presStyleIdx="0" presStyleCnt="10"/>
      <dgm:spPr/>
    </dgm:pt>
    <dgm:pt modelId="{AEEA04CA-126D-477C-B533-6CE2537BD483}" type="pres">
      <dgm:prSet presAssocID="{ED9BFD57-FE85-4ADF-A1B2-E3CE7EDA5E3C}" presName="nodeTx" presStyleLbl="node1" presStyleIdx="0" presStyleCnt="10">
        <dgm:presLayoutVars>
          <dgm:bulletEnabled val="1"/>
        </dgm:presLayoutVars>
      </dgm:prSet>
      <dgm:spPr/>
    </dgm:pt>
    <dgm:pt modelId="{63834850-DB0B-427B-90B7-1D8CB5980C95}" type="pres">
      <dgm:prSet presAssocID="{ED9BFD57-FE85-4ADF-A1B2-E3CE7EDA5E3C}" presName="invisiNode" presStyleLbl="node1" presStyleIdx="0" presStyleCnt="10"/>
      <dgm:spPr/>
    </dgm:pt>
    <dgm:pt modelId="{70D54431-25ED-408D-9CE9-9D2B37A3AFFC}" type="pres">
      <dgm:prSet presAssocID="{ED9BFD57-FE85-4ADF-A1B2-E3CE7EDA5E3C}" presName="imagNode" presStyleLbl="fgImgPlace1" presStyleIdx="0" presStyleCnt="10"/>
      <dgm:spPr/>
    </dgm:pt>
    <dgm:pt modelId="{B8A914DD-8574-4528-A61E-24DBBAA4E426}" type="pres">
      <dgm:prSet presAssocID="{0ECD9D8D-0553-4DE8-A44D-1EA256195E52}" presName="sibTrans" presStyleLbl="sibTrans2D1" presStyleIdx="0" presStyleCnt="0"/>
      <dgm:spPr/>
    </dgm:pt>
    <dgm:pt modelId="{F2935428-3396-4AD9-8A2E-66C4D348C40A}" type="pres">
      <dgm:prSet presAssocID="{8DBF482D-BD4A-4B8F-BF51-61B140D5A982}" presName="compNode" presStyleCnt="0"/>
      <dgm:spPr/>
    </dgm:pt>
    <dgm:pt modelId="{4A7F1976-B7CE-4EED-B2AA-1040730647AE}" type="pres">
      <dgm:prSet presAssocID="{8DBF482D-BD4A-4B8F-BF51-61B140D5A982}" presName="bkgdShape" presStyleLbl="node1" presStyleIdx="1" presStyleCnt="10"/>
      <dgm:spPr/>
    </dgm:pt>
    <dgm:pt modelId="{0D62A2C2-C6C3-4BC2-99A0-87CE550D2697}" type="pres">
      <dgm:prSet presAssocID="{8DBF482D-BD4A-4B8F-BF51-61B140D5A982}" presName="nodeTx" presStyleLbl="node1" presStyleIdx="1" presStyleCnt="10">
        <dgm:presLayoutVars>
          <dgm:bulletEnabled val="1"/>
        </dgm:presLayoutVars>
      </dgm:prSet>
      <dgm:spPr/>
    </dgm:pt>
    <dgm:pt modelId="{B5A7EE3E-51B9-4846-BF50-E2A3CF4A6B08}" type="pres">
      <dgm:prSet presAssocID="{8DBF482D-BD4A-4B8F-BF51-61B140D5A982}" presName="invisiNode" presStyleLbl="node1" presStyleIdx="1" presStyleCnt="10"/>
      <dgm:spPr/>
    </dgm:pt>
    <dgm:pt modelId="{B85EE66D-DECB-4D40-B1E2-ABDD1AAA7D9E}" type="pres">
      <dgm:prSet presAssocID="{8DBF482D-BD4A-4B8F-BF51-61B140D5A982}" presName="imagNode" presStyleLbl="fgImgPlace1" presStyleIdx="1" presStyleCnt="10"/>
      <dgm:spPr/>
    </dgm:pt>
    <dgm:pt modelId="{2AF454AD-9889-44F8-A76A-F42A0B35BB9D}" type="pres">
      <dgm:prSet presAssocID="{93185CF1-13B3-4DB9-9BC4-E56128F98714}" presName="sibTrans" presStyleLbl="sibTrans2D1" presStyleIdx="0" presStyleCnt="0"/>
      <dgm:spPr/>
    </dgm:pt>
    <dgm:pt modelId="{E06A9E90-EF57-45AF-B720-1C429EFB50B2}" type="pres">
      <dgm:prSet presAssocID="{E5F761F0-CE49-4FD4-8E78-F4485F46A9D8}" presName="compNode" presStyleCnt="0"/>
      <dgm:spPr/>
    </dgm:pt>
    <dgm:pt modelId="{440FDA5C-F381-43B6-8B2C-371D9BB5624B}" type="pres">
      <dgm:prSet presAssocID="{E5F761F0-CE49-4FD4-8E78-F4485F46A9D8}" presName="bkgdShape" presStyleLbl="node1" presStyleIdx="2" presStyleCnt="10"/>
      <dgm:spPr/>
    </dgm:pt>
    <dgm:pt modelId="{82244BDC-FCEC-45E8-836E-2A63D815F3E1}" type="pres">
      <dgm:prSet presAssocID="{E5F761F0-CE49-4FD4-8E78-F4485F46A9D8}" presName="nodeTx" presStyleLbl="node1" presStyleIdx="2" presStyleCnt="10">
        <dgm:presLayoutVars>
          <dgm:bulletEnabled val="1"/>
        </dgm:presLayoutVars>
      </dgm:prSet>
      <dgm:spPr/>
    </dgm:pt>
    <dgm:pt modelId="{CE2229D6-C42E-4A72-BB4B-9EC914FDDEAB}" type="pres">
      <dgm:prSet presAssocID="{E5F761F0-CE49-4FD4-8E78-F4485F46A9D8}" presName="invisiNode" presStyleLbl="node1" presStyleIdx="2" presStyleCnt="10"/>
      <dgm:spPr/>
    </dgm:pt>
    <dgm:pt modelId="{4F81F798-408A-46C3-A5B2-F01BFB52A971}" type="pres">
      <dgm:prSet presAssocID="{E5F761F0-CE49-4FD4-8E78-F4485F46A9D8}" presName="imagNode" presStyleLbl="fgImgPlace1" presStyleIdx="2" presStyleCnt="10"/>
      <dgm:spPr/>
    </dgm:pt>
    <dgm:pt modelId="{62DF97FD-569D-4431-819B-AD69A17A876B}" type="pres">
      <dgm:prSet presAssocID="{A6E07ABC-700F-4C29-BB69-5EE0647D3652}" presName="sibTrans" presStyleLbl="sibTrans2D1" presStyleIdx="0" presStyleCnt="0"/>
      <dgm:spPr/>
    </dgm:pt>
    <dgm:pt modelId="{DE17FCD4-446E-4247-AAA5-BCE25981ACCF}" type="pres">
      <dgm:prSet presAssocID="{B6419C7C-112B-403C-9B2C-B34BA1893C2F}" presName="compNode" presStyleCnt="0"/>
      <dgm:spPr/>
    </dgm:pt>
    <dgm:pt modelId="{94F4AEB0-BF3D-4150-9FE1-1451D8458B9E}" type="pres">
      <dgm:prSet presAssocID="{B6419C7C-112B-403C-9B2C-B34BA1893C2F}" presName="bkgdShape" presStyleLbl="node1" presStyleIdx="3" presStyleCnt="10"/>
      <dgm:spPr/>
    </dgm:pt>
    <dgm:pt modelId="{A3D0BE6A-79D4-4394-A283-394FF44C6119}" type="pres">
      <dgm:prSet presAssocID="{B6419C7C-112B-403C-9B2C-B34BA1893C2F}" presName="nodeTx" presStyleLbl="node1" presStyleIdx="3" presStyleCnt="10">
        <dgm:presLayoutVars>
          <dgm:bulletEnabled val="1"/>
        </dgm:presLayoutVars>
      </dgm:prSet>
      <dgm:spPr/>
    </dgm:pt>
    <dgm:pt modelId="{9EE06763-F206-4452-BA2B-493CE35F6476}" type="pres">
      <dgm:prSet presAssocID="{B6419C7C-112B-403C-9B2C-B34BA1893C2F}" presName="invisiNode" presStyleLbl="node1" presStyleIdx="3" presStyleCnt="10"/>
      <dgm:spPr/>
    </dgm:pt>
    <dgm:pt modelId="{E865EE1A-E78A-48C4-A6E5-7919216CA198}" type="pres">
      <dgm:prSet presAssocID="{B6419C7C-112B-403C-9B2C-B34BA1893C2F}" presName="imagNode" presStyleLbl="fgImgPlace1" presStyleIdx="3" presStyleCnt="10"/>
      <dgm:spPr/>
    </dgm:pt>
    <dgm:pt modelId="{429ADC2A-C56E-4049-B0CC-B22391F5BEA0}" type="pres">
      <dgm:prSet presAssocID="{B6DF79E7-0EEC-4AF9-A9FC-B1154B77DB03}" presName="sibTrans" presStyleLbl="sibTrans2D1" presStyleIdx="0" presStyleCnt="0"/>
      <dgm:spPr/>
    </dgm:pt>
    <dgm:pt modelId="{5E51684B-98C8-45BC-8D87-1251DD254B4B}" type="pres">
      <dgm:prSet presAssocID="{CD22A519-011F-483D-AB6F-74138BEB86A2}" presName="compNode" presStyleCnt="0"/>
      <dgm:spPr/>
    </dgm:pt>
    <dgm:pt modelId="{0ABBC37E-FDF1-488C-8DB7-568CC8EF2CC9}" type="pres">
      <dgm:prSet presAssocID="{CD22A519-011F-483D-AB6F-74138BEB86A2}" presName="bkgdShape" presStyleLbl="node1" presStyleIdx="4" presStyleCnt="10"/>
      <dgm:spPr/>
    </dgm:pt>
    <dgm:pt modelId="{F7F8FF21-38F3-4600-A188-688D57BD7144}" type="pres">
      <dgm:prSet presAssocID="{CD22A519-011F-483D-AB6F-74138BEB86A2}" presName="nodeTx" presStyleLbl="node1" presStyleIdx="4" presStyleCnt="10">
        <dgm:presLayoutVars>
          <dgm:bulletEnabled val="1"/>
        </dgm:presLayoutVars>
      </dgm:prSet>
      <dgm:spPr/>
    </dgm:pt>
    <dgm:pt modelId="{3B489987-06E4-4BD4-83E8-8CFDC0332B3C}" type="pres">
      <dgm:prSet presAssocID="{CD22A519-011F-483D-AB6F-74138BEB86A2}" presName="invisiNode" presStyleLbl="node1" presStyleIdx="4" presStyleCnt="10"/>
      <dgm:spPr/>
    </dgm:pt>
    <dgm:pt modelId="{75C540A4-DC9D-463B-8814-F4A5EDC74A6C}" type="pres">
      <dgm:prSet presAssocID="{CD22A519-011F-483D-AB6F-74138BEB86A2}" presName="imagNode" presStyleLbl="fgImgPlace1" presStyleIdx="4" presStyleCnt="10"/>
      <dgm:spPr/>
    </dgm:pt>
    <dgm:pt modelId="{95642F1F-1D43-42D7-938D-004439E4414F}" type="pres">
      <dgm:prSet presAssocID="{403D61BF-6D03-4A44-B1B4-417BA8F89EDC}" presName="sibTrans" presStyleLbl="sibTrans2D1" presStyleIdx="0" presStyleCnt="0"/>
      <dgm:spPr/>
    </dgm:pt>
    <dgm:pt modelId="{1EEA5D56-39D4-4D29-BC06-6443B781933A}" type="pres">
      <dgm:prSet presAssocID="{E14A3B94-7292-466A-94C4-9E8E5F22A2BF}" presName="compNode" presStyleCnt="0"/>
      <dgm:spPr/>
    </dgm:pt>
    <dgm:pt modelId="{890F153E-22DC-443B-9898-8DCE9979003A}" type="pres">
      <dgm:prSet presAssocID="{E14A3B94-7292-466A-94C4-9E8E5F22A2BF}" presName="bkgdShape" presStyleLbl="node1" presStyleIdx="5" presStyleCnt="10"/>
      <dgm:spPr/>
    </dgm:pt>
    <dgm:pt modelId="{0564B578-A15C-44BE-8FCA-A920F4A3ED21}" type="pres">
      <dgm:prSet presAssocID="{E14A3B94-7292-466A-94C4-9E8E5F22A2BF}" presName="nodeTx" presStyleLbl="node1" presStyleIdx="5" presStyleCnt="10">
        <dgm:presLayoutVars>
          <dgm:bulletEnabled val="1"/>
        </dgm:presLayoutVars>
      </dgm:prSet>
      <dgm:spPr/>
    </dgm:pt>
    <dgm:pt modelId="{D4A3AD7D-13AC-4D89-933D-3D9F06542855}" type="pres">
      <dgm:prSet presAssocID="{E14A3B94-7292-466A-94C4-9E8E5F22A2BF}" presName="invisiNode" presStyleLbl="node1" presStyleIdx="5" presStyleCnt="10"/>
      <dgm:spPr/>
    </dgm:pt>
    <dgm:pt modelId="{983E11FE-714F-4BF3-B2C0-670B9D9EE837}" type="pres">
      <dgm:prSet presAssocID="{E14A3B94-7292-466A-94C4-9E8E5F22A2BF}" presName="imagNode" presStyleLbl="fgImgPlace1" presStyleIdx="5" presStyleCnt="10"/>
      <dgm:spPr/>
    </dgm:pt>
    <dgm:pt modelId="{34C3EB65-3C6A-4D6F-AA12-C5AA97EB3FDE}" type="pres">
      <dgm:prSet presAssocID="{B8A4EA69-58F7-4035-8809-F2E3FCC6E0CC}" presName="sibTrans" presStyleLbl="sibTrans2D1" presStyleIdx="0" presStyleCnt="0"/>
      <dgm:spPr/>
    </dgm:pt>
    <dgm:pt modelId="{2C0E6786-E240-414D-BF06-1E5F207B4EF1}" type="pres">
      <dgm:prSet presAssocID="{4FADA6F3-827F-49A2-B641-59CF63BD51EC}" presName="compNode" presStyleCnt="0"/>
      <dgm:spPr/>
    </dgm:pt>
    <dgm:pt modelId="{CBF00DEC-2F75-40F5-BB69-2EED620C02BA}" type="pres">
      <dgm:prSet presAssocID="{4FADA6F3-827F-49A2-B641-59CF63BD51EC}" presName="bkgdShape" presStyleLbl="node1" presStyleIdx="6" presStyleCnt="10"/>
      <dgm:spPr/>
    </dgm:pt>
    <dgm:pt modelId="{526FD279-45AA-4914-A76B-A635A6FB8A8E}" type="pres">
      <dgm:prSet presAssocID="{4FADA6F3-827F-49A2-B641-59CF63BD51EC}" presName="nodeTx" presStyleLbl="node1" presStyleIdx="6" presStyleCnt="10">
        <dgm:presLayoutVars>
          <dgm:bulletEnabled val="1"/>
        </dgm:presLayoutVars>
      </dgm:prSet>
      <dgm:spPr/>
    </dgm:pt>
    <dgm:pt modelId="{09CB4ABE-6B19-4596-A5C0-2C11BB423C1F}" type="pres">
      <dgm:prSet presAssocID="{4FADA6F3-827F-49A2-B641-59CF63BD51EC}" presName="invisiNode" presStyleLbl="node1" presStyleIdx="6" presStyleCnt="10"/>
      <dgm:spPr/>
    </dgm:pt>
    <dgm:pt modelId="{66D68983-42D2-4580-8173-B62BBB190D73}" type="pres">
      <dgm:prSet presAssocID="{4FADA6F3-827F-49A2-B641-59CF63BD51EC}" presName="imagNode" presStyleLbl="fgImgPlace1" presStyleIdx="6" presStyleCnt="10"/>
      <dgm:spPr/>
    </dgm:pt>
    <dgm:pt modelId="{A3B69D3C-CAEA-4059-BC14-F1A5C4FA1F6F}" type="pres">
      <dgm:prSet presAssocID="{47A22B36-6ADD-45FB-AA00-D43F1B3F21B1}" presName="sibTrans" presStyleLbl="sibTrans2D1" presStyleIdx="0" presStyleCnt="0"/>
      <dgm:spPr/>
    </dgm:pt>
    <dgm:pt modelId="{250862B7-1D72-4C06-94BD-E59B93FD7908}" type="pres">
      <dgm:prSet presAssocID="{79BF442B-85B1-4849-9CF7-F85D8F8CA64B}" presName="compNode" presStyleCnt="0"/>
      <dgm:spPr/>
    </dgm:pt>
    <dgm:pt modelId="{30D7A48A-E75F-4E0F-9514-3C8D80D4FC26}" type="pres">
      <dgm:prSet presAssocID="{79BF442B-85B1-4849-9CF7-F85D8F8CA64B}" presName="bkgdShape" presStyleLbl="node1" presStyleIdx="7" presStyleCnt="10"/>
      <dgm:spPr/>
    </dgm:pt>
    <dgm:pt modelId="{CBC5D266-3FA2-420C-ADC2-A51BB6FF2638}" type="pres">
      <dgm:prSet presAssocID="{79BF442B-85B1-4849-9CF7-F85D8F8CA64B}" presName="nodeTx" presStyleLbl="node1" presStyleIdx="7" presStyleCnt="10">
        <dgm:presLayoutVars>
          <dgm:bulletEnabled val="1"/>
        </dgm:presLayoutVars>
      </dgm:prSet>
      <dgm:spPr/>
    </dgm:pt>
    <dgm:pt modelId="{1638E019-ADC9-4EE8-8B10-40F2BCFF0579}" type="pres">
      <dgm:prSet presAssocID="{79BF442B-85B1-4849-9CF7-F85D8F8CA64B}" presName="invisiNode" presStyleLbl="node1" presStyleIdx="7" presStyleCnt="10"/>
      <dgm:spPr/>
    </dgm:pt>
    <dgm:pt modelId="{0A3420C3-5A55-4374-AAA9-F3E97B95E6C6}" type="pres">
      <dgm:prSet presAssocID="{79BF442B-85B1-4849-9CF7-F85D8F8CA64B}" presName="imagNode" presStyleLbl="fgImgPlace1" presStyleIdx="7" presStyleCnt="10"/>
      <dgm:spPr/>
    </dgm:pt>
    <dgm:pt modelId="{098118D5-69EB-4F66-9AF4-E54488467C1D}" type="pres">
      <dgm:prSet presAssocID="{9C72557C-5A3F-4F52-85F2-8236ABBCF3D8}" presName="sibTrans" presStyleLbl="sibTrans2D1" presStyleIdx="0" presStyleCnt="0"/>
      <dgm:spPr/>
    </dgm:pt>
    <dgm:pt modelId="{F6D5AF67-EEDD-4758-96D6-A4D1BAA34910}" type="pres">
      <dgm:prSet presAssocID="{E7962805-4749-4672-A1BF-57A58F14B5B0}" presName="compNode" presStyleCnt="0"/>
      <dgm:spPr/>
    </dgm:pt>
    <dgm:pt modelId="{CDDA2D18-7670-484F-BB70-D3F1574837A3}" type="pres">
      <dgm:prSet presAssocID="{E7962805-4749-4672-A1BF-57A58F14B5B0}" presName="bkgdShape" presStyleLbl="node1" presStyleIdx="8" presStyleCnt="10"/>
      <dgm:spPr/>
    </dgm:pt>
    <dgm:pt modelId="{7C8A21F3-6E59-414C-944C-D529C1B51A6F}" type="pres">
      <dgm:prSet presAssocID="{E7962805-4749-4672-A1BF-57A58F14B5B0}" presName="nodeTx" presStyleLbl="node1" presStyleIdx="8" presStyleCnt="10">
        <dgm:presLayoutVars>
          <dgm:bulletEnabled val="1"/>
        </dgm:presLayoutVars>
      </dgm:prSet>
      <dgm:spPr/>
    </dgm:pt>
    <dgm:pt modelId="{6C153735-BEEF-40D5-BEC9-964ACA8D4509}" type="pres">
      <dgm:prSet presAssocID="{E7962805-4749-4672-A1BF-57A58F14B5B0}" presName="invisiNode" presStyleLbl="node1" presStyleIdx="8" presStyleCnt="10"/>
      <dgm:spPr/>
    </dgm:pt>
    <dgm:pt modelId="{49AC693C-4854-45C3-8499-2DC48E88CB29}" type="pres">
      <dgm:prSet presAssocID="{E7962805-4749-4672-A1BF-57A58F14B5B0}" presName="imagNode" presStyleLbl="fgImgPlace1" presStyleIdx="8" presStyleCnt="10"/>
      <dgm:spPr/>
    </dgm:pt>
    <dgm:pt modelId="{33022E12-BDC7-465A-B10A-7E3891C3DBB5}" type="pres">
      <dgm:prSet presAssocID="{65E6C145-3C0E-4835-97A9-517EF30FABAE}" presName="sibTrans" presStyleLbl="sibTrans2D1" presStyleIdx="0" presStyleCnt="0"/>
      <dgm:spPr/>
    </dgm:pt>
    <dgm:pt modelId="{8BC843AE-AB80-4A42-A0BE-AE4C66CD7DDA}" type="pres">
      <dgm:prSet presAssocID="{F3DDF503-F52E-43AB-83EB-939A2AE1465D}" presName="compNode" presStyleCnt="0"/>
      <dgm:spPr/>
    </dgm:pt>
    <dgm:pt modelId="{0522E29C-A037-434B-9BE7-000444352E88}" type="pres">
      <dgm:prSet presAssocID="{F3DDF503-F52E-43AB-83EB-939A2AE1465D}" presName="bkgdShape" presStyleLbl="node1" presStyleIdx="9" presStyleCnt="10"/>
      <dgm:spPr/>
    </dgm:pt>
    <dgm:pt modelId="{027400A8-9334-4966-B780-778430C5DA89}" type="pres">
      <dgm:prSet presAssocID="{F3DDF503-F52E-43AB-83EB-939A2AE1465D}" presName="nodeTx" presStyleLbl="node1" presStyleIdx="9" presStyleCnt="10">
        <dgm:presLayoutVars>
          <dgm:bulletEnabled val="1"/>
        </dgm:presLayoutVars>
      </dgm:prSet>
      <dgm:spPr/>
    </dgm:pt>
    <dgm:pt modelId="{DDF27A9E-D738-4037-AB65-DC50A8635893}" type="pres">
      <dgm:prSet presAssocID="{F3DDF503-F52E-43AB-83EB-939A2AE1465D}" presName="invisiNode" presStyleLbl="node1" presStyleIdx="9" presStyleCnt="10"/>
      <dgm:spPr/>
    </dgm:pt>
    <dgm:pt modelId="{CD2559ED-12EB-4968-844A-45A56DB02372}" type="pres">
      <dgm:prSet presAssocID="{F3DDF503-F52E-43AB-83EB-939A2AE1465D}" presName="imagNode" presStyleLbl="fgImgPlace1" presStyleIdx="9" presStyleCnt="10"/>
      <dgm:spPr/>
    </dgm:pt>
  </dgm:ptLst>
  <dgm:cxnLst>
    <dgm:cxn modelId="{5822E30D-E6E9-4F35-AB0E-0EFC53643EA5}" type="presOf" srcId="{93185CF1-13B3-4DB9-9BC4-E56128F98714}" destId="{2AF454AD-9889-44F8-A76A-F42A0B35BB9D}" srcOrd="0" destOrd="0" presId="urn:microsoft.com/office/officeart/2005/8/layout/hList7"/>
    <dgm:cxn modelId="{360A410F-E585-44F0-BB7A-6D018F70326A}" type="presOf" srcId="{4FADA6F3-827F-49A2-B641-59CF63BD51EC}" destId="{526FD279-45AA-4914-A76B-A635A6FB8A8E}" srcOrd="1" destOrd="0" presId="urn:microsoft.com/office/officeart/2005/8/layout/hList7"/>
    <dgm:cxn modelId="{BA34FD19-BDBE-40D5-978C-04B203C72370}" srcId="{DB95BBC6-F79B-4B78-9C92-6C989932B10E}" destId="{B6419C7C-112B-403C-9B2C-B34BA1893C2F}" srcOrd="3" destOrd="0" parTransId="{29C71719-9D2E-42E9-9DAC-50A955E708FB}" sibTransId="{B6DF79E7-0EEC-4AF9-A9FC-B1154B77DB03}"/>
    <dgm:cxn modelId="{4FE6AA1B-311B-497D-903F-FEC33942BCEA}" srcId="{DB95BBC6-F79B-4B78-9C92-6C989932B10E}" destId="{4FADA6F3-827F-49A2-B641-59CF63BD51EC}" srcOrd="6" destOrd="0" parTransId="{ED00F722-80DD-4002-953A-CA772C2DB2B3}" sibTransId="{47A22B36-6ADD-45FB-AA00-D43F1B3F21B1}"/>
    <dgm:cxn modelId="{F759ED1C-1E08-4E29-905D-7A01E0C906C6}" srcId="{DB95BBC6-F79B-4B78-9C92-6C989932B10E}" destId="{79BF442B-85B1-4849-9CF7-F85D8F8CA64B}" srcOrd="7" destOrd="0" parTransId="{F3BAABED-0386-4F78-BB84-E81C5762ABCA}" sibTransId="{9C72557C-5A3F-4F52-85F2-8236ABBCF3D8}"/>
    <dgm:cxn modelId="{C0C5C82A-236D-47B4-A4D0-E5DC84BA60B4}" type="presOf" srcId="{DB95BBC6-F79B-4B78-9C92-6C989932B10E}" destId="{CD6A26A3-DFE4-4057-A523-0A483F016802}" srcOrd="0" destOrd="0" presId="urn:microsoft.com/office/officeart/2005/8/layout/hList7"/>
    <dgm:cxn modelId="{571DD130-9AEE-46D5-87C3-32A342904620}" type="presOf" srcId="{E14A3B94-7292-466A-94C4-9E8E5F22A2BF}" destId="{890F153E-22DC-443B-9898-8DCE9979003A}" srcOrd="0" destOrd="0" presId="urn:microsoft.com/office/officeart/2005/8/layout/hList7"/>
    <dgm:cxn modelId="{6198BA32-48CA-46CC-BE59-741A9F574CAC}" srcId="{DB95BBC6-F79B-4B78-9C92-6C989932B10E}" destId="{E5F761F0-CE49-4FD4-8E78-F4485F46A9D8}" srcOrd="2" destOrd="0" parTransId="{399F4FDD-67D6-4A47-B8E6-05AEEE77D834}" sibTransId="{A6E07ABC-700F-4C29-BB69-5EE0647D3652}"/>
    <dgm:cxn modelId="{4F770134-0B28-406A-8339-414FF60453CE}" srcId="{DB95BBC6-F79B-4B78-9C92-6C989932B10E}" destId="{E7962805-4749-4672-A1BF-57A58F14B5B0}" srcOrd="8" destOrd="0" parTransId="{50E68171-D20D-4033-8466-52CBCD17BE45}" sibTransId="{65E6C145-3C0E-4835-97A9-517EF30FABAE}"/>
    <dgm:cxn modelId="{E75A1D34-15F9-4C3E-BB66-09A53614498C}" type="presOf" srcId="{B6419C7C-112B-403C-9B2C-B34BA1893C2F}" destId="{A3D0BE6A-79D4-4394-A283-394FF44C6119}" srcOrd="1" destOrd="0" presId="urn:microsoft.com/office/officeart/2005/8/layout/hList7"/>
    <dgm:cxn modelId="{2CBAF13F-4AF4-495F-A744-822C12EF82F9}" srcId="{DB95BBC6-F79B-4B78-9C92-6C989932B10E}" destId="{F3DDF503-F52E-43AB-83EB-939A2AE1465D}" srcOrd="9" destOrd="0" parTransId="{0AFC643B-63B2-47FD-BA41-953DFEC85F9E}" sibTransId="{1801ED5D-19A8-4A71-A643-67B41298D515}"/>
    <dgm:cxn modelId="{A0500D5B-F277-437C-95E2-4AD54968B1D6}" type="presOf" srcId="{F3DDF503-F52E-43AB-83EB-939A2AE1465D}" destId="{0522E29C-A037-434B-9BE7-000444352E88}" srcOrd="0" destOrd="0" presId="urn:microsoft.com/office/officeart/2005/8/layout/hList7"/>
    <dgm:cxn modelId="{254E435B-58DC-4710-9AF1-0F2862A16317}" type="presOf" srcId="{CD22A519-011F-483D-AB6F-74138BEB86A2}" destId="{F7F8FF21-38F3-4600-A188-688D57BD7144}" srcOrd="1" destOrd="0" presId="urn:microsoft.com/office/officeart/2005/8/layout/hList7"/>
    <dgm:cxn modelId="{3DCEF543-4F3B-42EA-BA06-D80A307D98A4}" type="presOf" srcId="{8DBF482D-BD4A-4B8F-BF51-61B140D5A982}" destId="{4A7F1976-B7CE-4EED-B2AA-1040730647AE}" srcOrd="0" destOrd="0" presId="urn:microsoft.com/office/officeart/2005/8/layout/hList7"/>
    <dgm:cxn modelId="{C52B6E65-DE56-471F-8723-08A0C24D0A2C}" srcId="{DB95BBC6-F79B-4B78-9C92-6C989932B10E}" destId="{ED9BFD57-FE85-4ADF-A1B2-E3CE7EDA5E3C}" srcOrd="0" destOrd="0" parTransId="{C8E2B4F3-71A8-45E3-9685-E3B40996AAA9}" sibTransId="{0ECD9D8D-0553-4DE8-A44D-1EA256195E52}"/>
    <dgm:cxn modelId="{FD404169-F638-4814-B7A8-1089F60E53D6}" type="presOf" srcId="{9C72557C-5A3F-4F52-85F2-8236ABBCF3D8}" destId="{098118D5-69EB-4F66-9AF4-E54488467C1D}" srcOrd="0" destOrd="0" presId="urn:microsoft.com/office/officeart/2005/8/layout/hList7"/>
    <dgm:cxn modelId="{F8929E6F-4B61-45B5-9A17-0A1047871F7C}" type="presOf" srcId="{A6E07ABC-700F-4C29-BB69-5EE0647D3652}" destId="{62DF97FD-569D-4431-819B-AD69A17A876B}" srcOrd="0" destOrd="0" presId="urn:microsoft.com/office/officeart/2005/8/layout/hList7"/>
    <dgm:cxn modelId="{9CD64252-C515-48A1-A997-08A4A45050F5}" type="presOf" srcId="{4FADA6F3-827F-49A2-B641-59CF63BD51EC}" destId="{CBF00DEC-2F75-40F5-BB69-2EED620C02BA}" srcOrd="0" destOrd="0" presId="urn:microsoft.com/office/officeart/2005/8/layout/hList7"/>
    <dgm:cxn modelId="{EA806F75-B6AD-41D9-BF7F-F0EFBAC81E86}" type="presOf" srcId="{B6DF79E7-0EEC-4AF9-A9FC-B1154B77DB03}" destId="{429ADC2A-C56E-4049-B0CC-B22391F5BEA0}" srcOrd="0" destOrd="0" presId="urn:microsoft.com/office/officeart/2005/8/layout/hList7"/>
    <dgm:cxn modelId="{CE1A1E77-647E-4D63-99D4-8B2DC6BFB09D}" type="presOf" srcId="{E14A3B94-7292-466A-94C4-9E8E5F22A2BF}" destId="{0564B578-A15C-44BE-8FCA-A920F4A3ED21}" srcOrd="1" destOrd="0" presId="urn:microsoft.com/office/officeart/2005/8/layout/hList7"/>
    <dgm:cxn modelId="{67052987-547D-4AA5-B7C7-FC83B4922E40}" type="presOf" srcId="{47A22B36-6ADD-45FB-AA00-D43F1B3F21B1}" destId="{A3B69D3C-CAEA-4059-BC14-F1A5C4FA1F6F}" srcOrd="0" destOrd="0" presId="urn:microsoft.com/office/officeart/2005/8/layout/hList7"/>
    <dgm:cxn modelId="{ADAA5593-1D47-4542-8FFF-7C777CAF1B55}" type="presOf" srcId="{E7962805-4749-4672-A1BF-57A58F14B5B0}" destId="{CDDA2D18-7670-484F-BB70-D3F1574837A3}" srcOrd="0" destOrd="0" presId="urn:microsoft.com/office/officeart/2005/8/layout/hList7"/>
    <dgm:cxn modelId="{B3B53E97-AB1E-46E5-BB2F-E1F2398FF3C4}" type="presOf" srcId="{CD22A519-011F-483D-AB6F-74138BEB86A2}" destId="{0ABBC37E-FDF1-488C-8DB7-568CC8EF2CC9}" srcOrd="0" destOrd="0" presId="urn:microsoft.com/office/officeart/2005/8/layout/hList7"/>
    <dgm:cxn modelId="{6EFB609B-2BF8-4401-AA5D-6D1A82DD4827}" type="presOf" srcId="{B8A4EA69-58F7-4035-8809-F2E3FCC6E0CC}" destId="{34C3EB65-3C6A-4D6F-AA12-C5AA97EB3FDE}" srcOrd="0" destOrd="0" presId="urn:microsoft.com/office/officeart/2005/8/layout/hList7"/>
    <dgm:cxn modelId="{1ACBF6A3-1A16-4D28-8DC8-C3ED1BAC3D36}" srcId="{DB95BBC6-F79B-4B78-9C92-6C989932B10E}" destId="{8DBF482D-BD4A-4B8F-BF51-61B140D5A982}" srcOrd="1" destOrd="0" parTransId="{FC79D8DE-B328-4F6A-8E52-E0D5669DA14B}" sibTransId="{93185CF1-13B3-4DB9-9BC4-E56128F98714}"/>
    <dgm:cxn modelId="{7C1961A7-EDE6-466A-A949-385139F5A681}" srcId="{DB95BBC6-F79B-4B78-9C92-6C989932B10E}" destId="{CD22A519-011F-483D-AB6F-74138BEB86A2}" srcOrd="4" destOrd="0" parTransId="{93F1098F-51D1-4C84-9198-5B4652F642B1}" sibTransId="{403D61BF-6D03-4A44-B1B4-417BA8F89EDC}"/>
    <dgm:cxn modelId="{5D7B9BA7-DD62-48FE-A1BF-958F0040892B}" srcId="{DB95BBC6-F79B-4B78-9C92-6C989932B10E}" destId="{E14A3B94-7292-466A-94C4-9E8E5F22A2BF}" srcOrd="5" destOrd="0" parTransId="{85C0D1EB-313A-4601-A149-AFF08872E905}" sibTransId="{B8A4EA69-58F7-4035-8809-F2E3FCC6E0CC}"/>
    <dgm:cxn modelId="{1AA821B4-8BE6-46A7-8324-03304F012728}" type="presOf" srcId="{E5F761F0-CE49-4FD4-8E78-F4485F46A9D8}" destId="{82244BDC-FCEC-45E8-836E-2A63D815F3E1}" srcOrd="1" destOrd="0" presId="urn:microsoft.com/office/officeart/2005/8/layout/hList7"/>
    <dgm:cxn modelId="{141AF1B6-C63C-4E9F-AF2C-D3C06C0BE586}" type="presOf" srcId="{8DBF482D-BD4A-4B8F-BF51-61B140D5A982}" destId="{0D62A2C2-C6C3-4BC2-99A0-87CE550D2697}" srcOrd="1" destOrd="0" presId="urn:microsoft.com/office/officeart/2005/8/layout/hList7"/>
    <dgm:cxn modelId="{D59959BA-C119-4F1A-9A81-C0DF8E9E58BD}" type="presOf" srcId="{79BF442B-85B1-4849-9CF7-F85D8F8CA64B}" destId="{CBC5D266-3FA2-420C-ADC2-A51BB6FF2638}" srcOrd="1" destOrd="0" presId="urn:microsoft.com/office/officeart/2005/8/layout/hList7"/>
    <dgm:cxn modelId="{531458C5-B17E-445C-BD5B-D346BC7B8E82}" type="presOf" srcId="{65E6C145-3C0E-4835-97A9-517EF30FABAE}" destId="{33022E12-BDC7-465A-B10A-7E3891C3DBB5}" srcOrd="0" destOrd="0" presId="urn:microsoft.com/office/officeart/2005/8/layout/hList7"/>
    <dgm:cxn modelId="{926E98C6-0AB0-4E86-94F1-BD028E0C7B93}" type="presOf" srcId="{E5F761F0-CE49-4FD4-8E78-F4485F46A9D8}" destId="{440FDA5C-F381-43B6-8B2C-371D9BB5624B}" srcOrd="0" destOrd="0" presId="urn:microsoft.com/office/officeart/2005/8/layout/hList7"/>
    <dgm:cxn modelId="{DC251CCD-B746-48E0-BD61-00919837D0BB}" type="presOf" srcId="{F3DDF503-F52E-43AB-83EB-939A2AE1465D}" destId="{027400A8-9334-4966-B780-778430C5DA89}" srcOrd="1" destOrd="0" presId="urn:microsoft.com/office/officeart/2005/8/layout/hList7"/>
    <dgm:cxn modelId="{9A2959E2-BF8A-4651-AC54-C456774E9140}" type="presOf" srcId="{ED9BFD57-FE85-4ADF-A1B2-E3CE7EDA5E3C}" destId="{AEEA04CA-126D-477C-B533-6CE2537BD483}" srcOrd="1" destOrd="0" presId="urn:microsoft.com/office/officeart/2005/8/layout/hList7"/>
    <dgm:cxn modelId="{33260BE7-23D5-4246-8986-761A0C5F85A9}" type="presOf" srcId="{0ECD9D8D-0553-4DE8-A44D-1EA256195E52}" destId="{B8A914DD-8574-4528-A61E-24DBBAA4E426}" srcOrd="0" destOrd="0" presId="urn:microsoft.com/office/officeart/2005/8/layout/hList7"/>
    <dgm:cxn modelId="{276280EB-9529-4E40-BEB3-62E0880A26A0}" type="presOf" srcId="{B6419C7C-112B-403C-9B2C-B34BA1893C2F}" destId="{94F4AEB0-BF3D-4150-9FE1-1451D8458B9E}" srcOrd="0" destOrd="0" presId="urn:microsoft.com/office/officeart/2005/8/layout/hList7"/>
    <dgm:cxn modelId="{EF7144F0-E759-459A-9AEA-74CCEFEC3FFB}" type="presOf" srcId="{E7962805-4749-4672-A1BF-57A58F14B5B0}" destId="{7C8A21F3-6E59-414C-944C-D529C1B51A6F}" srcOrd="1" destOrd="0" presId="urn:microsoft.com/office/officeart/2005/8/layout/hList7"/>
    <dgm:cxn modelId="{84BD7EF3-8B5B-493E-8BF7-A33EB1DAED5E}" type="presOf" srcId="{403D61BF-6D03-4A44-B1B4-417BA8F89EDC}" destId="{95642F1F-1D43-42D7-938D-004439E4414F}" srcOrd="0" destOrd="0" presId="urn:microsoft.com/office/officeart/2005/8/layout/hList7"/>
    <dgm:cxn modelId="{6B5133F5-59CA-4AA3-8B0F-FFD6530E0201}" type="presOf" srcId="{ED9BFD57-FE85-4ADF-A1B2-E3CE7EDA5E3C}" destId="{C6F2252F-1D9D-4F3B-9EA2-33DE7D0779FE}" srcOrd="0" destOrd="0" presId="urn:microsoft.com/office/officeart/2005/8/layout/hList7"/>
    <dgm:cxn modelId="{46D3B7FC-BB39-496C-BD96-3AB2D60E28BD}" type="presOf" srcId="{79BF442B-85B1-4849-9CF7-F85D8F8CA64B}" destId="{30D7A48A-E75F-4E0F-9514-3C8D80D4FC26}" srcOrd="0" destOrd="0" presId="urn:microsoft.com/office/officeart/2005/8/layout/hList7"/>
    <dgm:cxn modelId="{8C056000-3807-468A-899D-BC35F2B08C83}" type="presParOf" srcId="{CD6A26A3-DFE4-4057-A523-0A483F016802}" destId="{3C9F050E-B15F-4E89-A594-BA80F4FEE6C8}" srcOrd="0" destOrd="0" presId="urn:microsoft.com/office/officeart/2005/8/layout/hList7"/>
    <dgm:cxn modelId="{FF43448F-A080-4737-A365-B5A35F487910}" type="presParOf" srcId="{CD6A26A3-DFE4-4057-A523-0A483F016802}" destId="{6605DB13-5C89-46C7-982A-66D94D78214F}" srcOrd="1" destOrd="0" presId="urn:microsoft.com/office/officeart/2005/8/layout/hList7"/>
    <dgm:cxn modelId="{A5FE4A45-CAE9-47DC-BE57-F669DD5E095F}" type="presParOf" srcId="{6605DB13-5C89-46C7-982A-66D94D78214F}" destId="{489DEA9C-A4F2-4C82-A7F0-90AAAAF11542}" srcOrd="0" destOrd="0" presId="urn:microsoft.com/office/officeart/2005/8/layout/hList7"/>
    <dgm:cxn modelId="{E43055DE-7F76-4FCA-97DB-03DCDFA2A636}" type="presParOf" srcId="{489DEA9C-A4F2-4C82-A7F0-90AAAAF11542}" destId="{C6F2252F-1D9D-4F3B-9EA2-33DE7D0779FE}" srcOrd="0" destOrd="0" presId="urn:microsoft.com/office/officeart/2005/8/layout/hList7"/>
    <dgm:cxn modelId="{899CBD33-904E-4ABA-A8E9-F6434B918D39}" type="presParOf" srcId="{489DEA9C-A4F2-4C82-A7F0-90AAAAF11542}" destId="{AEEA04CA-126D-477C-B533-6CE2537BD483}" srcOrd="1" destOrd="0" presId="urn:microsoft.com/office/officeart/2005/8/layout/hList7"/>
    <dgm:cxn modelId="{029135D8-3251-450C-AE40-26B73FB98B77}" type="presParOf" srcId="{489DEA9C-A4F2-4C82-A7F0-90AAAAF11542}" destId="{63834850-DB0B-427B-90B7-1D8CB5980C95}" srcOrd="2" destOrd="0" presId="urn:microsoft.com/office/officeart/2005/8/layout/hList7"/>
    <dgm:cxn modelId="{16C55C53-1982-4A26-9F30-91D3277600D1}" type="presParOf" srcId="{489DEA9C-A4F2-4C82-A7F0-90AAAAF11542}" destId="{70D54431-25ED-408D-9CE9-9D2B37A3AFFC}" srcOrd="3" destOrd="0" presId="urn:microsoft.com/office/officeart/2005/8/layout/hList7"/>
    <dgm:cxn modelId="{759AE07D-B0FC-4AF0-B612-BBB93D3415B9}" type="presParOf" srcId="{6605DB13-5C89-46C7-982A-66D94D78214F}" destId="{B8A914DD-8574-4528-A61E-24DBBAA4E426}" srcOrd="1" destOrd="0" presId="urn:microsoft.com/office/officeart/2005/8/layout/hList7"/>
    <dgm:cxn modelId="{440D9B58-22B3-4EA1-9215-04A44E4CC90E}" type="presParOf" srcId="{6605DB13-5C89-46C7-982A-66D94D78214F}" destId="{F2935428-3396-4AD9-8A2E-66C4D348C40A}" srcOrd="2" destOrd="0" presId="urn:microsoft.com/office/officeart/2005/8/layout/hList7"/>
    <dgm:cxn modelId="{C699B625-FFD6-449E-ABC2-0BE3F6D7EFFF}" type="presParOf" srcId="{F2935428-3396-4AD9-8A2E-66C4D348C40A}" destId="{4A7F1976-B7CE-4EED-B2AA-1040730647AE}" srcOrd="0" destOrd="0" presId="urn:microsoft.com/office/officeart/2005/8/layout/hList7"/>
    <dgm:cxn modelId="{C853EB2D-A8B9-4A70-A5E2-B06D1317BEEC}" type="presParOf" srcId="{F2935428-3396-4AD9-8A2E-66C4D348C40A}" destId="{0D62A2C2-C6C3-4BC2-99A0-87CE550D2697}" srcOrd="1" destOrd="0" presId="urn:microsoft.com/office/officeart/2005/8/layout/hList7"/>
    <dgm:cxn modelId="{0F368708-F041-41F6-8267-7F935E8A5B5D}" type="presParOf" srcId="{F2935428-3396-4AD9-8A2E-66C4D348C40A}" destId="{B5A7EE3E-51B9-4846-BF50-E2A3CF4A6B08}" srcOrd="2" destOrd="0" presId="urn:microsoft.com/office/officeart/2005/8/layout/hList7"/>
    <dgm:cxn modelId="{4B2B0D43-5773-49E3-9DBA-0E4B069B249B}" type="presParOf" srcId="{F2935428-3396-4AD9-8A2E-66C4D348C40A}" destId="{B85EE66D-DECB-4D40-B1E2-ABDD1AAA7D9E}" srcOrd="3" destOrd="0" presId="urn:microsoft.com/office/officeart/2005/8/layout/hList7"/>
    <dgm:cxn modelId="{15B2EB51-7E20-4234-AE6A-80E66028D3E8}" type="presParOf" srcId="{6605DB13-5C89-46C7-982A-66D94D78214F}" destId="{2AF454AD-9889-44F8-A76A-F42A0B35BB9D}" srcOrd="3" destOrd="0" presId="urn:microsoft.com/office/officeart/2005/8/layout/hList7"/>
    <dgm:cxn modelId="{C3FD1CF3-B7CF-4241-86B0-5248C5246700}" type="presParOf" srcId="{6605DB13-5C89-46C7-982A-66D94D78214F}" destId="{E06A9E90-EF57-45AF-B720-1C429EFB50B2}" srcOrd="4" destOrd="0" presId="urn:microsoft.com/office/officeart/2005/8/layout/hList7"/>
    <dgm:cxn modelId="{CE88F103-9661-46F9-8A46-9FA0AC6C53BA}" type="presParOf" srcId="{E06A9E90-EF57-45AF-B720-1C429EFB50B2}" destId="{440FDA5C-F381-43B6-8B2C-371D9BB5624B}" srcOrd="0" destOrd="0" presId="urn:microsoft.com/office/officeart/2005/8/layout/hList7"/>
    <dgm:cxn modelId="{53280F82-1322-4E88-9CC6-E2D0C86C9993}" type="presParOf" srcId="{E06A9E90-EF57-45AF-B720-1C429EFB50B2}" destId="{82244BDC-FCEC-45E8-836E-2A63D815F3E1}" srcOrd="1" destOrd="0" presId="urn:microsoft.com/office/officeart/2005/8/layout/hList7"/>
    <dgm:cxn modelId="{5237A9A6-DA09-4277-9CB9-D76F0AEC9ACF}" type="presParOf" srcId="{E06A9E90-EF57-45AF-B720-1C429EFB50B2}" destId="{CE2229D6-C42E-4A72-BB4B-9EC914FDDEAB}" srcOrd="2" destOrd="0" presId="urn:microsoft.com/office/officeart/2005/8/layout/hList7"/>
    <dgm:cxn modelId="{938BEC47-06AA-4A2E-A914-51DBF17516D8}" type="presParOf" srcId="{E06A9E90-EF57-45AF-B720-1C429EFB50B2}" destId="{4F81F798-408A-46C3-A5B2-F01BFB52A971}" srcOrd="3" destOrd="0" presId="urn:microsoft.com/office/officeart/2005/8/layout/hList7"/>
    <dgm:cxn modelId="{0D156E66-9803-442D-A542-03672F5B4E57}" type="presParOf" srcId="{6605DB13-5C89-46C7-982A-66D94D78214F}" destId="{62DF97FD-569D-4431-819B-AD69A17A876B}" srcOrd="5" destOrd="0" presId="urn:microsoft.com/office/officeart/2005/8/layout/hList7"/>
    <dgm:cxn modelId="{2D41251A-FEFF-4FEF-8C1E-434440C06D87}" type="presParOf" srcId="{6605DB13-5C89-46C7-982A-66D94D78214F}" destId="{DE17FCD4-446E-4247-AAA5-BCE25981ACCF}" srcOrd="6" destOrd="0" presId="urn:microsoft.com/office/officeart/2005/8/layout/hList7"/>
    <dgm:cxn modelId="{C83B6978-B6CA-48C4-A8FF-98EBB832F0EE}" type="presParOf" srcId="{DE17FCD4-446E-4247-AAA5-BCE25981ACCF}" destId="{94F4AEB0-BF3D-4150-9FE1-1451D8458B9E}" srcOrd="0" destOrd="0" presId="urn:microsoft.com/office/officeart/2005/8/layout/hList7"/>
    <dgm:cxn modelId="{671D3F55-5A03-4C68-ADA6-0F784DA02E40}" type="presParOf" srcId="{DE17FCD4-446E-4247-AAA5-BCE25981ACCF}" destId="{A3D0BE6A-79D4-4394-A283-394FF44C6119}" srcOrd="1" destOrd="0" presId="urn:microsoft.com/office/officeart/2005/8/layout/hList7"/>
    <dgm:cxn modelId="{77730236-B02D-4E3D-A748-6C6CA6701FCC}" type="presParOf" srcId="{DE17FCD4-446E-4247-AAA5-BCE25981ACCF}" destId="{9EE06763-F206-4452-BA2B-493CE35F6476}" srcOrd="2" destOrd="0" presId="urn:microsoft.com/office/officeart/2005/8/layout/hList7"/>
    <dgm:cxn modelId="{281B44AB-E4CD-444F-82C1-A1B9C5F10449}" type="presParOf" srcId="{DE17FCD4-446E-4247-AAA5-BCE25981ACCF}" destId="{E865EE1A-E78A-48C4-A6E5-7919216CA198}" srcOrd="3" destOrd="0" presId="urn:microsoft.com/office/officeart/2005/8/layout/hList7"/>
    <dgm:cxn modelId="{B45D1FE6-7242-4B20-B411-0B9AC354C32E}" type="presParOf" srcId="{6605DB13-5C89-46C7-982A-66D94D78214F}" destId="{429ADC2A-C56E-4049-B0CC-B22391F5BEA0}" srcOrd="7" destOrd="0" presId="urn:microsoft.com/office/officeart/2005/8/layout/hList7"/>
    <dgm:cxn modelId="{46169639-1A3F-4ABE-97BF-6D731B889A85}" type="presParOf" srcId="{6605DB13-5C89-46C7-982A-66D94D78214F}" destId="{5E51684B-98C8-45BC-8D87-1251DD254B4B}" srcOrd="8" destOrd="0" presId="urn:microsoft.com/office/officeart/2005/8/layout/hList7"/>
    <dgm:cxn modelId="{C9F148F6-06A1-426C-A0AF-C36C55BB5407}" type="presParOf" srcId="{5E51684B-98C8-45BC-8D87-1251DD254B4B}" destId="{0ABBC37E-FDF1-488C-8DB7-568CC8EF2CC9}" srcOrd="0" destOrd="0" presId="urn:microsoft.com/office/officeart/2005/8/layout/hList7"/>
    <dgm:cxn modelId="{353DC210-7B9D-4F65-B8CD-FC4F809BDBDC}" type="presParOf" srcId="{5E51684B-98C8-45BC-8D87-1251DD254B4B}" destId="{F7F8FF21-38F3-4600-A188-688D57BD7144}" srcOrd="1" destOrd="0" presId="urn:microsoft.com/office/officeart/2005/8/layout/hList7"/>
    <dgm:cxn modelId="{4BFED8B3-5BB2-49C8-9BDD-C82DD5E281D2}" type="presParOf" srcId="{5E51684B-98C8-45BC-8D87-1251DD254B4B}" destId="{3B489987-06E4-4BD4-83E8-8CFDC0332B3C}" srcOrd="2" destOrd="0" presId="urn:microsoft.com/office/officeart/2005/8/layout/hList7"/>
    <dgm:cxn modelId="{36866A4D-232D-43FF-877C-47C6292B2019}" type="presParOf" srcId="{5E51684B-98C8-45BC-8D87-1251DD254B4B}" destId="{75C540A4-DC9D-463B-8814-F4A5EDC74A6C}" srcOrd="3" destOrd="0" presId="urn:microsoft.com/office/officeart/2005/8/layout/hList7"/>
    <dgm:cxn modelId="{9F7FA029-171E-4A34-9B88-BF2997D16512}" type="presParOf" srcId="{6605DB13-5C89-46C7-982A-66D94D78214F}" destId="{95642F1F-1D43-42D7-938D-004439E4414F}" srcOrd="9" destOrd="0" presId="urn:microsoft.com/office/officeart/2005/8/layout/hList7"/>
    <dgm:cxn modelId="{2A9FE752-285C-4134-92D5-B83BCD405620}" type="presParOf" srcId="{6605DB13-5C89-46C7-982A-66D94D78214F}" destId="{1EEA5D56-39D4-4D29-BC06-6443B781933A}" srcOrd="10" destOrd="0" presId="urn:microsoft.com/office/officeart/2005/8/layout/hList7"/>
    <dgm:cxn modelId="{E95FAE01-5B73-427A-B04B-3F9264053421}" type="presParOf" srcId="{1EEA5D56-39D4-4D29-BC06-6443B781933A}" destId="{890F153E-22DC-443B-9898-8DCE9979003A}" srcOrd="0" destOrd="0" presId="urn:microsoft.com/office/officeart/2005/8/layout/hList7"/>
    <dgm:cxn modelId="{9E55F3F5-38A6-4143-9DF7-02F2974275D6}" type="presParOf" srcId="{1EEA5D56-39D4-4D29-BC06-6443B781933A}" destId="{0564B578-A15C-44BE-8FCA-A920F4A3ED21}" srcOrd="1" destOrd="0" presId="urn:microsoft.com/office/officeart/2005/8/layout/hList7"/>
    <dgm:cxn modelId="{9F3AE6FD-AE7F-44BA-8827-5530FEDFAD3E}" type="presParOf" srcId="{1EEA5D56-39D4-4D29-BC06-6443B781933A}" destId="{D4A3AD7D-13AC-4D89-933D-3D9F06542855}" srcOrd="2" destOrd="0" presId="urn:microsoft.com/office/officeart/2005/8/layout/hList7"/>
    <dgm:cxn modelId="{3164CA07-59F0-43B6-9DD9-F1BB939215EF}" type="presParOf" srcId="{1EEA5D56-39D4-4D29-BC06-6443B781933A}" destId="{983E11FE-714F-4BF3-B2C0-670B9D9EE837}" srcOrd="3" destOrd="0" presId="urn:microsoft.com/office/officeart/2005/8/layout/hList7"/>
    <dgm:cxn modelId="{AC4CB50F-9891-46E7-9816-1762F7446611}" type="presParOf" srcId="{6605DB13-5C89-46C7-982A-66D94D78214F}" destId="{34C3EB65-3C6A-4D6F-AA12-C5AA97EB3FDE}" srcOrd="11" destOrd="0" presId="urn:microsoft.com/office/officeart/2005/8/layout/hList7"/>
    <dgm:cxn modelId="{24EBA5C6-94E1-45FF-A5EA-89F93DB676F2}" type="presParOf" srcId="{6605DB13-5C89-46C7-982A-66D94D78214F}" destId="{2C0E6786-E240-414D-BF06-1E5F207B4EF1}" srcOrd="12" destOrd="0" presId="urn:microsoft.com/office/officeart/2005/8/layout/hList7"/>
    <dgm:cxn modelId="{C3143B39-5254-4E59-98F9-777EE75877BF}" type="presParOf" srcId="{2C0E6786-E240-414D-BF06-1E5F207B4EF1}" destId="{CBF00DEC-2F75-40F5-BB69-2EED620C02BA}" srcOrd="0" destOrd="0" presId="urn:microsoft.com/office/officeart/2005/8/layout/hList7"/>
    <dgm:cxn modelId="{64F2C965-3E66-4463-801F-346D60DF055B}" type="presParOf" srcId="{2C0E6786-E240-414D-BF06-1E5F207B4EF1}" destId="{526FD279-45AA-4914-A76B-A635A6FB8A8E}" srcOrd="1" destOrd="0" presId="urn:microsoft.com/office/officeart/2005/8/layout/hList7"/>
    <dgm:cxn modelId="{E38714B1-0FEB-4EF8-AAE7-6C44EBD03423}" type="presParOf" srcId="{2C0E6786-E240-414D-BF06-1E5F207B4EF1}" destId="{09CB4ABE-6B19-4596-A5C0-2C11BB423C1F}" srcOrd="2" destOrd="0" presId="urn:microsoft.com/office/officeart/2005/8/layout/hList7"/>
    <dgm:cxn modelId="{1AEB8346-3E0A-40DB-A4B0-46869C9C441E}" type="presParOf" srcId="{2C0E6786-E240-414D-BF06-1E5F207B4EF1}" destId="{66D68983-42D2-4580-8173-B62BBB190D73}" srcOrd="3" destOrd="0" presId="urn:microsoft.com/office/officeart/2005/8/layout/hList7"/>
    <dgm:cxn modelId="{4AC3538C-16CA-4C23-A8D5-200D6A06DE3D}" type="presParOf" srcId="{6605DB13-5C89-46C7-982A-66D94D78214F}" destId="{A3B69D3C-CAEA-4059-BC14-F1A5C4FA1F6F}" srcOrd="13" destOrd="0" presId="urn:microsoft.com/office/officeart/2005/8/layout/hList7"/>
    <dgm:cxn modelId="{897883DE-FE5D-4FAC-977C-FDF2ABBB31FD}" type="presParOf" srcId="{6605DB13-5C89-46C7-982A-66D94D78214F}" destId="{250862B7-1D72-4C06-94BD-E59B93FD7908}" srcOrd="14" destOrd="0" presId="urn:microsoft.com/office/officeart/2005/8/layout/hList7"/>
    <dgm:cxn modelId="{E34B2A2E-8B85-47EC-9CE7-84C389B278A6}" type="presParOf" srcId="{250862B7-1D72-4C06-94BD-E59B93FD7908}" destId="{30D7A48A-E75F-4E0F-9514-3C8D80D4FC26}" srcOrd="0" destOrd="0" presId="urn:microsoft.com/office/officeart/2005/8/layout/hList7"/>
    <dgm:cxn modelId="{67FD370D-8929-4673-9604-85491811328E}" type="presParOf" srcId="{250862B7-1D72-4C06-94BD-E59B93FD7908}" destId="{CBC5D266-3FA2-420C-ADC2-A51BB6FF2638}" srcOrd="1" destOrd="0" presId="urn:microsoft.com/office/officeart/2005/8/layout/hList7"/>
    <dgm:cxn modelId="{76DAD48F-C98C-48D4-ADAF-2D15C8F500E8}" type="presParOf" srcId="{250862B7-1D72-4C06-94BD-E59B93FD7908}" destId="{1638E019-ADC9-4EE8-8B10-40F2BCFF0579}" srcOrd="2" destOrd="0" presId="urn:microsoft.com/office/officeart/2005/8/layout/hList7"/>
    <dgm:cxn modelId="{01297955-4CD6-4E4E-8D36-C6CE9FA832A2}" type="presParOf" srcId="{250862B7-1D72-4C06-94BD-E59B93FD7908}" destId="{0A3420C3-5A55-4374-AAA9-F3E97B95E6C6}" srcOrd="3" destOrd="0" presId="urn:microsoft.com/office/officeart/2005/8/layout/hList7"/>
    <dgm:cxn modelId="{B6C6DF77-975A-49E6-A4AD-BD4A67F3CDD2}" type="presParOf" srcId="{6605DB13-5C89-46C7-982A-66D94D78214F}" destId="{098118D5-69EB-4F66-9AF4-E54488467C1D}" srcOrd="15" destOrd="0" presId="urn:microsoft.com/office/officeart/2005/8/layout/hList7"/>
    <dgm:cxn modelId="{2BB7F7AE-9F58-471F-9B49-1ADDD2B8BCEF}" type="presParOf" srcId="{6605DB13-5C89-46C7-982A-66D94D78214F}" destId="{F6D5AF67-EEDD-4758-96D6-A4D1BAA34910}" srcOrd="16" destOrd="0" presId="urn:microsoft.com/office/officeart/2005/8/layout/hList7"/>
    <dgm:cxn modelId="{2F78E200-25F8-4372-8BE3-1BAADDE15847}" type="presParOf" srcId="{F6D5AF67-EEDD-4758-96D6-A4D1BAA34910}" destId="{CDDA2D18-7670-484F-BB70-D3F1574837A3}" srcOrd="0" destOrd="0" presId="urn:microsoft.com/office/officeart/2005/8/layout/hList7"/>
    <dgm:cxn modelId="{B55FA397-2D10-4417-923C-D4104561A775}" type="presParOf" srcId="{F6D5AF67-EEDD-4758-96D6-A4D1BAA34910}" destId="{7C8A21F3-6E59-414C-944C-D529C1B51A6F}" srcOrd="1" destOrd="0" presId="urn:microsoft.com/office/officeart/2005/8/layout/hList7"/>
    <dgm:cxn modelId="{A5E7F56D-6237-49CF-B5E4-102F372A592E}" type="presParOf" srcId="{F6D5AF67-EEDD-4758-96D6-A4D1BAA34910}" destId="{6C153735-BEEF-40D5-BEC9-964ACA8D4509}" srcOrd="2" destOrd="0" presId="urn:microsoft.com/office/officeart/2005/8/layout/hList7"/>
    <dgm:cxn modelId="{02ABC418-D6B9-450C-994E-178998FF6B30}" type="presParOf" srcId="{F6D5AF67-EEDD-4758-96D6-A4D1BAA34910}" destId="{49AC693C-4854-45C3-8499-2DC48E88CB29}" srcOrd="3" destOrd="0" presId="urn:microsoft.com/office/officeart/2005/8/layout/hList7"/>
    <dgm:cxn modelId="{7F74A861-EA2C-4C23-9907-02C97104C8E8}" type="presParOf" srcId="{6605DB13-5C89-46C7-982A-66D94D78214F}" destId="{33022E12-BDC7-465A-B10A-7E3891C3DBB5}" srcOrd="17" destOrd="0" presId="urn:microsoft.com/office/officeart/2005/8/layout/hList7"/>
    <dgm:cxn modelId="{0B56A940-3802-43C1-8C59-A31EF1CB82E2}" type="presParOf" srcId="{6605DB13-5C89-46C7-982A-66D94D78214F}" destId="{8BC843AE-AB80-4A42-A0BE-AE4C66CD7DDA}" srcOrd="18" destOrd="0" presId="urn:microsoft.com/office/officeart/2005/8/layout/hList7"/>
    <dgm:cxn modelId="{9B49457A-B645-4DA2-A4E9-82E996F9E409}" type="presParOf" srcId="{8BC843AE-AB80-4A42-A0BE-AE4C66CD7DDA}" destId="{0522E29C-A037-434B-9BE7-000444352E88}" srcOrd="0" destOrd="0" presId="urn:microsoft.com/office/officeart/2005/8/layout/hList7"/>
    <dgm:cxn modelId="{F0FE0C29-2A64-4035-88C6-2C204F2F72CA}" type="presParOf" srcId="{8BC843AE-AB80-4A42-A0BE-AE4C66CD7DDA}" destId="{027400A8-9334-4966-B780-778430C5DA89}" srcOrd="1" destOrd="0" presId="urn:microsoft.com/office/officeart/2005/8/layout/hList7"/>
    <dgm:cxn modelId="{379EF572-62B1-4575-B225-B74CAD25460D}" type="presParOf" srcId="{8BC843AE-AB80-4A42-A0BE-AE4C66CD7DDA}" destId="{DDF27A9E-D738-4037-AB65-DC50A8635893}" srcOrd="2" destOrd="0" presId="urn:microsoft.com/office/officeart/2005/8/layout/hList7"/>
    <dgm:cxn modelId="{1C14509D-50F0-4BF1-BDC0-2BF00F5824FD}" type="presParOf" srcId="{8BC843AE-AB80-4A42-A0BE-AE4C66CD7DDA}" destId="{CD2559ED-12EB-4968-844A-45A56DB0237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95BBC6-F79B-4B78-9C92-6C989932B10E}" type="doc">
      <dgm:prSet loTypeId="urn:microsoft.com/office/officeart/2005/8/layout/hList7" loCatId="list" qsTypeId="urn:microsoft.com/office/officeart/2005/8/quickstyle/simple3" qsCatId="simple" csTypeId="urn:microsoft.com/office/officeart/2005/8/colors/colorful5" csCatId="colorful" phldr="1"/>
      <dgm:spPr/>
    </dgm:pt>
    <dgm:pt modelId="{8DBF482D-BD4A-4B8F-BF51-61B140D5A982}">
      <dgm:prSet phldrT="[Text]"/>
      <dgm:spPr/>
      <dgm:t>
        <a:bodyPr/>
        <a:lstStyle/>
        <a:p>
          <a:r>
            <a:rPr lang="en-US" b="1" i="1">
              <a:solidFill>
                <a:srgbClr val="30397C"/>
              </a:solidFill>
              <a:latin typeface="Century Gothic" panose="020B0502020202020204" pitchFamily="34" charset="0"/>
            </a:rPr>
            <a:t>Focus on the "what" and let go of the "how”"</a:t>
          </a:r>
          <a:endParaRPr lang="en-US" b="1" dirty="0">
            <a:solidFill>
              <a:srgbClr val="30397C"/>
            </a:solidFill>
            <a:latin typeface="Century Gothic" panose="020B0502020202020204" pitchFamily="34" charset="0"/>
          </a:endParaRPr>
        </a:p>
      </dgm:t>
    </dgm:pt>
    <dgm:pt modelId="{FC79D8DE-B328-4F6A-8E52-E0D5669DA14B}" type="parTrans" cxnId="{1ACBF6A3-1A16-4D28-8DC8-C3ED1BAC3D36}">
      <dgm:prSet/>
      <dgm:spPr/>
      <dgm:t>
        <a:bodyPr/>
        <a:lstStyle/>
        <a:p>
          <a:endParaRPr lang="en-US" b="1">
            <a:solidFill>
              <a:srgbClr val="30397C"/>
            </a:solidFill>
            <a:latin typeface="Century Gothic" panose="020B0502020202020204" pitchFamily="34" charset="0"/>
          </a:endParaRPr>
        </a:p>
      </dgm:t>
    </dgm:pt>
    <dgm:pt modelId="{93185CF1-13B3-4DB9-9BC4-E56128F98714}" type="sibTrans" cxnId="{1ACBF6A3-1A16-4D28-8DC8-C3ED1BAC3D36}">
      <dgm:prSet/>
      <dgm:spPr/>
      <dgm:t>
        <a:bodyPr/>
        <a:lstStyle/>
        <a:p>
          <a:endParaRPr lang="en-US" b="1">
            <a:solidFill>
              <a:srgbClr val="30397C"/>
            </a:solidFill>
            <a:latin typeface="Century Gothic" panose="020B0502020202020204" pitchFamily="34" charset="0"/>
          </a:endParaRPr>
        </a:p>
      </dgm:t>
    </dgm:pt>
    <dgm:pt modelId="{E5F761F0-CE49-4FD4-8E78-F4485F46A9D8}">
      <dgm:prSet phldrT="[Text]"/>
      <dgm:spPr/>
      <dgm:t>
        <a:bodyPr/>
        <a:lstStyle/>
        <a:p>
          <a:r>
            <a:rPr lang="en-US" b="1" i="1">
              <a:solidFill>
                <a:srgbClr val="30397C"/>
              </a:solidFill>
              <a:latin typeface="Century Gothic" panose="020B0502020202020204" pitchFamily="34" charset="0"/>
            </a:rPr>
            <a:t>Remove barriers</a:t>
          </a:r>
          <a:endParaRPr lang="en-US" b="1" dirty="0">
            <a:solidFill>
              <a:srgbClr val="30397C"/>
            </a:solidFill>
            <a:latin typeface="Century Gothic" panose="020B0502020202020204" pitchFamily="34" charset="0"/>
          </a:endParaRPr>
        </a:p>
      </dgm:t>
    </dgm:pt>
    <dgm:pt modelId="{399F4FDD-67D6-4A47-B8E6-05AEEE77D834}" type="parTrans" cxnId="{6198BA32-48CA-46CC-BE59-741A9F574CAC}">
      <dgm:prSet/>
      <dgm:spPr/>
      <dgm:t>
        <a:bodyPr/>
        <a:lstStyle/>
        <a:p>
          <a:endParaRPr lang="en-US" b="1">
            <a:solidFill>
              <a:srgbClr val="30397C"/>
            </a:solidFill>
            <a:latin typeface="Century Gothic" panose="020B0502020202020204" pitchFamily="34" charset="0"/>
          </a:endParaRPr>
        </a:p>
      </dgm:t>
    </dgm:pt>
    <dgm:pt modelId="{A6E07ABC-700F-4C29-BB69-5EE0647D3652}" type="sibTrans" cxnId="{6198BA32-48CA-46CC-BE59-741A9F574CAC}">
      <dgm:prSet/>
      <dgm:spPr/>
      <dgm:t>
        <a:bodyPr/>
        <a:lstStyle/>
        <a:p>
          <a:endParaRPr lang="en-US" b="1">
            <a:solidFill>
              <a:srgbClr val="30397C"/>
            </a:solidFill>
            <a:latin typeface="Century Gothic" panose="020B0502020202020204" pitchFamily="34" charset="0"/>
          </a:endParaRPr>
        </a:p>
      </dgm:t>
    </dgm:pt>
    <dgm:pt modelId="{B6419C7C-112B-403C-9B2C-B34BA1893C2F}">
      <dgm:prSet phldrT="[Text]"/>
      <dgm:spPr/>
      <dgm:t>
        <a:bodyPr/>
        <a:lstStyle/>
        <a:p>
          <a:r>
            <a:rPr lang="en-US" b="1" i="1">
              <a:solidFill>
                <a:srgbClr val="30397C"/>
              </a:solidFill>
              <a:latin typeface="Century Gothic" panose="020B0502020202020204" pitchFamily="34" charset="0"/>
            </a:rPr>
            <a:t>Provide simple, clear choices and consequences</a:t>
          </a:r>
          <a:endParaRPr lang="en-US" b="1" dirty="0">
            <a:solidFill>
              <a:srgbClr val="30397C"/>
            </a:solidFill>
            <a:latin typeface="Century Gothic" panose="020B0502020202020204" pitchFamily="34" charset="0"/>
          </a:endParaRPr>
        </a:p>
      </dgm:t>
    </dgm:pt>
    <dgm:pt modelId="{29C71719-9D2E-42E9-9DAC-50A955E708FB}" type="parTrans" cxnId="{BA34FD19-BDBE-40D5-978C-04B203C72370}">
      <dgm:prSet/>
      <dgm:spPr/>
      <dgm:t>
        <a:bodyPr/>
        <a:lstStyle/>
        <a:p>
          <a:endParaRPr lang="en-US" b="1">
            <a:solidFill>
              <a:srgbClr val="30397C"/>
            </a:solidFill>
            <a:latin typeface="Century Gothic" panose="020B0502020202020204" pitchFamily="34" charset="0"/>
          </a:endParaRPr>
        </a:p>
      </dgm:t>
    </dgm:pt>
    <dgm:pt modelId="{B6DF79E7-0EEC-4AF9-A9FC-B1154B77DB03}" type="sibTrans" cxnId="{BA34FD19-BDBE-40D5-978C-04B203C72370}">
      <dgm:prSet/>
      <dgm:spPr/>
      <dgm:t>
        <a:bodyPr/>
        <a:lstStyle/>
        <a:p>
          <a:endParaRPr lang="en-US" b="1">
            <a:solidFill>
              <a:srgbClr val="30397C"/>
            </a:solidFill>
            <a:latin typeface="Century Gothic" panose="020B0502020202020204" pitchFamily="34" charset="0"/>
          </a:endParaRPr>
        </a:p>
      </dgm:t>
    </dgm:pt>
    <dgm:pt modelId="{CD22A519-011F-483D-AB6F-74138BEB86A2}">
      <dgm:prSet phldrT="[Text]"/>
      <dgm:spPr/>
      <dgm:t>
        <a:bodyPr/>
        <a:lstStyle/>
        <a:p>
          <a:r>
            <a:rPr lang="en-US" b="1" i="1">
              <a:solidFill>
                <a:srgbClr val="30397C"/>
              </a:solidFill>
              <a:latin typeface="Century Gothic" panose="020B0502020202020204" pitchFamily="34" charset="0"/>
            </a:rPr>
            <a:t>Create hope</a:t>
          </a:r>
          <a:endParaRPr lang="en-US" b="1" dirty="0">
            <a:solidFill>
              <a:srgbClr val="30397C"/>
            </a:solidFill>
            <a:latin typeface="Century Gothic" panose="020B0502020202020204" pitchFamily="34" charset="0"/>
          </a:endParaRPr>
        </a:p>
      </dgm:t>
    </dgm:pt>
    <dgm:pt modelId="{93F1098F-51D1-4C84-9198-5B4652F642B1}" type="parTrans" cxnId="{7C1961A7-EDE6-466A-A949-385139F5A681}">
      <dgm:prSet/>
      <dgm:spPr/>
      <dgm:t>
        <a:bodyPr/>
        <a:lstStyle/>
        <a:p>
          <a:endParaRPr lang="en-US" b="1">
            <a:solidFill>
              <a:srgbClr val="30397C"/>
            </a:solidFill>
            <a:latin typeface="Century Gothic" panose="020B0502020202020204" pitchFamily="34" charset="0"/>
          </a:endParaRPr>
        </a:p>
      </dgm:t>
    </dgm:pt>
    <dgm:pt modelId="{403D61BF-6D03-4A44-B1B4-417BA8F89EDC}" type="sibTrans" cxnId="{7C1961A7-EDE6-466A-A949-385139F5A681}">
      <dgm:prSet/>
      <dgm:spPr/>
      <dgm:t>
        <a:bodyPr/>
        <a:lstStyle/>
        <a:p>
          <a:endParaRPr lang="en-US" b="1">
            <a:solidFill>
              <a:srgbClr val="30397C"/>
            </a:solidFill>
            <a:latin typeface="Century Gothic" panose="020B0502020202020204" pitchFamily="34" charset="0"/>
          </a:endParaRPr>
        </a:p>
      </dgm:t>
    </dgm:pt>
    <dgm:pt modelId="{E14A3B94-7292-466A-94C4-9E8E5F22A2BF}">
      <dgm:prSet phldrT="[Text]"/>
      <dgm:spPr/>
      <dgm:t>
        <a:bodyPr/>
        <a:lstStyle/>
        <a:p>
          <a:r>
            <a:rPr lang="en-US" b="1" i="1">
              <a:solidFill>
                <a:srgbClr val="30397C"/>
              </a:solidFill>
              <a:latin typeface="Century Gothic" panose="020B0502020202020204" pitchFamily="34" charset="0"/>
            </a:rPr>
            <a:t>Show the benefits in a real and tangible way</a:t>
          </a:r>
          <a:endParaRPr lang="en-US" b="1" dirty="0">
            <a:solidFill>
              <a:srgbClr val="30397C"/>
            </a:solidFill>
            <a:latin typeface="Century Gothic" panose="020B0502020202020204" pitchFamily="34" charset="0"/>
          </a:endParaRPr>
        </a:p>
      </dgm:t>
    </dgm:pt>
    <dgm:pt modelId="{85C0D1EB-313A-4601-A149-AFF08872E905}" type="parTrans" cxnId="{5D7B9BA7-DD62-48FE-A1BF-958F0040892B}">
      <dgm:prSet/>
      <dgm:spPr/>
      <dgm:t>
        <a:bodyPr/>
        <a:lstStyle/>
        <a:p>
          <a:endParaRPr lang="en-US" b="1">
            <a:solidFill>
              <a:srgbClr val="30397C"/>
            </a:solidFill>
            <a:latin typeface="Century Gothic" panose="020B0502020202020204" pitchFamily="34" charset="0"/>
          </a:endParaRPr>
        </a:p>
      </dgm:t>
    </dgm:pt>
    <dgm:pt modelId="{B8A4EA69-58F7-4035-8809-F2E3FCC6E0CC}" type="sibTrans" cxnId="{5D7B9BA7-DD62-48FE-A1BF-958F0040892B}">
      <dgm:prSet/>
      <dgm:spPr/>
      <dgm:t>
        <a:bodyPr/>
        <a:lstStyle/>
        <a:p>
          <a:endParaRPr lang="en-US" b="1">
            <a:solidFill>
              <a:srgbClr val="30397C"/>
            </a:solidFill>
            <a:latin typeface="Century Gothic" panose="020B0502020202020204" pitchFamily="34" charset="0"/>
          </a:endParaRPr>
        </a:p>
      </dgm:t>
    </dgm:pt>
    <dgm:pt modelId="{4FADA6F3-827F-49A2-B641-59CF63BD51EC}">
      <dgm:prSet phldrT="[Text]"/>
      <dgm:spPr/>
      <dgm:t>
        <a:bodyPr/>
        <a:lstStyle/>
        <a:p>
          <a:r>
            <a:rPr lang="en-US" b="1" i="1">
              <a:solidFill>
                <a:srgbClr val="30397C"/>
              </a:solidFill>
              <a:latin typeface="Century Gothic" panose="020B0502020202020204" pitchFamily="34" charset="0"/>
            </a:rPr>
            <a:t>Make a personal appeal</a:t>
          </a:r>
          <a:endParaRPr lang="en-US" b="1" dirty="0">
            <a:solidFill>
              <a:srgbClr val="30397C"/>
            </a:solidFill>
            <a:latin typeface="Century Gothic" panose="020B0502020202020204" pitchFamily="34" charset="0"/>
          </a:endParaRPr>
        </a:p>
      </dgm:t>
    </dgm:pt>
    <dgm:pt modelId="{ED00F722-80DD-4002-953A-CA772C2DB2B3}" type="parTrans" cxnId="{4FE6AA1B-311B-497D-903F-FEC33942BCEA}">
      <dgm:prSet/>
      <dgm:spPr/>
      <dgm:t>
        <a:bodyPr/>
        <a:lstStyle/>
        <a:p>
          <a:endParaRPr lang="en-US" b="1">
            <a:solidFill>
              <a:srgbClr val="30397C"/>
            </a:solidFill>
            <a:latin typeface="Century Gothic" panose="020B0502020202020204" pitchFamily="34" charset="0"/>
          </a:endParaRPr>
        </a:p>
      </dgm:t>
    </dgm:pt>
    <dgm:pt modelId="{47A22B36-6ADD-45FB-AA00-D43F1B3F21B1}" type="sibTrans" cxnId="{4FE6AA1B-311B-497D-903F-FEC33942BCEA}">
      <dgm:prSet/>
      <dgm:spPr/>
      <dgm:t>
        <a:bodyPr/>
        <a:lstStyle/>
        <a:p>
          <a:endParaRPr lang="en-US" b="1">
            <a:solidFill>
              <a:srgbClr val="30397C"/>
            </a:solidFill>
            <a:latin typeface="Century Gothic" panose="020B0502020202020204" pitchFamily="34" charset="0"/>
          </a:endParaRPr>
        </a:p>
      </dgm:t>
    </dgm:pt>
    <dgm:pt modelId="{79BF442B-85B1-4849-9CF7-F85D8F8CA64B}">
      <dgm:prSet phldrT="[Text]"/>
      <dgm:spPr/>
      <dgm:t>
        <a:bodyPr/>
        <a:lstStyle/>
        <a:p>
          <a:r>
            <a:rPr lang="en-US" b="1" i="1">
              <a:solidFill>
                <a:srgbClr val="30397C"/>
              </a:solidFill>
              <a:latin typeface="Century Gothic" panose="020B0502020202020204" pitchFamily="34" charset="0"/>
            </a:rPr>
            <a:t>Convert the strongest dissenters</a:t>
          </a:r>
          <a:endParaRPr lang="en-US" b="1" dirty="0">
            <a:solidFill>
              <a:srgbClr val="30397C"/>
            </a:solidFill>
            <a:latin typeface="Century Gothic" panose="020B0502020202020204" pitchFamily="34" charset="0"/>
          </a:endParaRPr>
        </a:p>
      </dgm:t>
    </dgm:pt>
    <dgm:pt modelId="{F3BAABED-0386-4F78-BB84-E81C5762ABCA}" type="parTrans" cxnId="{F759ED1C-1E08-4E29-905D-7A01E0C906C6}">
      <dgm:prSet/>
      <dgm:spPr/>
      <dgm:t>
        <a:bodyPr/>
        <a:lstStyle/>
        <a:p>
          <a:endParaRPr lang="en-US" b="1">
            <a:solidFill>
              <a:srgbClr val="30397C"/>
            </a:solidFill>
            <a:latin typeface="Century Gothic" panose="020B0502020202020204" pitchFamily="34" charset="0"/>
          </a:endParaRPr>
        </a:p>
      </dgm:t>
    </dgm:pt>
    <dgm:pt modelId="{9C72557C-5A3F-4F52-85F2-8236ABBCF3D8}" type="sibTrans" cxnId="{F759ED1C-1E08-4E29-905D-7A01E0C906C6}">
      <dgm:prSet/>
      <dgm:spPr/>
      <dgm:t>
        <a:bodyPr/>
        <a:lstStyle/>
        <a:p>
          <a:endParaRPr lang="en-US" b="1">
            <a:solidFill>
              <a:srgbClr val="30397C"/>
            </a:solidFill>
            <a:latin typeface="Century Gothic" panose="020B0502020202020204" pitchFamily="34" charset="0"/>
          </a:endParaRPr>
        </a:p>
      </dgm:t>
    </dgm:pt>
    <dgm:pt modelId="{E7962805-4749-4672-A1BF-57A58F14B5B0}">
      <dgm:prSet phldrT="[Text]"/>
      <dgm:spPr/>
      <dgm:t>
        <a:bodyPr/>
        <a:lstStyle/>
        <a:p>
          <a:r>
            <a:rPr lang="en-US" b="1" i="1">
              <a:solidFill>
                <a:srgbClr val="30397C"/>
              </a:solidFill>
              <a:latin typeface="Century Gothic" panose="020B0502020202020204" pitchFamily="34" charset="0"/>
            </a:rPr>
            <a:t>Demonstrate consequences</a:t>
          </a:r>
          <a:endParaRPr lang="en-US" b="1" dirty="0">
            <a:solidFill>
              <a:srgbClr val="30397C"/>
            </a:solidFill>
            <a:latin typeface="Century Gothic" panose="020B0502020202020204" pitchFamily="34" charset="0"/>
          </a:endParaRPr>
        </a:p>
      </dgm:t>
    </dgm:pt>
    <dgm:pt modelId="{50E68171-D20D-4033-8466-52CBCD17BE45}" type="parTrans" cxnId="{4F770134-0B28-406A-8339-414FF60453CE}">
      <dgm:prSet/>
      <dgm:spPr/>
      <dgm:t>
        <a:bodyPr/>
        <a:lstStyle/>
        <a:p>
          <a:endParaRPr lang="en-US" b="1">
            <a:solidFill>
              <a:srgbClr val="30397C"/>
            </a:solidFill>
            <a:latin typeface="Century Gothic" panose="020B0502020202020204" pitchFamily="34" charset="0"/>
          </a:endParaRPr>
        </a:p>
      </dgm:t>
    </dgm:pt>
    <dgm:pt modelId="{65E6C145-3C0E-4835-97A9-517EF30FABAE}" type="sibTrans" cxnId="{4F770134-0B28-406A-8339-414FF60453CE}">
      <dgm:prSet/>
      <dgm:spPr/>
      <dgm:t>
        <a:bodyPr/>
        <a:lstStyle/>
        <a:p>
          <a:endParaRPr lang="en-US" b="1">
            <a:solidFill>
              <a:srgbClr val="30397C"/>
            </a:solidFill>
            <a:latin typeface="Century Gothic" panose="020B0502020202020204" pitchFamily="34" charset="0"/>
          </a:endParaRPr>
        </a:p>
      </dgm:t>
    </dgm:pt>
    <dgm:pt modelId="{F3DDF503-F52E-43AB-83EB-939A2AE1465D}">
      <dgm:prSet phldrT="[Text]"/>
      <dgm:spPr/>
      <dgm:t>
        <a:bodyPr/>
        <a:lstStyle/>
        <a:p>
          <a:r>
            <a:rPr lang="en-US" b="1" i="1">
              <a:solidFill>
                <a:srgbClr val="30397C"/>
              </a:solidFill>
              <a:latin typeface="Century Gothic" panose="020B0502020202020204" pitchFamily="34" charset="0"/>
            </a:rPr>
            <a:t>Provide incentives</a:t>
          </a:r>
          <a:endParaRPr lang="en-US" b="1" dirty="0">
            <a:solidFill>
              <a:srgbClr val="30397C"/>
            </a:solidFill>
            <a:latin typeface="Century Gothic" panose="020B0502020202020204" pitchFamily="34" charset="0"/>
          </a:endParaRPr>
        </a:p>
      </dgm:t>
    </dgm:pt>
    <dgm:pt modelId="{0AFC643B-63B2-47FD-BA41-953DFEC85F9E}" type="parTrans" cxnId="{2CBAF13F-4AF4-495F-A744-822C12EF82F9}">
      <dgm:prSet/>
      <dgm:spPr/>
      <dgm:t>
        <a:bodyPr/>
        <a:lstStyle/>
        <a:p>
          <a:endParaRPr lang="en-US" b="1">
            <a:solidFill>
              <a:srgbClr val="30397C"/>
            </a:solidFill>
            <a:latin typeface="Century Gothic" panose="020B0502020202020204" pitchFamily="34" charset="0"/>
          </a:endParaRPr>
        </a:p>
      </dgm:t>
    </dgm:pt>
    <dgm:pt modelId="{1801ED5D-19A8-4A71-A643-67B41298D515}" type="sibTrans" cxnId="{2CBAF13F-4AF4-495F-A744-822C12EF82F9}">
      <dgm:prSet/>
      <dgm:spPr/>
      <dgm:t>
        <a:bodyPr/>
        <a:lstStyle/>
        <a:p>
          <a:endParaRPr lang="en-US" b="1">
            <a:solidFill>
              <a:srgbClr val="30397C"/>
            </a:solidFill>
            <a:latin typeface="Century Gothic" panose="020B0502020202020204" pitchFamily="34" charset="0"/>
          </a:endParaRPr>
        </a:p>
      </dgm:t>
    </dgm:pt>
    <dgm:pt modelId="{ED9BFD57-FE85-4ADF-A1B2-E3CE7EDA5E3C}">
      <dgm:prSet phldrT="[Text]"/>
      <dgm:spPr/>
      <dgm:t>
        <a:bodyPr/>
        <a:lstStyle/>
        <a:p>
          <a:r>
            <a:rPr lang="en-US" b="1" i="1">
              <a:solidFill>
                <a:srgbClr val="30397C"/>
              </a:solidFill>
              <a:latin typeface="Century Gothic" panose="020B0502020202020204" pitchFamily="34" charset="0"/>
            </a:rPr>
            <a:t>Listen and understand objections</a:t>
          </a:r>
          <a:endParaRPr lang="en-US" b="1" dirty="0">
            <a:solidFill>
              <a:srgbClr val="30397C"/>
            </a:solidFill>
            <a:latin typeface="Century Gothic" panose="020B0502020202020204" pitchFamily="34" charset="0"/>
          </a:endParaRPr>
        </a:p>
      </dgm:t>
    </dgm:pt>
    <dgm:pt modelId="{0ECD9D8D-0553-4DE8-A44D-1EA256195E52}" type="sibTrans" cxnId="{C52B6E65-DE56-471F-8723-08A0C24D0A2C}">
      <dgm:prSet/>
      <dgm:spPr/>
      <dgm:t>
        <a:bodyPr/>
        <a:lstStyle/>
        <a:p>
          <a:endParaRPr lang="en-US" b="1">
            <a:solidFill>
              <a:srgbClr val="30397C"/>
            </a:solidFill>
            <a:latin typeface="Century Gothic" panose="020B0502020202020204" pitchFamily="34" charset="0"/>
          </a:endParaRPr>
        </a:p>
      </dgm:t>
    </dgm:pt>
    <dgm:pt modelId="{C8E2B4F3-71A8-45E3-9685-E3B40996AAA9}" type="parTrans" cxnId="{C52B6E65-DE56-471F-8723-08A0C24D0A2C}">
      <dgm:prSet/>
      <dgm:spPr/>
      <dgm:t>
        <a:bodyPr/>
        <a:lstStyle/>
        <a:p>
          <a:endParaRPr lang="en-US" b="1">
            <a:solidFill>
              <a:srgbClr val="30397C"/>
            </a:solidFill>
            <a:latin typeface="Century Gothic" panose="020B0502020202020204" pitchFamily="34" charset="0"/>
          </a:endParaRPr>
        </a:p>
      </dgm:t>
    </dgm:pt>
    <dgm:pt modelId="{CD6A26A3-DFE4-4057-A523-0A483F016802}" type="pres">
      <dgm:prSet presAssocID="{DB95BBC6-F79B-4B78-9C92-6C989932B10E}" presName="Name0" presStyleCnt="0">
        <dgm:presLayoutVars>
          <dgm:dir/>
          <dgm:resizeHandles val="exact"/>
        </dgm:presLayoutVars>
      </dgm:prSet>
      <dgm:spPr/>
    </dgm:pt>
    <dgm:pt modelId="{3C9F050E-B15F-4E89-A594-BA80F4FEE6C8}" type="pres">
      <dgm:prSet presAssocID="{DB95BBC6-F79B-4B78-9C92-6C989932B10E}" presName="fgShape" presStyleLbl="fgShp" presStyleIdx="0" presStyleCnt="1" custScaleX="60399" custLinFactNeighborX="21859" custLinFactNeighborY="-33140"/>
      <dgm:spPr>
        <a:xfrm>
          <a:off x="143580" y="3255663"/>
          <a:ext cx="4138299" cy="633046"/>
        </a:xfrm>
      </dgm:spPr>
    </dgm:pt>
    <dgm:pt modelId="{6605DB13-5C89-46C7-982A-66D94D78214F}" type="pres">
      <dgm:prSet presAssocID="{DB95BBC6-F79B-4B78-9C92-6C989932B10E}" presName="linComp" presStyleCnt="0"/>
      <dgm:spPr/>
    </dgm:pt>
    <dgm:pt modelId="{489DEA9C-A4F2-4C82-A7F0-90AAAAF11542}" type="pres">
      <dgm:prSet presAssocID="{ED9BFD57-FE85-4ADF-A1B2-E3CE7EDA5E3C}" presName="compNode" presStyleCnt="0"/>
      <dgm:spPr/>
    </dgm:pt>
    <dgm:pt modelId="{C6F2252F-1D9D-4F3B-9EA2-33DE7D0779FE}" type="pres">
      <dgm:prSet presAssocID="{ED9BFD57-FE85-4ADF-A1B2-E3CE7EDA5E3C}" presName="bkgdShape" presStyleLbl="node1" presStyleIdx="0" presStyleCnt="10"/>
      <dgm:spPr/>
    </dgm:pt>
    <dgm:pt modelId="{AEEA04CA-126D-477C-B533-6CE2537BD483}" type="pres">
      <dgm:prSet presAssocID="{ED9BFD57-FE85-4ADF-A1B2-E3CE7EDA5E3C}" presName="nodeTx" presStyleLbl="node1" presStyleIdx="0" presStyleCnt="10">
        <dgm:presLayoutVars>
          <dgm:bulletEnabled val="1"/>
        </dgm:presLayoutVars>
      </dgm:prSet>
      <dgm:spPr/>
    </dgm:pt>
    <dgm:pt modelId="{63834850-DB0B-427B-90B7-1D8CB5980C95}" type="pres">
      <dgm:prSet presAssocID="{ED9BFD57-FE85-4ADF-A1B2-E3CE7EDA5E3C}" presName="invisiNode" presStyleLbl="node1" presStyleIdx="0" presStyleCnt="10"/>
      <dgm:spPr/>
    </dgm:pt>
    <dgm:pt modelId="{70D54431-25ED-408D-9CE9-9D2B37A3AFFC}" type="pres">
      <dgm:prSet presAssocID="{ED9BFD57-FE85-4ADF-A1B2-E3CE7EDA5E3C}" presName="imagNode" presStyleLbl="fgImgPlace1" presStyleIdx="0" presStyleCnt="10"/>
      <dgm:spPr/>
    </dgm:pt>
    <dgm:pt modelId="{B8A914DD-8574-4528-A61E-24DBBAA4E426}" type="pres">
      <dgm:prSet presAssocID="{0ECD9D8D-0553-4DE8-A44D-1EA256195E52}" presName="sibTrans" presStyleLbl="sibTrans2D1" presStyleIdx="0" presStyleCnt="0"/>
      <dgm:spPr/>
    </dgm:pt>
    <dgm:pt modelId="{F2935428-3396-4AD9-8A2E-66C4D348C40A}" type="pres">
      <dgm:prSet presAssocID="{8DBF482D-BD4A-4B8F-BF51-61B140D5A982}" presName="compNode" presStyleCnt="0"/>
      <dgm:spPr/>
    </dgm:pt>
    <dgm:pt modelId="{4A7F1976-B7CE-4EED-B2AA-1040730647AE}" type="pres">
      <dgm:prSet presAssocID="{8DBF482D-BD4A-4B8F-BF51-61B140D5A982}" presName="bkgdShape" presStyleLbl="node1" presStyleIdx="1" presStyleCnt="10"/>
      <dgm:spPr/>
    </dgm:pt>
    <dgm:pt modelId="{0D62A2C2-C6C3-4BC2-99A0-87CE550D2697}" type="pres">
      <dgm:prSet presAssocID="{8DBF482D-BD4A-4B8F-BF51-61B140D5A982}" presName="nodeTx" presStyleLbl="node1" presStyleIdx="1" presStyleCnt="10">
        <dgm:presLayoutVars>
          <dgm:bulletEnabled val="1"/>
        </dgm:presLayoutVars>
      </dgm:prSet>
      <dgm:spPr/>
    </dgm:pt>
    <dgm:pt modelId="{B5A7EE3E-51B9-4846-BF50-E2A3CF4A6B08}" type="pres">
      <dgm:prSet presAssocID="{8DBF482D-BD4A-4B8F-BF51-61B140D5A982}" presName="invisiNode" presStyleLbl="node1" presStyleIdx="1" presStyleCnt="10"/>
      <dgm:spPr/>
    </dgm:pt>
    <dgm:pt modelId="{B85EE66D-DECB-4D40-B1E2-ABDD1AAA7D9E}" type="pres">
      <dgm:prSet presAssocID="{8DBF482D-BD4A-4B8F-BF51-61B140D5A982}" presName="imagNode" presStyleLbl="fgImgPlace1" presStyleIdx="1" presStyleCnt="10"/>
      <dgm:spPr/>
    </dgm:pt>
    <dgm:pt modelId="{2AF454AD-9889-44F8-A76A-F42A0B35BB9D}" type="pres">
      <dgm:prSet presAssocID="{93185CF1-13B3-4DB9-9BC4-E56128F98714}" presName="sibTrans" presStyleLbl="sibTrans2D1" presStyleIdx="0" presStyleCnt="0"/>
      <dgm:spPr/>
    </dgm:pt>
    <dgm:pt modelId="{E06A9E90-EF57-45AF-B720-1C429EFB50B2}" type="pres">
      <dgm:prSet presAssocID="{E5F761F0-CE49-4FD4-8E78-F4485F46A9D8}" presName="compNode" presStyleCnt="0"/>
      <dgm:spPr/>
    </dgm:pt>
    <dgm:pt modelId="{440FDA5C-F381-43B6-8B2C-371D9BB5624B}" type="pres">
      <dgm:prSet presAssocID="{E5F761F0-CE49-4FD4-8E78-F4485F46A9D8}" presName="bkgdShape" presStyleLbl="node1" presStyleIdx="2" presStyleCnt="10"/>
      <dgm:spPr/>
    </dgm:pt>
    <dgm:pt modelId="{82244BDC-FCEC-45E8-836E-2A63D815F3E1}" type="pres">
      <dgm:prSet presAssocID="{E5F761F0-CE49-4FD4-8E78-F4485F46A9D8}" presName="nodeTx" presStyleLbl="node1" presStyleIdx="2" presStyleCnt="10">
        <dgm:presLayoutVars>
          <dgm:bulletEnabled val="1"/>
        </dgm:presLayoutVars>
      </dgm:prSet>
      <dgm:spPr/>
    </dgm:pt>
    <dgm:pt modelId="{CE2229D6-C42E-4A72-BB4B-9EC914FDDEAB}" type="pres">
      <dgm:prSet presAssocID="{E5F761F0-CE49-4FD4-8E78-F4485F46A9D8}" presName="invisiNode" presStyleLbl="node1" presStyleIdx="2" presStyleCnt="10"/>
      <dgm:spPr/>
    </dgm:pt>
    <dgm:pt modelId="{4F81F798-408A-46C3-A5B2-F01BFB52A971}" type="pres">
      <dgm:prSet presAssocID="{E5F761F0-CE49-4FD4-8E78-F4485F46A9D8}" presName="imagNode" presStyleLbl="fgImgPlace1" presStyleIdx="2" presStyleCnt="10"/>
      <dgm:spPr/>
    </dgm:pt>
    <dgm:pt modelId="{62DF97FD-569D-4431-819B-AD69A17A876B}" type="pres">
      <dgm:prSet presAssocID="{A6E07ABC-700F-4C29-BB69-5EE0647D3652}" presName="sibTrans" presStyleLbl="sibTrans2D1" presStyleIdx="0" presStyleCnt="0"/>
      <dgm:spPr/>
    </dgm:pt>
    <dgm:pt modelId="{DE17FCD4-446E-4247-AAA5-BCE25981ACCF}" type="pres">
      <dgm:prSet presAssocID="{B6419C7C-112B-403C-9B2C-B34BA1893C2F}" presName="compNode" presStyleCnt="0"/>
      <dgm:spPr/>
    </dgm:pt>
    <dgm:pt modelId="{94F4AEB0-BF3D-4150-9FE1-1451D8458B9E}" type="pres">
      <dgm:prSet presAssocID="{B6419C7C-112B-403C-9B2C-B34BA1893C2F}" presName="bkgdShape" presStyleLbl="node1" presStyleIdx="3" presStyleCnt="10"/>
      <dgm:spPr/>
    </dgm:pt>
    <dgm:pt modelId="{A3D0BE6A-79D4-4394-A283-394FF44C6119}" type="pres">
      <dgm:prSet presAssocID="{B6419C7C-112B-403C-9B2C-B34BA1893C2F}" presName="nodeTx" presStyleLbl="node1" presStyleIdx="3" presStyleCnt="10">
        <dgm:presLayoutVars>
          <dgm:bulletEnabled val="1"/>
        </dgm:presLayoutVars>
      </dgm:prSet>
      <dgm:spPr/>
    </dgm:pt>
    <dgm:pt modelId="{9EE06763-F206-4452-BA2B-493CE35F6476}" type="pres">
      <dgm:prSet presAssocID="{B6419C7C-112B-403C-9B2C-B34BA1893C2F}" presName="invisiNode" presStyleLbl="node1" presStyleIdx="3" presStyleCnt="10"/>
      <dgm:spPr/>
    </dgm:pt>
    <dgm:pt modelId="{E865EE1A-E78A-48C4-A6E5-7919216CA198}" type="pres">
      <dgm:prSet presAssocID="{B6419C7C-112B-403C-9B2C-B34BA1893C2F}" presName="imagNode" presStyleLbl="fgImgPlace1" presStyleIdx="3" presStyleCnt="10"/>
      <dgm:spPr/>
    </dgm:pt>
    <dgm:pt modelId="{429ADC2A-C56E-4049-B0CC-B22391F5BEA0}" type="pres">
      <dgm:prSet presAssocID="{B6DF79E7-0EEC-4AF9-A9FC-B1154B77DB03}" presName="sibTrans" presStyleLbl="sibTrans2D1" presStyleIdx="0" presStyleCnt="0"/>
      <dgm:spPr/>
    </dgm:pt>
    <dgm:pt modelId="{5E51684B-98C8-45BC-8D87-1251DD254B4B}" type="pres">
      <dgm:prSet presAssocID="{CD22A519-011F-483D-AB6F-74138BEB86A2}" presName="compNode" presStyleCnt="0"/>
      <dgm:spPr/>
    </dgm:pt>
    <dgm:pt modelId="{0ABBC37E-FDF1-488C-8DB7-568CC8EF2CC9}" type="pres">
      <dgm:prSet presAssocID="{CD22A519-011F-483D-AB6F-74138BEB86A2}" presName="bkgdShape" presStyleLbl="node1" presStyleIdx="4" presStyleCnt="10"/>
      <dgm:spPr/>
    </dgm:pt>
    <dgm:pt modelId="{F7F8FF21-38F3-4600-A188-688D57BD7144}" type="pres">
      <dgm:prSet presAssocID="{CD22A519-011F-483D-AB6F-74138BEB86A2}" presName="nodeTx" presStyleLbl="node1" presStyleIdx="4" presStyleCnt="10">
        <dgm:presLayoutVars>
          <dgm:bulletEnabled val="1"/>
        </dgm:presLayoutVars>
      </dgm:prSet>
      <dgm:spPr/>
    </dgm:pt>
    <dgm:pt modelId="{3B489987-06E4-4BD4-83E8-8CFDC0332B3C}" type="pres">
      <dgm:prSet presAssocID="{CD22A519-011F-483D-AB6F-74138BEB86A2}" presName="invisiNode" presStyleLbl="node1" presStyleIdx="4" presStyleCnt="10"/>
      <dgm:spPr/>
    </dgm:pt>
    <dgm:pt modelId="{75C540A4-DC9D-463B-8814-F4A5EDC74A6C}" type="pres">
      <dgm:prSet presAssocID="{CD22A519-011F-483D-AB6F-74138BEB86A2}" presName="imagNode" presStyleLbl="fgImgPlace1" presStyleIdx="4" presStyleCnt="10"/>
      <dgm:spPr/>
    </dgm:pt>
    <dgm:pt modelId="{95642F1F-1D43-42D7-938D-004439E4414F}" type="pres">
      <dgm:prSet presAssocID="{403D61BF-6D03-4A44-B1B4-417BA8F89EDC}" presName="sibTrans" presStyleLbl="sibTrans2D1" presStyleIdx="0" presStyleCnt="0"/>
      <dgm:spPr/>
    </dgm:pt>
    <dgm:pt modelId="{1EEA5D56-39D4-4D29-BC06-6443B781933A}" type="pres">
      <dgm:prSet presAssocID="{E14A3B94-7292-466A-94C4-9E8E5F22A2BF}" presName="compNode" presStyleCnt="0"/>
      <dgm:spPr/>
    </dgm:pt>
    <dgm:pt modelId="{890F153E-22DC-443B-9898-8DCE9979003A}" type="pres">
      <dgm:prSet presAssocID="{E14A3B94-7292-466A-94C4-9E8E5F22A2BF}" presName="bkgdShape" presStyleLbl="node1" presStyleIdx="5" presStyleCnt="10"/>
      <dgm:spPr/>
    </dgm:pt>
    <dgm:pt modelId="{0564B578-A15C-44BE-8FCA-A920F4A3ED21}" type="pres">
      <dgm:prSet presAssocID="{E14A3B94-7292-466A-94C4-9E8E5F22A2BF}" presName="nodeTx" presStyleLbl="node1" presStyleIdx="5" presStyleCnt="10">
        <dgm:presLayoutVars>
          <dgm:bulletEnabled val="1"/>
        </dgm:presLayoutVars>
      </dgm:prSet>
      <dgm:spPr/>
    </dgm:pt>
    <dgm:pt modelId="{D4A3AD7D-13AC-4D89-933D-3D9F06542855}" type="pres">
      <dgm:prSet presAssocID="{E14A3B94-7292-466A-94C4-9E8E5F22A2BF}" presName="invisiNode" presStyleLbl="node1" presStyleIdx="5" presStyleCnt="10"/>
      <dgm:spPr/>
    </dgm:pt>
    <dgm:pt modelId="{983E11FE-714F-4BF3-B2C0-670B9D9EE837}" type="pres">
      <dgm:prSet presAssocID="{E14A3B94-7292-466A-94C4-9E8E5F22A2BF}" presName="imagNode" presStyleLbl="fgImgPlace1" presStyleIdx="5" presStyleCnt="10"/>
      <dgm:spPr/>
    </dgm:pt>
    <dgm:pt modelId="{34C3EB65-3C6A-4D6F-AA12-C5AA97EB3FDE}" type="pres">
      <dgm:prSet presAssocID="{B8A4EA69-58F7-4035-8809-F2E3FCC6E0CC}" presName="sibTrans" presStyleLbl="sibTrans2D1" presStyleIdx="0" presStyleCnt="0"/>
      <dgm:spPr/>
    </dgm:pt>
    <dgm:pt modelId="{2C0E6786-E240-414D-BF06-1E5F207B4EF1}" type="pres">
      <dgm:prSet presAssocID="{4FADA6F3-827F-49A2-B641-59CF63BD51EC}" presName="compNode" presStyleCnt="0"/>
      <dgm:spPr/>
    </dgm:pt>
    <dgm:pt modelId="{CBF00DEC-2F75-40F5-BB69-2EED620C02BA}" type="pres">
      <dgm:prSet presAssocID="{4FADA6F3-827F-49A2-B641-59CF63BD51EC}" presName="bkgdShape" presStyleLbl="node1" presStyleIdx="6" presStyleCnt="10"/>
      <dgm:spPr/>
    </dgm:pt>
    <dgm:pt modelId="{526FD279-45AA-4914-A76B-A635A6FB8A8E}" type="pres">
      <dgm:prSet presAssocID="{4FADA6F3-827F-49A2-B641-59CF63BD51EC}" presName="nodeTx" presStyleLbl="node1" presStyleIdx="6" presStyleCnt="10">
        <dgm:presLayoutVars>
          <dgm:bulletEnabled val="1"/>
        </dgm:presLayoutVars>
      </dgm:prSet>
      <dgm:spPr/>
    </dgm:pt>
    <dgm:pt modelId="{09CB4ABE-6B19-4596-A5C0-2C11BB423C1F}" type="pres">
      <dgm:prSet presAssocID="{4FADA6F3-827F-49A2-B641-59CF63BD51EC}" presName="invisiNode" presStyleLbl="node1" presStyleIdx="6" presStyleCnt="10"/>
      <dgm:spPr/>
    </dgm:pt>
    <dgm:pt modelId="{66D68983-42D2-4580-8173-B62BBB190D73}" type="pres">
      <dgm:prSet presAssocID="{4FADA6F3-827F-49A2-B641-59CF63BD51EC}" presName="imagNode" presStyleLbl="fgImgPlace1" presStyleIdx="6" presStyleCnt="10"/>
      <dgm:spPr/>
    </dgm:pt>
    <dgm:pt modelId="{A3B69D3C-CAEA-4059-BC14-F1A5C4FA1F6F}" type="pres">
      <dgm:prSet presAssocID="{47A22B36-6ADD-45FB-AA00-D43F1B3F21B1}" presName="sibTrans" presStyleLbl="sibTrans2D1" presStyleIdx="0" presStyleCnt="0"/>
      <dgm:spPr/>
    </dgm:pt>
    <dgm:pt modelId="{250862B7-1D72-4C06-94BD-E59B93FD7908}" type="pres">
      <dgm:prSet presAssocID="{79BF442B-85B1-4849-9CF7-F85D8F8CA64B}" presName="compNode" presStyleCnt="0"/>
      <dgm:spPr/>
    </dgm:pt>
    <dgm:pt modelId="{30D7A48A-E75F-4E0F-9514-3C8D80D4FC26}" type="pres">
      <dgm:prSet presAssocID="{79BF442B-85B1-4849-9CF7-F85D8F8CA64B}" presName="bkgdShape" presStyleLbl="node1" presStyleIdx="7" presStyleCnt="10"/>
      <dgm:spPr/>
    </dgm:pt>
    <dgm:pt modelId="{CBC5D266-3FA2-420C-ADC2-A51BB6FF2638}" type="pres">
      <dgm:prSet presAssocID="{79BF442B-85B1-4849-9CF7-F85D8F8CA64B}" presName="nodeTx" presStyleLbl="node1" presStyleIdx="7" presStyleCnt="10">
        <dgm:presLayoutVars>
          <dgm:bulletEnabled val="1"/>
        </dgm:presLayoutVars>
      </dgm:prSet>
      <dgm:spPr/>
    </dgm:pt>
    <dgm:pt modelId="{1638E019-ADC9-4EE8-8B10-40F2BCFF0579}" type="pres">
      <dgm:prSet presAssocID="{79BF442B-85B1-4849-9CF7-F85D8F8CA64B}" presName="invisiNode" presStyleLbl="node1" presStyleIdx="7" presStyleCnt="10"/>
      <dgm:spPr/>
    </dgm:pt>
    <dgm:pt modelId="{0A3420C3-5A55-4374-AAA9-F3E97B95E6C6}" type="pres">
      <dgm:prSet presAssocID="{79BF442B-85B1-4849-9CF7-F85D8F8CA64B}" presName="imagNode" presStyleLbl="fgImgPlace1" presStyleIdx="7" presStyleCnt="10"/>
      <dgm:spPr/>
    </dgm:pt>
    <dgm:pt modelId="{098118D5-69EB-4F66-9AF4-E54488467C1D}" type="pres">
      <dgm:prSet presAssocID="{9C72557C-5A3F-4F52-85F2-8236ABBCF3D8}" presName="sibTrans" presStyleLbl="sibTrans2D1" presStyleIdx="0" presStyleCnt="0"/>
      <dgm:spPr/>
    </dgm:pt>
    <dgm:pt modelId="{F6D5AF67-EEDD-4758-96D6-A4D1BAA34910}" type="pres">
      <dgm:prSet presAssocID="{E7962805-4749-4672-A1BF-57A58F14B5B0}" presName="compNode" presStyleCnt="0"/>
      <dgm:spPr/>
    </dgm:pt>
    <dgm:pt modelId="{CDDA2D18-7670-484F-BB70-D3F1574837A3}" type="pres">
      <dgm:prSet presAssocID="{E7962805-4749-4672-A1BF-57A58F14B5B0}" presName="bkgdShape" presStyleLbl="node1" presStyleIdx="8" presStyleCnt="10"/>
      <dgm:spPr/>
    </dgm:pt>
    <dgm:pt modelId="{7C8A21F3-6E59-414C-944C-D529C1B51A6F}" type="pres">
      <dgm:prSet presAssocID="{E7962805-4749-4672-A1BF-57A58F14B5B0}" presName="nodeTx" presStyleLbl="node1" presStyleIdx="8" presStyleCnt="10">
        <dgm:presLayoutVars>
          <dgm:bulletEnabled val="1"/>
        </dgm:presLayoutVars>
      </dgm:prSet>
      <dgm:spPr/>
    </dgm:pt>
    <dgm:pt modelId="{6C153735-BEEF-40D5-BEC9-964ACA8D4509}" type="pres">
      <dgm:prSet presAssocID="{E7962805-4749-4672-A1BF-57A58F14B5B0}" presName="invisiNode" presStyleLbl="node1" presStyleIdx="8" presStyleCnt="10"/>
      <dgm:spPr/>
    </dgm:pt>
    <dgm:pt modelId="{49AC693C-4854-45C3-8499-2DC48E88CB29}" type="pres">
      <dgm:prSet presAssocID="{E7962805-4749-4672-A1BF-57A58F14B5B0}" presName="imagNode" presStyleLbl="fgImgPlace1" presStyleIdx="8" presStyleCnt="10"/>
      <dgm:spPr/>
    </dgm:pt>
    <dgm:pt modelId="{33022E12-BDC7-465A-B10A-7E3891C3DBB5}" type="pres">
      <dgm:prSet presAssocID="{65E6C145-3C0E-4835-97A9-517EF30FABAE}" presName="sibTrans" presStyleLbl="sibTrans2D1" presStyleIdx="0" presStyleCnt="0"/>
      <dgm:spPr/>
    </dgm:pt>
    <dgm:pt modelId="{8BC843AE-AB80-4A42-A0BE-AE4C66CD7DDA}" type="pres">
      <dgm:prSet presAssocID="{F3DDF503-F52E-43AB-83EB-939A2AE1465D}" presName="compNode" presStyleCnt="0"/>
      <dgm:spPr/>
    </dgm:pt>
    <dgm:pt modelId="{0522E29C-A037-434B-9BE7-000444352E88}" type="pres">
      <dgm:prSet presAssocID="{F3DDF503-F52E-43AB-83EB-939A2AE1465D}" presName="bkgdShape" presStyleLbl="node1" presStyleIdx="9" presStyleCnt="10"/>
      <dgm:spPr/>
    </dgm:pt>
    <dgm:pt modelId="{027400A8-9334-4966-B780-778430C5DA89}" type="pres">
      <dgm:prSet presAssocID="{F3DDF503-F52E-43AB-83EB-939A2AE1465D}" presName="nodeTx" presStyleLbl="node1" presStyleIdx="9" presStyleCnt="10">
        <dgm:presLayoutVars>
          <dgm:bulletEnabled val="1"/>
        </dgm:presLayoutVars>
      </dgm:prSet>
      <dgm:spPr/>
    </dgm:pt>
    <dgm:pt modelId="{DDF27A9E-D738-4037-AB65-DC50A8635893}" type="pres">
      <dgm:prSet presAssocID="{F3DDF503-F52E-43AB-83EB-939A2AE1465D}" presName="invisiNode" presStyleLbl="node1" presStyleIdx="9" presStyleCnt="10"/>
      <dgm:spPr/>
    </dgm:pt>
    <dgm:pt modelId="{CD2559ED-12EB-4968-844A-45A56DB02372}" type="pres">
      <dgm:prSet presAssocID="{F3DDF503-F52E-43AB-83EB-939A2AE1465D}" presName="imagNode" presStyleLbl="fgImgPlace1" presStyleIdx="9" presStyleCnt="10"/>
      <dgm:spPr/>
    </dgm:pt>
  </dgm:ptLst>
  <dgm:cxnLst>
    <dgm:cxn modelId="{5822E30D-E6E9-4F35-AB0E-0EFC53643EA5}" type="presOf" srcId="{93185CF1-13B3-4DB9-9BC4-E56128F98714}" destId="{2AF454AD-9889-44F8-A76A-F42A0B35BB9D}" srcOrd="0" destOrd="0" presId="urn:microsoft.com/office/officeart/2005/8/layout/hList7"/>
    <dgm:cxn modelId="{360A410F-E585-44F0-BB7A-6D018F70326A}" type="presOf" srcId="{4FADA6F3-827F-49A2-B641-59CF63BD51EC}" destId="{526FD279-45AA-4914-A76B-A635A6FB8A8E}" srcOrd="1" destOrd="0" presId="urn:microsoft.com/office/officeart/2005/8/layout/hList7"/>
    <dgm:cxn modelId="{BA34FD19-BDBE-40D5-978C-04B203C72370}" srcId="{DB95BBC6-F79B-4B78-9C92-6C989932B10E}" destId="{B6419C7C-112B-403C-9B2C-B34BA1893C2F}" srcOrd="3" destOrd="0" parTransId="{29C71719-9D2E-42E9-9DAC-50A955E708FB}" sibTransId="{B6DF79E7-0EEC-4AF9-A9FC-B1154B77DB03}"/>
    <dgm:cxn modelId="{4FE6AA1B-311B-497D-903F-FEC33942BCEA}" srcId="{DB95BBC6-F79B-4B78-9C92-6C989932B10E}" destId="{4FADA6F3-827F-49A2-B641-59CF63BD51EC}" srcOrd="6" destOrd="0" parTransId="{ED00F722-80DD-4002-953A-CA772C2DB2B3}" sibTransId="{47A22B36-6ADD-45FB-AA00-D43F1B3F21B1}"/>
    <dgm:cxn modelId="{F759ED1C-1E08-4E29-905D-7A01E0C906C6}" srcId="{DB95BBC6-F79B-4B78-9C92-6C989932B10E}" destId="{79BF442B-85B1-4849-9CF7-F85D8F8CA64B}" srcOrd="7" destOrd="0" parTransId="{F3BAABED-0386-4F78-BB84-E81C5762ABCA}" sibTransId="{9C72557C-5A3F-4F52-85F2-8236ABBCF3D8}"/>
    <dgm:cxn modelId="{C0C5C82A-236D-47B4-A4D0-E5DC84BA60B4}" type="presOf" srcId="{DB95BBC6-F79B-4B78-9C92-6C989932B10E}" destId="{CD6A26A3-DFE4-4057-A523-0A483F016802}" srcOrd="0" destOrd="0" presId="urn:microsoft.com/office/officeart/2005/8/layout/hList7"/>
    <dgm:cxn modelId="{571DD130-9AEE-46D5-87C3-32A342904620}" type="presOf" srcId="{E14A3B94-7292-466A-94C4-9E8E5F22A2BF}" destId="{890F153E-22DC-443B-9898-8DCE9979003A}" srcOrd="0" destOrd="0" presId="urn:microsoft.com/office/officeart/2005/8/layout/hList7"/>
    <dgm:cxn modelId="{6198BA32-48CA-46CC-BE59-741A9F574CAC}" srcId="{DB95BBC6-F79B-4B78-9C92-6C989932B10E}" destId="{E5F761F0-CE49-4FD4-8E78-F4485F46A9D8}" srcOrd="2" destOrd="0" parTransId="{399F4FDD-67D6-4A47-B8E6-05AEEE77D834}" sibTransId="{A6E07ABC-700F-4C29-BB69-5EE0647D3652}"/>
    <dgm:cxn modelId="{4F770134-0B28-406A-8339-414FF60453CE}" srcId="{DB95BBC6-F79B-4B78-9C92-6C989932B10E}" destId="{E7962805-4749-4672-A1BF-57A58F14B5B0}" srcOrd="8" destOrd="0" parTransId="{50E68171-D20D-4033-8466-52CBCD17BE45}" sibTransId="{65E6C145-3C0E-4835-97A9-517EF30FABAE}"/>
    <dgm:cxn modelId="{E75A1D34-15F9-4C3E-BB66-09A53614498C}" type="presOf" srcId="{B6419C7C-112B-403C-9B2C-B34BA1893C2F}" destId="{A3D0BE6A-79D4-4394-A283-394FF44C6119}" srcOrd="1" destOrd="0" presId="urn:microsoft.com/office/officeart/2005/8/layout/hList7"/>
    <dgm:cxn modelId="{2CBAF13F-4AF4-495F-A744-822C12EF82F9}" srcId="{DB95BBC6-F79B-4B78-9C92-6C989932B10E}" destId="{F3DDF503-F52E-43AB-83EB-939A2AE1465D}" srcOrd="9" destOrd="0" parTransId="{0AFC643B-63B2-47FD-BA41-953DFEC85F9E}" sibTransId="{1801ED5D-19A8-4A71-A643-67B41298D515}"/>
    <dgm:cxn modelId="{A0500D5B-F277-437C-95E2-4AD54968B1D6}" type="presOf" srcId="{F3DDF503-F52E-43AB-83EB-939A2AE1465D}" destId="{0522E29C-A037-434B-9BE7-000444352E88}" srcOrd="0" destOrd="0" presId="urn:microsoft.com/office/officeart/2005/8/layout/hList7"/>
    <dgm:cxn modelId="{254E435B-58DC-4710-9AF1-0F2862A16317}" type="presOf" srcId="{CD22A519-011F-483D-AB6F-74138BEB86A2}" destId="{F7F8FF21-38F3-4600-A188-688D57BD7144}" srcOrd="1" destOrd="0" presId="urn:microsoft.com/office/officeart/2005/8/layout/hList7"/>
    <dgm:cxn modelId="{3DCEF543-4F3B-42EA-BA06-D80A307D98A4}" type="presOf" srcId="{8DBF482D-BD4A-4B8F-BF51-61B140D5A982}" destId="{4A7F1976-B7CE-4EED-B2AA-1040730647AE}" srcOrd="0" destOrd="0" presId="urn:microsoft.com/office/officeart/2005/8/layout/hList7"/>
    <dgm:cxn modelId="{C52B6E65-DE56-471F-8723-08A0C24D0A2C}" srcId="{DB95BBC6-F79B-4B78-9C92-6C989932B10E}" destId="{ED9BFD57-FE85-4ADF-A1B2-E3CE7EDA5E3C}" srcOrd="0" destOrd="0" parTransId="{C8E2B4F3-71A8-45E3-9685-E3B40996AAA9}" sibTransId="{0ECD9D8D-0553-4DE8-A44D-1EA256195E52}"/>
    <dgm:cxn modelId="{FD404169-F638-4814-B7A8-1089F60E53D6}" type="presOf" srcId="{9C72557C-5A3F-4F52-85F2-8236ABBCF3D8}" destId="{098118D5-69EB-4F66-9AF4-E54488467C1D}" srcOrd="0" destOrd="0" presId="urn:microsoft.com/office/officeart/2005/8/layout/hList7"/>
    <dgm:cxn modelId="{F8929E6F-4B61-45B5-9A17-0A1047871F7C}" type="presOf" srcId="{A6E07ABC-700F-4C29-BB69-5EE0647D3652}" destId="{62DF97FD-569D-4431-819B-AD69A17A876B}" srcOrd="0" destOrd="0" presId="urn:microsoft.com/office/officeart/2005/8/layout/hList7"/>
    <dgm:cxn modelId="{9CD64252-C515-48A1-A997-08A4A45050F5}" type="presOf" srcId="{4FADA6F3-827F-49A2-B641-59CF63BD51EC}" destId="{CBF00DEC-2F75-40F5-BB69-2EED620C02BA}" srcOrd="0" destOrd="0" presId="urn:microsoft.com/office/officeart/2005/8/layout/hList7"/>
    <dgm:cxn modelId="{EA806F75-B6AD-41D9-BF7F-F0EFBAC81E86}" type="presOf" srcId="{B6DF79E7-0EEC-4AF9-A9FC-B1154B77DB03}" destId="{429ADC2A-C56E-4049-B0CC-B22391F5BEA0}" srcOrd="0" destOrd="0" presId="urn:microsoft.com/office/officeart/2005/8/layout/hList7"/>
    <dgm:cxn modelId="{CE1A1E77-647E-4D63-99D4-8B2DC6BFB09D}" type="presOf" srcId="{E14A3B94-7292-466A-94C4-9E8E5F22A2BF}" destId="{0564B578-A15C-44BE-8FCA-A920F4A3ED21}" srcOrd="1" destOrd="0" presId="urn:microsoft.com/office/officeart/2005/8/layout/hList7"/>
    <dgm:cxn modelId="{67052987-547D-4AA5-B7C7-FC83B4922E40}" type="presOf" srcId="{47A22B36-6ADD-45FB-AA00-D43F1B3F21B1}" destId="{A3B69D3C-CAEA-4059-BC14-F1A5C4FA1F6F}" srcOrd="0" destOrd="0" presId="urn:microsoft.com/office/officeart/2005/8/layout/hList7"/>
    <dgm:cxn modelId="{ADAA5593-1D47-4542-8FFF-7C777CAF1B55}" type="presOf" srcId="{E7962805-4749-4672-A1BF-57A58F14B5B0}" destId="{CDDA2D18-7670-484F-BB70-D3F1574837A3}" srcOrd="0" destOrd="0" presId="urn:microsoft.com/office/officeart/2005/8/layout/hList7"/>
    <dgm:cxn modelId="{B3B53E97-AB1E-46E5-BB2F-E1F2398FF3C4}" type="presOf" srcId="{CD22A519-011F-483D-AB6F-74138BEB86A2}" destId="{0ABBC37E-FDF1-488C-8DB7-568CC8EF2CC9}" srcOrd="0" destOrd="0" presId="urn:microsoft.com/office/officeart/2005/8/layout/hList7"/>
    <dgm:cxn modelId="{6EFB609B-2BF8-4401-AA5D-6D1A82DD4827}" type="presOf" srcId="{B8A4EA69-58F7-4035-8809-F2E3FCC6E0CC}" destId="{34C3EB65-3C6A-4D6F-AA12-C5AA97EB3FDE}" srcOrd="0" destOrd="0" presId="urn:microsoft.com/office/officeart/2005/8/layout/hList7"/>
    <dgm:cxn modelId="{1ACBF6A3-1A16-4D28-8DC8-C3ED1BAC3D36}" srcId="{DB95BBC6-F79B-4B78-9C92-6C989932B10E}" destId="{8DBF482D-BD4A-4B8F-BF51-61B140D5A982}" srcOrd="1" destOrd="0" parTransId="{FC79D8DE-B328-4F6A-8E52-E0D5669DA14B}" sibTransId="{93185CF1-13B3-4DB9-9BC4-E56128F98714}"/>
    <dgm:cxn modelId="{7C1961A7-EDE6-466A-A949-385139F5A681}" srcId="{DB95BBC6-F79B-4B78-9C92-6C989932B10E}" destId="{CD22A519-011F-483D-AB6F-74138BEB86A2}" srcOrd="4" destOrd="0" parTransId="{93F1098F-51D1-4C84-9198-5B4652F642B1}" sibTransId="{403D61BF-6D03-4A44-B1B4-417BA8F89EDC}"/>
    <dgm:cxn modelId="{5D7B9BA7-DD62-48FE-A1BF-958F0040892B}" srcId="{DB95BBC6-F79B-4B78-9C92-6C989932B10E}" destId="{E14A3B94-7292-466A-94C4-9E8E5F22A2BF}" srcOrd="5" destOrd="0" parTransId="{85C0D1EB-313A-4601-A149-AFF08872E905}" sibTransId="{B8A4EA69-58F7-4035-8809-F2E3FCC6E0CC}"/>
    <dgm:cxn modelId="{1AA821B4-8BE6-46A7-8324-03304F012728}" type="presOf" srcId="{E5F761F0-CE49-4FD4-8E78-F4485F46A9D8}" destId="{82244BDC-FCEC-45E8-836E-2A63D815F3E1}" srcOrd="1" destOrd="0" presId="urn:microsoft.com/office/officeart/2005/8/layout/hList7"/>
    <dgm:cxn modelId="{141AF1B6-C63C-4E9F-AF2C-D3C06C0BE586}" type="presOf" srcId="{8DBF482D-BD4A-4B8F-BF51-61B140D5A982}" destId="{0D62A2C2-C6C3-4BC2-99A0-87CE550D2697}" srcOrd="1" destOrd="0" presId="urn:microsoft.com/office/officeart/2005/8/layout/hList7"/>
    <dgm:cxn modelId="{D59959BA-C119-4F1A-9A81-C0DF8E9E58BD}" type="presOf" srcId="{79BF442B-85B1-4849-9CF7-F85D8F8CA64B}" destId="{CBC5D266-3FA2-420C-ADC2-A51BB6FF2638}" srcOrd="1" destOrd="0" presId="urn:microsoft.com/office/officeart/2005/8/layout/hList7"/>
    <dgm:cxn modelId="{531458C5-B17E-445C-BD5B-D346BC7B8E82}" type="presOf" srcId="{65E6C145-3C0E-4835-97A9-517EF30FABAE}" destId="{33022E12-BDC7-465A-B10A-7E3891C3DBB5}" srcOrd="0" destOrd="0" presId="urn:microsoft.com/office/officeart/2005/8/layout/hList7"/>
    <dgm:cxn modelId="{926E98C6-0AB0-4E86-94F1-BD028E0C7B93}" type="presOf" srcId="{E5F761F0-CE49-4FD4-8E78-F4485F46A9D8}" destId="{440FDA5C-F381-43B6-8B2C-371D9BB5624B}" srcOrd="0" destOrd="0" presId="urn:microsoft.com/office/officeart/2005/8/layout/hList7"/>
    <dgm:cxn modelId="{DC251CCD-B746-48E0-BD61-00919837D0BB}" type="presOf" srcId="{F3DDF503-F52E-43AB-83EB-939A2AE1465D}" destId="{027400A8-9334-4966-B780-778430C5DA89}" srcOrd="1" destOrd="0" presId="urn:microsoft.com/office/officeart/2005/8/layout/hList7"/>
    <dgm:cxn modelId="{9A2959E2-BF8A-4651-AC54-C456774E9140}" type="presOf" srcId="{ED9BFD57-FE85-4ADF-A1B2-E3CE7EDA5E3C}" destId="{AEEA04CA-126D-477C-B533-6CE2537BD483}" srcOrd="1" destOrd="0" presId="urn:microsoft.com/office/officeart/2005/8/layout/hList7"/>
    <dgm:cxn modelId="{33260BE7-23D5-4246-8986-761A0C5F85A9}" type="presOf" srcId="{0ECD9D8D-0553-4DE8-A44D-1EA256195E52}" destId="{B8A914DD-8574-4528-A61E-24DBBAA4E426}" srcOrd="0" destOrd="0" presId="urn:microsoft.com/office/officeart/2005/8/layout/hList7"/>
    <dgm:cxn modelId="{276280EB-9529-4E40-BEB3-62E0880A26A0}" type="presOf" srcId="{B6419C7C-112B-403C-9B2C-B34BA1893C2F}" destId="{94F4AEB0-BF3D-4150-9FE1-1451D8458B9E}" srcOrd="0" destOrd="0" presId="urn:microsoft.com/office/officeart/2005/8/layout/hList7"/>
    <dgm:cxn modelId="{EF7144F0-E759-459A-9AEA-74CCEFEC3FFB}" type="presOf" srcId="{E7962805-4749-4672-A1BF-57A58F14B5B0}" destId="{7C8A21F3-6E59-414C-944C-D529C1B51A6F}" srcOrd="1" destOrd="0" presId="urn:microsoft.com/office/officeart/2005/8/layout/hList7"/>
    <dgm:cxn modelId="{84BD7EF3-8B5B-493E-8BF7-A33EB1DAED5E}" type="presOf" srcId="{403D61BF-6D03-4A44-B1B4-417BA8F89EDC}" destId="{95642F1F-1D43-42D7-938D-004439E4414F}" srcOrd="0" destOrd="0" presId="urn:microsoft.com/office/officeart/2005/8/layout/hList7"/>
    <dgm:cxn modelId="{6B5133F5-59CA-4AA3-8B0F-FFD6530E0201}" type="presOf" srcId="{ED9BFD57-FE85-4ADF-A1B2-E3CE7EDA5E3C}" destId="{C6F2252F-1D9D-4F3B-9EA2-33DE7D0779FE}" srcOrd="0" destOrd="0" presId="urn:microsoft.com/office/officeart/2005/8/layout/hList7"/>
    <dgm:cxn modelId="{46D3B7FC-BB39-496C-BD96-3AB2D60E28BD}" type="presOf" srcId="{79BF442B-85B1-4849-9CF7-F85D8F8CA64B}" destId="{30D7A48A-E75F-4E0F-9514-3C8D80D4FC26}" srcOrd="0" destOrd="0" presId="urn:microsoft.com/office/officeart/2005/8/layout/hList7"/>
    <dgm:cxn modelId="{8C056000-3807-468A-899D-BC35F2B08C83}" type="presParOf" srcId="{CD6A26A3-DFE4-4057-A523-0A483F016802}" destId="{3C9F050E-B15F-4E89-A594-BA80F4FEE6C8}" srcOrd="0" destOrd="0" presId="urn:microsoft.com/office/officeart/2005/8/layout/hList7"/>
    <dgm:cxn modelId="{FF43448F-A080-4737-A365-B5A35F487910}" type="presParOf" srcId="{CD6A26A3-DFE4-4057-A523-0A483F016802}" destId="{6605DB13-5C89-46C7-982A-66D94D78214F}" srcOrd="1" destOrd="0" presId="urn:microsoft.com/office/officeart/2005/8/layout/hList7"/>
    <dgm:cxn modelId="{A5FE4A45-CAE9-47DC-BE57-F669DD5E095F}" type="presParOf" srcId="{6605DB13-5C89-46C7-982A-66D94D78214F}" destId="{489DEA9C-A4F2-4C82-A7F0-90AAAAF11542}" srcOrd="0" destOrd="0" presId="urn:microsoft.com/office/officeart/2005/8/layout/hList7"/>
    <dgm:cxn modelId="{E43055DE-7F76-4FCA-97DB-03DCDFA2A636}" type="presParOf" srcId="{489DEA9C-A4F2-4C82-A7F0-90AAAAF11542}" destId="{C6F2252F-1D9D-4F3B-9EA2-33DE7D0779FE}" srcOrd="0" destOrd="0" presId="urn:microsoft.com/office/officeart/2005/8/layout/hList7"/>
    <dgm:cxn modelId="{899CBD33-904E-4ABA-A8E9-F6434B918D39}" type="presParOf" srcId="{489DEA9C-A4F2-4C82-A7F0-90AAAAF11542}" destId="{AEEA04CA-126D-477C-B533-6CE2537BD483}" srcOrd="1" destOrd="0" presId="urn:microsoft.com/office/officeart/2005/8/layout/hList7"/>
    <dgm:cxn modelId="{029135D8-3251-450C-AE40-26B73FB98B77}" type="presParOf" srcId="{489DEA9C-A4F2-4C82-A7F0-90AAAAF11542}" destId="{63834850-DB0B-427B-90B7-1D8CB5980C95}" srcOrd="2" destOrd="0" presId="urn:microsoft.com/office/officeart/2005/8/layout/hList7"/>
    <dgm:cxn modelId="{16C55C53-1982-4A26-9F30-91D3277600D1}" type="presParOf" srcId="{489DEA9C-A4F2-4C82-A7F0-90AAAAF11542}" destId="{70D54431-25ED-408D-9CE9-9D2B37A3AFFC}" srcOrd="3" destOrd="0" presId="urn:microsoft.com/office/officeart/2005/8/layout/hList7"/>
    <dgm:cxn modelId="{759AE07D-B0FC-4AF0-B612-BBB93D3415B9}" type="presParOf" srcId="{6605DB13-5C89-46C7-982A-66D94D78214F}" destId="{B8A914DD-8574-4528-A61E-24DBBAA4E426}" srcOrd="1" destOrd="0" presId="urn:microsoft.com/office/officeart/2005/8/layout/hList7"/>
    <dgm:cxn modelId="{440D9B58-22B3-4EA1-9215-04A44E4CC90E}" type="presParOf" srcId="{6605DB13-5C89-46C7-982A-66D94D78214F}" destId="{F2935428-3396-4AD9-8A2E-66C4D348C40A}" srcOrd="2" destOrd="0" presId="urn:microsoft.com/office/officeart/2005/8/layout/hList7"/>
    <dgm:cxn modelId="{C699B625-FFD6-449E-ABC2-0BE3F6D7EFFF}" type="presParOf" srcId="{F2935428-3396-4AD9-8A2E-66C4D348C40A}" destId="{4A7F1976-B7CE-4EED-B2AA-1040730647AE}" srcOrd="0" destOrd="0" presId="urn:microsoft.com/office/officeart/2005/8/layout/hList7"/>
    <dgm:cxn modelId="{C853EB2D-A8B9-4A70-A5E2-B06D1317BEEC}" type="presParOf" srcId="{F2935428-3396-4AD9-8A2E-66C4D348C40A}" destId="{0D62A2C2-C6C3-4BC2-99A0-87CE550D2697}" srcOrd="1" destOrd="0" presId="urn:microsoft.com/office/officeart/2005/8/layout/hList7"/>
    <dgm:cxn modelId="{0F368708-F041-41F6-8267-7F935E8A5B5D}" type="presParOf" srcId="{F2935428-3396-4AD9-8A2E-66C4D348C40A}" destId="{B5A7EE3E-51B9-4846-BF50-E2A3CF4A6B08}" srcOrd="2" destOrd="0" presId="urn:microsoft.com/office/officeart/2005/8/layout/hList7"/>
    <dgm:cxn modelId="{4B2B0D43-5773-49E3-9DBA-0E4B069B249B}" type="presParOf" srcId="{F2935428-3396-4AD9-8A2E-66C4D348C40A}" destId="{B85EE66D-DECB-4D40-B1E2-ABDD1AAA7D9E}" srcOrd="3" destOrd="0" presId="urn:microsoft.com/office/officeart/2005/8/layout/hList7"/>
    <dgm:cxn modelId="{15B2EB51-7E20-4234-AE6A-80E66028D3E8}" type="presParOf" srcId="{6605DB13-5C89-46C7-982A-66D94D78214F}" destId="{2AF454AD-9889-44F8-A76A-F42A0B35BB9D}" srcOrd="3" destOrd="0" presId="urn:microsoft.com/office/officeart/2005/8/layout/hList7"/>
    <dgm:cxn modelId="{C3FD1CF3-B7CF-4241-86B0-5248C5246700}" type="presParOf" srcId="{6605DB13-5C89-46C7-982A-66D94D78214F}" destId="{E06A9E90-EF57-45AF-B720-1C429EFB50B2}" srcOrd="4" destOrd="0" presId="urn:microsoft.com/office/officeart/2005/8/layout/hList7"/>
    <dgm:cxn modelId="{CE88F103-9661-46F9-8A46-9FA0AC6C53BA}" type="presParOf" srcId="{E06A9E90-EF57-45AF-B720-1C429EFB50B2}" destId="{440FDA5C-F381-43B6-8B2C-371D9BB5624B}" srcOrd="0" destOrd="0" presId="urn:microsoft.com/office/officeart/2005/8/layout/hList7"/>
    <dgm:cxn modelId="{53280F82-1322-4E88-9CC6-E2D0C86C9993}" type="presParOf" srcId="{E06A9E90-EF57-45AF-B720-1C429EFB50B2}" destId="{82244BDC-FCEC-45E8-836E-2A63D815F3E1}" srcOrd="1" destOrd="0" presId="urn:microsoft.com/office/officeart/2005/8/layout/hList7"/>
    <dgm:cxn modelId="{5237A9A6-DA09-4277-9CB9-D76F0AEC9ACF}" type="presParOf" srcId="{E06A9E90-EF57-45AF-B720-1C429EFB50B2}" destId="{CE2229D6-C42E-4A72-BB4B-9EC914FDDEAB}" srcOrd="2" destOrd="0" presId="urn:microsoft.com/office/officeart/2005/8/layout/hList7"/>
    <dgm:cxn modelId="{938BEC47-06AA-4A2E-A914-51DBF17516D8}" type="presParOf" srcId="{E06A9E90-EF57-45AF-B720-1C429EFB50B2}" destId="{4F81F798-408A-46C3-A5B2-F01BFB52A971}" srcOrd="3" destOrd="0" presId="urn:microsoft.com/office/officeart/2005/8/layout/hList7"/>
    <dgm:cxn modelId="{0D156E66-9803-442D-A542-03672F5B4E57}" type="presParOf" srcId="{6605DB13-5C89-46C7-982A-66D94D78214F}" destId="{62DF97FD-569D-4431-819B-AD69A17A876B}" srcOrd="5" destOrd="0" presId="urn:microsoft.com/office/officeart/2005/8/layout/hList7"/>
    <dgm:cxn modelId="{2D41251A-FEFF-4FEF-8C1E-434440C06D87}" type="presParOf" srcId="{6605DB13-5C89-46C7-982A-66D94D78214F}" destId="{DE17FCD4-446E-4247-AAA5-BCE25981ACCF}" srcOrd="6" destOrd="0" presId="urn:microsoft.com/office/officeart/2005/8/layout/hList7"/>
    <dgm:cxn modelId="{C83B6978-B6CA-48C4-A8FF-98EBB832F0EE}" type="presParOf" srcId="{DE17FCD4-446E-4247-AAA5-BCE25981ACCF}" destId="{94F4AEB0-BF3D-4150-9FE1-1451D8458B9E}" srcOrd="0" destOrd="0" presId="urn:microsoft.com/office/officeart/2005/8/layout/hList7"/>
    <dgm:cxn modelId="{671D3F55-5A03-4C68-ADA6-0F784DA02E40}" type="presParOf" srcId="{DE17FCD4-446E-4247-AAA5-BCE25981ACCF}" destId="{A3D0BE6A-79D4-4394-A283-394FF44C6119}" srcOrd="1" destOrd="0" presId="urn:microsoft.com/office/officeart/2005/8/layout/hList7"/>
    <dgm:cxn modelId="{77730236-B02D-4E3D-A748-6C6CA6701FCC}" type="presParOf" srcId="{DE17FCD4-446E-4247-AAA5-BCE25981ACCF}" destId="{9EE06763-F206-4452-BA2B-493CE35F6476}" srcOrd="2" destOrd="0" presId="urn:microsoft.com/office/officeart/2005/8/layout/hList7"/>
    <dgm:cxn modelId="{281B44AB-E4CD-444F-82C1-A1B9C5F10449}" type="presParOf" srcId="{DE17FCD4-446E-4247-AAA5-BCE25981ACCF}" destId="{E865EE1A-E78A-48C4-A6E5-7919216CA198}" srcOrd="3" destOrd="0" presId="urn:microsoft.com/office/officeart/2005/8/layout/hList7"/>
    <dgm:cxn modelId="{B45D1FE6-7242-4B20-B411-0B9AC354C32E}" type="presParOf" srcId="{6605DB13-5C89-46C7-982A-66D94D78214F}" destId="{429ADC2A-C56E-4049-B0CC-B22391F5BEA0}" srcOrd="7" destOrd="0" presId="urn:microsoft.com/office/officeart/2005/8/layout/hList7"/>
    <dgm:cxn modelId="{46169639-1A3F-4ABE-97BF-6D731B889A85}" type="presParOf" srcId="{6605DB13-5C89-46C7-982A-66D94D78214F}" destId="{5E51684B-98C8-45BC-8D87-1251DD254B4B}" srcOrd="8" destOrd="0" presId="urn:microsoft.com/office/officeart/2005/8/layout/hList7"/>
    <dgm:cxn modelId="{C9F148F6-06A1-426C-A0AF-C36C55BB5407}" type="presParOf" srcId="{5E51684B-98C8-45BC-8D87-1251DD254B4B}" destId="{0ABBC37E-FDF1-488C-8DB7-568CC8EF2CC9}" srcOrd="0" destOrd="0" presId="urn:microsoft.com/office/officeart/2005/8/layout/hList7"/>
    <dgm:cxn modelId="{353DC210-7B9D-4F65-B8CD-FC4F809BDBDC}" type="presParOf" srcId="{5E51684B-98C8-45BC-8D87-1251DD254B4B}" destId="{F7F8FF21-38F3-4600-A188-688D57BD7144}" srcOrd="1" destOrd="0" presId="urn:microsoft.com/office/officeart/2005/8/layout/hList7"/>
    <dgm:cxn modelId="{4BFED8B3-5BB2-49C8-9BDD-C82DD5E281D2}" type="presParOf" srcId="{5E51684B-98C8-45BC-8D87-1251DD254B4B}" destId="{3B489987-06E4-4BD4-83E8-8CFDC0332B3C}" srcOrd="2" destOrd="0" presId="urn:microsoft.com/office/officeart/2005/8/layout/hList7"/>
    <dgm:cxn modelId="{36866A4D-232D-43FF-877C-47C6292B2019}" type="presParOf" srcId="{5E51684B-98C8-45BC-8D87-1251DD254B4B}" destId="{75C540A4-DC9D-463B-8814-F4A5EDC74A6C}" srcOrd="3" destOrd="0" presId="urn:microsoft.com/office/officeart/2005/8/layout/hList7"/>
    <dgm:cxn modelId="{9F7FA029-171E-4A34-9B88-BF2997D16512}" type="presParOf" srcId="{6605DB13-5C89-46C7-982A-66D94D78214F}" destId="{95642F1F-1D43-42D7-938D-004439E4414F}" srcOrd="9" destOrd="0" presId="urn:microsoft.com/office/officeart/2005/8/layout/hList7"/>
    <dgm:cxn modelId="{2A9FE752-285C-4134-92D5-B83BCD405620}" type="presParOf" srcId="{6605DB13-5C89-46C7-982A-66D94D78214F}" destId="{1EEA5D56-39D4-4D29-BC06-6443B781933A}" srcOrd="10" destOrd="0" presId="urn:microsoft.com/office/officeart/2005/8/layout/hList7"/>
    <dgm:cxn modelId="{E95FAE01-5B73-427A-B04B-3F9264053421}" type="presParOf" srcId="{1EEA5D56-39D4-4D29-BC06-6443B781933A}" destId="{890F153E-22DC-443B-9898-8DCE9979003A}" srcOrd="0" destOrd="0" presId="urn:microsoft.com/office/officeart/2005/8/layout/hList7"/>
    <dgm:cxn modelId="{9E55F3F5-38A6-4143-9DF7-02F2974275D6}" type="presParOf" srcId="{1EEA5D56-39D4-4D29-BC06-6443B781933A}" destId="{0564B578-A15C-44BE-8FCA-A920F4A3ED21}" srcOrd="1" destOrd="0" presId="urn:microsoft.com/office/officeart/2005/8/layout/hList7"/>
    <dgm:cxn modelId="{9F3AE6FD-AE7F-44BA-8827-5530FEDFAD3E}" type="presParOf" srcId="{1EEA5D56-39D4-4D29-BC06-6443B781933A}" destId="{D4A3AD7D-13AC-4D89-933D-3D9F06542855}" srcOrd="2" destOrd="0" presId="urn:microsoft.com/office/officeart/2005/8/layout/hList7"/>
    <dgm:cxn modelId="{3164CA07-59F0-43B6-9DD9-F1BB939215EF}" type="presParOf" srcId="{1EEA5D56-39D4-4D29-BC06-6443B781933A}" destId="{983E11FE-714F-4BF3-B2C0-670B9D9EE837}" srcOrd="3" destOrd="0" presId="urn:microsoft.com/office/officeart/2005/8/layout/hList7"/>
    <dgm:cxn modelId="{AC4CB50F-9891-46E7-9816-1762F7446611}" type="presParOf" srcId="{6605DB13-5C89-46C7-982A-66D94D78214F}" destId="{34C3EB65-3C6A-4D6F-AA12-C5AA97EB3FDE}" srcOrd="11" destOrd="0" presId="urn:microsoft.com/office/officeart/2005/8/layout/hList7"/>
    <dgm:cxn modelId="{24EBA5C6-94E1-45FF-A5EA-89F93DB676F2}" type="presParOf" srcId="{6605DB13-5C89-46C7-982A-66D94D78214F}" destId="{2C0E6786-E240-414D-BF06-1E5F207B4EF1}" srcOrd="12" destOrd="0" presId="urn:microsoft.com/office/officeart/2005/8/layout/hList7"/>
    <dgm:cxn modelId="{C3143B39-5254-4E59-98F9-777EE75877BF}" type="presParOf" srcId="{2C0E6786-E240-414D-BF06-1E5F207B4EF1}" destId="{CBF00DEC-2F75-40F5-BB69-2EED620C02BA}" srcOrd="0" destOrd="0" presId="urn:microsoft.com/office/officeart/2005/8/layout/hList7"/>
    <dgm:cxn modelId="{64F2C965-3E66-4463-801F-346D60DF055B}" type="presParOf" srcId="{2C0E6786-E240-414D-BF06-1E5F207B4EF1}" destId="{526FD279-45AA-4914-A76B-A635A6FB8A8E}" srcOrd="1" destOrd="0" presId="urn:microsoft.com/office/officeart/2005/8/layout/hList7"/>
    <dgm:cxn modelId="{E38714B1-0FEB-4EF8-AAE7-6C44EBD03423}" type="presParOf" srcId="{2C0E6786-E240-414D-BF06-1E5F207B4EF1}" destId="{09CB4ABE-6B19-4596-A5C0-2C11BB423C1F}" srcOrd="2" destOrd="0" presId="urn:microsoft.com/office/officeart/2005/8/layout/hList7"/>
    <dgm:cxn modelId="{1AEB8346-3E0A-40DB-A4B0-46869C9C441E}" type="presParOf" srcId="{2C0E6786-E240-414D-BF06-1E5F207B4EF1}" destId="{66D68983-42D2-4580-8173-B62BBB190D73}" srcOrd="3" destOrd="0" presId="urn:microsoft.com/office/officeart/2005/8/layout/hList7"/>
    <dgm:cxn modelId="{4AC3538C-16CA-4C23-A8D5-200D6A06DE3D}" type="presParOf" srcId="{6605DB13-5C89-46C7-982A-66D94D78214F}" destId="{A3B69D3C-CAEA-4059-BC14-F1A5C4FA1F6F}" srcOrd="13" destOrd="0" presId="urn:microsoft.com/office/officeart/2005/8/layout/hList7"/>
    <dgm:cxn modelId="{897883DE-FE5D-4FAC-977C-FDF2ABBB31FD}" type="presParOf" srcId="{6605DB13-5C89-46C7-982A-66D94D78214F}" destId="{250862B7-1D72-4C06-94BD-E59B93FD7908}" srcOrd="14" destOrd="0" presId="urn:microsoft.com/office/officeart/2005/8/layout/hList7"/>
    <dgm:cxn modelId="{E34B2A2E-8B85-47EC-9CE7-84C389B278A6}" type="presParOf" srcId="{250862B7-1D72-4C06-94BD-E59B93FD7908}" destId="{30D7A48A-E75F-4E0F-9514-3C8D80D4FC26}" srcOrd="0" destOrd="0" presId="urn:microsoft.com/office/officeart/2005/8/layout/hList7"/>
    <dgm:cxn modelId="{67FD370D-8929-4673-9604-85491811328E}" type="presParOf" srcId="{250862B7-1D72-4C06-94BD-E59B93FD7908}" destId="{CBC5D266-3FA2-420C-ADC2-A51BB6FF2638}" srcOrd="1" destOrd="0" presId="urn:microsoft.com/office/officeart/2005/8/layout/hList7"/>
    <dgm:cxn modelId="{76DAD48F-C98C-48D4-ADAF-2D15C8F500E8}" type="presParOf" srcId="{250862B7-1D72-4C06-94BD-E59B93FD7908}" destId="{1638E019-ADC9-4EE8-8B10-40F2BCFF0579}" srcOrd="2" destOrd="0" presId="urn:microsoft.com/office/officeart/2005/8/layout/hList7"/>
    <dgm:cxn modelId="{01297955-4CD6-4E4E-8D36-C6CE9FA832A2}" type="presParOf" srcId="{250862B7-1D72-4C06-94BD-E59B93FD7908}" destId="{0A3420C3-5A55-4374-AAA9-F3E97B95E6C6}" srcOrd="3" destOrd="0" presId="urn:microsoft.com/office/officeart/2005/8/layout/hList7"/>
    <dgm:cxn modelId="{B6C6DF77-975A-49E6-A4AD-BD4A67F3CDD2}" type="presParOf" srcId="{6605DB13-5C89-46C7-982A-66D94D78214F}" destId="{098118D5-69EB-4F66-9AF4-E54488467C1D}" srcOrd="15" destOrd="0" presId="urn:microsoft.com/office/officeart/2005/8/layout/hList7"/>
    <dgm:cxn modelId="{2BB7F7AE-9F58-471F-9B49-1ADDD2B8BCEF}" type="presParOf" srcId="{6605DB13-5C89-46C7-982A-66D94D78214F}" destId="{F6D5AF67-EEDD-4758-96D6-A4D1BAA34910}" srcOrd="16" destOrd="0" presId="urn:microsoft.com/office/officeart/2005/8/layout/hList7"/>
    <dgm:cxn modelId="{2F78E200-25F8-4372-8BE3-1BAADDE15847}" type="presParOf" srcId="{F6D5AF67-EEDD-4758-96D6-A4D1BAA34910}" destId="{CDDA2D18-7670-484F-BB70-D3F1574837A3}" srcOrd="0" destOrd="0" presId="urn:microsoft.com/office/officeart/2005/8/layout/hList7"/>
    <dgm:cxn modelId="{B55FA397-2D10-4417-923C-D4104561A775}" type="presParOf" srcId="{F6D5AF67-EEDD-4758-96D6-A4D1BAA34910}" destId="{7C8A21F3-6E59-414C-944C-D529C1B51A6F}" srcOrd="1" destOrd="0" presId="urn:microsoft.com/office/officeart/2005/8/layout/hList7"/>
    <dgm:cxn modelId="{A5E7F56D-6237-49CF-B5E4-102F372A592E}" type="presParOf" srcId="{F6D5AF67-EEDD-4758-96D6-A4D1BAA34910}" destId="{6C153735-BEEF-40D5-BEC9-964ACA8D4509}" srcOrd="2" destOrd="0" presId="urn:microsoft.com/office/officeart/2005/8/layout/hList7"/>
    <dgm:cxn modelId="{02ABC418-D6B9-450C-994E-178998FF6B30}" type="presParOf" srcId="{F6D5AF67-EEDD-4758-96D6-A4D1BAA34910}" destId="{49AC693C-4854-45C3-8499-2DC48E88CB29}" srcOrd="3" destOrd="0" presId="urn:microsoft.com/office/officeart/2005/8/layout/hList7"/>
    <dgm:cxn modelId="{7F74A861-EA2C-4C23-9907-02C97104C8E8}" type="presParOf" srcId="{6605DB13-5C89-46C7-982A-66D94D78214F}" destId="{33022E12-BDC7-465A-B10A-7E3891C3DBB5}" srcOrd="17" destOrd="0" presId="urn:microsoft.com/office/officeart/2005/8/layout/hList7"/>
    <dgm:cxn modelId="{0B56A940-3802-43C1-8C59-A31EF1CB82E2}" type="presParOf" srcId="{6605DB13-5C89-46C7-982A-66D94D78214F}" destId="{8BC843AE-AB80-4A42-A0BE-AE4C66CD7DDA}" srcOrd="18" destOrd="0" presId="urn:microsoft.com/office/officeart/2005/8/layout/hList7"/>
    <dgm:cxn modelId="{9B49457A-B645-4DA2-A4E9-82E996F9E409}" type="presParOf" srcId="{8BC843AE-AB80-4A42-A0BE-AE4C66CD7DDA}" destId="{0522E29C-A037-434B-9BE7-000444352E88}" srcOrd="0" destOrd="0" presId="urn:microsoft.com/office/officeart/2005/8/layout/hList7"/>
    <dgm:cxn modelId="{F0FE0C29-2A64-4035-88C6-2C204F2F72CA}" type="presParOf" srcId="{8BC843AE-AB80-4A42-A0BE-AE4C66CD7DDA}" destId="{027400A8-9334-4966-B780-778430C5DA89}" srcOrd="1" destOrd="0" presId="urn:microsoft.com/office/officeart/2005/8/layout/hList7"/>
    <dgm:cxn modelId="{379EF572-62B1-4575-B225-B74CAD25460D}" type="presParOf" srcId="{8BC843AE-AB80-4A42-A0BE-AE4C66CD7DDA}" destId="{DDF27A9E-D738-4037-AB65-DC50A8635893}" srcOrd="2" destOrd="0" presId="urn:microsoft.com/office/officeart/2005/8/layout/hList7"/>
    <dgm:cxn modelId="{1C14509D-50F0-4BF1-BDC0-2BF00F5824FD}" type="presParOf" srcId="{8BC843AE-AB80-4A42-A0BE-AE4C66CD7DDA}" destId="{CD2559ED-12EB-4968-844A-45A56DB0237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D91C14-591F-48AC-8777-F66463C542B8}" type="doc">
      <dgm:prSet loTypeId="urn:microsoft.com/office/officeart/2018/2/layout/IconLabelList" loCatId="icon" qsTypeId="urn:microsoft.com/office/officeart/2005/8/quickstyle/simple1" qsCatId="simple" csTypeId="urn:microsoft.com/office/officeart/2005/8/colors/accent0_1" csCatId="mainScheme" phldr="1"/>
      <dgm:spPr/>
      <dgm:t>
        <a:bodyPr/>
        <a:lstStyle/>
        <a:p>
          <a:endParaRPr lang="en-US"/>
        </a:p>
      </dgm:t>
    </dgm:pt>
    <dgm:pt modelId="{3447C96E-7B87-4DB6-A573-35621D653EF1}">
      <dgm:prSet custT="1"/>
      <dgm:spPr/>
      <dgm:t>
        <a:bodyPr/>
        <a:lstStyle/>
        <a:p>
          <a:pPr>
            <a:lnSpc>
              <a:spcPct val="100000"/>
            </a:lnSpc>
          </a:pPr>
          <a:r>
            <a:rPr lang="en-US" sz="1800" dirty="0">
              <a:solidFill>
                <a:srgbClr val="30397C"/>
              </a:solidFill>
            </a:rPr>
            <a:t>503-801-2971</a:t>
          </a:r>
        </a:p>
      </dgm:t>
    </dgm:pt>
    <dgm:pt modelId="{CBE7BDE8-0941-47C1-A9FD-378574D5F10F}" type="parTrans" cxnId="{3540E78E-2FE2-4002-B648-1F2990EE5909}">
      <dgm:prSet/>
      <dgm:spPr/>
      <dgm:t>
        <a:bodyPr/>
        <a:lstStyle/>
        <a:p>
          <a:endParaRPr lang="en-US" sz="2400">
            <a:solidFill>
              <a:srgbClr val="30397C"/>
            </a:solidFill>
          </a:endParaRPr>
        </a:p>
      </dgm:t>
    </dgm:pt>
    <dgm:pt modelId="{F73F3784-F32E-4D19-AA0B-3D23C043CF40}" type="sibTrans" cxnId="{3540E78E-2FE2-4002-B648-1F2990EE5909}">
      <dgm:prSet/>
      <dgm:spPr/>
      <dgm:t>
        <a:bodyPr/>
        <a:lstStyle/>
        <a:p>
          <a:endParaRPr lang="en-US" sz="2400">
            <a:solidFill>
              <a:srgbClr val="30397C"/>
            </a:solidFill>
          </a:endParaRPr>
        </a:p>
      </dgm:t>
    </dgm:pt>
    <dgm:pt modelId="{1EE7119A-84BB-4AC1-A2EE-F12FD47BAAEB}">
      <dgm:prSet custT="1"/>
      <dgm:spPr/>
      <dgm:t>
        <a:bodyPr/>
        <a:lstStyle/>
        <a:p>
          <a:pPr>
            <a:lnSpc>
              <a:spcPct val="100000"/>
            </a:lnSpc>
          </a:pPr>
          <a:r>
            <a:rPr lang="en-US" sz="1800" dirty="0">
              <a:solidFill>
                <a:srgbClr val="30397C"/>
              </a:solidFill>
            </a:rPr>
            <a:t>rfinnell@dexprodynamics.com</a:t>
          </a:r>
        </a:p>
      </dgm:t>
    </dgm:pt>
    <dgm:pt modelId="{D447D405-A6DE-4D6F-B5BD-31C834DBAE5E}" type="parTrans" cxnId="{77D0139D-BB34-4526-9E77-03EF5DB4EAA1}">
      <dgm:prSet/>
      <dgm:spPr/>
      <dgm:t>
        <a:bodyPr/>
        <a:lstStyle/>
        <a:p>
          <a:endParaRPr lang="en-US" sz="2400">
            <a:solidFill>
              <a:srgbClr val="30397C"/>
            </a:solidFill>
          </a:endParaRPr>
        </a:p>
      </dgm:t>
    </dgm:pt>
    <dgm:pt modelId="{1AC680BC-C15C-4AF7-B78C-1AA606D2B624}" type="sibTrans" cxnId="{77D0139D-BB34-4526-9E77-03EF5DB4EAA1}">
      <dgm:prSet/>
      <dgm:spPr/>
      <dgm:t>
        <a:bodyPr/>
        <a:lstStyle/>
        <a:p>
          <a:endParaRPr lang="en-US" sz="2400">
            <a:solidFill>
              <a:srgbClr val="30397C"/>
            </a:solidFill>
          </a:endParaRPr>
        </a:p>
      </dgm:t>
    </dgm:pt>
    <dgm:pt modelId="{A60AF742-4DCE-4B25-805A-9FC90802195C}">
      <dgm:prSet custT="1"/>
      <dgm:spPr/>
      <dgm:t>
        <a:bodyPr/>
        <a:lstStyle/>
        <a:p>
          <a:pPr>
            <a:lnSpc>
              <a:spcPct val="100000"/>
            </a:lnSpc>
          </a:pPr>
          <a:r>
            <a:rPr lang="en-US" sz="1800" dirty="0">
              <a:solidFill>
                <a:srgbClr val="30397C"/>
              </a:solidFill>
            </a:rPr>
            <a:t>LinkedIn</a:t>
          </a:r>
        </a:p>
      </dgm:t>
    </dgm:pt>
    <dgm:pt modelId="{18F8F2FF-1C90-4C40-9027-35FA9459877B}" type="parTrans" cxnId="{750B7E6D-A303-4A8F-A699-7E9A915E5596}">
      <dgm:prSet/>
      <dgm:spPr/>
      <dgm:t>
        <a:bodyPr/>
        <a:lstStyle/>
        <a:p>
          <a:endParaRPr lang="en-US">
            <a:solidFill>
              <a:srgbClr val="30397C"/>
            </a:solidFill>
          </a:endParaRPr>
        </a:p>
      </dgm:t>
    </dgm:pt>
    <dgm:pt modelId="{9055366F-1FE1-4FC5-AB05-C60B77BB6B13}" type="sibTrans" cxnId="{750B7E6D-A303-4A8F-A699-7E9A915E5596}">
      <dgm:prSet/>
      <dgm:spPr/>
      <dgm:t>
        <a:bodyPr/>
        <a:lstStyle/>
        <a:p>
          <a:endParaRPr lang="en-US">
            <a:solidFill>
              <a:srgbClr val="30397C"/>
            </a:solidFill>
          </a:endParaRPr>
        </a:p>
      </dgm:t>
    </dgm:pt>
    <dgm:pt modelId="{C9667B07-5703-4938-B191-70108DCEE743}" type="pres">
      <dgm:prSet presAssocID="{7CD91C14-591F-48AC-8777-F66463C542B8}" presName="root" presStyleCnt="0">
        <dgm:presLayoutVars>
          <dgm:dir/>
          <dgm:resizeHandles val="exact"/>
        </dgm:presLayoutVars>
      </dgm:prSet>
      <dgm:spPr/>
    </dgm:pt>
    <dgm:pt modelId="{AA18B665-87A6-475A-B94B-BB9F6ACC6359}" type="pres">
      <dgm:prSet presAssocID="{1EE7119A-84BB-4AC1-A2EE-F12FD47BAAEB}" presName="compNode" presStyleCnt="0"/>
      <dgm:spPr/>
    </dgm:pt>
    <dgm:pt modelId="{2D45DE87-983C-4515-9E92-BEC5ED70C238}" type="pres">
      <dgm:prSet presAssocID="{1EE7119A-84BB-4AC1-A2EE-F12FD47BAAEB}" presName="iconRect" presStyleLbl="node1" presStyleIdx="0" presStyleCnt="3" custLinFactNeighborX="-12802" custLinFactNeighborY="-1607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58975DB9-88B9-4B6B-96E1-E90A65E300AA}" type="pres">
      <dgm:prSet presAssocID="{1EE7119A-84BB-4AC1-A2EE-F12FD47BAAEB}" presName="spaceRect" presStyleCnt="0"/>
      <dgm:spPr/>
    </dgm:pt>
    <dgm:pt modelId="{FF46C73D-5025-49AA-BB3C-EA9C066769A5}" type="pres">
      <dgm:prSet presAssocID="{1EE7119A-84BB-4AC1-A2EE-F12FD47BAAEB}" presName="textRect" presStyleLbl="revTx" presStyleIdx="0" presStyleCnt="3" custScaleX="183587" custScaleY="127000" custLinFactNeighborX="-4864" custLinFactNeighborY="-22119">
        <dgm:presLayoutVars>
          <dgm:chMax val="1"/>
          <dgm:chPref val="1"/>
        </dgm:presLayoutVars>
      </dgm:prSet>
      <dgm:spPr/>
    </dgm:pt>
    <dgm:pt modelId="{8BE159F0-E160-4986-A3C3-22BE38097FBF}" type="pres">
      <dgm:prSet presAssocID="{1AC680BC-C15C-4AF7-B78C-1AA606D2B624}" presName="sibTrans" presStyleCnt="0"/>
      <dgm:spPr/>
    </dgm:pt>
    <dgm:pt modelId="{17DC7CC6-BF42-483C-961B-F11326D1574C}" type="pres">
      <dgm:prSet presAssocID="{3447C96E-7B87-4DB6-A573-35621D653EF1}" presName="compNode" presStyleCnt="0"/>
      <dgm:spPr/>
    </dgm:pt>
    <dgm:pt modelId="{165B9CBB-D9D6-46EB-8AC1-39F7193DD4F8}" type="pres">
      <dgm:prSet presAssocID="{3447C96E-7B87-4DB6-A573-35621D653EF1}" presName="iconRect" presStyleLbl="node1" presStyleIdx="1" presStyleCnt="3" custLinFactNeighborX="-28321" custLinFactNeighborY="-1607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B87209B8-C2D5-4916-937A-860943FFC944}" type="pres">
      <dgm:prSet presAssocID="{3447C96E-7B87-4DB6-A573-35621D653EF1}" presName="spaceRect" presStyleCnt="0"/>
      <dgm:spPr/>
    </dgm:pt>
    <dgm:pt modelId="{B9A03D54-8B9D-4CE6-A01D-43820E0B50A7}" type="pres">
      <dgm:prSet presAssocID="{3447C96E-7B87-4DB6-A573-35621D653EF1}" presName="textRect" presStyleLbl="revTx" presStyleIdx="1" presStyleCnt="3" custScaleX="137311" custScaleY="127000" custLinFactNeighborX="-12744" custLinFactNeighborY="-21359">
        <dgm:presLayoutVars>
          <dgm:chMax val="1"/>
          <dgm:chPref val="1"/>
        </dgm:presLayoutVars>
      </dgm:prSet>
      <dgm:spPr/>
    </dgm:pt>
    <dgm:pt modelId="{50F02AFB-F486-438F-9E6D-880188134B59}" type="pres">
      <dgm:prSet presAssocID="{F73F3784-F32E-4D19-AA0B-3D23C043CF40}" presName="sibTrans" presStyleCnt="0"/>
      <dgm:spPr/>
    </dgm:pt>
    <dgm:pt modelId="{48EBB6C0-168C-4A58-AB99-DA2B1BE99734}" type="pres">
      <dgm:prSet presAssocID="{A60AF742-4DCE-4B25-805A-9FC90802195C}" presName="compNode" presStyleCnt="0"/>
      <dgm:spPr/>
    </dgm:pt>
    <dgm:pt modelId="{AC2E0E58-5967-4EC9-BF72-54F55409E004}" type="pres">
      <dgm:prSet presAssocID="{A60AF742-4DCE-4B25-805A-9FC90802195C}" presName="iconRect" presStyleLbl="node1" presStyleIdx="2" presStyleCnt="3" custLinFactNeighborX="-30105" custLinFactNeighborY="-16070"/>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solidFill>
            <a:srgbClr val="30397C"/>
          </a:solidFill>
        </a:ln>
      </dgm:spPr>
    </dgm:pt>
    <dgm:pt modelId="{0AE6C7EC-4E8E-44C9-AF08-87684BD7741A}" type="pres">
      <dgm:prSet presAssocID="{A60AF742-4DCE-4B25-805A-9FC90802195C}" presName="spaceRect" presStyleCnt="0"/>
      <dgm:spPr/>
    </dgm:pt>
    <dgm:pt modelId="{CA04CC6B-DD35-4B0B-80BB-877B27159224}" type="pres">
      <dgm:prSet presAssocID="{A60AF742-4DCE-4B25-805A-9FC90802195C}" presName="textRect" presStyleLbl="revTx" presStyleIdx="2" presStyleCnt="3" custScaleX="153951" custScaleY="127000" custLinFactNeighborX="-13818" custLinFactNeighborY="-21359">
        <dgm:presLayoutVars>
          <dgm:chMax val="1"/>
          <dgm:chPref val="1"/>
        </dgm:presLayoutVars>
      </dgm:prSet>
      <dgm:spPr/>
    </dgm:pt>
  </dgm:ptLst>
  <dgm:cxnLst>
    <dgm:cxn modelId="{093EF345-A7BC-465A-A224-B2F9242ED7A1}" type="presOf" srcId="{1EE7119A-84BB-4AC1-A2EE-F12FD47BAAEB}" destId="{FF46C73D-5025-49AA-BB3C-EA9C066769A5}" srcOrd="0" destOrd="0" presId="urn:microsoft.com/office/officeart/2018/2/layout/IconLabelList"/>
    <dgm:cxn modelId="{750B7E6D-A303-4A8F-A699-7E9A915E5596}" srcId="{7CD91C14-591F-48AC-8777-F66463C542B8}" destId="{A60AF742-4DCE-4B25-805A-9FC90802195C}" srcOrd="2" destOrd="0" parTransId="{18F8F2FF-1C90-4C40-9027-35FA9459877B}" sibTransId="{9055366F-1FE1-4FC5-AB05-C60B77BB6B13}"/>
    <dgm:cxn modelId="{CDA21151-ED4A-4D3B-AA66-CA7FC4EF4DB7}" type="presOf" srcId="{3447C96E-7B87-4DB6-A573-35621D653EF1}" destId="{B9A03D54-8B9D-4CE6-A01D-43820E0B50A7}" srcOrd="0" destOrd="0" presId="urn:microsoft.com/office/officeart/2018/2/layout/IconLabelList"/>
    <dgm:cxn modelId="{3540E78E-2FE2-4002-B648-1F2990EE5909}" srcId="{7CD91C14-591F-48AC-8777-F66463C542B8}" destId="{3447C96E-7B87-4DB6-A573-35621D653EF1}" srcOrd="1" destOrd="0" parTransId="{CBE7BDE8-0941-47C1-A9FD-378574D5F10F}" sibTransId="{F73F3784-F32E-4D19-AA0B-3D23C043CF40}"/>
    <dgm:cxn modelId="{AB73669B-44F5-4512-A0A0-EDB170E4ECC2}" type="presOf" srcId="{A60AF742-4DCE-4B25-805A-9FC90802195C}" destId="{CA04CC6B-DD35-4B0B-80BB-877B27159224}" srcOrd="0" destOrd="0" presId="urn:microsoft.com/office/officeart/2018/2/layout/IconLabelList"/>
    <dgm:cxn modelId="{77D0139D-BB34-4526-9E77-03EF5DB4EAA1}" srcId="{7CD91C14-591F-48AC-8777-F66463C542B8}" destId="{1EE7119A-84BB-4AC1-A2EE-F12FD47BAAEB}" srcOrd="0" destOrd="0" parTransId="{D447D405-A6DE-4D6F-B5BD-31C834DBAE5E}" sibTransId="{1AC680BC-C15C-4AF7-B78C-1AA606D2B624}"/>
    <dgm:cxn modelId="{B3E5ADB6-2B18-42E7-BA05-ED7C6FEB2BEC}" type="presOf" srcId="{7CD91C14-591F-48AC-8777-F66463C542B8}" destId="{C9667B07-5703-4938-B191-70108DCEE743}" srcOrd="0" destOrd="0" presId="urn:microsoft.com/office/officeart/2018/2/layout/IconLabelList"/>
    <dgm:cxn modelId="{1E4F5333-4520-4395-9D5D-3F3B723EFFC8}" type="presParOf" srcId="{C9667B07-5703-4938-B191-70108DCEE743}" destId="{AA18B665-87A6-475A-B94B-BB9F6ACC6359}" srcOrd="0" destOrd="0" presId="urn:microsoft.com/office/officeart/2018/2/layout/IconLabelList"/>
    <dgm:cxn modelId="{A1C85DA0-B586-4F37-B72F-559698FC846F}" type="presParOf" srcId="{AA18B665-87A6-475A-B94B-BB9F6ACC6359}" destId="{2D45DE87-983C-4515-9E92-BEC5ED70C238}" srcOrd="0" destOrd="0" presId="urn:microsoft.com/office/officeart/2018/2/layout/IconLabelList"/>
    <dgm:cxn modelId="{F3B628C7-F221-4450-8BD9-3B832712D97E}" type="presParOf" srcId="{AA18B665-87A6-475A-B94B-BB9F6ACC6359}" destId="{58975DB9-88B9-4B6B-96E1-E90A65E300AA}" srcOrd="1" destOrd="0" presId="urn:microsoft.com/office/officeart/2018/2/layout/IconLabelList"/>
    <dgm:cxn modelId="{093C941D-3F1E-496F-868C-F9D365C33E24}" type="presParOf" srcId="{AA18B665-87A6-475A-B94B-BB9F6ACC6359}" destId="{FF46C73D-5025-49AA-BB3C-EA9C066769A5}" srcOrd="2" destOrd="0" presId="urn:microsoft.com/office/officeart/2018/2/layout/IconLabelList"/>
    <dgm:cxn modelId="{F02BA529-AC73-4890-965B-50D34927AEF3}" type="presParOf" srcId="{C9667B07-5703-4938-B191-70108DCEE743}" destId="{8BE159F0-E160-4986-A3C3-22BE38097FBF}" srcOrd="1" destOrd="0" presId="urn:microsoft.com/office/officeart/2018/2/layout/IconLabelList"/>
    <dgm:cxn modelId="{2BFFE74B-966E-4B29-BB2A-0270EFB34C80}" type="presParOf" srcId="{C9667B07-5703-4938-B191-70108DCEE743}" destId="{17DC7CC6-BF42-483C-961B-F11326D1574C}" srcOrd="2" destOrd="0" presId="urn:microsoft.com/office/officeart/2018/2/layout/IconLabelList"/>
    <dgm:cxn modelId="{7BFDB604-C16F-4168-834C-F484B3724A0D}" type="presParOf" srcId="{17DC7CC6-BF42-483C-961B-F11326D1574C}" destId="{165B9CBB-D9D6-46EB-8AC1-39F7193DD4F8}" srcOrd="0" destOrd="0" presId="urn:microsoft.com/office/officeart/2018/2/layout/IconLabelList"/>
    <dgm:cxn modelId="{DA30491E-F82F-4A88-8A45-1BC996A3BD11}" type="presParOf" srcId="{17DC7CC6-BF42-483C-961B-F11326D1574C}" destId="{B87209B8-C2D5-4916-937A-860943FFC944}" srcOrd="1" destOrd="0" presId="urn:microsoft.com/office/officeart/2018/2/layout/IconLabelList"/>
    <dgm:cxn modelId="{4C3FD648-59E3-40ED-9D6D-0CE13B259E8D}" type="presParOf" srcId="{17DC7CC6-BF42-483C-961B-F11326D1574C}" destId="{B9A03D54-8B9D-4CE6-A01D-43820E0B50A7}" srcOrd="2" destOrd="0" presId="urn:microsoft.com/office/officeart/2018/2/layout/IconLabelList"/>
    <dgm:cxn modelId="{84F1217D-905C-46F8-A435-A51A8A46D9F9}" type="presParOf" srcId="{C9667B07-5703-4938-B191-70108DCEE743}" destId="{50F02AFB-F486-438F-9E6D-880188134B59}" srcOrd="3" destOrd="0" presId="urn:microsoft.com/office/officeart/2018/2/layout/IconLabelList"/>
    <dgm:cxn modelId="{608818F9-0F2C-46C0-89FA-529360C6EBA6}" type="presParOf" srcId="{C9667B07-5703-4938-B191-70108DCEE743}" destId="{48EBB6C0-168C-4A58-AB99-DA2B1BE99734}" srcOrd="4" destOrd="0" presId="urn:microsoft.com/office/officeart/2018/2/layout/IconLabelList"/>
    <dgm:cxn modelId="{9B826F4D-74BB-42C9-BA19-3B7CE87D0771}" type="presParOf" srcId="{48EBB6C0-168C-4A58-AB99-DA2B1BE99734}" destId="{AC2E0E58-5967-4EC9-BF72-54F55409E004}" srcOrd="0" destOrd="0" presId="urn:microsoft.com/office/officeart/2018/2/layout/IconLabelList"/>
    <dgm:cxn modelId="{C69F5BC6-7739-46E5-A15F-FB8EE1125514}" type="presParOf" srcId="{48EBB6C0-168C-4A58-AB99-DA2B1BE99734}" destId="{0AE6C7EC-4E8E-44C9-AF08-87684BD7741A}" srcOrd="1" destOrd="0" presId="urn:microsoft.com/office/officeart/2018/2/layout/IconLabelList"/>
    <dgm:cxn modelId="{84869941-141A-4C84-BB23-295BB0A785AA}" type="presParOf" srcId="{48EBB6C0-168C-4A58-AB99-DA2B1BE99734}" destId="{CA04CC6B-DD35-4B0B-80BB-877B27159224}" srcOrd="2" destOrd="0" presId="urn:microsoft.com/office/officeart/2018/2/layout/IconLabelList"/>
  </dgm:cxnLst>
  <dgm:bg>
    <a:gradFill flip="none" rotWithShape="1">
      <a:gsLst>
        <a:gs pos="0">
          <a:srgbClr val="FECD67">
            <a:tint val="66000"/>
            <a:satMod val="160000"/>
          </a:srgbClr>
        </a:gs>
        <a:gs pos="50000">
          <a:srgbClr val="FECD67">
            <a:tint val="44500"/>
            <a:satMod val="160000"/>
          </a:srgbClr>
        </a:gs>
        <a:gs pos="100000">
          <a:srgbClr val="FECD67">
            <a:tint val="23500"/>
            <a:satMod val="160000"/>
          </a:srgbClr>
        </a:gs>
      </a:gsLst>
      <a:lin ang="16200000" scaled="1"/>
      <a:tileRect/>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2252F-1D9D-4F3B-9EA2-33DE7D0779FE}">
      <dsp:nvSpPr>
        <dsp:cNvPr id="0" name=""/>
        <dsp:cNvSpPr/>
      </dsp:nvSpPr>
      <dsp:spPr>
        <a:xfrm>
          <a:off x="4526" y="0"/>
          <a:ext cx="1059576" cy="413734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dirty="0">
              <a:solidFill>
                <a:srgbClr val="30397C"/>
              </a:solidFill>
              <a:latin typeface="Century Gothic" panose="020B0502020202020204" pitchFamily="34" charset="0"/>
            </a:rPr>
            <a:t>Listen and understand objections</a:t>
          </a:r>
          <a:endParaRPr lang="en-US" sz="1000" b="1" kern="1200" dirty="0">
            <a:solidFill>
              <a:srgbClr val="30397C"/>
            </a:solidFill>
            <a:latin typeface="Century Gothic" panose="020B0502020202020204" pitchFamily="34" charset="0"/>
          </a:endParaRPr>
        </a:p>
      </dsp:txBody>
      <dsp:txXfrm>
        <a:off x="4526" y="1654938"/>
        <a:ext cx="1059576" cy="1654938"/>
      </dsp:txXfrm>
    </dsp:sp>
    <dsp:sp modelId="{70D54431-25ED-408D-9CE9-9D2B37A3AFFC}">
      <dsp:nvSpPr>
        <dsp:cNvPr id="0" name=""/>
        <dsp:cNvSpPr/>
      </dsp:nvSpPr>
      <dsp:spPr>
        <a:xfrm>
          <a:off x="36314" y="248240"/>
          <a:ext cx="996001" cy="1377736"/>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A7F1976-B7CE-4EED-B2AA-1040730647AE}">
      <dsp:nvSpPr>
        <dsp:cNvPr id="0" name=""/>
        <dsp:cNvSpPr/>
      </dsp:nvSpPr>
      <dsp:spPr>
        <a:xfrm>
          <a:off x="1095890" y="0"/>
          <a:ext cx="1059576" cy="4137346"/>
        </a:xfrm>
        <a:prstGeom prst="roundRect">
          <a:avLst>
            <a:gd name="adj" fmla="val 10000"/>
          </a:avLst>
        </a:prstGeom>
        <a:gradFill rotWithShape="0">
          <a:gsLst>
            <a:gs pos="0">
              <a:schemeClr val="accent5">
                <a:hueOff val="-1350239"/>
                <a:satOff val="-92"/>
                <a:lumOff val="218"/>
                <a:alphaOff val="0"/>
                <a:lumMod val="110000"/>
                <a:satMod val="105000"/>
                <a:tint val="67000"/>
              </a:schemeClr>
            </a:gs>
            <a:gs pos="50000">
              <a:schemeClr val="accent5">
                <a:hueOff val="-1350239"/>
                <a:satOff val="-92"/>
                <a:lumOff val="218"/>
                <a:alphaOff val="0"/>
                <a:lumMod val="105000"/>
                <a:satMod val="103000"/>
                <a:tint val="73000"/>
              </a:schemeClr>
            </a:gs>
            <a:gs pos="100000">
              <a:schemeClr val="accent5">
                <a:hueOff val="-1350239"/>
                <a:satOff val="-92"/>
                <a:lumOff val="21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Focus on the "what" and let go of the "how”"</a:t>
          </a:r>
          <a:endParaRPr lang="en-US" sz="1000" b="1" kern="1200" dirty="0">
            <a:solidFill>
              <a:srgbClr val="30397C"/>
            </a:solidFill>
            <a:latin typeface="Century Gothic" panose="020B0502020202020204" pitchFamily="34" charset="0"/>
          </a:endParaRPr>
        </a:p>
      </dsp:txBody>
      <dsp:txXfrm>
        <a:off x="1095890" y="1654938"/>
        <a:ext cx="1059576" cy="1654938"/>
      </dsp:txXfrm>
    </dsp:sp>
    <dsp:sp modelId="{B85EE66D-DECB-4D40-B1E2-ABDD1AAA7D9E}">
      <dsp:nvSpPr>
        <dsp:cNvPr id="0" name=""/>
        <dsp:cNvSpPr/>
      </dsp:nvSpPr>
      <dsp:spPr>
        <a:xfrm>
          <a:off x="1127677" y="248240"/>
          <a:ext cx="996001" cy="1377736"/>
        </a:xfrm>
        <a:prstGeom prst="ellipse">
          <a:avLst/>
        </a:prstGeom>
        <a:solidFill>
          <a:schemeClr val="accent5">
            <a:tint val="50000"/>
            <a:hueOff val="-1327189"/>
            <a:satOff val="303"/>
            <a:lumOff val="59"/>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40FDA5C-F381-43B6-8B2C-371D9BB5624B}">
      <dsp:nvSpPr>
        <dsp:cNvPr id="0" name=""/>
        <dsp:cNvSpPr/>
      </dsp:nvSpPr>
      <dsp:spPr>
        <a:xfrm>
          <a:off x="2187254" y="0"/>
          <a:ext cx="1059576" cy="4137346"/>
        </a:xfrm>
        <a:prstGeom prst="roundRect">
          <a:avLst>
            <a:gd name="adj" fmla="val 10000"/>
          </a:avLst>
        </a:prstGeom>
        <a:gradFill rotWithShape="0">
          <a:gsLst>
            <a:gs pos="0">
              <a:schemeClr val="accent5">
                <a:hueOff val="-2700478"/>
                <a:satOff val="-184"/>
                <a:lumOff val="436"/>
                <a:alphaOff val="0"/>
                <a:lumMod val="110000"/>
                <a:satMod val="105000"/>
                <a:tint val="67000"/>
              </a:schemeClr>
            </a:gs>
            <a:gs pos="50000">
              <a:schemeClr val="accent5">
                <a:hueOff val="-2700478"/>
                <a:satOff val="-184"/>
                <a:lumOff val="436"/>
                <a:alphaOff val="0"/>
                <a:lumMod val="105000"/>
                <a:satMod val="103000"/>
                <a:tint val="73000"/>
              </a:schemeClr>
            </a:gs>
            <a:gs pos="100000">
              <a:schemeClr val="accent5">
                <a:hueOff val="-2700478"/>
                <a:satOff val="-184"/>
                <a:lumOff val="43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Remove barriers</a:t>
          </a:r>
          <a:endParaRPr lang="en-US" sz="1000" b="1" kern="1200" dirty="0">
            <a:solidFill>
              <a:srgbClr val="30397C"/>
            </a:solidFill>
            <a:latin typeface="Century Gothic" panose="020B0502020202020204" pitchFamily="34" charset="0"/>
          </a:endParaRPr>
        </a:p>
      </dsp:txBody>
      <dsp:txXfrm>
        <a:off x="2187254" y="1654938"/>
        <a:ext cx="1059576" cy="1654938"/>
      </dsp:txXfrm>
    </dsp:sp>
    <dsp:sp modelId="{4F81F798-408A-46C3-A5B2-F01BFB52A971}">
      <dsp:nvSpPr>
        <dsp:cNvPr id="0" name=""/>
        <dsp:cNvSpPr/>
      </dsp:nvSpPr>
      <dsp:spPr>
        <a:xfrm>
          <a:off x="2219041" y="248240"/>
          <a:ext cx="996001" cy="1377736"/>
        </a:xfrm>
        <a:prstGeom prst="ellipse">
          <a:avLst/>
        </a:prstGeom>
        <a:solidFill>
          <a:schemeClr val="accent5">
            <a:tint val="50000"/>
            <a:hueOff val="-2654377"/>
            <a:satOff val="606"/>
            <a:lumOff val="118"/>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4F4AEB0-BF3D-4150-9FE1-1451D8458B9E}">
      <dsp:nvSpPr>
        <dsp:cNvPr id="0" name=""/>
        <dsp:cNvSpPr/>
      </dsp:nvSpPr>
      <dsp:spPr>
        <a:xfrm>
          <a:off x="3278618" y="0"/>
          <a:ext cx="1059576" cy="4137346"/>
        </a:xfrm>
        <a:prstGeom prst="roundRect">
          <a:avLst>
            <a:gd name="adj" fmla="val 10000"/>
          </a:avLst>
        </a:prstGeom>
        <a:gradFill rotWithShape="0">
          <a:gsLst>
            <a:gs pos="0">
              <a:schemeClr val="accent5">
                <a:hueOff val="-4050717"/>
                <a:satOff val="-275"/>
                <a:lumOff val="654"/>
                <a:alphaOff val="0"/>
                <a:lumMod val="110000"/>
                <a:satMod val="105000"/>
                <a:tint val="67000"/>
              </a:schemeClr>
            </a:gs>
            <a:gs pos="50000">
              <a:schemeClr val="accent5">
                <a:hueOff val="-4050717"/>
                <a:satOff val="-275"/>
                <a:lumOff val="654"/>
                <a:alphaOff val="0"/>
                <a:lumMod val="105000"/>
                <a:satMod val="103000"/>
                <a:tint val="73000"/>
              </a:schemeClr>
            </a:gs>
            <a:gs pos="100000">
              <a:schemeClr val="accent5">
                <a:hueOff val="-4050717"/>
                <a:satOff val="-275"/>
                <a:lumOff val="65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Provide simple, clear choices and consequences</a:t>
          </a:r>
          <a:endParaRPr lang="en-US" sz="1000" b="1" kern="1200" dirty="0">
            <a:solidFill>
              <a:srgbClr val="30397C"/>
            </a:solidFill>
            <a:latin typeface="Century Gothic" panose="020B0502020202020204" pitchFamily="34" charset="0"/>
          </a:endParaRPr>
        </a:p>
      </dsp:txBody>
      <dsp:txXfrm>
        <a:off x="3278618" y="1654938"/>
        <a:ext cx="1059576" cy="1654938"/>
      </dsp:txXfrm>
    </dsp:sp>
    <dsp:sp modelId="{E865EE1A-E78A-48C4-A6E5-7919216CA198}">
      <dsp:nvSpPr>
        <dsp:cNvPr id="0" name=""/>
        <dsp:cNvSpPr/>
      </dsp:nvSpPr>
      <dsp:spPr>
        <a:xfrm>
          <a:off x="3310405" y="248240"/>
          <a:ext cx="996001" cy="1377736"/>
        </a:xfrm>
        <a:prstGeom prst="ellipse">
          <a:avLst/>
        </a:prstGeom>
        <a:solidFill>
          <a:schemeClr val="accent5">
            <a:tint val="50000"/>
            <a:hueOff val="-3981566"/>
            <a:satOff val="909"/>
            <a:lumOff val="177"/>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ABBC37E-FDF1-488C-8DB7-568CC8EF2CC9}">
      <dsp:nvSpPr>
        <dsp:cNvPr id="0" name=""/>
        <dsp:cNvSpPr/>
      </dsp:nvSpPr>
      <dsp:spPr>
        <a:xfrm>
          <a:off x="4369982" y="0"/>
          <a:ext cx="1059576" cy="4137346"/>
        </a:xfrm>
        <a:prstGeom prst="roundRect">
          <a:avLst>
            <a:gd name="adj" fmla="val 10000"/>
          </a:avLst>
        </a:prstGeom>
        <a:gradFill rotWithShape="0">
          <a:gsLst>
            <a:gs pos="0">
              <a:schemeClr val="accent5">
                <a:hueOff val="-5400955"/>
                <a:satOff val="-367"/>
                <a:lumOff val="872"/>
                <a:alphaOff val="0"/>
                <a:lumMod val="110000"/>
                <a:satMod val="105000"/>
                <a:tint val="67000"/>
              </a:schemeClr>
            </a:gs>
            <a:gs pos="50000">
              <a:schemeClr val="accent5">
                <a:hueOff val="-5400955"/>
                <a:satOff val="-367"/>
                <a:lumOff val="872"/>
                <a:alphaOff val="0"/>
                <a:lumMod val="105000"/>
                <a:satMod val="103000"/>
                <a:tint val="73000"/>
              </a:schemeClr>
            </a:gs>
            <a:gs pos="100000">
              <a:schemeClr val="accent5">
                <a:hueOff val="-5400955"/>
                <a:satOff val="-367"/>
                <a:lumOff val="87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Create hope</a:t>
          </a:r>
          <a:endParaRPr lang="en-US" sz="1000" b="1" kern="1200" dirty="0">
            <a:solidFill>
              <a:srgbClr val="30397C"/>
            </a:solidFill>
            <a:latin typeface="Century Gothic" panose="020B0502020202020204" pitchFamily="34" charset="0"/>
          </a:endParaRPr>
        </a:p>
      </dsp:txBody>
      <dsp:txXfrm>
        <a:off x="4369982" y="1654938"/>
        <a:ext cx="1059576" cy="1654938"/>
      </dsp:txXfrm>
    </dsp:sp>
    <dsp:sp modelId="{75C540A4-DC9D-463B-8814-F4A5EDC74A6C}">
      <dsp:nvSpPr>
        <dsp:cNvPr id="0" name=""/>
        <dsp:cNvSpPr/>
      </dsp:nvSpPr>
      <dsp:spPr>
        <a:xfrm>
          <a:off x="4401769" y="248240"/>
          <a:ext cx="996001" cy="1377736"/>
        </a:xfrm>
        <a:prstGeom prst="ellipse">
          <a:avLst/>
        </a:prstGeom>
        <a:solidFill>
          <a:schemeClr val="accent5">
            <a:tint val="50000"/>
            <a:hueOff val="-5308755"/>
            <a:satOff val="1212"/>
            <a:lumOff val="236"/>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90F153E-22DC-443B-9898-8DCE9979003A}">
      <dsp:nvSpPr>
        <dsp:cNvPr id="0" name=""/>
        <dsp:cNvSpPr/>
      </dsp:nvSpPr>
      <dsp:spPr>
        <a:xfrm>
          <a:off x="5461346" y="0"/>
          <a:ext cx="1059576" cy="4137346"/>
        </a:xfrm>
        <a:prstGeom prst="roundRect">
          <a:avLst>
            <a:gd name="adj" fmla="val 10000"/>
          </a:avLst>
        </a:prstGeom>
        <a:gradFill rotWithShape="0">
          <a:gsLst>
            <a:gs pos="0">
              <a:schemeClr val="accent5">
                <a:hueOff val="-6751195"/>
                <a:satOff val="-459"/>
                <a:lumOff val="1089"/>
                <a:alphaOff val="0"/>
                <a:lumMod val="110000"/>
                <a:satMod val="105000"/>
                <a:tint val="67000"/>
              </a:schemeClr>
            </a:gs>
            <a:gs pos="50000">
              <a:schemeClr val="accent5">
                <a:hueOff val="-6751195"/>
                <a:satOff val="-459"/>
                <a:lumOff val="1089"/>
                <a:alphaOff val="0"/>
                <a:lumMod val="105000"/>
                <a:satMod val="103000"/>
                <a:tint val="73000"/>
              </a:schemeClr>
            </a:gs>
            <a:gs pos="100000">
              <a:schemeClr val="accent5">
                <a:hueOff val="-6751195"/>
                <a:satOff val="-459"/>
                <a:lumOff val="108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Show the benefits in a real and tangible way</a:t>
          </a:r>
          <a:endParaRPr lang="en-US" sz="1000" b="1" kern="1200" dirty="0">
            <a:solidFill>
              <a:srgbClr val="30397C"/>
            </a:solidFill>
            <a:latin typeface="Century Gothic" panose="020B0502020202020204" pitchFamily="34" charset="0"/>
          </a:endParaRPr>
        </a:p>
      </dsp:txBody>
      <dsp:txXfrm>
        <a:off x="5461346" y="1654938"/>
        <a:ext cx="1059576" cy="1654938"/>
      </dsp:txXfrm>
    </dsp:sp>
    <dsp:sp modelId="{983E11FE-714F-4BF3-B2C0-670B9D9EE837}">
      <dsp:nvSpPr>
        <dsp:cNvPr id="0" name=""/>
        <dsp:cNvSpPr/>
      </dsp:nvSpPr>
      <dsp:spPr>
        <a:xfrm>
          <a:off x="5493133" y="248240"/>
          <a:ext cx="996001" cy="1377736"/>
        </a:xfrm>
        <a:prstGeom prst="ellipse">
          <a:avLst/>
        </a:prstGeom>
        <a:solidFill>
          <a:schemeClr val="accent5">
            <a:tint val="50000"/>
            <a:hueOff val="-6635944"/>
            <a:satOff val="1515"/>
            <a:lumOff val="294"/>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BF00DEC-2F75-40F5-BB69-2EED620C02BA}">
      <dsp:nvSpPr>
        <dsp:cNvPr id="0" name=""/>
        <dsp:cNvSpPr/>
      </dsp:nvSpPr>
      <dsp:spPr>
        <a:xfrm>
          <a:off x="6552710" y="0"/>
          <a:ext cx="1059576" cy="4137346"/>
        </a:xfrm>
        <a:prstGeom prst="roundRect">
          <a:avLst>
            <a:gd name="adj" fmla="val 10000"/>
          </a:avLst>
        </a:prstGeom>
        <a:gradFill rotWithShape="0">
          <a:gsLst>
            <a:gs pos="0">
              <a:schemeClr val="accent5">
                <a:hueOff val="-8101434"/>
                <a:satOff val="-551"/>
                <a:lumOff val="1307"/>
                <a:alphaOff val="0"/>
                <a:lumMod val="110000"/>
                <a:satMod val="105000"/>
                <a:tint val="67000"/>
              </a:schemeClr>
            </a:gs>
            <a:gs pos="50000">
              <a:schemeClr val="accent5">
                <a:hueOff val="-8101434"/>
                <a:satOff val="-551"/>
                <a:lumOff val="1307"/>
                <a:alphaOff val="0"/>
                <a:lumMod val="105000"/>
                <a:satMod val="103000"/>
                <a:tint val="73000"/>
              </a:schemeClr>
            </a:gs>
            <a:gs pos="100000">
              <a:schemeClr val="accent5">
                <a:hueOff val="-8101434"/>
                <a:satOff val="-551"/>
                <a:lumOff val="13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Make a personal appeal</a:t>
          </a:r>
          <a:endParaRPr lang="en-US" sz="1000" b="1" kern="1200" dirty="0">
            <a:solidFill>
              <a:srgbClr val="30397C"/>
            </a:solidFill>
            <a:latin typeface="Century Gothic" panose="020B0502020202020204" pitchFamily="34" charset="0"/>
          </a:endParaRPr>
        </a:p>
      </dsp:txBody>
      <dsp:txXfrm>
        <a:off x="6552710" y="1654938"/>
        <a:ext cx="1059576" cy="1654938"/>
      </dsp:txXfrm>
    </dsp:sp>
    <dsp:sp modelId="{66D68983-42D2-4580-8173-B62BBB190D73}">
      <dsp:nvSpPr>
        <dsp:cNvPr id="0" name=""/>
        <dsp:cNvSpPr/>
      </dsp:nvSpPr>
      <dsp:spPr>
        <a:xfrm>
          <a:off x="6584497" y="248240"/>
          <a:ext cx="996001" cy="1377736"/>
        </a:xfrm>
        <a:prstGeom prst="ellipse">
          <a:avLst/>
        </a:prstGeom>
        <a:solidFill>
          <a:schemeClr val="accent5">
            <a:tint val="50000"/>
            <a:hueOff val="-7963132"/>
            <a:satOff val="1818"/>
            <a:lumOff val="353"/>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0D7A48A-E75F-4E0F-9514-3C8D80D4FC26}">
      <dsp:nvSpPr>
        <dsp:cNvPr id="0" name=""/>
        <dsp:cNvSpPr/>
      </dsp:nvSpPr>
      <dsp:spPr>
        <a:xfrm>
          <a:off x="7644073" y="0"/>
          <a:ext cx="1059576" cy="4137346"/>
        </a:xfrm>
        <a:prstGeom prst="roundRect">
          <a:avLst>
            <a:gd name="adj" fmla="val 10000"/>
          </a:avLst>
        </a:prstGeom>
        <a:gradFill rotWithShape="0">
          <a:gsLst>
            <a:gs pos="0">
              <a:schemeClr val="accent5">
                <a:hueOff val="-9451672"/>
                <a:satOff val="-642"/>
                <a:lumOff val="1525"/>
                <a:alphaOff val="0"/>
                <a:lumMod val="110000"/>
                <a:satMod val="105000"/>
                <a:tint val="67000"/>
              </a:schemeClr>
            </a:gs>
            <a:gs pos="50000">
              <a:schemeClr val="accent5">
                <a:hueOff val="-9451672"/>
                <a:satOff val="-642"/>
                <a:lumOff val="1525"/>
                <a:alphaOff val="0"/>
                <a:lumMod val="105000"/>
                <a:satMod val="103000"/>
                <a:tint val="73000"/>
              </a:schemeClr>
            </a:gs>
            <a:gs pos="100000">
              <a:schemeClr val="accent5">
                <a:hueOff val="-9451672"/>
                <a:satOff val="-642"/>
                <a:lumOff val="152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Convert the strongest dissenters</a:t>
          </a:r>
          <a:endParaRPr lang="en-US" sz="1000" b="1" kern="1200" dirty="0">
            <a:solidFill>
              <a:srgbClr val="30397C"/>
            </a:solidFill>
            <a:latin typeface="Century Gothic" panose="020B0502020202020204" pitchFamily="34" charset="0"/>
          </a:endParaRPr>
        </a:p>
      </dsp:txBody>
      <dsp:txXfrm>
        <a:off x="7644073" y="1654938"/>
        <a:ext cx="1059576" cy="1654938"/>
      </dsp:txXfrm>
    </dsp:sp>
    <dsp:sp modelId="{0A3420C3-5A55-4374-AAA9-F3E97B95E6C6}">
      <dsp:nvSpPr>
        <dsp:cNvPr id="0" name=""/>
        <dsp:cNvSpPr/>
      </dsp:nvSpPr>
      <dsp:spPr>
        <a:xfrm>
          <a:off x="7675861" y="248240"/>
          <a:ext cx="996001" cy="1377736"/>
        </a:xfrm>
        <a:prstGeom prst="ellipse">
          <a:avLst/>
        </a:prstGeom>
        <a:solidFill>
          <a:schemeClr val="accent5">
            <a:tint val="50000"/>
            <a:hueOff val="-9290321"/>
            <a:satOff val="2121"/>
            <a:lumOff val="412"/>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DDA2D18-7670-484F-BB70-D3F1574837A3}">
      <dsp:nvSpPr>
        <dsp:cNvPr id="0" name=""/>
        <dsp:cNvSpPr/>
      </dsp:nvSpPr>
      <dsp:spPr>
        <a:xfrm>
          <a:off x="8735437" y="0"/>
          <a:ext cx="1059576" cy="4137346"/>
        </a:xfrm>
        <a:prstGeom prst="roundRect">
          <a:avLst>
            <a:gd name="adj" fmla="val 10000"/>
          </a:avLst>
        </a:prstGeom>
        <a:gradFill rotWithShape="0">
          <a:gsLst>
            <a:gs pos="0">
              <a:schemeClr val="accent5">
                <a:hueOff val="-10801911"/>
                <a:satOff val="-734"/>
                <a:lumOff val="1743"/>
                <a:alphaOff val="0"/>
                <a:lumMod val="110000"/>
                <a:satMod val="105000"/>
                <a:tint val="67000"/>
              </a:schemeClr>
            </a:gs>
            <a:gs pos="50000">
              <a:schemeClr val="accent5">
                <a:hueOff val="-10801911"/>
                <a:satOff val="-734"/>
                <a:lumOff val="1743"/>
                <a:alphaOff val="0"/>
                <a:lumMod val="105000"/>
                <a:satMod val="103000"/>
                <a:tint val="73000"/>
              </a:schemeClr>
            </a:gs>
            <a:gs pos="100000">
              <a:schemeClr val="accent5">
                <a:hueOff val="-10801911"/>
                <a:satOff val="-734"/>
                <a:lumOff val="17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Demonstrate consequences</a:t>
          </a:r>
          <a:endParaRPr lang="en-US" sz="1000" b="1" kern="1200" dirty="0">
            <a:solidFill>
              <a:srgbClr val="30397C"/>
            </a:solidFill>
            <a:latin typeface="Century Gothic" panose="020B0502020202020204" pitchFamily="34" charset="0"/>
          </a:endParaRPr>
        </a:p>
      </dsp:txBody>
      <dsp:txXfrm>
        <a:off x="8735437" y="1654938"/>
        <a:ext cx="1059576" cy="1654938"/>
      </dsp:txXfrm>
    </dsp:sp>
    <dsp:sp modelId="{49AC693C-4854-45C3-8499-2DC48E88CB29}">
      <dsp:nvSpPr>
        <dsp:cNvPr id="0" name=""/>
        <dsp:cNvSpPr/>
      </dsp:nvSpPr>
      <dsp:spPr>
        <a:xfrm>
          <a:off x="8767225" y="248240"/>
          <a:ext cx="996001" cy="1377736"/>
        </a:xfrm>
        <a:prstGeom prst="ellipse">
          <a:avLst/>
        </a:prstGeom>
        <a:solidFill>
          <a:schemeClr val="accent5">
            <a:tint val="50000"/>
            <a:hueOff val="-10617510"/>
            <a:satOff val="2424"/>
            <a:lumOff val="471"/>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522E29C-A037-434B-9BE7-000444352E88}">
      <dsp:nvSpPr>
        <dsp:cNvPr id="0" name=""/>
        <dsp:cNvSpPr/>
      </dsp:nvSpPr>
      <dsp:spPr>
        <a:xfrm>
          <a:off x="9826801" y="0"/>
          <a:ext cx="1059576" cy="4137346"/>
        </a:xfrm>
        <a:prstGeom prst="roundRect">
          <a:avLst>
            <a:gd name="adj" fmla="val 10000"/>
          </a:avLst>
        </a:prstGeom>
        <a:gradFill rotWithShape="0">
          <a:gsLst>
            <a:gs pos="0">
              <a:schemeClr val="accent5">
                <a:hueOff val="-12152150"/>
                <a:satOff val="-826"/>
                <a:lumOff val="1961"/>
                <a:alphaOff val="0"/>
                <a:lumMod val="110000"/>
                <a:satMod val="105000"/>
                <a:tint val="67000"/>
              </a:schemeClr>
            </a:gs>
            <a:gs pos="50000">
              <a:schemeClr val="accent5">
                <a:hueOff val="-12152150"/>
                <a:satOff val="-826"/>
                <a:lumOff val="1961"/>
                <a:alphaOff val="0"/>
                <a:lumMod val="105000"/>
                <a:satMod val="103000"/>
                <a:tint val="73000"/>
              </a:schemeClr>
            </a:gs>
            <a:gs pos="100000">
              <a:schemeClr val="accent5">
                <a:hueOff val="-12152150"/>
                <a:satOff val="-826"/>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Provide incentives</a:t>
          </a:r>
          <a:endParaRPr lang="en-US" sz="1000" b="1" kern="1200" dirty="0">
            <a:solidFill>
              <a:srgbClr val="30397C"/>
            </a:solidFill>
            <a:latin typeface="Century Gothic" panose="020B0502020202020204" pitchFamily="34" charset="0"/>
          </a:endParaRPr>
        </a:p>
      </dsp:txBody>
      <dsp:txXfrm>
        <a:off x="9826801" y="1654938"/>
        <a:ext cx="1059576" cy="1654938"/>
      </dsp:txXfrm>
    </dsp:sp>
    <dsp:sp modelId="{CD2559ED-12EB-4968-844A-45A56DB02372}">
      <dsp:nvSpPr>
        <dsp:cNvPr id="0" name=""/>
        <dsp:cNvSpPr/>
      </dsp:nvSpPr>
      <dsp:spPr>
        <a:xfrm>
          <a:off x="9858588" y="248240"/>
          <a:ext cx="996001" cy="1377736"/>
        </a:xfrm>
        <a:prstGeom prst="ellipse">
          <a:avLst/>
        </a:prstGeom>
        <a:solidFill>
          <a:schemeClr val="accent5">
            <a:tint val="50000"/>
            <a:hueOff val="-11944698"/>
            <a:satOff val="2727"/>
            <a:lumOff val="530"/>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C9F050E-B15F-4E89-A594-BA80F4FEE6C8}">
      <dsp:nvSpPr>
        <dsp:cNvPr id="0" name=""/>
        <dsp:cNvSpPr/>
      </dsp:nvSpPr>
      <dsp:spPr>
        <a:xfrm>
          <a:off x="435636" y="3309876"/>
          <a:ext cx="10019632" cy="620601"/>
        </a:xfrm>
        <a:prstGeom prst="leftRightArrow">
          <a:avLst/>
        </a:prstGeom>
        <a:gradFill rotWithShape="0">
          <a:gsLst>
            <a:gs pos="0">
              <a:schemeClr val="accent5">
                <a:tint val="40000"/>
                <a:hueOff val="0"/>
                <a:satOff val="0"/>
                <a:lumOff val="0"/>
                <a:alphaOff val="0"/>
                <a:lumMod val="110000"/>
                <a:satMod val="105000"/>
                <a:tint val="67000"/>
              </a:schemeClr>
            </a:gs>
            <a:gs pos="50000">
              <a:schemeClr val="accent5">
                <a:tint val="40000"/>
                <a:hueOff val="0"/>
                <a:satOff val="0"/>
                <a:lumOff val="0"/>
                <a:alphaOff val="0"/>
                <a:lumMod val="105000"/>
                <a:satMod val="103000"/>
                <a:tint val="73000"/>
              </a:schemeClr>
            </a:gs>
            <a:gs pos="100000">
              <a:schemeClr val="accent5">
                <a:tint val="40000"/>
                <a:hueOff val="0"/>
                <a:satOff val="0"/>
                <a:lumOff val="0"/>
                <a:alphaOff val="0"/>
                <a:lumMod val="105000"/>
                <a:satMod val="109000"/>
                <a:tint val="81000"/>
              </a:schemeClr>
            </a:gs>
          </a:gsLst>
          <a:lin ang="5400000" scaled="0"/>
        </a:gradFill>
        <a:ln w="1270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2252F-1D9D-4F3B-9EA2-33DE7D0779FE}">
      <dsp:nvSpPr>
        <dsp:cNvPr id="0" name=""/>
        <dsp:cNvSpPr/>
      </dsp:nvSpPr>
      <dsp:spPr>
        <a:xfrm>
          <a:off x="4526" y="0"/>
          <a:ext cx="1059576" cy="413734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Listen and understand objections</a:t>
          </a:r>
          <a:endParaRPr lang="en-US" sz="1000" b="1" kern="1200" dirty="0">
            <a:solidFill>
              <a:srgbClr val="30397C"/>
            </a:solidFill>
            <a:latin typeface="Century Gothic" panose="020B0502020202020204" pitchFamily="34" charset="0"/>
          </a:endParaRPr>
        </a:p>
      </dsp:txBody>
      <dsp:txXfrm>
        <a:off x="4526" y="1654938"/>
        <a:ext cx="1059576" cy="1654938"/>
      </dsp:txXfrm>
    </dsp:sp>
    <dsp:sp modelId="{70D54431-25ED-408D-9CE9-9D2B37A3AFFC}">
      <dsp:nvSpPr>
        <dsp:cNvPr id="0" name=""/>
        <dsp:cNvSpPr/>
      </dsp:nvSpPr>
      <dsp:spPr>
        <a:xfrm>
          <a:off x="36314" y="248240"/>
          <a:ext cx="996001" cy="1377736"/>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A7F1976-B7CE-4EED-B2AA-1040730647AE}">
      <dsp:nvSpPr>
        <dsp:cNvPr id="0" name=""/>
        <dsp:cNvSpPr/>
      </dsp:nvSpPr>
      <dsp:spPr>
        <a:xfrm>
          <a:off x="1095890" y="0"/>
          <a:ext cx="1059576" cy="4137346"/>
        </a:xfrm>
        <a:prstGeom prst="roundRect">
          <a:avLst>
            <a:gd name="adj" fmla="val 10000"/>
          </a:avLst>
        </a:prstGeom>
        <a:gradFill rotWithShape="0">
          <a:gsLst>
            <a:gs pos="0">
              <a:schemeClr val="accent5">
                <a:hueOff val="-1350239"/>
                <a:satOff val="-92"/>
                <a:lumOff val="218"/>
                <a:alphaOff val="0"/>
                <a:lumMod val="110000"/>
                <a:satMod val="105000"/>
                <a:tint val="67000"/>
              </a:schemeClr>
            </a:gs>
            <a:gs pos="50000">
              <a:schemeClr val="accent5">
                <a:hueOff val="-1350239"/>
                <a:satOff val="-92"/>
                <a:lumOff val="218"/>
                <a:alphaOff val="0"/>
                <a:lumMod val="105000"/>
                <a:satMod val="103000"/>
                <a:tint val="73000"/>
              </a:schemeClr>
            </a:gs>
            <a:gs pos="100000">
              <a:schemeClr val="accent5">
                <a:hueOff val="-1350239"/>
                <a:satOff val="-92"/>
                <a:lumOff val="21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Focus on the "what" and let go of the "how”"</a:t>
          </a:r>
          <a:endParaRPr lang="en-US" sz="1000" b="1" kern="1200" dirty="0">
            <a:solidFill>
              <a:srgbClr val="30397C"/>
            </a:solidFill>
            <a:latin typeface="Century Gothic" panose="020B0502020202020204" pitchFamily="34" charset="0"/>
          </a:endParaRPr>
        </a:p>
      </dsp:txBody>
      <dsp:txXfrm>
        <a:off x="1095890" y="1654938"/>
        <a:ext cx="1059576" cy="1654938"/>
      </dsp:txXfrm>
    </dsp:sp>
    <dsp:sp modelId="{B85EE66D-DECB-4D40-B1E2-ABDD1AAA7D9E}">
      <dsp:nvSpPr>
        <dsp:cNvPr id="0" name=""/>
        <dsp:cNvSpPr/>
      </dsp:nvSpPr>
      <dsp:spPr>
        <a:xfrm>
          <a:off x="1127677" y="248240"/>
          <a:ext cx="996001" cy="1377736"/>
        </a:xfrm>
        <a:prstGeom prst="ellipse">
          <a:avLst/>
        </a:prstGeom>
        <a:solidFill>
          <a:schemeClr val="accent5">
            <a:tint val="50000"/>
            <a:hueOff val="-1327189"/>
            <a:satOff val="303"/>
            <a:lumOff val="59"/>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40FDA5C-F381-43B6-8B2C-371D9BB5624B}">
      <dsp:nvSpPr>
        <dsp:cNvPr id="0" name=""/>
        <dsp:cNvSpPr/>
      </dsp:nvSpPr>
      <dsp:spPr>
        <a:xfrm>
          <a:off x="2187254" y="0"/>
          <a:ext cx="1059576" cy="4137346"/>
        </a:xfrm>
        <a:prstGeom prst="roundRect">
          <a:avLst>
            <a:gd name="adj" fmla="val 10000"/>
          </a:avLst>
        </a:prstGeom>
        <a:gradFill rotWithShape="0">
          <a:gsLst>
            <a:gs pos="0">
              <a:schemeClr val="accent5">
                <a:hueOff val="-2700478"/>
                <a:satOff val="-184"/>
                <a:lumOff val="436"/>
                <a:alphaOff val="0"/>
                <a:lumMod val="110000"/>
                <a:satMod val="105000"/>
                <a:tint val="67000"/>
              </a:schemeClr>
            </a:gs>
            <a:gs pos="50000">
              <a:schemeClr val="accent5">
                <a:hueOff val="-2700478"/>
                <a:satOff val="-184"/>
                <a:lumOff val="436"/>
                <a:alphaOff val="0"/>
                <a:lumMod val="105000"/>
                <a:satMod val="103000"/>
                <a:tint val="73000"/>
              </a:schemeClr>
            </a:gs>
            <a:gs pos="100000">
              <a:schemeClr val="accent5">
                <a:hueOff val="-2700478"/>
                <a:satOff val="-184"/>
                <a:lumOff val="43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Remove barriers</a:t>
          </a:r>
          <a:endParaRPr lang="en-US" sz="1000" b="1" kern="1200" dirty="0">
            <a:solidFill>
              <a:srgbClr val="30397C"/>
            </a:solidFill>
            <a:latin typeface="Century Gothic" panose="020B0502020202020204" pitchFamily="34" charset="0"/>
          </a:endParaRPr>
        </a:p>
      </dsp:txBody>
      <dsp:txXfrm>
        <a:off x="2187254" y="1654938"/>
        <a:ext cx="1059576" cy="1654938"/>
      </dsp:txXfrm>
    </dsp:sp>
    <dsp:sp modelId="{4F81F798-408A-46C3-A5B2-F01BFB52A971}">
      <dsp:nvSpPr>
        <dsp:cNvPr id="0" name=""/>
        <dsp:cNvSpPr/>
      </dsp:nvSpPr>
      <dsp:spPr>
        <a:xfrm>
          <a:off x="2219041" y="248240"/>
          <a:ext cx="996001" cy="1377736"/>
        </a:xfrm>
        <a:prstGeom prst="ellipse">
          <a:avLst/>
        </a:prstGeom>
        <a:solidFill>
          <a:schemeClr val="accent5">
            <a:tint val="50000"/>
            <a:hueOff val="-2654377"/>
            <a:satOff val="606"/>
            <a:lumOff val="118"/>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4F4AEB0-BF3D-4150-9FE1-1451D8458B9E}">
      <dsp:nvSpPr>
        <dsp:cNvPr id="0" name=""/>
        <dsp:cNvSpPr/>
      </dsp:nvSpPr>
      <dsp:spPr>
        <a:xfrm>
          <a:off x="3278618" y="0"/>
          <a:ext cx="1059576" cy="4137346"/>
        </a:xfrm>
        <a:prstGeom prst="roundRect">
          <a:avLst>
            <a:gd name="adj" fmla="val 10000"/>
          </a:avLst>
        </a:prstGeom>
        <a:gradFill rotWithShape="0">
          <a:gsLst>
            <a:gs pos="0">
              <a:schemeClr val="accent5">
                <a:hueOff val="-4050717"/>
                <a:satOff val="-275"/>
                <a:lumOff val="654"/>
                <a:alphaOff val="0"/>
                <a:lumMod val="110000"/>
                <a:satMod val="105000"/>
                <a:tint val="67000"/>
              </a:schemeClr>
            </a:gs>
            <a:gs pos="50000">
              <a:schemeClr val="accent5">
                <a:hueOff val="-4050717"/>
                <a:satOff val="-275"/>
                <a:lumOff val="654"/>
                <a:alphaOff val="0"/>
                <a:lumMod val="105000"/>
                <a:satMod val="103000"/>
                <a:tint val="73000"/>
              </a:schemeClr>
            </a:gs>
            <a:gs pos="100000">
              <a:schemeClr val="accent5">
                <a:hueOff val="-4050717"/>
                <a:satOff val="-275"/>
                <a:lumOff val="65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Provide simple, clear choices and consequences</a:t>
          </a:r>
          <a:endParaRPr lang="en-US" sz="1000" b="1" kern="1200" dirty="0">
            <a:solidFill>
              <a:srgbClr val="30397C"/>
            </a:solidFill>
            <a:latin typeface="Century Gothic" panose="020B0502020202020204" pitchFamily="34" charset="0"/>
          </a:endParaRPr>
        </a:p>
      </dsp:txBody>
      <dsp:txXfrm>
        <a:off x="3278618" y="1654938"/>
        <a:ext cx="1059576" cy="1654938"/>
      </dsp:txXfrm>
    </dsp:sp>
    <dsp:sp modelId="{E865EE1A-E78A-48C4-A6E5-7919216CA198}">
      <dsp:nvSpPr>
        <dsp:cNvPr id="0" name=""/>
        <dsp:cNvSpPr/>
      </dsp:nvSpPr>
      <dsp:spPr>
        <a:xfrm>
          <a:off x="3310405" y="248240"/>
          <a:ext cx="996001" cy="1377736"/>
        </a:xfrm>
        <a:prstGeom prst="ellipse">
          <a:avLst/>
        </a:prstGeom>
        <a:solidFill>
          <a:schemeClr val="accent5">
            <a:tint val="50000"/>
            <a:hueOff val="-3981566"/>
            <a:satOff val="909"/>
            <a:lumOff val="177"/>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ABBC37E-FDF1-488C-8DB7-568CC8EF2CC9}">
      <dsp:nvSpPr>
        <dsp:cNvPr id="0" name=""/>
        <dsp:cNvSpPr/>
      </dsp:nvSpPr>
      <dsp:spPr>
        <a:xfrm>
          <a:off x="4369982" y="0"/>
          <a:ext cx="1059576" cy="4137346"/>
        </a:xfrm>
        <a:prstGeom prst="roundRect">
          <a:avLst>
            <a:gd name="adj" fmla="val 10000"/>
          </a:avLst>
        </a:prstGeom>
        <a:gradFill rotWithShape="0">
          <a:gsLst>
            <a:gs pos="0">
              <a:schemeClr val="accent5">
                <a:hueOff val="-5400955"/>
                <a:satOff val="-367"/>
                <a:lumOff val="872"/>
                <a:alphaOff val="0"/>
                <a:lumMod val="110000"/>
                <a:satMod val="105000"/>
                <a:tint val="67000"/>
              </a:schemeClr>
            </a:gs>
            <a:gs pos="50000">
              <a:schemeClr val="accent5">
                <a:hueOff val="-5400955"/>
                <a:satOff val="-367"/>
                <a:lumOff val="872"/>
                <a:alphaOff val="0"/>
                <a:lumMod val="105000"/>
                <a:satMod val="103000"/>
                <a:tint val="73000"/>
              </a:schemeClr>
            </a:gs>
            <a:gs pos="100000">
              <a:schemeClr val="accent5">
                <a:hueOff val="-5400955"/>
                <a:satOff val="-367"/>
                <a:lumOff val="87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Create hope</a:t>
          </a:r>
          <a:endParaRPr lang="en-US" sz="1000" b="1" kern="1200" dirty="0">
            <a:solidFill>
              <a:srgbClr val="30397C"/>
            </a:solidFill>
            <a:latin typeface="Century Gothic" panose="020B0502020202020204" pitchFamily="34" charset="0"/>
          </a:endParaRPr>
        </a:p>
      </dsp:txBody>
      <dsp:txXfrm>
        <a:off x="4369982" y="1654938"/>
        <a:ext cx="1059576" cy="1654938"/>
      </dsp:txXfrm>
    </dsp:sp>
    <dsp:sp modelId="{75C540A4-DC9D-463B-8814-F4A5EDC74A6C}">
      <dsp:nvSpPr>
        <dsp:cNvPr id="0" name=""/>
        <dsp:cNvSpPr/>
      </dsp:nvSpPr>
      <dsp:spPr>
        <a:xfrm>
          <a:off x="4401769" y="248240"/>
          <a:ext cx="996001" cy="1377736"/>
        </a:xfrm>
        <a:prstGeom prst="ellipse">
          <a:avLst/>
        </a:prstGeom>
        <a:solidFill>
          <a:schemeClr val="accent5">
            <a:tint val="50000"/>
            <a:hueOff val="-5308755"/>
            <a:satOff val="1212"/>
            <a:lumOff val="236"/>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90F153E-22DC-443B-9898-8DCE9979003A}">
      <dsp:nvSpPr>
        <dsp:cNvPr id="0" name=""/>
        <dsp:cNvSpPr/>
      </dsp:nvSpPr>
      <dsp:spPr>
        <a:xfrm>
          <a:off x="5461346" y="0"/>
          <a:ext cx="1059576" cy="4137346"/>
        </a:xfrm>
        <a:prstGeom prst="roundRect">
          <a:avLst>
            <a:gd name="adj" fmla="val 10000"/>
          </a:avLst>
        </a:prstGeom>
        <a:gradFill rotWithShape="0">
          <a:gsLst>
            <a:gs pos="0">
              <a:schemeClr val="accent5">
                <a:hueOff val="-6751195"/>
                <a:satOff val="-459"/>
                <a:lumOff val="1089"/>
                <a:alphaOff val="0"/>
                <a:lumMod val="110000"/>
                <a:satMod val="105000"/>
                <a:tint val="67000"/>
              </a:schemeClr>
            </a:gs>
            <a:gs pos="50000">
              <a:schemeClr val="accent5">
                <a:hueOff val="-6751195"/>
                <a:satOff val="-459"/>
                <a:lumOff val="1089"/>
                <a:alphaOff val="0"/>
                <a:lumMod val="105000"/>
                <a:satMod val="103000"/>
                <a:tint val="73000"/>
              </a:schemeClr>
            </a:gs>
            <a:gs pos="100000">
              <a:schemeClr val="accent5">
                <a:hueOff val="-6751195"/>
                <a:satOff val="-459"/>
                <a:lumOff val="108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Show the benefits in a real and tangible way</a:t>
          </a:r>
          <a:endParaRPr lang="en-US" sz="1000" b="1" kern="1200" dirty="0">
            <a:solidFill>
              <a:srgbClr val="30397C"/>
            </a:solidFill>
            <a:latin typeface="Century Gothic" panose="020B0502020202020204" pitchFamily="34" charset="0"/>
          </a:endParaRPr>
        </a:p>
      </dsp:txBody>
      <dsp:txXfrm>
        <a:off x="5461346" y="1654938"/>
        <a:ext cx="1059576" cy="1654938"/>
      </dsp:txXfrm>
    </dsp:sp>
    <dsp:sp modelId="{983E11FE-714F-4BF3-B2C0-670B9D9EE837}">
      <dsp:nvSpPr>
        <dsp:cNvPr id="0" name=""/>
        <dsp:cNvSpPr/>
      </dsp:nvSpPr>
      <dsp:spPr>
        <a:xfrm>
          <a:off x="5493133" y="248240"/>
          <a:ext cx="996001" cy="1377736"/>
        </a:xfrm>
        <a:prstGeom prst="ellipse">
          <a:avLst/>
        </a:prstGeom>
        <a:solidFill>
          <a:schemeClr val="accent5">
            <a:tint val="50000"/>
            <a:hueOff val="-6635944"/>
            <a:satOff val="1515"/>
            <a:lumOff val="294"/>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BF00DEC-2F75-40F5-BB69-2EED620C02BA}">
      <dsp:nvSpPr>
        <dsp:cNvPr id="0" name=""/>
        <dsp:cNvSpPr/>
      </dsp:nvSpPr>
      <dsp:spPr>
        <a:xfrm>
          <a:off x="6552710" y="0"/>
          <a:ext cx="1059576" cy="4137346"/>
        </a:xfrm>
        <a:prstGeom prst="roundRect">
          <a:avLst>
            <a:gd name="adj" fmla="val 10000"/>
          </a:avLst>
        </a:prstGeom>
        <a:gradFill rotWithShape="0">
          <a:gsLst>
            <a:gs pos="0">
              <a:schemeClr val="accent5">
                <a:hueOff val="-8101434"/>
                <a:satOff val="-551"/>
                <a:lumOff val="1307"/>
                <a:alphaOff val="0"/>
                <a:lumMod val="110000"/>
                <a:satMod val="105000"/>
                <a:tint val="67000"/>
              </a:schemeClr>
            </a:gs>
            <a:gs pos="50000">
              <a:schemeClr val="accent5">
                <a:hueOff val="-8101434"/>
                <a:satOff val="-551"/>
                <a:lumOff val="1307"/>
                <a:alphaOff val="0"/>
                <a:lumMod val="105000"/>
                <a:satMod val="103000"/>
                <a:tint val="73000"/>
              </a:schemeClr>
            </a:gs>
            <a:gs pos="100000">
              <a:schemeClr val="accent5">
                <a:hueOff val="-8101434"/>
                <a:satOff val="-551"/>
                <a:lumOff val="13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Make a personal appeal</a:t>
          </a:r>
          <a:endParaRPr lang="en-US" sz="1000" b="1" kern="1200" dirty="0">
            <a:solidFill>
              <a:srgbClr val="30397C"/>
            </a:solidFill>
            <a:latin typeface="Century Gothic" panose="020B0502020202020204" pitchFamily="34" charset="0"/>
          </a:endParaRPr>
        </a:p>
      </dsp:txBody>
      <dsp:txXfrm>
        <a:off x="6552710" y="1654938"/>
        <a:ext cx="1059576" cy="1654938"/>
      </dsp:txXfrm>
    </dsp:sp>
    <dsp:sp modelId="{66D68983-42D2-4580-8173-B62BBB190D73}">
      <dsp:nvSpPr>
        <dsp:cNvPr id="0" name=""/>
        <dsp:cNvSpPr/>
      </dsp:nvSpPr>
      <dsp:spPr>
        <a:xfrm>
          <a:off x="6584497" y="248240"/>
          <a:ext cx="996001" cy="1377736"/>
        </a:xfrm>
        <a:prstGeom prst="ellipse">
          <a:avLst/>
        </a:prstGeom>
        <a:solidFill>
          <a:schemeClr val="accent5">
            <a:tint val="50000"/>
            <a:hueOff val="-7963132"/>
            <a:satOff val="1818"/>
            <a:lumOff val="353"/>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0D7A48A-E75F-4E0F-9514-3C8D80D4FC26}">
      <dsp:nvSpPr>
        <dsp:cNvPr id="0" name=""/>
        <dsp:cNvSpPr/>
      </dsp:nvSpPr>
      <dsp:spPr>
        <a:xfrm>
          <a:off x="7644073" y="0"/>
          <a:ext cx="1059576" cy="4137346"/>
        </a:xfrm>
        <a:prstGeom prst="roundRect">
          <a:avLst>
            <a:gd name="adj" fmla="val 10000"/>
          </a:avLst>
        </a:prstGeom>
        <a:gradFill rotWithShape="0">
          <a:gsLst>
            <a:gs pos="0">
              <a:schemeClr val="accent5">
                <a:hueOff val="-9451672"/>
                <a:satOff val="-642"/>
                <a:lumOff val="1525"/>
                <a:alphaOff val="0"/>
                <a:lumMod val="110000"/>
                <a:satMod val="105000"/>
                <a:tint val="67000"/>
              </a:schemeClr>
            </a:gs>
            <a:gs pos="50000">
              <a:schemeClr val="accent5">
                <a:hueOff val="-9451672"/>
                <a:satOff val="-642"/>
                <a:lumOff val="1525"/>
                <a:alphaOff val="0"/>
                <a:lumMod val="105000"/>
                <a:satMod val="103000"/>
                <a:tint val="73000"/>
              </a:schemeClr>
            </a:gs>
            <a:gs pos="100000">
              <a:schemeClr val="accent5">
                <a:hueOff val="-9451672"/>
                <a:satOff val="-642"/>
                <a:lumOff val="152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Convert the strongest dissenters</a:t>
          </a:r>
          <a:endParaRPr lang="en-US" sz="1000" b="1" kern="1200" dirty="0">
            <a:solidFill>
              <a:srgbClr val="30397C"/>
            </a:solidFill>
            <a:latin typeface="Century Gothic" panose="020B0502020202020204" pitchFamily="34" charset="0"/>
          </a:endParaRPr>
        </a:p>
      </dsp:txBody>
      <dsp:txXfrm>
        <a:off x="7644073" y="1654938"/>
        <a:ext cx="1059576" cy="1654938"/>
      </dsp:txXfrm>
    </dsp:sp>
    <dsp:sp modelId="{0A3420C3-5A55-4374-AAA9-F3E97B95E6C6}">
      <dsp:nvSpPr>
        <dsp:cNvPr id="0" name=""/>
        <dsp:cNvSpPr/>
      </dsp:nvSpPr>
      <dsp:spPr>
        <a:xfrm>
          <a:off x="7675861" y="248240"/>
          <a:ext cx="996001" cy="1377736"/>
        </a:xfrm>
        <a:prstGeom prst="ellipse">
          <a:avLst/>
        </a:prstGeom>
        <a:solidFill>
          <a:schemeClr val="accent5">
            <a:tint val="50000"/>
            <a:hueOff val="-9290321"/>
            <a:satOff val="2121"/>
            <a:lumOff val="412"/>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DDA2D18-7670-484F-BB70-D3F1574837A3}">
      <dsp:nvSpPr>
        <dsp:cNvPr id="0" name=""/>
        <dsp:cNvSpPr/>
      </dsp:nvSpPr>
      <dsp:spPr>
        <a:xfrm>
          <a:off x="8735437" y="0"/>
          <a:ext cx="1059576" cy="4137346"/>
        </a:xfrm>
        <a:prstGeom prst="roundRect">
          <a:avLst>
            <a:gd name="adj" fmla="val 10000"/>
          </a:avLst>
        </a:prstGeom>
        <a:gradFill rotWithShape="0">
          <a:gsLst>
            <a:gs pos="0">
              <a:schemeClr val="accent5">
                <a:hueOff val="-10801911"/>
                <a:satOff val="-734"/>
                <a:lumOff val="1743"/>
                <a:alphaOff val="0"/>
                <a:lumMod val="110000"/>
                <a:satMod val="105000"/>
                <a:tint val="67000"/>
              </a:schemeClr>
            </a:gs>
            <a:gs pos="50000">
              <a:schemeClr val="accent5">
                <a:hueOff val="-10801911"/>
                <a:satOff val="-734"/>
                <a:lumOff val="1743"/>
                <a:alphaOff val="0"/>
                <a:lumMod val="105000"/>
                <a:satMod val="103000"/>
                <a:tint val="73000"/>
              </a:schemeClr>
            </a:gs>
            <a:gs pos="100000">
              <a:schemeClr val="accent5">
                <a:hueOff val="-10801911"/>
                <a:satOff val="-734"/>
                <a:lumOff val="17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Demonstrate consequences</a:t>
          </a:r>
          <a:endParaRPr lang="en-US" sz="1000" b="1" kern="1200" dirty="0">
            <a:solidFill>
              <a:srgbClr val="30397C"/>
            </a:solidFill>
            <a:latin typeface="Century Gothic" panose="020B0502020202020204" pitchFamily="34" charset="0"/>
          </a:endParaRPr>
        </a:p>
      </dsp:txBody>
      <dsp:txXfrm>
        <a:off x="8735437" y="1654938"/>
        <a:ext cx="1059576" cy="1654938"/>
      </dsp:txXfrm>
    </dsp:sp>
    <dsp:sp modelId="{49AC693C-4854-45C3-8499-2DC48E88CB29}">
      <dsp:nvSpPr>
        <dsp:cNvPr id="0" name=""/>
        <dsp:cNvSpPr/>
      </dsp:nvSpPr>
      <dsp:spPr>
        <a:xfrm>
          <a:off x="8767225" y="248240"/>
          <a:ext cx="996001" cy="1377736"/>
        </a:xfrm>
        <a:prstGeom prst="ellipse">
          <a:avLst/>
        </a:prstGeom>
        <a:solidFill>
          <a:schemeClr val="accent5">
            <a:tint val="50000"/>
            <a:hueOff val="-10617510"/>
            <a:satOff val="2424"/>
            <a:lumOff val="471"/>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522E29C-A037-434B-9BE7-000444352E88}">
      <dsp:nvSpPr>
        <dsp:cNvPr id="0" name=""/>
        <dsp:cNvSpPr/>
      </dsp:nvSpPr>
      <dsp:spPr>
        <a:xfrm>
          <a:off x="9826801" y="0"/>
          <a:ext cx="1059576" cy="4137346"/>
        </a:xfrm>
        <a:prstGeom prst="roundRect">
          <a:avLst>
            <a:gd name="adj" fmla="val 10000"/>
          </a:avLst>
        </a:prstGeom>
        <a:gradFill rotWithShape="0">
          <a:gsLst>
            <a:gs pos="0">
              <a:schemeClr val="accent5">
                <a:hueOff val="-12152150"/>
                <a:satOff val="-826"/>
                <a:lumOff val="1961"/>
                <a:alphaOff val="0"/>
                <a:lumMod val="110000"/>
                <a:satMod val="105000"/>
                <a:tint val="67000"/>
              </a:schemeClr>
            </a:gs>
            <a:gs pos="50000">
              <a:schemeClr val="accent5">
                <a:hueOff val="-12152150"/>
                <a:satOff val="-826"/>
                <a:lumOff val="1961"/>
                <a:alphaOff val="0"/>
                <a:lumMod val="105000"/>
                <a:satMod val="103000"/>
                <a:tint val="73000"/>
              </a:schemeClr>
            </a:gs>
            <a:gs pos="100000">
              <a:schemeClr val="accent5">
                <a:hueOff val="-12152150"/>
                <a:satOff val="-826"/>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i="1" kern="1200">
              <a:solidFill>
                <a:srgbClr val="30397C"/>
              </a:solidFill>
              <a:latin typeface="Century Gothic" panose="020B0502020202020204" pitchFamily="34" charset="0"/>
            </a:rPr>
            <a:t>Provide incentives</a:t>
          </a:r>
          <a:endParaRPr lang="en-US" sz="1000" b="1" kern="1200" dirty="0">
            <a:solidFill>
              <a:srgbClr val="30397C"/>
            </a:solidFill>
            <a:latin typeface="Century Gothic" panose="020B0502020202020204" pitchFamily="34" charset="0"/>
          </a:endParaRPr>
        </a:p>
      </dsp:txBody>
      <dsp:txXfrm>
        <a:off x="9826801" y="1654938"/>
        <a:ext cx="1059576" cy="1654938"/>
      </dsp:txXfrm>
    </dsp:sp>
    <dsp:sp modelId="{CD2559ED-12EB-4968-844A-45A56DB02372}">
      <dsp:nvSpPr>
        <dsp:cNvPr id="0" name=""/>
        <dsp:cNvSpPr/>
      </dsp:nvSpPr>
      <dsp:spPr>
        <a:xfrm>
          <a:off x="9858588" y="248240"/>
          <a:ext cx="996001" cy="1377736"/>
        </a:xfrm>
        <a:prstGeom prst="ellipse">
          <a:avLst/>
        </a:prstGeom>
        <a:solidFill>
          <a:schemeClr val="accent5">
            <a:tint val="50000"/>
            <a:hueOff val="-11944698"/>
            <a:satOff val="2727"/>
            <a:lumOff val="530"/>
            <a:alphaOff val="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C9F050E-B15F-4E89-A594-BA80F4FEE6C8}">
      <dsp:nvSpPr>
        <dsp:cNvPr id="0" name=""/>
        <dsp:cNvSpPr/>
      </dsp:nvSpPr>
      <dsp:spPr>
        <a:xfrm>
          <a:off x="4609765" y="3104209"/>
          <a:ext cx="6051757" cy="620601"/>
        </a:xfrm>
        <a:prstGeom prst="leftRightArrow">
          <a:avLst/>
        </a:prstGeom>
        <a:gradFill rotWithShape="0">
          <a:gsLst>
            <a:gs pos="0">
              <a:schemeClr val="accent5">
                <a:tint val="40000"/>
                <a:hueOff val="0"/>
                <a:satOff val="0"/>
                <a:lumOff val="0"/>
                <a:alphaOff val="0"/>
                <a:lumMod val="110000"/>
                <a:satMod val="105000"/>
                <a:tint val="67000"/>
              </a:schemeClr>
            </a:gs>
            <a:gs pos="50000">
              <a:schemeClr val="accent5">
                <a:tint val="40000"/>
                <a:hueOff val="0"/>
                <a:satOff val="0"/>
                <a:lumOff val="0"/>
                <a:alphaOff val="0"/>
                <a:lumMod val="105000"/>
                <a:satMod val="103000"/>
                <a:tint val="73000"/>
              </a:schemeClr>
            </a:gs>
            <a:gs pos="100000">
              <a:schemeClr val="accent5">
                <a:tint val="40000"/>
                <a:hueOff val="0"/>
                <a:satOff val="0"/>
                <a:lumOff val="0"/>
                <a:alphaOff val="0"/>
                <a:lumMod val="105000"/>
                <a:satMod val="109000"/>
                <a:tint val="81000"/>
              </a:schemeClr>
            </a:gs>
          </a:gsLst>
          <a:lin ang="5400000" scaled="0"/>
        </a:gradFill>
        <a:ln w="1270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5DE87-983C-4515-9E92-BEC5ED70C238}">
      <dsp:nvSpPr>
        <dsp:cNvPr id="0" name=""/>
        <dsp:cNvSpPr/>
      </dsp:nvSpPr>
      <dsp:spPr>
        <a:xfrm>
          <a:off x="1510512" y="564010"/>
          <a:ext cx="939560" cy="939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6C73D-5025-49AA-BB3C-EA9C066769A5}">
      <dsp:nvSpPr>
        <dsp:cNvPr id="0" name=""/>
        <dsp:cNvSpPr/>
      </dsp:nvSpPr>
      <dsp:spPr>
        <a:xfrm>
          <a:off x="82451" y="1691093"/>
          <a:ext cx="3833137"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30397C"/>
              </a:solidFill>
            </a:rPr>
            <a:t>rfinnell@dexprodynamics.com</a:t>
          </a:r>
        </a:p>
      </dsp:txBody>
      <dsp:txXfrm>
        <a:off x="82451" y="1691093"/>
        <a:ext cx="3833137" cy="914400"/>
      </dsp:txXfrm>
    </dsp:sp>
    <dsp:sp modelId="{165B9CBB-D9D6-46EB-8AC1-39F7193DD4F8}">
      <dsp:nvSpPr>
        <dsp:cNvPr id="0" name=""/>
        <dsp:cNvSpPr/>
      </dsp:nvSpPr>
      <dsp:spPr>
        <a:xfrm>
          <a:off x="5080122" y="564010"/>
          <a:ext cx="939560" cy="939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A03D54-8B9D-4CE6-A01D-43820E0B50A7}">
      <dsp:nvSpPr>
        <dsp:cNvPr id="0" name=""/>
        <dsp:cNvSpPr/>
      </dsp:nvSpPr>
      <dsp:spPr>
        <a:xfrm>
          <a:off x="4116445" y="1696565"/>
          <a:ext cx="2866934"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30397C"/>
              </a:solidFill>
            </a:rPr>
            <a:t>503-801-2971</a:t>
          </a:r>
        </a:p>
      </dsp:txBody>
      <dsp:txXfrm>
        <a:off x="4116445" y="1696565"/>
        <a:ext cx="2866934" cy="914400"/>
      </dsp:txXfrm>
    </dsp:sp>
    <dsp:sp modelId="{AC2E0E58-5967-4EC9-BF72-54F55409E004}">
      <dsp:nvSpPr>
        <dsp:cNvPr id="0" name=""/>
        <dsp:cNvSpPr/>
      </dsp:nvSpPr>
      <dsp:spPr>
        <a:xfrm>
          <a:off x="8469394" y="564010"/>
          <a:ext cx="939560" cy="93956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9050" cap="flat" cmpd="sng" algn="ctr">
          <a:solidFill>
            <a:srgbClr val="30397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4CC6B-DD35-4B0B-80BB-877B27159224}">
      <dsp:nvSpPr>
        <dsp:cNvPr id="0" name=""/>
        <dsp:cNvSpPr/>
      </dsp:nvSpPr>
      <dsp:spPr>
        <a:xfrm>
          <a:off x="7326340" y="1696565"/>
          <a:ext cx="3214363"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30397C"/>
              </a:solidFill>
            </a:rPr>
            <a:t>LinkedIn</a:t>
          </a:r>
        </a:p>
      </dsp:txBody>
      <dsp:txXfrm>
        <a:off x="7326340" y="1696565"/>
        <a:ext cx="3214363" cy="91440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8A83D-2002-483B-A709-57B2710D835B}"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1B4D2-A9BC-4FEF-80EF-FE5BC6AD31E6}" type="slidenum">
              <a:rPr lang="en-US" smtClean="0"/>
              <a:t>‹#›</a:t>
            </a:fld>
            <a:endParaRPr lang="en-US"/>
          </a:p>
        </p:txBody>
      </p:sp>
    </p:spTree>
    <p:extLst>
      <p:ext uri="{BB962C8B-B14F-4D97-AF65-F5344CB8AC3E}">
        <p14:creationId xmlns:p14="http://schemas.microsoft.com/office/powerpoint/2010/main" val="124401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trategy-business.com/article/0620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my breakout on Managing Resistance on a project or change initiative. If this is not the session name you expected to see, you are in the wrong room, but feel free to stay and learn more about  resistance and how to address it.</a:t>
            </a: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2</a:t>
            </a:fld>
            <a:endParaRPr lang="en-US"/>
          </a:p>
        </p:txBody>
      </p:sp>
    </p:spTree>
    <p:extLst>
      <p:ext uri="{BB962C8B-B14F-4D97-AF65-F5344CB8AC3E}">
        <p14:creationId xmlns:p14="http://schemas.microsoft.com/office/powerpoint/2010/main" val="2523899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b="0" i="0" u="none" strike="noStrike" dirty="0">
                <a:effectLst/>
                <a:latin typeface="Open Sans" panose="020B0606030504020204" pitchFamily="34" charset="0"/>
                <a:hlinkClick r:id="rId3"/>
              </a:rPr>
              <a:t>Research on human brain function</a:t>
            </a:r>
            <a:r>
              <a:rPr lang="en-US" b="0" i="0" dirty="0">
                <a:solidFill>
                  <a:srgbClr val="3F484F"/>
                </a:solidFill>
                <a:effectLst/>
                <a:latin typeface="Open Sans" panose="020B0606030504020204" pitchFamily="34" charset="0"/>
              </a:rPr>
              <a:t> shows that resistance is not only a psychological reaction to change but also physiological. To act in a new way requires more power from the brain. When presented with a new way of doing something, the physiological reaction is to revert back to what the brain already knows.</a:t>
            </a:r>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endParaRPr lang="en-US" b="0" i="0" dirty="0">
              <a:solidFill>
                <a:srgbClr val="3F484F"/>
              </a:solidFill>
              <a:effectLst/>
              <a:latin typeface="Open Sans" panose="020B0606030504020204"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b="0" i="0" dirty="0">
                <a:solidFill>
                  <a:srgbClr val="3F484F"/>
                </a:solidFill>
                <a:effectLst/>
                <a:latin typeface="Open Sans" panose="020B0606030504020204" pitchFamily="34" charset="0"/>
              </a:rPr>
              <a:t>Do not be surprised by resistance! Even if the project solution is a wonderful improvement to a problem that plagues employees, there will be resistance to change. Comfort with the status quo is very powerful. Moving into an unknown future state creates anxiety, fear and stress, even if the current state is painful. Project teams and change management teams should always expect resistance and then actively work to address and mitigate it. </a:t>
            </a: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11</a:t>
            </a:fld>
            <a:endParaRPr lang="en-US"/>
          </a:p>
        </p:txBody>
      </p:sp>
    </p:spTree>
    <p:extLst>
      <p:ext uri="{BB962C8B-B14F-4D97-AF65-F5344CB8AC3E}">
        <p14:creationId xmlns:p14="http://schemas.microsoft.com/office/powerpoint/2010/main" val="1611764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What do you think resistance looks like? Can you give some examples of how resistance might show itself? Does anyone want to share their personal experience with resistance on a project?</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b="0" i="0" dirty="0">
                <a:solidFill>
                  <a:srgbClr val="3F484F"/>
                </a:solidFill>
                <a:effectLst/>
                <a:latin typeface="Open Sans" panose="020B0606030504020204" pitchFamily="34" charset="0"/>
              </a:rPr>
              <a:t>Now that we know what resistance looks like and how it might present itself, let’s look at some areas that may drive resistance.</a:t>
            </a: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12</a:t>
            </a:fld>
            <a:endParaRPr lang="en-US"/>
          </a:p>
        </p:txBody>
      </p:sp>
    </p:spTree>
    <p:extLst>
      <p:ext uri="{BB962C8B-B14F-4D97-AF65-F5344CB8AC3E}">
        <p14:creationId xmlns:p14="http://schemas.microsoft.com/office/powerpoint/2010/main" val="1867724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There are 10 aspects of change impact and each of them alone are enough to drive resistance. When a person is affected by a combination of these, the resistance is compounded. By incorporating these aspects into your change impact assessment, you can gain a more comprehensive understanding of how the change affects individuals within your organization.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Your initiative may or may not impact these 10 aspects of how somebody shows up each day in their job. But you won't know until you start to ask, think about, and define change impact at that individual level.</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This also helps us understand that change impacts different groups differently. A change that impacts one group only marginally might completely disrupt another group within the organization. These 10 aspects and the framework of focusing on change impact at the individual level help us start to make sense of how change comes to life across our organization.</a:t>
            </a: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13</a:t>
            </a:fld>
            <a:endParaRPr lang="en-US"/>
          </a:p>
        </p:txBody>
      </p:sp>
    </p:spTree>
    <p:extLst>
      <p:ext uri="{BB962C8B-B14F-4D97-AF65-F5344CB8AC3E}">
        <p14:creationId xmlns:p14="http://schemas.microsoft.com/office/powerpoint/2010/main" val="351054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F484F"/>
                </a:solidFill>
                <a:effectLst/>
                <a:latin typeface="Open Sans" panose="020B0606030504020204" pitchFamily="34" charset="0"/>
              </a:rPr>
              <a:t>We tend to live at 30,000 feet, but change happens at 300 feet. Our job as change agents is to close that gap, taking what might be an enterprise-level transformation and boiling it down into the individual change impacts. If we want to demonstrate empathy for our stakeholders, build adoption metrics, or help our colleagues manage change, we need a model to empower us so that we have this mindset from the start.</a:t>
            </a:r>
          </a:p>
          <a:p>
            <a:endParaRPr lang="en-US" b="0" i="0" dirty="0">
              <a:solidFill>
                <a:srgbClr val="3F484F"/>
              </a:solidFill>
              <a:effectLst/>
              <a:latin typeface="Open Sans" panose="020B0606030504020204" pitchFamily="34" charset="0"/>
            </a:endParaRPr>
          </a:p>
          <a:p>
            <a:r>
              <a:rPr lang="en-US" dirty="0"/>
              <a:t>You can leverage this list in a variety of ways. The most basic is to list the “10 Aspects” down the left column of a two-column worksheet. You could ask your stakeholder participants to “name it to tame it” by listing the current and/or future states of the project at hand for each aspect and use the information to determine the amount of impact to the stakeholder/group. </a:t>
            </a:r>
          </a:p>
          <a:p>
            <a:endParaRPr lang="en-US" dirty="0"/>
          </a:p>
          <a:p>
            <a:r>
              <a:rPr lang="en-US" dirty="0"/>
              <a:t>Sometimes, facilitating this activity with the project team using a design-thinking, interactive approach with a ton of sticky notes and a conference room wall can be super effective.</a:t>
            </a:r>
          </a:p>
          <a:p>
            <a:endParaRPr lang="en-US" dirty="0"/>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14</a:t>
            </a:fld>
            <a:endParaRPr lang="en-US"/>
          </a:p>
        </p:txBody>
      </p:sp>
    </p:spTree>
    <p:extLst>
      <p:ext uri="{BB962C8B-B14F-4D97-AF65-F5344CB8AC3E}">
        <p14:creationId xmlns:p14="http://schemas.microsoft.com/office/powerpoint/2010/main" val="101494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many benefits to defining change aspects, to me, these are the top six.</a:t>
            </a: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15</a:t>
            </a:fld>
            <a:endParaRPr lang="en-US"/>
          </a:p>
        </p:txBody>
      </p:sp>
    </p:spTree>
    <p:extLst>
      <p:ext uri="{BB962C8B-B14F-4D97-AF65-F5344CB8AC3E}">
        <p14:creationId xmlns:p14="http://schemas.microsoft.com/office/powerpoint/2010/main" val="2134693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dirty="0">
                <a:solidFill>
                  <a:srgbClr val="605D5C"/>
                </a:solidFill>
                <a:effectLst/>
                <a:latin typeface="Century Gothic" panose="020B0502020202020204" pitchFamily="34" charset="0"/>
              </a:rPr>
              <a:t>Getting sponsors and project team members to explore how their initiative impacts their employees is a huge benefit to the project’s success. </a:t>
            </a:r>
          </a:p>
          <a:p>
            <a:endParaRPr lang="en-US" sz="900" dirty="0">
              <a:solidFill>
                <a:srgbClr val="605D5C"/>
              </a:solidFill>
              <a:latin typeface="Century Gothic" panose="020B0502020202020204" pitchFamily="34" charset="0"/>
            </a:endParaRPr>
          </a:p>
          <a:p>
            <a:r>
              <a:rPr lang="en-US" sz="900" b="0" i="0" dirty="0">
                <a:solidFill>
                  <a:srgbClr val="605D5C"/>
                </a:solidFill>
                <a:effectLst/>
                <a:latin typeface="Century Gothic" panose="020B0502020202020204" pitchFamily="34" charset="0"/>
              </a:rPr>
              <a:t>Empathy matters.</a:t>
            </a:r>
            <a:endParaRPr lang="en-US" sz="900" dirty="0">
              <a:solidFill>
                <a:srgbClr val="605D5C"/>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1:28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665728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dirty="0">
                <a:solidFill>
                  <a:srgbClr val="605D5C"/>
                </a:solidFill>
                <a:effectLst/>
                <a:latin typeface="Century Gothic" panose="020B0502020202020204" pitchFamily="34" charset="0"/>
              </a:rPr>
              <a:t>By defining the Aspects of Change Impact, you provide a framework to define “the change” and what constitutes Ability so that employees can be prepared, equipped and supported to make those specific changes.</a:t>
            </a:r>
            <a:endParaRPr lang="en-US" sz="900" dirty="0">
              <a:solidFill>
                <a:srgbClr val="605D5C"/>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1:28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514720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dirty="0">
                <a:solidFill>
                  <a:srgbClr val="3F484F"/>
                </a:solidFill>
                <a:effectLst/>
                <a:latin typeface="Open Sans" panose="020B0606030504020204" pitchFamily="34" charset="0"/>
              </a:rPr>
              <a:t>Answering the question, “What will we measure to determine if the change is occurring?” depends on how you define adoption and usage.</a:t>
            </a:r>
            <a:endParaRPr lang="en-US" sz="900" dirty="0">
              <a:solidFill>
                <a:srgbClr val="605D5C"/>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1:28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1422526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dirty="0">
                <a:solidFill>
                  <a:srgbClr val="3F484F"/>
                </a:solidFill>
                <a:effectLst/>
                <a:latin typeface="Open Sans" panose="020B0606030504020204" pitchFamily="34" charset="0"/>
              </a:rPr>
              <a:t>You might see change impact you had not previously identified, and impacted employees feel empowered and engaged while increasing their understanding of the change.</a:t>
            </a:r>
            <a:endParaRPr lang="en-US" sz="900" dirty="0">
              <a:solidFill>
                <a:srgbClr val="605D5C"/>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1:28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6173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dirty="0">
                <a:solidFill>
                  <a:srgbClr val="3F484F"/>
                </a:solidFill>
                <a:effectLst/>
                <a:latin typeface="Open Sans" panose="020B0606030504020204" pitchFamily="34" charset="0"/>
              </a:rPr>
              <a:t>Utilizing the 10 Aspects of Change Impact provides a perspective that enables you to catch the areas of impact that are often overlooked.</a:t>
            </a:r>
            <a:endParaRPr lang="en-US" sz="900" dirty="0">
              <a:solidFill>
                <a:srgbClr val="605D5C"/>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1:28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40998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little bit about me</a:t>
            </a:r>
            <a:r>
              <a:rPr lang="en-US" i="0" dirty="0"/>
              <a:t>…  I am a MS certified functional consultant and have been in the MS space since 2008; first in NAV, then I took a short foray into F&amp;O, then back into BC. I am certified as a trainer and advanced change management practitioner by </a:t>
            </a:r>
            <a:r>
              <a:rPr lang="en-US" i="0" dirty="0" err="1"/>
              <a:t>Prosci</a:t>
            </a:r>
            <a:r>
              <a:rPr lang="en-US" i="0" dirty="0"/>
              <a:t>, although I am change management agnostic. I don’t care which methodology you use, I just urge you to use it.</a:t>
            </a: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3</a:t>
            </a:fld>
            <a:endParaRPr lang="en-US"/>
          </a:p>
        </p:txBody>
      </p:sp>
    </p:spTree>
    <p:extLst>
      <p:ext uri="{BB962C8B-B14F-4D97-AF65-F5344CB8AC3E}">
        <p14:creationId xmlns:p14="http://schemas.microsoft.com/office/powerpoint/2010/main" val="170927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dirty="0">
                <a:solidFill>
                  <a:srgbClr val="3F484F"/>
                </a:solidFill>
                <a:effectLst/>
                <a:latin typeface="Open Sans" panose="020B0606030504020204" pitchFamily="34" charset="0"/>
              </a:rPr>
              <a:t>By defining the impact to each individual in each of the 10 Aspects, the answers to “How big of a change?” and, thus, “How much change management?” can be answered relative to the material impact the initiative will have on that individual and how they do their job.</a:t>
            </a:r>
            <a:endParaRPr lang="en-US" sz="900" dirty="0">
              <a:solidFill>
                <a:srgbClr val="605D5C"/>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1:28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723365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22</a:t>
            </a:fld>
            <a:endParaRPr lang="en-US"/>
          </a:p>
        </p:txBody>
      </p:sp>
    </p:spTree>
    <p:extLst>
      <p:ext uri="{BB962C8B-B14F-4D97-AF65-F5344CB8AC3E}">
        <p14:creationId xmlns:p14="http://schemas.microsoft.com/office/powerpoint/2010/main" val="2033020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can't prevent resistance or when resistant behaviors persist despite proactive measures, the following 10 Tactics for Managing Resistance can be effective.</a:t>
            </a: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1:34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3665268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solidFill>
                <a:srgbClr val="605D5C"/>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373703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solidFill>
                <a:srgbClr val="605D5C"/>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1115062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dirty="0">
                <a:solidFill>
                  <a:srgbClr val="0A548E"/>
                </a:solidFill>
                <a:latin typeface="Century Gothic" panose="020B0502020202020204" pitchFamily="34" charset="0"/>
              </a:rPr>
              <a:t>When you think you understand, ask them to elaborate.</a:t>
            </a:r>
            <a:endParaRPr lang="en-US" sz="900" b="1" dirty="0">
              <a:solidFill>
                <a:srgbClr val="0A548E"/>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771680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0A548E"/>
                </a:solidFill>
                <a:latin typeface="Century Gothic" panose="020B0502020202020204" pitchFamily="34" charset="0"/>
              </a:rPr>
              <a:t>When you know the end goal, the approach for getting there can be shared by those proceeding through the change.</a:t>
            </a:r>
            <a:endParaRPr lang="en-US" sz="900" b="1" dirty="0">
              <a:solidFill>
                <a:srgbClr val="0A548E"/>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3151236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0A548E"/>
                </a:solidFill>
                <a:latin typeface="Century Gothic" panose="020B0502020202020204" pitchFamily="34" charset="0"/>
              </a:rPr>
              <a:t>Probe to understand and help employees address what's holding them back from adopting the change.</a:t>
            </a:r>
            <a:endParaRPr lang="en-US" sz="900" b="1" dirty="0">
              <a:solidFill>
                <a:srgbClr val="0A548E"/>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1956665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0A548E"/>
                </a:solidFill>
                <a:latin typeface="Century Gothic" panose="020B0502020202020204" pitchFamily="34" charset="0"/>
              </a:rPr>
              <a:t>The key is to provide choices in a clear and straightforward manner and include any consequences of their decisions.</a:t>
            </a:r>
            <a:endParaRPr lang="en-US" sz="900" b="1" dirty="0">
              <a:solidFill>
                <a:srgbClr val="0A548E"/>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171196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0A548E"/>
                </a:solidFill>
                <a:latin typeface="Century Gothic" panose="020B0502020202020204" pitchFamily="34" charset="0"/>
              </a:rPr>
              <a:t>Having a well-constructed "why" helps with creating hope. Why are we making the change? Why right now? What’s the risk if we don’t change?</a:t>
            </a:r>
            <a:endParaRPr lang="en-US" sz="900" b="1" dirty="0">
              <a:solidFill>
                <a:srgbClr val="0A548E"/>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243260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what we tend to run into a lot. Project managers who initiate a project and tell everyone how great the new solution is going to be. But they fail to anticipate the resistance that is a natural reaction to change.</a:t>
            </a: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4</a:t>
            </a:fld>
            <a:endParaRPr lang="en-US"/>
          </a:p>
        </p:txBody>
      </p:sp>
    </p:spTree>
    <p:extLst>
      <p:ext uri="{BB962C8B-B14F-4D97-AF65-F5344CB8AC3E}">
        <p14:creationId xmlns:p14="http://schemas.microsoft.com/office/powerpoint/2010/main" val="1256470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0A548E"/>
                </a:solidFill>
                <a:latin typeface="Century Gothic" panose="020B0502020202020204" pitchFamily="34" charset="0"/>
              </a:rPr>
              <a:t>In other words, when a person has never done something before, you can show them through data and evidence that they're going to get there.</a:t>
            </a:r>
            <a:endParaRPr lang="en-US" sz="900" b="1" dirty="0">
              <a:solidFill>
                <a:srgbClr val="0A548E"/>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963439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0A548E"/>
                </a:solidFill>
                <a:latin typeface="Century Gothic" panose="020B0502020202020204" pitchFamily="34" charset="0"/>
              </a:rPr>
              <a:t>Ask for their support and restate why you believe the change will benefit the team.</a:t>
            </a:r>
            <a:endParaRPr lang="en-US" sz="900" b="1" dirty="0">
              <a:solidFill>
                <a:srgbClr val="0A548E"/>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20029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0A548E"/>
                </a:solidFill>
                <a:latin typeface="Century Gothic" panose="020B0502020202020204" pitchFamily="34" charset="0"/>
              </a:rPr>
              <a:t>Sometimes the natural tendency is to avoid the strongest dissenters. However, if the manager can invest in interventions or tactics to convert dissenters, they might find a strong advocate.</a:t>
            </a:r>
            <a:endParaRPr lang="en-US" sz="900" b="1" dirty="0">
              <a:solidFill>
                <a:srgbClr val="0A548E"/>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3140933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0A548E"/>
                </a:solidFill>
                <a:latin typeface="Century Gothic" panose="020B0502020202020204" pitchFamily="34" charset="0"/>
              </a:rPr>
              <a:t>However, use this tactic with caution. Once employed, the results will become part of the organizational history that may have cascading impacts on employee engagement.</a:t>
            </a:r>
            <a:endParaRPr lang="en-US" sz="900" b="1" dirty="0">
              <a:solidFill>
                <a:srgbClr val="0A548E"/>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442375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0A548E"/>
                </a:solidFill>
                <a:latin typeface="Century Gothic" panose="020B0502020202020204" pitchFamily="34" charset="0"/>
              </a:rPr>
              <a:t>Sometimes it's effective and sometimes it's not.</a:t>
            </a:r>
            <a:endParaRPr lang="en-US" sz="900" b="1" dirty="0">
              <a:solidFill>
                <a:srgbClr val="0A548E"/>
              </a:solidFill>
              <a:latin typeface="Century Gothic" panose="020B0502020202020204" pitchFamily="34" charset="0"/>
            </a:endParaRP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3121065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1050456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rgbClr val="0A548E"/>
                </a:solidFill>
                <a:latin typeface="Century Gothic" panose="020B0502020202020204" pitchFamily="34" charset="0"/>
              </a:rPr>
              <a:t>Resistance Management is an active process that lasts the length of your project and beyond. By implementing certain mechanisms, you can identify resistance in a timely manner throughout the lifecycle of the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rgbClr val="0A548E"/>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rgbClr val="0A548E"/>
                </a:solidFill>
                <a:latin typeface="Century Gothic" panose="020B0502020202020204" pitchFamily="34" charset="0"/>
              </a:rPr>
              <a:t>Even before the project kicks off, you can establish some of these mechanisms, such as an employee feedback loop. As you communicate about the change, offer affected employees a way to ask questions and provide insight. Allow people leaders the opportunity to bring direct feedback to the project team. Utilize a project issues log or risk log and monitor it daily. Post go-live, ensure there are methods in place to measure usage and proficiency.</a:t>
            </a: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3584671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Are People Managers So Important During Change?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Because they are preferred senders of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Employees trust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they are close to where the change happens</a:t>
            </a: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1:35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900425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39</a:t>
            </a:fld>
            <a:endParaRPr lang="en-US"/>
          </a:p>
        </p:txBody>
      </p:sp>
    </p:spTree>
    <p:extLst>
      <p:ext uri="{BB962C8B-B14F-4D97-AF65-F5344CB8AC3E}">
        <p14:creationId xmlns:p14="http://schemas.microsoft.com/office/powerpoint/2010/main" val="1189484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40</a:t>
            </a:fld>
            <a:endParaRPr lang="en-US"/>
          </a:p>
        </p:txBody>
      </p:sp>
    </p:spTree>
    <p:extLst>
      <p:ext uri="{BB962C8B-B14F-4D97-AF65-F5344CB8AC3E}">
        <p14:creationId xmlns:p14="http://schemas.microsoft.com/office/powerpoint/2010/main" val="301545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5</a:t>
            </a:fld>
            <a:endParaRPr lang="en-US"/>
          </a:p>
        </p:txBody>
      </p:sp>
    </p:spTree>
    <p:extLst>
      <p:ext uri="{BB962C8B-B14F-4D97-AF65-F5344CB8AC3E}">
        <p14:creationId xmlns:p14="http://schemas.microsoft.com/office/powerpoint/2010/main" val="2068782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2/13/2025 2:03 PM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320438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6</a:t>
            </a:fld>
            <a:endParaRPr lang="en-US"/>
          </a:p>
        </p:txBody>
      </p:sp>
    </p:spTree>
    <p:extLst>
      <p:ext uri="{BB962C8B-B14F-4D97-AF65-F5344CB8AC3E}">
        <p14:creationId xmlns:p14="http://schemas.microsoft.com/office/powerpoint/2010/main" val="338134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The Oxford Dictionary defines resistance as:</a:t>
            </a: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7</a:t>
            </a:fld>
            <a:endParaRPr lang="en-US"/>
          </a:p>
        </p:txBody>
      </p:sp>
    </p:spTree>
    <p:extLst>
      <p:ext uri="{BB962C8B-B14F-4D97-AF65-F5344CB8AC3E}">
        <p14:creationId xmlns:p14="http://schemas.microsoft.com/office/powerpoint/2010/main" val="405449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F484F"/>
                </a:solidFill>
                <a:effectLst/>
                <a:latin typeface="Open Sans" panose="020B0606030504020204" pitchFamily="34" charset="0"/>
              </a:rPr>
              <a:t>Change is an individual phenomenon and so is resistance. The root cause for one person’s resistance may not be the same as another person’s because it depends on factors such as personal history, current events in their life, and other current changes at work. </a:t>
            </a:r>
            <a:endParaRPr lang="en-US" dirty="0"/>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8</a:t>
            </a:fld>
            <a:endParaRPr lang="en-US"/>
          </a:p>
        </p:txBody>
      </p:sp>
    </p:spTree>
    <p:extLst>
      <p:ext uri="{BB962C8B-B14F-4D97-AF65-F5344CB8AC3E}">
        <p14:creationId xmlns:p14="http://schemas.microsoft.com/office/powerpoint/2010/main" val="2571941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F484F"/>
                </a:solidFill>
                <a:effectLst/>
                <a:latin typeface="Open Sans" panose="020B0606030504020204" pitchFamily="34" charset="0"/>
              </a:rPr>
              <a:t>Regardless of the source or what it looks like, resistance to change can have negative impacts on initiatives and the organization. </a:t>
            </a:r>
            <a:endParaRPr lang="en-US" dirty="0"/>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9</a:t>
            </a:fld>
            <a:endParaRPr lang="en-US"/>
          </a:p>
        </p:txBody>
      </p:sp>
    </p:spTree>
    <p:extLst>
      <p:ext uri="{BB962C8B-B14F-4D97-AF65-F5344CB8AC3E}">
        <p14:creationId xmlns:p14="http://schemas.microsoft.com/office/powerpoint/2010/main" val="2552607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b="0" i="0" u="none" strike="noStrike" dirty="0">
                <a:effectLst/>
                <a:latin typeface="Open Sans" panose="020B0606030504020204" pitchFamily="34" charset="0"/>
              </a:rPr>
              <a:t>Resistance to change often occurs due to a combination of factors including fear of the unknown, lack of understanding about the change, poor communication, mistrust in leadership, concerns about personal impact, fear of failure, and a desire to maintain the status quo, essentially stemming from a natural human tendency to feel uncomfortable with uncertainty and disruption to routine.</a:t>
            </a:r>
            <a:endParaRPr lang="en-US" b="0" i="0" dirty="0">
              <a:solidFill>
                <a:srgbClr val="3F484F"/>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6B91B4D2-A9BC-4FEF-80EF-FE5BC6AD31E6}" type="slidenum">
              <a:rPr lang="en-US" smtClean="0"/>
              <a:t>10</a:t>
            </a:fld>
            <a:endParaRPr lang="en-US"/>
          </a:p>
        </p:txBody>
      </p:sp>
    </p:spTree>
    <p:extLst>
      <p:ext uri="{BB962C8B-B14F-4D97-AF65-F5344CB8AC3E}">
        <p14:creationId xmlns:p14="http://schemas.microsoft.com/office/powerpoint/2010/main" val="4697907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9DBA28-4A88-8FEC-5975-51748A7C2B34}"/>
              </a:ext>
            </a:extLst>
          </p:cNvPr>
          <p:cNvSpPr/>
          <p:nvPr userDrawn="1"/>
        </p:nvSpPr>
        <p:spPr>
          <a:xfrm>
            <a:off x="0" y="1"/>
            <a:ext cx="12192000" cy="3840480"/>
          </a:xfrm>
          <a:prstGeom prst="rect">
            <a:avLst/>
          </a:prstGeom>
          <a:gradFill flip="none" rotWithShape="1">
            <a:gsLst>
              <a:gs pos="0">
                <a:srgbClr val="9C3C9A"/>
              </a:gs>
              <a:gs pos="40000">
                <a:srgbClr val="ED3F7B"/>
              </a:gs>
              <a:gs pos="80000">
                <a:srgbClr val="F9ED4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ity skyline with many blue lights&#10;&#10;AI-generated content may be incorrect.">
            <a:extLst>
              <a:ext uri="{FF2B5EF4-FFF2-40B4-BE49-F238E27FC236}">
                <a16:creationId xmlns:a16="http://schemas.microsoft.com/office/drawing/2014/main" id="{6A399047-29B9-4A00-1B29-747FCE260DCE}"/>
              </a:ext>
            </a:extLst>
          </p:cNvPr>
          <p:cNvPicPr>
            <a:picLocks noChangeAspect="1"/>
          </p:cNvPicPr>
          <p:nvPr userDrawn="1"/>
        </p:nvPicPr>
        <p:blipFill>
          <a:blip r:embed="rId2"/>
          <a:srcRect l="1808" r="1663"/>
          <a:stretch/>
        </p:blipFill>
        <p:spPr>
          <a:xfrm>
            <a:off x="-1" y="586839"/>
            <a:ext cx="12191999" cy="4238039"/>
          </a:xfrm>
          <a:prstGeom prst="rect">
            <a:avLst/>
          </a:prstGeom>
        </p:spPr>
      </p:pic>
      <p:pic>
        <p:nvPicPr>
          <p:cNvPr id="15" name="Picture 14" descr="A purple and yellow city skyline&#10;&#10;AI-generated content may be incorrect.">
            <a:extLst>
              <a:ext uri="{FF2B5EF4-FFF2-40B4-BE49-F238E27FC236}">
                <a16:creationId xmlns:a16="http://schemas.microsoft.com/office/drawing/2014/main" id="{261BE470-0F59-AC23-6494-86C4E29710A4}"/>
              </a:ext>
            </a:extLst>
          </p:cNvPr>
          <p:cNvPicPr>
            <a:picLocks noChangeAspect="1"/>
          </p:cNvPicPr>
          <p:nvPr userDrawn="1"/>
        </p:nvPicPr>
        <p:blipFill>
          <a:blip r:embed="rId3"/>
          <a:srcRect l="3124" r="5642"/>
          <a:stretch/>
        </p:blipFill>
        <p:spPr>
          <a:xfrm flipH="1">
            <a:off x="0" y="777698"/>
            <a:ext cx="12192000" cy="4484011"/>
          </a:xfrm>
          <a:prstGeom prst="rect">
            <a:avLst/>
          </a:prstGeom>
        </p:spPr>
      </p:pic>
      <p:pic>
        <p:nvPicPr>
          <p:cNvPr id="19" name="Picture 18" descr="A city skyline at night&#10;&#10;AI-generated content may be incorrect.">
            <a:extLst>
              <a:ext uri="{FF2B5EF4-FFF2-40B4-BE49-F238E27FC236}">
                <a16:creationId xmlns:a16="http://schemas.microsoft.com/office/drawing/2014/main" id="{00653E19-581D-5710-3AA1-6B3CF3917ED5}"/>
              </a:ext>
            </a:extLst>
          </p:cNvPr>
          <p:cNvPicPr>
            <a:picLocks noChangeAspect="1"/>
          </p:cNvPicPr>
          <p:nvPr userDrawn="1"/>
        </p:nvPicPr>
        <p:blipFill>
          <a:blip r:embed="rId4"/>
          <a:srcRect l="2867" t="22029" r="2494" b="5361"/>
          <a:stretch/>
        </p:blipFill>
        <p:spPr>
          <a:xfrm>
            <a:off x="0" y="1596290"/>
            <a:ext cx="12191998" cy="5261709"/>
          </a:xfrm>
          <a:prstGeom prst="rect">
            <a:avLst/>
          </a:prstGeom>
        </p:spPr>
      </p:pic>
      <p:sp>
        <p:nvSpPr>
          <p:cNvPr id="7" name="TextBox 6">
            <a:extLst>
              <a:ext uri="{FF2B5EF4-FFF2-40B4-BE49-F238E27FC236}">
                <a16:creationId xmlns:a16="http://schemas.microsoft.com/office/drawing/2014/main" id="{A2B1DF37-A950-0B8C-2DB0-35007DB17288}"/>
              </a:ext>
            </a:extLst>
          </p:cNvPr>
          <p:cNvSpPr txBox="1"/>
          <p:nvPr userDrawn="1"/>
        </p:nvSpPr>
        <p:spPr>
          <a:xfrm>
            <a:off x="94521" y="6369700"/>
            <a:ext cx="18389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dirty="0" err="1">
                <a:solidFill>
                  <a:schemeClr val="bg1"/>
                </a:solidFill>
                <a:latin typeface="Open Sans ExtraBold" pitchFamily="2" charset="0"/>
                <a:ea typeface="Open Sans ExtraBold" pitchFamily="2" charset="0"/>
                <a:cs typeface="Open Sans ExtraBold" pitchFamily="2" charset="0"/>
              </a:rPr>
              <a:t>dynamicscon.com</a:t>
            </a:r>
            <a:endParaRPr lang="en-US" sz="1400" b="1" i="0" u="sng" dirty="0">
              <a:solidFill>
                <a:schemeClr val="bg1"/>
              </a:solidFill>
              <a:latin typeface="Open Sans ExtraBold" pitchFamily="2" charset="0"/>
              <a:ea typeface="Open Sans ExtraBold" pitchFamily="2" charset="0"/>
              <a:cs typeface="Open Sans ExtraBold" pitchFamily="2" charset="0"/>
            </a:endParaRPr>
          </a:p>
        </p:txBody>
      </p:sp>
      <p:grpSp>
        <p:nvGrpSpPr>
          <p:cNvPr id="8" name="Group 7">
            <a:extLst>
              <a:ext uri="{FF2B5EF4-FFF2-40B4-BE49-F238E27FC236}">
                <a16:creationId xmlns:a16="http://schemas.microsoft.com/office/drawing/2014/main" id="{0418F232-04F8-4E2E-F9AF-7253BF82138A}"/>
              </a:ext>
            </a:extLst>
          </p:cNvPr>
          <p:cNvGrpSpPr/>
          <p:nvPr userDrawn="1"/>
        </p:nvGrpSpPr>
        <p:grpSpPr>
          <a:xfrm>
            <a:off x="1601913" y="958184"/>
            <a:ext cx="8988174" cy="5443417"/>
            <a:chOff x="1601913" y="958184"/>
            <a:chExt cx="8988174" cy="5443417"/>
          </a:xfrm>
        </p:grpSpPr>
        <p:pic>
          <p:nvPicPr>
            <p:cNvPr id="3" name="Picture 2" descr="A logo of a city&#10;&#10;AI-generated content may be incorrect.">
              <a:extLst>
                <a:ext uri="{FF2B5EF4-FFF2-40B4-BE49-F238E27FC236}">
                  <a16:creationId xmlns:a16="http://schemas.microsoft.com/office/drawing/2014/main" id="{4772473F-1BC2-B356-662E-EAFC4C164EAF}"/>
                </a:ext>
              </a:extLst>
            </p:cNvPr>
            <p:cNvPicPr>
              <a:picLocks noChangeAspect="1"/>
            </p:cNvPicPr>
            <p:nvPr userDrawn="1"/>
          </p:nvPicPr>
          <p:blipFill>
            <a:blip r:embed="rId5"/>
            <a:stretch>
              <a:fillRect/>
            </a:stretch>
          </p:blipFill>
          <p:spPr>
            <a:xfrm>
              <a:off x="2028007" y="3847837"/>
              <a:ext cx="4224746" cy="2553764"/>
            </a:xfrm>
            <a:prstGeom prst="rect">
              <a:avLst/>
            </a:prstGeom>
          </p:spPr>
        </p:pic>
        <p:pic>
          <p:nvPicPr>
            <p:cNvPr id="6" name="Picture 5" descr="A yellow text on a black background&#10;&#10;AI-generated content may be incorrect.">
              <a:extLst>
                <a:ext uri="{FF2B5EF4-FFF2-40B4-BE49-F238E27FC236}">
                  <a16:creationId xmlns:a16="http://schemas.microsoft.com/office/drawing/2014/main" id="{6DFF3C90-20D3-7E53-F389-45BBC1E09FA2}"/>
                </a:ext>
              </a:extLst>
            </p:cNvPr>
            <p:cNvPicPr>
              <a:picLocks noChangeAspect="1"/>
            </p:cNvPicPr>
            <p:nvPr userDrawn="1"/>
          </p:nvPicPr>
          <p:blipFill>
            <a:blip r:embed="rId6"/>
            <a:stretch>
              <a:fillRect/>
            </a:stretch>
          </p:blipFill>
          <p:spPr>
            <a:xfrm>
              <a:off x="1601913" y="958184"/>
              <a:ext cx="8988174" cy="4644391"/>
            </a:xfrm>
            <a:prstGeom prst="rect">
              <a:avLst/>
            </a:prstGeom>
          </p:spPr>
        </p:pic>
      </p:grpSp>
      <p:pic>
        <p:nvPicPr>
          <p:cNvPr id="4" name="Picture 3">
            <a:extLst>
              <a:ext uri="{FF2B5EF4-FFF2-40B4-BE49-F238E27FC236}">
                <a16:creationId xmlns:a16="http://schemas.microsoft.com/office/drawing/2014/main" id="{8B9F7B16-B410-A365-F137-A120E7389A82}"/>
              </a:ext>
            </a:extLst>
          </p:cNvPr>
          <p:cNvPicPr>
            <a:picLocks noChangeAspect="1"/>
          </p:cNvPicPr>
          <p:nvPr userDrawn="1"/>
        </p:nvPicPr>
        <p:blipFill>
          <a:blip r:embed="rId7"/>
          <a:stretch>
            <a:fillRect/>
          </a:stretch>
        </p:blipFill>
        <p:spPr>
          <a:xfrm>
            <a:off x="-923279" y="616079"/>
            <a:ext cx="4433677" cy="342105"/>
          </a:xfrm>
          <a:prstGeom prst="rect">
            <a:avLst/>
          </a:prstGeom>
        </p:spPr>
      </p:pic>
      <p:pic>
        <p:nvPicPr>
          <p:cNvPr id="11" name="Picture 10" descr="A couple of superheroes sitting on a fountain&#10;&#10;AI-generated content may be incorrect.">
            <a:extLst>
              <a:ext uri="{FF2B5EF4-FFF2-40B4-BE49-F238E27FC236}">
                <a16:creationId xmlns:a16="http://schemas.microsoft.com/office/drawing/2014/main" id="{54F15541-A593-CDD9-2CC1-59DE0D0C70D4}"/>
              </a:ext>
            </a:extLst>
          </p:cNvPr>
          <p:cNvPicPr>
            <a:picLocks noChangeAspect="1"/>
          </p:cNvPicPr>
          <p:nvPr userDrawn="1"/>
        </p:nvPicPr>
        <p:blipFill>
          <a:blip r:embed="rId8"/>
          <a:stretch>
            <a:fillRect/>
          </a:stretch>
        </p:blipFill>
        <p:spPr>
          <a:xfrm>
            <a:off x="9036293" y="3881406"/>
            <a:ext cx="2986058" cy="2986058"/>
          </a:xfrm>
          <a:prstGeom prst="rect">
            <a:avLst/>
          </a:prstGeom>
        </p:spPr>
      </p:pic>
    </p:spTree>
    <p:extLst>
      <p:ext uri="{BB962C8B-B14F-4D97-AF65-F5344CB8AC3E}">
        <p14:creationId xmlns:p14="http://schemas.microsoft.com/office/powerpoint/2010/main" val="4038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Text, and 2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E02E582-579C-EFF5-3EDC-EEA3CCCC2678}"/>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5C038665-153F-0B31-B067-B0588C59361E}"/>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561709AC-2F2B-8B78-0EED-55EC063F156D}"/>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452E8B48-D665-6114-7498-7ACA53C41FB2}"/>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BD974744-3FE8-1ECB-F688-A8D96292CB4B}"/>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Tree>
    <p:extLst>
      <p:ext uri="{BB962C8B-B14F-4D97-AF65-F5344CB8AC3E}">
        <p14:creationId xmlns:p14="http://schemas.microsoft.com/office/powerpoint/2010/main" val="1516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42ABE3"/>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419566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D5D4767A-CB43-DDF1-3971-339148541C2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432706FC-B096-B52E-4615-7DC39DAD98F2}"/>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Tree>
    <p:extLst>
      <p:ext uri="{BB962C8B-B14F-4D97-AF65-F5344CB8AC3E}">
        <p14:creationId xmlns:p14="http://schemas.microsoft.com/office/powerpoint/2010/main" val="11609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49A06A9C-FB58-4491-3974-B1E6EA36892D}"/>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C7BC5458-4486-FE70-DBF3-3F5730396A06}"/>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01EA29B-6DEB-BEA0-914D-B70BED13D1F3}"/>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75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2936479-8D30-0366-98A8-B1F99459F4AF}"/>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5F462C1-2CFF-D0A0-6B38-AB8AFBAE6F58}"/>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89B68249-C779-95E6-8347-096090E8A8B2}"/>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5B8F2154-FAB8-6148-B867-71F96F377399}"/>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65023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D1443E7-83B6-9D9D-95B0-95C13945E4D7}"/>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D53D06AF-E740-17F1-FABD-186A5F24F6C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9A4AA9F0-8950-9B11-B323-EB868A65E590}"/>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AA9AD557-FD79-25E6-091F-823A037D9039}"/>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148731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E3C0A905-A4EE-CDDD-2A6B-C7475222E89C}"/>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B915BCC-F1D1-C2EF-6928-13D7487A979E}"/>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4EDDDE5A-0B5C-DE40-DB11-7ECFC3CB0C08}"/>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986D1CA3-81B6-D575-9ADA-66E89436E03C}"/>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15E11FC8-53E7-5FFB-404E-CC2FB9E2EB1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1565505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858BFC4-4E31-2888-F812-62A2B962DF7B}"/>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31F95820-6C20-4F94-DDD8-E825B362F339}"/>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E7187696-4112-ED8D-1C60-7ADC2672CE52}"/>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233FA28F-BE9A-BE71-1D57-A205E28D420D}"/>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6275704D-EFE8-1909-BFE1-CAC283341426}"/>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2265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Subtitle 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19DF1874-DFE4-A1C9-9DBD-34D1F411A50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A70F513F-4F4E-BFBF-DE4B-21F592BBC76A}"/>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3B14CE42-4C50-3788-F472-3BF58358B155}"/>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D7433F95-E050-2FC7-892D-F468C8DB83D4}"/>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440198F9-6632-99BA-A505-76ECD1470727}"/>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8" name="Content Placeholder 2">
            <a:extLst>
              <a:ext uri="{FF2B5EF4-FFF2-40B4-BE49-F238E27FC236}">
                <a16:creationId xmlns:a16="http://schemas.microsoft.com/office/drawing/2014/main" id="{82610093-46F8-9D87-110A-7D7D72C3523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884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B2854EEB-977D-57C9-827F-0F27D4A454D3}"/>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4A482B45-889F-5142-BC0F-D45E525DF049}"/>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47CDB073-0680-7F55-1F46-B744F046286B}"/>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5525C6F3-1234-EE7F-022F-A09807F53B31}"/>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Tree>
    <p:extLst>
      <p:ext uri="{BB962C8B-B14F-4D97-AF65-F5344CB8AC3E}">
        <p14:creationId xmlns:p14="http://schemas.microsoft.com/office/powerpoint/2010/main" val="66147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ED3F7B"/>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337458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F4F6-A377-102F-21E4-65F710663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5FDF-F36E-1E86-88D7-F805B5A83E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B2589-A922-4544-404A-A5703F7B89BC}"/>
              </a:ext>
            </a:extLst>
          </p:cNvPr>
          <p:cNvSpPr>
            <a:spLocks noGrp="1"/>
          </p:cNvSpPr>
          <p:nvPr>
            <p:ph type="dt" sz="half" idx="10"/>
          </p:nvPr>
        </p:nvSpPr>
        <p:spPr/>
        <p:txBody>
          <a:bodyPr/>
          <a:lstStyle/>
          <a:p>
            <a:fld id="{16AF657A-ACF9-4E40-A2DA-3323CFDC064A}" type="datetimeFigureOut">
              <a:rPr lang="en-US" smtClean="0"/>
              <a:t>2/13/2025</a:t>
            </a:fld>
            <a:endParaRPr lang="en-US"/>
          </a:p>
        </p:txBody>
      </p:sp>
      <p:sp>
        <p:nvSpPr>
          <p:cNvPr id="5" name="Footer Placeholder 4">
            <a:extLst>
              <a:ext uri="{FF2B5EF4-FFF2-40B4-BE49-F238E27FC236}">
                <a16:creationId xmlns:a16="http://schemas.microsoft.com/office/drawing/2014/main" id="{9527BCE2-1626-CD37-772A-B152E261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3B5B-D966-84C6-A3D9-951249CB42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25238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3C7F-EE87-485B-467F-06692F726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E542E-DC40-CFC3-16BA-CADE736DC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B1641-5E9A-ADFA-3070-E42BCA5B8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E8E95-6A05-5B6C-FFD0-0083B214A34D}"/>
              </a:ext>
            </a:extLst>
          </p:cNvPr>
          <p:cNvSpPr>
            <a:spLocks noGrp="1"/>
          </p:cNvSpPr>
          <p:nvPr>
            <p:ph type="dt" sz="half" idx="10"/>
          </p:nvPr>
        </p:nvSpPr>
        <p:spPr/>
        <p:txBody>
          <a:bodyPr/>
          <a:lstStyle/>
          <a:p>
            <a:fld id="{16AF657A-ACF9-4E40-A2DA-3323CFDC064A}" type="datetimeFigureOut">
              <a:rPr lang="en-US" smtClean="0"/>
              <a:t>2/13/2025</a:t>
            </a:fld>
            <a:endParaRPr lang="en-US"/>
          </a:p>
        </p:txBody>
      </p:sp>
      <p:sp>
        <p:nvSpPr>
          <p:cNvPr id="6" name="Footer Placeholder 5">
            <a:extLst>
              <a:ext uri="{FF2B5EF4-FFF2-40B4-BE49-F238E27FC236}">
                <a16:creationId xmlns:a16="http://schemas.microsoft.com/office/drawing/2014/main" id="{4A18B8AE-4F5D-C434-057E-AAB644D00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FE0E1-414E-FFE8-C837-4DEE2CC0FE57}"/>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824789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FE54-3880-AA4C-F032-2D3D21FB7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58F92-0635-A403-EA30-92607F5B7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930E7-EAFB-9465-9872-D7CF1AA56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67C39-2BDC-C99B-F4D7-7DFC3791F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F93E6-2F44-E7A1-99A4-D82A692E7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C3099-B0E4-3DC2-6B63-B9D964FC8951}"/>
              </a:ext>
            </a:extLst>
          </p:cNvPr>
          <p:cNvSpPr>
            <a:spLocks noGrp="1"/>
          </p:cNvSpPr>
          <p:nvPr>
            <p:ph type="dt" sz="half" idx="10"/>
          </p:nvPr>
        </p:nvSpPr>
        <p:spPr/>
        <p:txBody>
          <a:bodyPr/>
          <a:lstStyle/>
          <a:p>
            <a:fld id="{16AF657A-ACF9-4E40-A2DA-3323CFDC064A}" type="datetimeFigureOut">
              <a:rPr lang="en-US" smtClean="0"/>
              <a:t>2/13/2025</a:t>
            </a:fld>
            <a:endParaRPr lang="en-US"/>
          </a:p>
        </p:txBody>
      </p:sp>
      <p:sp>
        <p:nvSpPr>
          <p:cNvPr id="8" name="Footer Placeholder 7">
            <a:extLst>
              <a:ext uri="{FF2B5EF4-FFF2-40B4-BE49-F238E27FC236}">
                <a16:creationId xmlns:a16="http://schemas.microsoft.com/office/drawing/2014/main" id="{58E86309-1628-B814-C2FD-76AF47DF5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F44B4-C8B5-51DB-5307-0E7AE738A899}"/>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698458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7A67-8478-A358-5499-248DAD0DBA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39709-B1B9-B59F-1F65-AEA8F5E3C65A}"/>
              </a:ext>
            </a:extLst>
          </p:cNvPr>
          <p:cNvSpPr>
            <a:spLocks noGrp="1"/>
          </p:cNvSpPr>
          <p:nvPr>
            <p:ph type="dt" sz="half" idx="10"/>
          </p:nvPr>
        </p:nvSpPr>
        <p:spPr/>
        <p:txBody>
          <a:bodyPr/>
          <a:lstStyle/>
          <a:p>
            <a:fld id="{16AF657A-ACF9-4E40-A2DA-3323CFDC064A}" type="datetimeFigureOut">
              <a:rPr lang="en-US" smtClean="0"/>
              <a:t>2/13/2025</a:t>
            </a:fld>
            <a:endParaRPr lang="en-US"/>
          </a:p>
        </p:txBody>
      </p:sp>
      <p:sp>
        <p:nvSpPr>
          <p:cNvPr id="4" name="Footer Placeholder 3">
            <a:extLst>
              <a:ext uri="{FF2B5EF4-FFF2-40B4-BE49-F238E27FC236}">
                <a16:creationId xmlns:a16="http://schemas.microsoft.com/office/drawing/2014/main" id="{1526886E-3AEB-8E0B-421B-8F1888555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EE027-F325-70E1-CE56-8D8EC1C9DD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210693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4D02B-FAC9-3918-9CB5-CE8CE9CC8F1B}"/>
              </a:ext>
            </a:extLst>
          </p:cNvPr>
          <p:cNvSpPr>
            <a:spLocks noGrp="1"/>
          </p:cNvSpPr>
          <p:nvPr>
            <p:ph type="dt" sz="half" idx="10"/>
          </p:nvPr>
        </p:nvSpPr>
        <p:spPr/>
        <p:txBody>
          <a:bodyPr/>
          <a:lstStyle/>
          <a:p>
            <a:fld id="{16AF657A-ACF9-4E40-A2DA-3323CFDC064A}" type="datetimeFigureOut">
              <a:rPr lang="en-US" smtClean="0"/>
              <a:t>2/13/2025</a:t>
            </a:fld>
            <a:endParaRPr lang="en-US"/>
          </a:p>
        </p:txBody>
      </p:sp>
      <p:sp>
        <p:nvSpPr>
          <p:cNvPr id="3" name="Footer Placeholder 2">
            <a:extLst>
              <a:ext uri="{FF2B5EF4-FFF2-40B4-BE49-F238E27FC236}">
                <a16:creationId xmlns:a16="http://schemas.microsoft.com/office/drawing/2014/main" id="{D6DB6D17-0A99-46F0-7353-6CAB6A949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2C6C87-2EE8-E13D-5C78-88F5BD5AF54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94549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6B0B-A774-A488-FFE5-7C3FAB9F8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747E3-FCF2-B714-176D-EBE237254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505F0-740D-1966-EE8D-87BDD3932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F6CEA-0F88-E037-7A45-5FAB3008F29A}"/>
              </a:ext>
            </a:extLst>
          </p:cNvPr>
          <p:cNvSpPr>
            <a:spLocks noGrp="1"/>
          </p:cNvSpPr>
          <p:nvPr>
            <p:ph type="dt" sz="half" idx="10"/>
          </p:nvPr>
        </p:nvSpPr>
        <p:spPr/>
        <p:txBody>
          <a:bodyPr/>
          <a:lstStyle/>
          <a:p>
            <a:fld id="{16AF657A-ACF9-4E40-A2DA-3323CFDC064A}" type="datetimeFigureOut">
              <a:rPr lang="en-US" smtClean="0"/>
              <a:t>2/13/2025</a:t>
            </a:fld>
            <a:endParaRPr lang="en-US"/>
          </a:p>
        </p:txBody>
      </p:sp>
      <p:sp>
        <p:nvSpPr>
          <p:cNvPr id="6" name="Footer Placeholder 5">
            <a:extLst>
              <a:ext uri="{FF2B5EF4-FFF2-40B4-BE49-F238E27FC236}">
                <a16:creationId xmlns:a16="http://schemas.microsoft.com/office/drawing/2014/main" id="{57B7324D-739C-A329-31D7-0754104E8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1A541-BD2E-AA13-06CB-49D937B5525E}"/>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68093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8B69-B14E-E370-0B98-73FDEA1D2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4CDCD-2995-3354-FC2F-6FB3A96D2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908B48-1FF4-DDEB-CE3B-17A5B405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C1679-7946-EB79-6C8B-47AB5F6CA65C}"/>
              </a:ext>
            </a:extLst>
          </p:cNvPr>
          <p:cNvSpPr>
            <a:spLocks noGrp="1"/>
          </p:cNvSpPr>
          <p:nvPr>
            <p:ph type="dt" sz="half" idx="10"/>
          </p:nvPr>
        </p:nvSpPr>
        <p:spPr/>
        <p:txBody>
          <a:bodyPr/>
          <a:lstStyle/>
          <a:p>
            <a:fld id="{16AF657A-ACF9-4E40-A2DA-3323CFDC064A}" type="datetimeFigureOut">
              <a:rPr lang="en-US" smtClean="0"/>
              <a:t>2/13/2025</a:t>
            </a:fld>
            <a:endParaRPr lang="en-US"/>
          </a:p>
        </p:txBody>
      </p:sp>
      <p:sp>
        <p:nvSpPr>
          <p:cNvPr id="6" name="Footer Placeholder 5">
            <a:extLst>
              <a:ext uri="{FF2B5EF4-FFF2-40B4-BE49-F238E27FC236}">
                <a16:creationId xmlns:a16="http://schemas.microsoft.com/office/drawing/2014/main" id="{40E7FBDF-C98E-8C97-BA0B-14CD65830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0114F-7C56-A33F-2D7F-663B25BCA46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158283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A0BE-E6E1-DDB5-576A-6E1389D036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544BC-A011-19F6-5A94-37C13412D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6D42-E720-F2C2-0E6B-63D13F4E749E}"/>
              </a:ext>
            </a:extLst>
          </p:cNvPr>
          <p:cNvSpPr>
            <a:spLocks noGrp="1"/>
          </p:cNvSpPr>
          <p:nvPr>
            <p:ph type="dt" sz="half" idx="10"/>
          </p:nvPr>
        </p:nvSpPr>
        <p:spPr/>
        <p:txBody>
          <a:bodyPr/>
          <a:lstStyle/>
          <a:p>
            <a:fld id="{16AF657A-ACF9-4E40-A2DA-3323CFDC064A}" type="datetimeFigureOut">
              <a:rPr lang="en-US" smtClean="0"/>
              <a:t>2/13/2025</a:t>
            </a:fld>
            <a:endParaRPr lang="en-US"/>
          </a:p>
        </p:txBody>
      </p:sp>
      <p:sp>
        <p:nvSpPr>
          <p:cNvPr id="5" name="Footer Placeholder 4">
            <a:extLst>
              <a:ext uri="{FF2B5EF4-FFF2-40B4-BE49-F238E27FC236}">
                <a16:creationId xmlns:a16="http://schemas.microsoft.com/office/drawing/2014/main" id="{FCE91BEC-D288-76D0-6302-126DD6056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7C70-3296-899F-EFA8-146733509D50}"/>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90069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536A0-8893-DFB5-F3D9-BF93C292E7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AB9BA-8C69-613C-DBE2-2A3A33495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81C4-FC08-6253-721C-406630474D7B}"/>
              </a:ext>
            </a:extLst>
          </p:cNvPr>
          <p:cNvSpPr>
            <a:spLocks noGrp="1"/>
          </p:cNvSpPr>
          <p:nvPr>
            <p:ph type="dt" sz="half" idx="10"/>
          </p:nvPr>
        </p:nvSpPr>
        <p:spPr/>
        <p:txBody>
          <a:bodyPr/>
          <a:lstStyle/>
          <a:p>
            <a:fld id="{16AF657A-ACF9-4E40-A2DA-3323CFDC064A}" type="datetimeFigureOut">
              <a:rPr lang="en-US" smtClean="0"/>
              <a:t>2/13/2025</a:t>
            </a:fld>
            <a:endParaRPr lang="en-US"/>
          </a:p>
        </p:txBody>
      </p:sp>
      <p:sp>
        <p:nvSpPr>
          <p:cNvPr id="5" name="Footer Placeholder 4">
            <a:extLst>
              <a:ext uri="{FF2B5EF4-FFF2-40B4-BE49-F238E27FC236}">
                <a16:creationId xmlns:a16="http://schemas.microsoft.com/office/drawing/2014/main" id="{575F6646-D7D1-5D3E-EFFE-D858528F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41F9-6864-9CFD-8B75-C903A3827F52}"/>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4282462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Blank Content">
    <p:bg>
      <p:bgPr>
        <a:solidFill>
          <a:schemeClr val="bg1"/>
        </a:solidFill>
        <a:effectLst/>
      </p:bgPr>
    </p:bg>
    <p:spTree>
      <p:nvGrpSpPr>
        <p:cNvPr id="1" name=""/>
        <p:cNvGrpSpPr/>
        <p:nvPr/>
      </p:nvGrpSpPr>
      <p:grpSpPr>
        <a:xfrm>
          <a:off x="0" y="0"/>
          <a:ext cx="0" cy="0"/>
          <a:chOff x="0" y="0"/>
          <a:chExt cx="0" cy="0"/>
        </a:xfrm>
      </p:grpSpPr>
      <p:pic>
        <p:nvPicPr>
          <p:cNvPr id="4" name="object 3" descr="object 3">
            <a:extLst>
              <a:ext uri="{FF2B5EF4-FFF2-40B4-BE49-F238E27FC236}">
                <a16:creationId xmlns:a16="http://schemas.microsoft.com/office/drawing/2014/main" id="{A5D03D5E-93BB-8906-4997-A84B5DF91C60}"/>
              </a:ext>
            </a:extLst>
          </p:cNvPr>
          <p:cNvPicPr>
            <a:picLocks noChangeAspect="1"/>
          </p:cNvPicPr>
          <p:nvPr userDrawn="1"/>
        </p:nvPicPr>
        <p:blipFill rotWithShape="1">
          <a:blip r:embed="rId2"/>
          <a:srcRect t="80014"/>
          <a:stretch/>
        </p:blipFill>
        <p:spPr>
          <a:xfrm>
            <a:off x="1" y="5931873"/>
            <a:ext cx="12217957" cy="926127"/>
          </a:xfrm>
          <a:prstGeom prst="rect">
            <a:avLst/>
          </a:prstGeom>
          <a:ln w="12700" cap="flat">
            <a:noFill/>
            <a:miter lim="400000"/>
          </a:ln>
          <a:effectLst/>
        </p:spPr>
      </p:pic>
      <p:sp>
        <p:nvSpPr>
          <p:cNvPr id="6" name="object 10">
            <a:extLst>
              <a:ext uri="{FF2B5EF4-FFF2-40B4-BE49-F238E27FC236}">
                <a16:creationId xmlns:a16="http://schemas.microsoft.com/office/drawing/2014/main" id="{3F3FC02D-4163-99D0-F7E6-842667F226E2}"/>
              </a:ext>
            </a:extLst>
          </p:cNvPr>
          <p:cNvSpPr txBox="1"/>
          <p:nvPr userDrawn="1"/>
        </p:nvSpPr>
        <p:spPr>
          <a:xfrm>
            <a:off x="699648" y="6342794"/>
            <a:ext cx="2631382" cy="19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a:solidFill>
                  <a:schemeClr val="bg1"/>
                </a:solidFill>
              </a:rPr>
              <a:t>@</a:t>
            </a:r>
            <a:r>
              <a:rPr sz="1274" spc="-64">
                <a:solidFill>
                  <a:schemeClr val="bg1"/>
                </a:solidFill>
              </a:rPr>
              <a:t> </a:t>
            </a:r>
            <a:r>
              <a:rPr sz="1274" spc="-49">
                <a:solidFill>
                  <a:schemeClr val="bg1"/>
                </a:solidFill>
              </a:rPr>
              <a:t>202</a:t>
            </a:r>
            <a:r>
              <a:rPr lang="en-US" sz="1274" spc="-49">
                <a:solidFill>
                  <a:schemeClr val="bg1"/>
                </a:solidFill>
              </a:rPr>
              <a:t>4</a:t>
            </a:r>
            <a:r>
              <a:rPr sz="1274" spc="-64">
                <a:solidFill>
                  <a:schemeClr val="bg1"/>
                </a:solidFill>
              </a:rPr>
              <a:t> </a:t>
            </a:r>
            <a:r>
              <a:rPr sz="1274" spc="59">
                <a:solidFill>
                  <a:schemeClr val="bg1"/>
                </a:solidFill>
              </a:rPr>
              <a:t>Dynamic</a:t>
            </a:r>
            <a:r>
              <a:rPr sz="1274" spc="-64">
                <a:solidFill>
                  <a:schemeClr val="bg1"/>
                </a:solidFill>
              </a:rPr>
              <a:t> </a:t>
            </a:r>
            <a:r>
              <a:rPr sz="1274" spc="39">
                <a:solidFill>
                  <a:schemeClr val="bg1"/>
                </a:solidFill>
              </a:rPr>
              <a:t>Communities</a:t>
            </a:r>
          </a:p>
        </p:txBody>
      </p:sp>
      <p:sp>
        <p:nvSpPr>
          <p:cNvPr id="3" name="Title 2">
            <a:extLst>
              <a:ext uri="{FF2B5EF4-FFF2-40B4-BE49-F238E27FC236}">
                <a16:creationId xmlns:a16="http://schemas.microsoft.com/office/drawing/2014/main" id="{45969C0B-617D-29BE-69D1-96DCD556DE15}"/>
              </a:ext>
            </a:extLst>
          </p:cNvPr>
          <p:cNvSpPr>
            <a:spLocks noGrp="1"/>
          </p:cNvSpPr>
          <p:nvPr>
            <p:ph type="title" hasCustomPrompt="1"/>
          </p:nvPr>
        </p:nvSpPr>
        <p:spPr>
          <a:xfrm>
            <a:off x="699648" y="450050"/>
            <a:ext cx="10756788" cy="698347"/>
          </a:xfrm>
        </p:spPr>
        <p:txBody>
          <a:bodyPr/>
          <a:lstStyle>
            <a:lvl1pPr>
              <a:defRPr/>
            </a:lvl1pPr>
          </a:lstStyle>
          <a:p>
            <a:r>
              <a:rPr lang="en-US"/>
              <a:t>Title</a:t>
            </a:r>
          </a:p>
        </p:txBody>
      </p:sp>
      <p:sp>
        <p:nvSpPr>
          <p:cNvPr id="7" name="Text Placeholder 6">
            <a:extLst>
              <a:ext uri="{FF2B5EF4-FFF2-40B4-BE49-F238E27FC236}">
                <a16:creationId xmlns:a16="http://schemas.microsoft.com/office/drawing/2014/main" id="{B19BD2D9-3E59-9AC9-5C71-E4D386FAEFA0}"/>
              </a:ext>
            </a:extLst>
          </p:cNvPr>
          <p:cNvSpPr>
            <a:spLocks noGrp="1"/>
          </p:cNvSpPr>
          <p:nvPr>
            <p:ph type="body" sz="quarter" idx="10"/>
          </p:nvPr>
        </p:nvSpPr>
        <p:spPr>
          <a:xfrm>
            <a:off x="699338" y="1564221"/>
            <a:ext cx="10757098" cy="3956733"/>
          </a:xfrm>
        </p:spPr>
        <p:txBody>
          <a:bodyPr/>
          <a:lstStyle/>
          <a:p>
            <a:pPr lvl="0"/>
            <a:endParaRPr lang="en-US"/>
          </a:p>
        </p:txBody>
      </p:sp>
      <p:pic>
        <p:nvPicPr>
          <p:cNvPr id="8" name="Picture 7">
            <a:extLst>
              <a:ext uri="{FF2B5EF4-FFF2-40B4-BE49-F238E27FC236}">
                <a16:creationId xmlns:a16="http://schemas.microsoft.com/office/drawing/2014/main" id="{17165A25-F545-F0E8-D06C-6484AA82E930}"/>
              </a:ext>
            </a:extLst>
          </p:cNvPr>
          <p:cNvPicPr>
            <a:picLocks noChangeAspect="1"/>
          </p:cNvPicPr>
          <p:nvPr userDrawn="1"/>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31139303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0D67A401-534F-83F4-D0F0-DF35AB8A0B7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C6740080-3552-E965-5C4B-6B5AF93B8A6A}"/>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Tree>
    <p:extLst>
      <p:ext uri="{BB962C8B-B14F-4D97-AF65-F5344CB8AC3E}">
        <p14:creationId xmlns:p14="http://schemas.microsoft.com/office/powerpoint/2010/main" val="261601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4" name="Title 1">
            <a:extLst>
              <a:ext uri="{FF2B5EF4-FFF2-40B4-BE49-F238E27FC236}">
                <a16:creationId xmlns:a16="http://schemas.microsoft.com/office/drawing/2014/main" id="{D7D6ECEB-EEAA-5121-61A6-4A2F0688054C}"/>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5" name="Content Placeholder 2">
            <a:extLst>
              <a:ext uri="{FF2B5EF4-FFF2-40B4-BE49-F238E27FC236}">
                <a16:creationId xmlns:a16="http://schemas.microsoft.com/office/drawing/2014/main" id="{352C302F-939E-5E71-CBFC-43FD0274D19C}"/>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A3E95EFA-C277-0DB3-1F35-091DEE00B28A}"/>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35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7ABDAF7-7D88-44D0-BC27-CB75499A2B93}"/>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59044C0-65DE-877D-FE31-0C379C882ED9}"/>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CD3B1E3C-48F2-9EDD-568B-3257F7F03F2E}"/>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7AE59C2F-82FD-FF57-D52C-2AEC5B9B7A47}"/>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3321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75D37107-7096-0614-CEF7-0D912343D16F}"/>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C296992B-24BA-732D-725C-7E0BED47CBE5}"/>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F9112EFE-81F5-14F1-1C1D-2681575C2102}"/>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16A787EF-7FEA-D30D-A9B7-EEED79B97893}"/>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06657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958F9B1B-D84E-1657-0E32-A18DC98AC94E}"/>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6C5BFDD-F131-538C-82BF-60AA8B957B28}"/>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6DD7C7B0-5AB2-66CE-356D-80AB0118272A}"/>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43DC631C-88B6-4BA4-B1AA-125C4ADE11AF}"/>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30019110-3022-F1D1-B092-9611490C83E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93509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3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8649AB42-CA9D-5E2C-ED3F-55D46A6AB021}"/>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F7E398D8-6201-A512-3F12-7ED26425DC7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5" name="Content Placeholder 3">
            <a:extLst>
              <a:ext uri="{FF2B5EF4-FFF2-40B4-BE49-F238E27FC236}">
                <a16:creationId xmlns:a16="http://schemas.microsoft.com/office/drawing/2014/main" id="{8532DE5C-A3E2-9779-9A27-45FFC0E8B66E}"/>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D6622280-39E4-F04A-3004-6BEB8C8CF1A1}"/>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3">
            <a:extLst>
              <a:ext uri="{FF2B5EF4-FFF2-40B4-BE49-F238E27FC236}">
                <a16:creationId xmlns:a16="http://schemas.microsoft.com/office/drawing/2014/main" id="{94305A9A-0B32-C7E3-CE1A-0604730CC5AB}"/>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1704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4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F30958D4-94C7-5B2D-F38C-6DE49E011335}"/>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17BBF2D8-7EFE-508F-4E6A-CD43C6C4D069}"/>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173F1AFD-3513-7DE6-31AF-11380D97A5CA}"/>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CDE99042-B944-D3E3-48CE-0BA44DD378ED}"/>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3536DF96-D18C-05A4-89C3-BD28375FB943}"/>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2">
            <a:extLst>
              <a:ext uri="{FF2B5EF4-FFF2-40B4-BE49-F238E27FC236}">
                <a16:creationId xmlns:a16="http://schemas.microsoft.com/office/drawing/2014/main" id="{225803C7-0B27-D664-4217-93EA1029717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3673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5B7E9-8EA7-88AC-CDDC-5E81BBB88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3C6FC-51FE-80FC-BA42-121E4A268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28646-EEDB-4412-5DEC-0955445A6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AF657A-ACF9-4E40-A2DA-3323CFDC064A}" type="datetimeFigureOut">
              <a:rPr lang="en-US" smtClean="0"/>
              <a:t>2/13/2025</a:t>
            </a:fld>
            <a:endParaRPr lang="en-US"/>
          </a:p>
        </p:txBody>
      </p:sp>
      <p:sp>
        <p:nvSpPr>
          <p:cNvPr id="5" name="Footer Placeholder 4">
            <a:extLst>
              <a:ext uri="{FF2B5EF4-FFF2-40B4-BE49-F238E27FC236}">
                <a16:creationId xmlns:a16="http://schemas.microsoft.com/office/drawing/2014/main" id="{CD04D493-2110-A893-929D-F273EB9D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08D4F-B5C1-966A-1FDE-A22812AF2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DF7C2-04DF-C149-BAB4-89733FA27B6E}" type="slidenum">
              <a:rPr lang="en-US" smtClean="0"/>
              <a:t>‹#›</a:t>
            </a:fld>
            <a:endParaRPr lang="en-US"/>
          </a:p>
        </p:txBody>
      </p:sp>
    </p:spTree>
    <p:extLst>
      <p:ext uri="{BB962C8B-B14F-4D97-AF65-F5344CB8AC3E}">
        <p14:creationId xmlns:p14="http://schemas.microsoft.com/office/powerpoint/2010/main" val="123178289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 id="214748367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diagramData" Target="../diagrams/data1.xml"/><Relationship Id="rId21" Type="http://schemas.openxmlformats.org/officeDocument/2006/relationships/image" Target="../media/image61.svg"/><Relationship Id="rId7" Type="http://schemas.microsoft.com/office/2007/relationships/diagramDrawing" Target="../diagrams/drawing1.xml"/><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svg"/><Relationship Id="rId2" Type="http://schemas.openxmlformats.org/officeDocument/2006/relationships/notesSlide" Target="../notesSlides/notesSlide23.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51.svg"/><Relationship Id="rId24" Type="http://schemas.openxmlformats.org/officeDocument/2006/relationships/image" Target="../media/image64.png"/><Relationship Id="rId5" Type="http://schemas.openxmlformats.org/officeDocument/2006/relationships/diagramQuickStyle" Target="../diagrams/quickStyle1.xml"/><Relationship Id="rId15" Type="http://schemas.openxmlformats.org/officeDocument/2006/relationships/image" Target="../media/image55.svg"/><Relationship Id="rId23" Type="http://schemas.openxmlformats.org/officeDocument/2006/relationships/image" Target="../media/image63.sv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diagramLayout" Target="../diagrams/layout1.xml"/><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3" Type="http://schemas.openxmlformats.org/officeDocument/2006/relationships/diagramData" Target="../diagrams/data2.xml"/><Relationship Id="rId21" Type="http://schemas.openxmlformats.org/officeDocument/2006/relationships/image" Target="../media/image61.svg"/><Relationship Id="rId7" Type="http://schemas.microsoft.com/office/2007/relationships/diagramDrawing" Target="../diagrams/drawing2.xml"/><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svg"/><Relationship Id="rId2" Type="http://schemas.openxmlformats.org/officeDocument/2006/relationships/notesSlide" Target="../notesSlides/notesSlide24.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51.svg"/><Relationship Id="rId24" Type="http://schemas.openxmlformats.org/officeDocument/2006/relationships/image" Target="../media/image64.png"/><Relationship Id="rId5" Type="http://schemas.openxmlformats.org/officeDocument/2006/relationships/diagramQuickStyle" Target="../diagrams/quickStyle2.xml"/><Relationship Id="rId15" Type="http://schemas.openxmlformats.org/officeDocument/2006/relationships/image" Target="../media/image55.svg"/><Relationship Id="rId23" Type="http://schemas.openxmlformats.org/officeDocument/2006/relationships/image" Target="../media/image63.sv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diagramLayout" Target="../diagrams/layout2.xml"/><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1.sv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7.sv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9.sv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1.sv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3.sv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5.sv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71.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search?sca_esv=599547849&amp;rlz=1C1GCEA_enUS1091US1091&amp;sxsrf=ACQVn0_kPMXeRxShLkrzoe_DFU4vTEMnSw:1705612122031&amp;q=refusal&amp;si=AKbGX_okS0g0kR2PXn0TLBASIc0m6XLKyCrhL9Ch45Xl69x2A3xKoduPuWXZgaIUZUnmvepazHkxqmo2yxL-__WqwFJPAyw7upO4sO2qEcr5ihny2Kdzq_s%3D&amp;expnd=1"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3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507A9-B2BC-F458-DA92-C5AF0F478782}"/>
              </a:ext>
            </a:extLst>
          </p:cNvPr>
          <p:cNvSpPr>
            <a:spLocks noGrp="1"/>
          </p:cNvSpPr>
          <p:nvPr>
            <p:ph type="title"/>
          </p:nvPr>
        </p:nvSpPr>
        <p:spPr/>
        <p:txBody>
          <a:bodyPr/>
          <a:lstStyle/>
          <a:p>
            <a:r>
              <a:rPr lang="en-US" dirty="0">
                <a:solidFill>
                  <a:srgbClr val="3B4598"/>
                </a:solidFill>
                <a:latin typeface="Century Gothic" panose="020B0502020202020204" pitchFamily="34" charset="0"/>
                <a:ea typeface="Open Sans ExtraBold"/>
                <a:cs typeface="Open Sans ExtraBold"/>
              </a:rPr>
              <a:t>Why does resistance occur?</a:t>
            </a:r>
            <a:endParaRPr lang="en-US" dirty="0">
              <a:solidFill>
                <a:srgbClr val="3B4598"/>
              </a:solidFill>
              <a:latin typeface="Century Gothic" panose="020B0502020202020204" pitchFamily="34" charset="0"/>
            </a:endParaRPr>
          </a:p>
        </p:txBody>
      </p:sp>
      <p:sp>
        <p:nvSpPr>
          <p:cNvPr id="6" name="Text Placeholder 3">
            <a:extLst>
              <a:ext uri="{FF2B5EF4-FFF2-40B4-BE49-F238E27FC236}">
                <a16:creationId xmlns:a16="http://schemas.microsoft.com/office/drawing/2014/main" id="{6E8C3A32-9200-4522-B6EA-29449157B497}"/>
              </a:ext>
            </a:extLst>
          </p:cNvPr>
          <p:cNvSpPr txBox="1">
            <a:spLocks/>
          </p:cNvSpPr>
          <p:nvPr/>
        </p:nvSpPr>
        <p:spPr>
          <a:xfrm>
            <a:off x="609600" y="1736229"/>
            <a:ext cx="10972800" cy="3607141"/>
          </a:xfrm>
          <a:prstGeom prst="rect">
            <a:avLst/>
          </a:prstGeom>
          <a:noFill/>
        </p:spPr>
        <p:txBody>
          <a:bodyPr wrap="square"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3B4598"/>
                </a:solidFill>
                <a:latin typeface="Century Gothic" panose="020B0502020202020204" pitchFamily="34" charset="0"/>
              </a:rPr>
              <a:t>Drivers that influence an employee’s resistance to change:</a:t>
            </a:r>
          </a:p>
          <a:p>
            <a:endParaRPr lang="en-US">
              <a:solidFill>
                <a:srgbClr val="3B4598"/>
              </a:solidFill>
              <a:latin typeface="Century Gothic" panose="020B0502020202020204" pitchFamily="34" charset="0"/>
            </a:endParaRPr>
          </a:p>
          <a:p>
            <a:pPr marL="342900" indent="-342900">
              <a:spcAft>
                <a:spcPts val="600"/>
              </a:spcAft>
            </a:pPr>
            <a:r>
              <a:rPr lang="en-US" sz="2400">
                <a:solidFill>
                  <a:srgbClr val="3B4598"/>
                </a:solidFill>
                <a:latin typeface="Century Gothic" panose="020B0502020202020204" pitchFamily="34" charset="0"/>
              </a:rPr>
              <a:t>The impact on their work</a:t>
            </a:r>
          </a:p>
          <a:p>
            <a:pPr marL="342900" indent="-342900">
              <a:spcAft>
                <a:spcPts val="600"/>
              </a:spcAft>
            </a:pPr>
            <a:r>
              <a:rPr lang="en-US" sz="2400">
                <a:solidFill>
                  <a:srgbClr val="3B4598"/>
                </a:solidFill>
                <a:latin typeface="Century Gothic" panose="020B0502020202020204" pitchFamily="34" charset="0"/>
              </a:rPr>
              <a:t>The credibility of people communicating the change</a:t>
            </a:r>
          </a:p>
          <a:p>
            <a:pPr marL="342900" indent="-342900">
              <a:spcAft>
                <a:spcPts val="600"/>
              </a:spcAft>
            </a:pPr>
            <a:r>
              <a:rPr lang="en-US" sz="2400">
                <a:solidFill>
                  <a:srgbClr val="3B4598"/>
                </a:solidFill>
                <a:latin typeface="Century Gothic" panose="020B0502020202020204" pitchFamily="34" charset="0"/>
              </a:rPr>
              <a:t>Personal factors, including finances, age, health, mobility, and family</a:t>
            </a:r>
          </a:p>
          <a:p>
            <a:pPr marL="342900" indent="-342900">
              <a:spcAft>
                <a:spcPts val="600"/>
              </a:spcAft>
            </a:pPr>
            <a:r>
              <a:rPr lang="en-US" sz="2400">
                <a:solidFill>
                  <a:srgbClr val="3B4598"/>
                </a:solidFill>
                <a:latin typeface="Century Gothic" panose="020B0502020202020204" pitchFamily="34" charset="0"/>
              </a:rPr>
              <a:t>The change’s alignment with their value system</a:t>
            </a:r>
          </a:p>
          <a:p>
            <a:pPr marL="342900" indent="-342900">
              <a:spcAft>
                <a:spcPts val="600"/>
              </a:spcAft>
            </a:pPr>
            <a:r>
              <a:rPr lang="en-US" sz="2400">
                <a:solidFill>
                  <a:srgbClr val="3B4598"/>
                </a:solidFill>
                <a:latin typeface="Century Gothic" panose="020B0502020202020204" pitchFamily="34" charset="0"/>
              </a:rPr>
              <a:t>The organization’s history of handling change</a:t>
            </a:r>
            <a:endParaRPr lang="en-US" sz="2400" dirty="0">
              <a:solidFill>
                <a:srgbClr val="3B4598"/>
              </a:solidFill>
              <a:latin typeface="Century Gothic" panose="020B0502020202020204" pitchFamily="34" charset="0"/>
            </a:endParaRPr>
          </a:p>
        </p:txBody>
      </p:sp>
    </p:spTree>
    <p:extLst>
      <p:ext uri="{BB962C8B-B14F-4D97-AF65-F5344CB8AC3E}">
        <p14:creationId xmlns:p14="http://schemas.microsoft.com/office/powerpoint/2010/main" val="2265180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507A9-B2BC-F458-DA92-C5AF0F478782}"/>
              </a:ext>
            </a:extLst>
          </p:cNvPr>
          <p:cNvSpPr>
            <a:spLocks noGrp="1"/>
          </p:cNvSpPr>
          <p:nvPr>
            <p:ph type="title"/>
          </p:nvPr>
        </p:nvSpPr>
        <p:spPr/>
        <p:txBody>
          <a:bodyPr/>
          <a:lstStyle/>
          <a:p>
            <a:r>
              <a:rPr lang="en-US" dirty="0">
                <a:solidFill>
                  <a:srgbClr val="3B4598"/>
                </a:solidFill>
                <a:latin typeface="Century Gothic" panose="020B0502020202020204" pitchFamily="34" charset="0"/>
                <a:ea typeface="Open Sans ExtraBold"/>
                <a:cs typeface="Open Sans ExtraBold"/>
              </a:rPr>
              <a:t>Why does resistance occur?</a:t>
            </a:r>
            <a:endParaRPr lang="en-US" dirty="0">
              <a:solidFill>
                <a:srgbClr val="3B4598"/>
              </a:solidFill>
              <a:latin typeface="Century Gothic" panose="020B0502020202020204" pitchFamily="34" charset="0"/>
            </a:endParaRPr>
          </a:p>
        </p:txBody>
      </p:sp>
      <p:sp>
        <p:nvSpPr>
          <p:cNvPr id="2" name="Text Placeholder 3">
            <a:extLst>
              <a:ext uri="{FF2B5EF4-FFF2-40B4-BE49-F238E27FC236}">
                <a16:creationId xmlns:a16="http://schemas.microsoft.com/office/drawing/2014/main" id="{EA7E5F96-C780-735C-F6D8-943A957BAB1D}"/>
              </a:ext>
            </a:extLst>
          </p:cNvPr>
          <p:cNvSpPr txBox="1">
            <a:spLocks/>
          </p:cNvSpPr>
          <p:nvPr/>
        </p:nvSpPr>
        <p:spPr>
          <a:xfrm>
            <a:off x="609600" y="1363137"/>
            <a:ext cx="10972800" cy="4355038"/>
          </a:xfrm>
          <a:prstGeom prst="rect">
            <a:avLst/>
          </a:prstGeom>
          <a:noFill/>
        </p:spPr>
        <p:txBody>
          <a:bodyPr wrap="square"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3B4598"/>
                </a:solidFill>
                <a:latin typeface="Century Gothic" panose="020B0502020202020204" pitchFamily="34" charset="0"/>
              </a:rPr>
              <a:t>Sources of resistance can include:</a:t>
            </a:r>
          </a:p>
          <a:p>
            <a:endParaRPr lang="en-US" sz="1000" dirty="0">
              <a:solidFill>
                <a:srgbClr val="3B4598"/>
              </a:solidFill>
              <a:latin typeface="Century Gothic" panose="020B0502020202020204" pitchFamily="34" charset="0"/>
            </a:endParaRPr>
          </a:p>
          <a:p>
            <a:pPr marL="342900" indent="-342900">
              <a:spcAft>
                <a:spcPts val="600"/>
              </a:spcAft>
            </a:pPr>
            <a:r>
              <a:rPr lang="en-US" sz="2400" dirty="0">
                <a:solidFill>
                  <a:srgbClr val="3B4598"/>
                </a:solidFill>
                <a:latin typeface="Century Gothic" panose="020B0502020202020204" pitchFamily="34" charset="0"/>
              </a:rPr>
              <a:t>Employees who are highly invested in the current way of doing work</a:t>
            </a:r>
          </a:p>
          <a:p>
            <a:pPr marL="342900" indent="-342900">
              <a:spcAft>
                <a:spcPts val="600"/>
              </a:spcAft>
            </a:pPr>
            <a:r>
              <a:rPr lang="en-US" sz="2400" dirty="0">
                <a:solidFill>
                  <a:srgbClr val="3B4598"/>
                </a:solidFill>
                <a:latin typeface="Century Gothic" panose="020B0502020202020204" pitchFamily="34" charset="0"/>
              </a:rPr>
              <a:t>People who created the current way of doing work that will be changed</a:t>
            </a:r>
          </a:p>
          <a:p>
            <a:pPr marL="342900" indent="-342900">
              <a:spcAft>
                <a:spcPts val="600"/>
              </a:spcAft>
            </a:pPr>
            <a:r>
              <a:rPr lang="en-US" sz="2400" dirty="0">
                <a:solidFill>
                  <a:srgbClr val="3B4598"/>
                </a:solidFill>
                <a:latin typeface="Century Gothic" panose="020B0502020202020204" pitchFamily="34" charset="0"/>
              </a:rPr>
              <a:t>Employees who expect more work as a result of the change</a:t>
            </a:r>
          </a:p>
          <a:p>
            <a:pPr marL="342900" indent="-342900">
              <a:spcAft>
                <a:spcPts val="600"/>
              </a:spcAft>
            </a:pPr>
            <a:r>
              <a:rPr lang="en-US" sz="2400" dirty="0">
                <a:solidFill>
                  <a:srgbClr val="3B4598"/>
                </a:solidFill>
                <a:latin typeface="Century Gothic" panose="020B0502020202020204" pitchFamily="34" charset="0"/>
              </a:rPr>
              <a:t>People who have been very successful and rewarded in the current way of doing work</a:t>
            </a:r>
          </a:p>
          <a:p>
            <a:pPr marL="342900" indent="-342900">
              <a:spcAft>
                <a:spcPts val="600"/>
              </a:spcAft>
            </a:pPr>
            <a:r>
              <a:rPr lang="en-US" sz="2400" dirty="0">
                <a:solidFill>
                  <a:srgbClr val="3B4598"/>
                </a:solidFill>
                <a:latin typeface="Century Gothic" panose="020B0502020202020204" pitchFamily="34" charset="0"/>
              </a:rPr>
              <a:t>Those who advocated a particular alternative, (e.g., they wanted Option B, but Option A was selected)</a:t>
            </a:r>
          </a:p>
        </p:txBody>
      </p:sp>
    </p:spTree>
    <p:extLst>
      <p:ext uri="{BB962C8B-B14F-4D97-AF65-F5344CB8AC3E}">
        <p14:creationId xmlns:p14="http://schemas.microsoft.com/office/powerpoint/2010/main" val="4172815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3"/>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4"/>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5"/>
          <a:stretch>
            <a:fillRect/>
          </a:stretch>
        </p:blipFill>
        <p:spPr>
          <a:xfrm>
            <a:off x="-488017" y="656445"/>
            <a:ext cx="8269382" cy="8269382"/>
          </a:xfrm>
          <a:prstGeom prst="rect">
            <a:avLst/>
          </a:prstGeom>
        </p:spPr>
      </p:pic>
      <p:sp>
        <p:nvSpPr>
          <p:cNvPr id="3" name="TextBox 2">
            <a:extLst>
              <a:ext uri="{FF2B5EF4-FFF2-40B4-BE49-F238E27FC236}">
                <a16:creationId xmlns:a16="http://schemas.microsoft.com/office/drawing/2014/main" id="{0229D739-111E-85FA-D357-B18FFC8F57BF}"/>
              </a:ext>
            </a:extLst>
          </p:cNvPr>
          <p:cNvSpPr txBox="1"/>
          <p:nvPr/>
        </p:nvSpPr>
        <p:spPr>
          <a:xfrm>
            <a:off x="544886" y="2142023"/>
            <a:ext cx="6203576" cy="2800767"/>
          </a:xfrm>
          <a:prstGeom prst="rect">
            <a:avLst/>
          </a:prstGeom>
          <a:noFill/>
        </p:spPr>
        <p:txBody>
          <a:bodyPr wrap="square">
            <a:spAutoFit/>
          </a:bodyPr>
          <a:lstStyle/>
          <a:p>
            <a:pPr algn="ctr"/>
            <a:r>
              <a:rPr lang="en-US" sz="4400" dirty="0">
                <a:solidFill>
                  <a:srgbClr val="1E275C"/>
                </a:solidFill>
                <a:latin typeface="Century Gothic" panose="020B0502020202020204" pitchFamily="34" charset="0"/>
                <a:cs typeface="Segoe UI" panose="020B0502040204020203" pitchFamily="34" charset="0"/>
              </a:rPr>
              <a:t>Have you ever encountered resistance on a project or change?</a:t>
            </a:r>
          </a:p>
        </p:txBody>
      </p:sp>
    </p:spTree>
    <p:extLst>
      <p:ext uri="{BB962C8B-B14F-4D97-AF65-F5344CB8AC3E}">
        <p14:creationId xmlns:p14="http://schemas.microsoft.com/office/powerpoint/2010/main" val="2983175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126C2135-8FE7-5FDE-66FB-D5CC212C84CF}"/>
              </a:ext>
            </a:extLst>
          </p:cNvPr>
          <p:cNvSpPr txBox="1">
            <a:spLocks/>
          </p:cNvSpPr>
          <p:nvPr/>
        </p:nvSpPr>
        <p:spPr>
          <a:xfrm>
            <a:off x="732153" y="720888"/>
            <a:ext cx="10972484" cy="712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B4598"/>
                </a:solidFill>
                <a:latin typeface="Century Gothic" panose="020B0502020202020204" pitchFamily="34" charset="0"/>
              </a:rPr>
              <a:t>10 Aspects of Change Impact</a:t>
            </a:r>
          </a:p>
        </p:txBody>
      </p:sp>
      <p:grpSp>
        <p:nvGrpSpPr>
          <p:cNvPr id="3" name="Group 2">
            <a:extLst>
              <a:ext uri="{FF2B5EF4-FFF2-40B4-BE49-F238E27FC236}">
                <a16:creationId xmlns:a16="http://schemas.microsoft.com/office/drawing/2014/main" id="{28253653-E00E-8253-7C1E-6B0EBBBC9A73}"/>
              </a:ext>
            </a:extLst>
          </p:cNvPr>
          <p:cNvGrpSpPr/>
          <p:nvPr/>
        </p:nvGrpSpPr>
        <p:grpSpPr>
          <a:xfrm>
            <a:off x="2188836" y="1477080"/>
            <a:ext cx="7241474" cy="3597363"/>
            <a:chOff x="1472084" y="1446020"/>
            <a:chExt cx="8604739" cy="4231298"/>
          </a:xfrm>
        </p:grpSpPr>
        <p:pic>
          <p:nvPicPr>
            <p:cNvPr id="4" name="Picture 2" descr="Define Changes at the Individual Level | Prosci - YouTube">
              <a:extLst>
                <a:ext uri="{FF2B5EF4-FFF2-40B4-BE49-F238E27FC236}">
                  <a16:creationId xmlns:a16="http://schemas.microsoft.com/office/drawing/2014/main" id="{41413BC7-49F5-BE1B-5440-02CFB166C7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80"/>
            <a:stretch/>
          </p:blipFill>
          <p:spPr bwMode="auto">
            <a:xfrm>
              <a:off x="1472084" y="1446020"/>
              <a:ext cx="8604739" cy="42312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7D31B6-C9E9-F0F6-A8AB-1F6CB39AC006}"/>
                </a:ext>
              </a:extLst>
            </p:cNvPr>
            <p:cNvSpPr txBox="1"/>
            <p:nvPr/>
          </p:nvSpPr>
          <p:spPr>
            <a:xfrm>
              <a:off x="8239650" y="5265336"/>
              <a:ext cx="1668026" cy="411982"/>
            </a:xfrm>
            <a:prstGeom prst="rect">
              <a:avLst/>
            </a:prstGeom>
            <a:solidFill>
              <a:schemeClr val="bg1"/>
            </a:solidFill>
          </p:spPr>
          <p:txBody>
            <a:bodyPr wrap="square" rtlCol="0">
              <a:spAutoFit/>
            </a:bodyPr>
            <a:lstStyle/>
            <a:p>
              <a:endParaRPr lang="en-US" dirty="0"/>
            </a:p>
          </p:txBody>
        </p:sp>
      </p:grpSp>
      <p:sp>
        <p:nvSpPr>
          <p:cNvPr id="29" name="TextBox 28">
            <a:extLst>
              <a:ext uri="{FF2B5EF4-FFF2-40B4-BE49-F238E27FC236}">
                <a16:creationId xmlns:a16="http://schemas.microsoft.com/office/drawing/2014/main" id="{085CB781-FE75-4892-EA7B-3661ECC10D1E}"/>
              </a:ext>
            </a:extLst>
          </p:cNvPr>
          <p:cNvSpPr txBox="1"/>
          <p:nvPr/>
        </p:nvSpPr>
        <p:spPr>
          <a:xfrm>
            <a:off x="2904038" y="4939938"/>
            <a:ext cx="8843388" cy="707886"/>
          </a:xfrm>
          <a:prstGeom prst="rect">
            <a:avLst/>
          </a:prstGeom>
          <a:noFill/>
        </p:spPr>
        <p:txBody>
          <a:bodyPr wrap="square" rtlCol="0">
            <a:spAutoFit/>
          </a:bodyPr>
          <a:lstStyle/>
          <a:p>
            <a:pPr algn="r"/>
            <a:r>
              <a:rPr lang="en-US" sz="4000" b="1" dirty="0">
                <a:solidFill>
                  <a:srgbClr val="3B4598"/>
                </a:solidFill>
                <a:latin typeface="Century Gothic" panose="020B0502020202020204" pitchFamily="34" charset="0"/>
              </a:rPr>
              <a:t>and how they drive resistance</a:t>
            </a:r>
          </a:p>
        </p:txBody>
      </p:sp>
    </p:spTree>
    <p:extLst>
      <p:ext uri="{BB962C8B-B14F-4D97-AF65-F5344CB8AC3E}">
        <p14:creationId xmlns:p14="http://schemas.microsoft.com/office/powerpoint/2010/main" val="1614409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507A9-B2BC-F458-DA92-C5AF0F478782}"/>
              </a:ext>
            </a:extLst>
          </p:cNvPr>
          <p:cNvSpPr>
            <a:spLocks noGrp="1"/>
          </p:cNvSpPr>
          <p:nvPr>
            <p:ph type="title"/>
          </p:nvPr>
        </p:nvSpPr>
        <p:spPr/>
        <p:txBody>
          <a:bodyPr/>
          <a:lstStyle/>
          <a:p>
            <a:r>
              <a:rPr lang="en-US" dirty="0">
                <a:solidFill>
                  <a:srgbClr val="3B4598"/>
                </a:solidFill>
                <a:latin typeface="Century Gothic" panose="020B0502020202020204" pitchFamily="34" charset="0"/>
                <a:ea typeface="Open Sans ExtraBold"/>
                <a:cs typeface="Open Sans ExtraBold"/>
              </a:rPr>
              <a:t>What are the 10 Aspects?</a:t>
            </a:r>
            <a:endParaRPr lang="en-US" dirty="0">
              <a:solidFill>
                <a:srgbClr val="3B4598"/>
              </a:solidFill>
              <a:latin typeface="Century Gothic" panose="020B0502020202020204" pitchFamily="34" charset="0"/>
            </a:endParaRPr>
          </a:p>
        </p:txBody>
      </p:sp>
      <p:graphicFrame>
        <p:nvGraphicFramePr>
          <p:cNvPr id="6" name="Table 12">
            <a:extLst>
              <a:ext uri="{FF2B5EF4-FFF2-40B4-BE49-F238E27FC236}">
                <a16:creationId xmlns:a16="http://schemas.microsoft.com/office/drawing/2014/main" id="{6BBA7BEE-DC38-5CD0-2A4B-706506EF2160}"/>
              </a:ext>
            </a:extLst>
          </p:cNvPr>
          <p:cNvGraphicFramePr>
            <a:graphicFrameLocks noGrp="1"/>
          </p:cNvGraphicFramePr>
          <p:nvPr>
            <p:extLst>
              <p:ext uri="{D42A27DB-BD31-4B8C-83A1-F6EECF244321}">
                <p14:modId xmlns:p14="http://schemas.microsoft.com/office/powerpoint/2010/main" val="1718436507"/>
              </p:ext>
            </p:extLst>
          </p:nvPr>
        </p:nvGraphicFramePr>
        <p:xfrm>
          <a:off x="949652" y="1247303"/>
          <a:ext cx="10292695" cy="4530192"/>
        </p:xfrm>
        <a:graphic>
          <a:graphicData uri="http://schemas.openxmlformats.org/drawingml/2006/table">
            <a:tbl>
              <a:tblPr firstRow="1" bandRow="1">
                <a:tableStyleId>{93296810-A885-4BE3-A3E7-6D5BEEA58F35}</a:tableStyleId>
              </a:tblPr>
              <a:tblGrid>
                <a:gridCol w="2415401">
                  <a:extLst>
                    <a:ext uri="{9D8B030D-6E8A-4147-A177-3AD203B41FA5}">
                      <a16:colId xmlns:a16="http://schemas.microsoft.com/office/drawing/2014/main" val="870395578"/>
                    </a:ext>
                  </a:extLst>
                </a:gridCol>
                <a:gridCol w="7877294">
                  <a:extLst>
                    <a:ext uri="{9D8B030D-6E8A-4147-A177-3AD203B41FA5}">
                      <a16:colId xmlns:a16="http://schemas.microsoft.com/office/drawing/2014/main" val="4035148500"/>
                    </a:ext>
                  </a:extLst>
                </a:gridCol>
              </a:tblGrid>
              <a:tr h="400155">
                <a:tc>
                  <a:txBody>
                    <a:bodyPr/>
                    <a:lstStyle/>
                    <a:p>
                      <a:r>
                        <a:rPr lang="en-US" sz="1800" dirty="0"/>
                        <a:t>Aspect</a:t>
                      </a:r>
                      <a:endParaRPr lang="en-US" sz="1800" dirty="0">
                        <a:latin typeface="Century Gothic" panose="020B0502020202020204" pitchFamily="34" charset="0"/>
                      </a:endParaRPr>
                    </a:p>
                  </a:txBody>
                  <a:tcPr/>
                </a:tc>
                <a:tc>
                  <a:txBody>
                    <a:bodyPr/>
                    <a:lstStyle/>
                    <a:p>
                      <a:r>
                        <a:rPr lang="en-US" sz="1800" dirty="0"/>
                        <a:t>Definition</a:t>
                      </a:r>
                      <a:endParaRPr lang="en-US" sz="1800" dirty="0">
                        <a:latin typeface="Century Gothic" panose="020B0502020202020204" pitchFamily="34" charset="0"/>
                      </a:endParaRPr>
                    </a:p>
                  </a:txBody>
                  <a:tcPr/>
                </a:tc>
                <a:extLst>
                  <a:ext uri="{0D108BD9-81ED-4DB2-BD59-A6C34878D82A}">
                    <a16:rowId xmlns:a16="http://schemas.microsoft.com/office/drawing/2014/main" val="1030674953"/>
                  </a:ext>
                </a:extLst>
              </a:tr>
              <a:tr h="400155">
                <a:tc>
                  <a:txBody>
                    <a:bodyPr/>
                    <a:lstStyle/>
                    <a:p>
                      <a:pPr algn="l" fontAlgn="t"/>
                      <a:r>
                        <a:rPr lang="en-US" sz="1500" b="0" u="none" strike="noStrike" dirty="0">
                          <a:solidFill>
                            <a:srgbClr val="3F484F"/>
                          </a:solidFill>
                          <a:effectLst/>
                        </a:rPr>
                        <a:t>Processes</a:t>
                      </a:r>
                      <a:endParaRPr lang="en-US" sz="1500" b="0" i="0" u="none" strike="noStrike" dirty="0">
                        <a:solidFill>
                          <a:srgbClr val="3F484F"/>
                        </a:solidFill>
                        <a:effectLst/>
                        <a:latin typeface="Century Gothic" panose="020B0502020202020204" pitchFamily="34" charset="0"/>
                      </a:endParaRPr>
                    </a:p>
                  </a:txBody>
                  <a:tcPr marL="6350" marR="6350" marT="6350" marB="0"/>
                </a:tc>
                <a:tc>
                  <a:txBody>
                    <a:bodyPr/>
                    <a:lstStyle/>
                    <a:p>
                      <a:pPr algn="l" fontAlgn="t"/>
                      <a:r>
                        <a:rPr lang="en-US" sz="1500" b="0" u="none" strike="noStrike">
                          <a:solidFill>
                            <a:srgbClr val="3F484F"/>
                          </a:solidFill>
                          <a:effectLst/>
                        </a:rPr>
                        <a:t>The actions or steps taken to achieve a defined end or outcome</a:t>
                      </a:r>
                      <a:endParaRPr lang="en-US" sz="1500" b="0" i="0" u="none" strike="noStrike">
                        <a:solidFill>
                          <a:srgbClr val="3F484F"/>
                        </a:solidFill>
                        <a:effectLst/>
                        <a:latin typeface="Century Gothic" panose="020B0502020202020204" pitchFamily="34" charset="0"/>
                      </a:endParaRPr>
                    </a:p>
                  </a:txBody>
                  <a:tcPr marL="6350" marR="6350" marT="6350" marB="0"/>
                </a:tc>
                <a:extLst>
                  <a:ext uri="{0D108BD9-81ED-4DB2-BD59-A6C34878D82A}">
                    <a16:rowId xmlns:a16="http://schemas.microsoft.com/office/drawing/2014/main" val="82873695"/>
                  </a:ext>
                </a:extLst>
              </a:tr>
              <a:tr h="400155">
                <a:tc>
                  <a:txBody>
                    <a:bodyPr/>
                    <a:lstStyle/>
                    <a:p>
                      <a:pPr algn="l" fontAlgn="t"/>
                      <a:r>
                        <a:rPr lang="en-US" sz="1500" b="0" u="none" strike="noStrike">
                          <a:solidFill>
                            <a:srgbClr val="3F484F"/>
                          </a:solidFill>
                          <a:effectLst/>
                        </a:rPr>
                        <a:t>Systems</a:t>
                      </a:r>
                      <a:endParaRPr lang="en-US" sz="1500" b="0" i="0" u="none" strike="noStrike">
                        <a:solidFill>
                          <a:srgbClr val="3F484F"/>
                        </a:solidFill>
                        <a:effectLst/>
                        <a:latin typeface="Century Gothic" panose="020B0502020202020204" pitchFamily="34" charset="0"/>
                      </a:endParaRPr>
                    </a:p>
                  </a:txBody>
                  <a:tcPr marL="6350" marR="6350" marT="6350" marB="0"/>
                </a:tc>
                <a:tc>
                  <a:txBody>
                    <a:bodyPr/>
                    <a:lstStyle/>
                    <a:p>
                      <a:pPr algn="l" fontAlgn="t"/>
                      <a:r>
                        <a:rPr lang="en-US" sz="1500" b="0" u="none" strike="noStrike">
                          <a:solidFill>
                            <a:srgbClr val="3F484F"/>
                          </a:solidFill>
                          <a:effectLst/>
                        </a:rPr>
                        <a:t>A combination of people and automated applications organized to meet a set of objectives</a:t>
                      </a:r>
                      <a:endParaRPr lang="en-US" sz="1500" b="0" i="0" u="none" strike="noStrike">
                        <a:solidFill>
                          <a:srgbClr val="3F484F"/>
                        </a:solidFill>
                        <a:effectLst/>
                        <a:latin typeface="Century Gothic" panose="020B0502020202020204" pitchFamily="34" charset="0"/>
                      </a:endParaRPr>
                    </a:p>
                  </a:txBody>
                  <a:tcPr marL="6350" marR="6350" marT="6350" marB="0"/>
                </a:tc>
                <a:extLst>
                  <a:ext uri="{0D108BD9-81ED-4DB2-BD59-A6C34878D82A}">
                    <a16:rowId xmlns:a16="http://schemas.microsoft.com/office/drawing/2014/main" val="2539095563"/>
                  </a:ext>
                </a:extLst>
              </a:tr>
              <a:tr h="496054">
                <a:tc>
                  <a:txBody>
                    <a:bodyPr/>
                    <a:lstStyle/>
                    <a:p>
                      <a:pPr algn="l" fontAlgn="t"/>
                      <a:r>
                        <a:rPr lang="en-US" sz="1500" b="0" u="none" strike="noStrike">
                          <a:solidFill>
                            <a:srgbClr val="3F484F"/>
                          </a:solidFill>
                          <a:effectLst/>
                        </a:rPr>
                        <a:t>Tools</a:t>
                      </a:r>
                      <a:endParaRPr lang="en-US" sz="1500" b="0" i="0" u="none" strike="noStrike">
                        <a:solidFill>
                          <a:srgbClr val="3F484F"/>
                        </a:solidFill>
                        <a:effectLst/>
                        <a:latin typeface="Century Gothic" panose="020B0502020202020204" pitchFamily="34" charset="0"/>
                      </a:endParaRPr>
                    </a:p>
                  </a:txBody>
                  <a:tcPr marL="6350" marR="6350" marT="6350" marB="0"/>
                </a:tc>
                <a:tc>
                  <a:txBody>
                    <a:bodyPr/>
                    <a:lstStyle/>
                    <a:p>
                      <a:pPr algn="l" fontAlgn="t"/>
                      <a:r>
                        <a:rPr lang="en-US" sz="1500" b="0" u="none" strike="noStrike" dirty="0">
                          <a:solidFill>
                            <a:srgbClr val="3F484F"/>
                          </a:solidFill>
                          <a:effectLst/>
                        </a:rPr>
                        <a:t>An item or implement used for a specific purpose; can be a physical object such as mechanical tools or a technical object such as a web authoring tool or software program</a:t>
                      </a:r>
                      <a:endParaRPr lang="en-US" sz="1500" b="0" i="0" u="none" strike="noStrike" dirty="0">
                        <a:solidFill>
                          <a:srgbClr val="3F484F"/>
                        </a:solidFill>
                        <a:effectLst/>
                        <a:latin typeface="Century Gothic" panose="020B0502020202020204" pitchFamily="34" charset="0"/>
                      </a:endParaRPr>
                    </a:p>
                  </a:txBody>
                  <a:tcPr marL="6350" marR="6350" marT="6350" marB="0"/>
                </a:tc>
                <a:extLst>
                  <a:ext uri="{0D108BD9-81ED-4DB2-BD59-A6C34878D82A}">
                    <a16:rowId xmlns:a16="http://schemas.microsoft.com/office/drawing/2014/main" val="2443849636"/>
                  </a:ext>
                </a:extLst>
              </a:tr>
              <a:tr h="458512">
                <a:tc>
                  <a:txBody>
                    <a:bodyPr/>
                    <a:lstStyle/>
                    <a:p>
                      <a:pPr algn="l" fontAlgn="t"/>
                      <a:r>
                        <a:rPr lang="en-US" sz="1500" b="0" u="none" strike="noStrike" dirty="0">
                          <a:solidFill>
                            <a:srgbClr val="3F484F"/>
                          </a:solidFill>
                          <a:effectLst/>
                        </a:rPr>
                        <a:t>Job Roles</a:t>
                      </a:r>
                      <a:endParaRPr lang="en-US" sz="1500" b="0" i="0" u="none" strike="noStrike" dirty="0">
                        <a:solidFill>
                          <a:srgbClr val="3F484F"/>
                        </a:solidFill>
                        <a:effectLst/>
                        <a:latin typeface="Century Gothic" panose="020B0502020202020204" pitchFamily="34" charset="0"/>
                      </a:endParaRPr>
                    </a:p>
                  </a:txBody>
                  <a:tcPr marL="6350" marR="6350" marT="6350" marB="0"/>
                </a:tc>
                <a:tc>
                  <a:txBody>
                    <a:bodyPr/>
                    <a:lstStyle/>
                    <a:p>
                      <a:pPr algn="l" fontAlgn="t"/>
                      <a:r>
                        <a:rPr lang="en-US" sz="1500" b="0" u="none" strike="noStrike" dirty="0">
                          <a:solidFill>
                            <a:srgbClr val="3F484F"/>
                          </a:solidFill>
                          <a:effectLst/>
                        </a:rPr>
                        <a:t>A description of what a person does including competencies essential to performing well in that job capacity</a:t>
                      </a:r>
                      <a:endParaRPr lang="en-US" sz="1500" b="0" i="0" u="none" strike="noStrike" dirty="0">
                        <a:solidFill>
                          <a:srgbClr val="3F484F"/>
                        </a:solidFill>
                        <a:effectLst/>
                        <a:latin typeface="Century Gothic" panose="020B0502020202020204" pitchFamily="34" charset="0"/>
                      </a:endParaRPr>
                    </a:p>
                  </a:txBody>
                  <a:tcPr marL="6350" marR="6350" marT="6350" marB="0"/>
                </a:tc>
                <a:extLst>
                  <a:ext uri="{0D108BD9-81ED-4DB2-BD59-A6C34878D82A}">
                    <a16:rowId xmlns:a16="http://schemas.microsoft.com/office/drawing/2014/main" val="1652245290"/>
                  </a:ext>
                </a:extLst>
              </a:tr>
              <a:tr h="421831">
                <a:tc>
                  <a:txBody>
                    <a:bodyPr/>
                    <a:lstStyle/>
                    <a:p>
                      <a:pPr algn="l" fontAlgn="t"/>
                      <a:r>
                        <a:rPr lang="en-US" sz="1500" b="0" u="none" strike="noStrike" dirty="0">
                          <a:solidFill>
                            <a:srgbClr val="3F484F"/>
                          </a:solidFill>
                          <a:effectLst/>
                        </a:rPr>
                        <a:t>Critical Behaviors</a:t>
                      </a:r>
                      <a:endParaRPr lang="en-US" sz="1500" b="0" i="0" u="none" strike="noStrike" dirty="0">
                        <a:solidFill>
                          <a:srgbClr val="3F484F"/>
                        </a:solidFill>
                        <a:effectLst/>
                        <a:latin typeface="Century Gothic" panose="020B0502020202020204" pitchFamily="34" charset="0"/>
                      </a:endParaRPr>
                    </a:p>
                  </a:txBody>
                  <a:tcPr marL="6350" marR="6350" marT="6350" marB="0"/>
                </a:tc>
                <a:tc>
                  <a:txBody>
                    <a:bodyPr/>
                    <a:lstStyle/>
                    <a:p>
                      <a:pPr algn="l" fontAlgn="t"/>
                      <a:r>
                        <a:rPr lang="en-US" sz="1500" b="0" u="none" strike="noStrike" dirty="0">
                          <a:solidFill>
                            <a:srgbClr val="3F484F"/>
                          </a:solidFill>
                          <a:effectLst/>
                        </a:rPr>
                        <a:t>Vital or essential response of an individual or group to an action, environment, person or stimulus</a:t>
                      </a:r>
                      <a:endParaRPr lang="en-US" sz="1500" b="0" i="0" u="none" strike="noStrike" dirty="0">
                        <a:solidFill>
                          <a:srgbClr val="3F484F"/>
                        </a:solidFill>
                        <a:effectLst/>
                        <a:latin typeface="Century Gothic" panose="020B0502020202020204" pitchFamily="34" charset="0"/>
                      </a:endParaRPr>
                    </a:p>
                  </a:txBody>
                  <a:tcPr marL="6350" marR="6350" marT="6350" marB="0"/>
                </a:tc>
                <a:extLst>
                  <a:ext uri="{0D108BD9-81ED-4DB2-BD59-A6C34878D82A}">
                    <a16:rowId xmlns:a16="http://schemas.microsoft.com/office/drawing/2014/main" val="1329503614"/>
                  </a:ext>
                </a:extLst>
              </a:tr>
              <a:tr h="305953">
                <a:tc>
                  <a:txBody>
                    <a:bodyPr/>
                    <a:lstStyle/>
                    <a:p>
                      <a:pPr algn="l" fontAlgn="t"/>
                      <a:r>
                        <a:rPr lang="en-US" sz="1500" b="0" u="none" strike="noStrike" dirty="0">
                          <a:solidFill>
                            <a:srgbClr val="3F484F"/>
                          </a:solidFill>
                          <a:effectLst/>
                        </a:rPr>
                        <a:t>Mindsets/Attitudes/Beliefs</a:t>
                      </a:r>
                      <a:endParaRPr lang="en-US" sz="1500" b="0" i="0" u="none" strike="noStrike" dirty="0">
                        <a:solidFill>
                          <a:srgbClr val="3F484F"/>
                        </a:solidFill>
                        <a:effectLst/>
                        <a:latin typeface="Century Gothic" panose="020B0502020202020204" pitchFamily="34" charset="0"/>
                      </a:endParaRPr>
                    </a:p>
                  </a:txBody>
                  <a:tcPr marL="6350" marR="6350" marT="6350" marB="0"/>
                </a:tc>
                <a:tc>
                  <a:txBody>
                    <a:bodyPr/>
                    <a:lstStyle/>
                    <a:p>
                      <a:pPr algn="l" fontAlgn="t"/>
                      <a:r>
                        <a:rPr lang="en-US" sz="1500" b="0" u="none" strike="noStrike">
                          <a:solidFill>
                            <a:srgbClr val="3F484F"/>
                          </a:solidFill>
                          <a:effectLst/>
                        </a:rPr>
                        <a:t>Mental inclination, disposition or frame of mind reflected in behaviors</a:t>
                      </a:r>
                      <a:endParaRPr lang="en-US" sz="1500" b="0" i="0" u="none" strike="noStrike">
                        <a:solidFill>
                          <a:srgbClr val="3F484F"/>
                        </a:solidFill>
                        <a:effectLst/>
                        <a:latin typeface="Century Gothic" panose="020B0502020202020204" pitchFamily="34" charset="0"/>
                      </a:endParaRPr>
                    </a:p>
                  </a:txBody>
                  <a:tcPr marL="6350" marR="6350" marT="6350" marB="0"/>
                </a:tc>
                <a:extLst>
                  <a:ext uri="{0D108BD9-81ED-4DB2-BD59-A6C34878D82A}">
                    <a16:rowId xmlns:a16="http://schemas.microsoft.com/office/drawing/2014/main" val="2748594750"/>
                  </a:ext>
                </a:extLst>
              </a:tr>
              <a:tr h="400155">
                <a:tc>
                  <a:txBody>
                    <a:bodyPr/>
                    <a:lstStyle/>
                    <a:p>
                      <a:pPr algn="l" fontAlgn="t"/>
                      <a:r>
                        <a:rPr lang="en-US" sz="1500" b="0" u="none" strike="noStrike">
                          <a:solidFill>
                            <a:srgbClr val="3F484F"/>
                          </a:solidFill>
                          <a:effectLst/>
                        </a:rPr>
                        <a:t>Reporting Structure</a:t>
                      </a:r>
                      <a:endParaRPr lang="en-US" sz="1500" b="0" i="0" u="none" strike="noStrike">
                        <a:solidFill>
                          <a:srgbClr val="3F484F"/>
                        </a:solidFill>
                        <a:effectLst/>
                        <a:latin typeface="Century Gothic" panose="020B0502020202020204" pitchFamily="34" charset="0"/>
                      </a:endParaRPr>
                    </a:p>
                  </a:txBody>
                  <a:tcPr marL="6350" marR="6350" marT="6350" marB="0"/>
                </a:tc>
                <a:tc>
                  <a:txBody>
                    <a:bodyPr/>
                    <a:lstStyle/>
                    <a:p>
                      <a:pPr algn="l" fontAlgn="t"/>
                      <a:r>
                        <a:rPr lang="en-US" sz="1500" b="0" u="none" strike="noStrike">
                          <a:solidFill>
                            <a:srgbClr val="3F484F"/>
                          </a:solidFill>
                          <a:effectLst/>
                        </a:rPr>
                        <a:t>The authority relationships in a company or organization; who reports to whom</a:t>
                      </a:r>
                      <a:endParaRPr lang="en-US" sz="1500" b="0" i="0" u="none" strike="noStrike">
                        <a:solidFill>
                          <a:srgbClr val="3F484F"/>
                        </a:solidFill>
                        <a:effectLst/>
                        <a:latin typeface="Century Gothic" panose="020B0502020202020204" pitchFamily="34" charset="0"/>
                      </a:endParaRPr>
                    </a:p>
                  </a:txBody>
                  <a:tcPr marL="6350" marR="6350" marT="6350" marB="0"/>
                </a:tc>
                <a:extLst>
                  <a:ext uri="{0D108BD9-81ED-4DB2-BD59-A6C34878D82A}">
                    <a16:rowId xmlns:a16="http://schemas.microsoft.com/office/drawing/2014/main" val="1992242815"/>
                  </a:ext>
                </a:extLst>
              </a:tr>
              <a:tr h="400155">
                <a:tc>
                  <a:txBody>
                    <a:bodyPr/>
                    <a:lstStyle/>
                    <a:p>
                      <a:pPr algn="l" fontAlgn="t"/>
                      <a:r>
                        <a:rPr lang="en-US" sz="1500" b="0" u="none" strike="noStrike">
                          <a:solidFill>
                            <a:srgbClr val="3F484F"/>
                          </a:solidFill>
                          <a:effectLst/>
                        </a:rPr>
                        <a:t>Performance Reviews</a:t>
                      </a:r>
                      <a:endParaRPr lang="en-US" sz="1500" b="0" i="0" u="none" strike="noStrike">
                        <a:solidFill>
                          <a:srgbClr val="3F484F"/>
                        </a:solidFill>
                        <a:effectLst/>
                        <a:latin typeface="Century Gothic" panose="020B0502020202020204" pitchFamily="34" charset="0"/>
                      </a:endParaRPr>
                    </a:p>
                  </a:txBody>
                  <a:tcPr marL="6350" marR="6350" marT="6350" marB="0"/>
                </a:tc>
                <a:tc>
                  <a:txBody>
                    <a:bodyPr/>
                    <a:lstStyle/>
                    <a:p>
                      <a:pPr algn="l" fontAlgn="t"/>
                      <a:r>
                        <a:rPr lang="en-US" sz="1500" b="0" u="none" strike="noStrike">
                          <a:solidFill>
                            <a:srgbClr val="3F484F"/>
                          </a:solidFill>
                          <a:effectLst/>
                        </a:rPr>
                        <a:t>The process and indicators of how performance is measured and assessed relative to objectives</a:t>
                      </a:r>
                      <a:endParaRPr lang="en-US" sz="1500" b="0" i="0" u="none" strike="noStrike">
                        <a:solidFill>
                          <a:srgbClr val="3F484F"/>
                        </a:solidFill>
                        <a:effectLst/>
                        <a:latin typeface="Century Gothic" panose="020B0502020202020204" pitchFamily="34" charset="0"/>
                      </a:endParaRPr>
                    </a:p>
                  </a:txBody>
                  <a:tcPr marL="6350" marR="6350" marT="6350" marB="0"/>
                </a:tc>
                <a:extLst>
                  <a:ext uri="{0D108BD9-81ED-4DB2-BD59-A6C34878D82A}">
                    <a16:rowId xmlns:a16="http://schemas.microsoft.com/office/drawing/2014/main" val="2579608404"/>
                  </a:ext>
                </a:extLst>
              </a:tr>
              <a:tr h="400155">
                <a:tc>
                  <a:txBody>
                    <a:bodyPr/>
                    <a:lstStyle/>
                    <a:p>
                      <a:pPr algn="l" fontAlgn="t"/>
                      <a:r>
                        <a:rPr lang="en-US" sz="1500" b="0" u="none" strike="noStrike">
                          <a:solidFill>
                            <a:srgbClr val="3F484F"/>
                          </a:solidFill>
                          <a:effectLst/>
                        </a:rPr>
                        <a:t>Compensation </a:t>
                      </a:r>
                      <a:endParaRPr lang="en-US" sz="1500" b="0" i="0" u="none" strike="noStrike">
                        <a:solidFill>
                          <a:srgbClr val="3F484F"/>
                        </a:solidFill>
                        <a:effectLst/>
                        <a:latin typeface="Century Gothic" panose="020B0502020202020204" pitchFamily="34" charset="0"/>
                      </a:endParaRPr>
                    </a:p>
                  </a:txBody>
                  <a:tcPr marL="6350" marR="6350" marT="6350" marB="0"/>
                </a:tc>
                <a:tc>
                  <a:txBody>
                    <a:bodyPr/>
                    <a:lstStyle/>
                    <a:p>
                      <a:pPr algn="l" fontAlgn="t"/>
                      <a:r>
                        <a:rPr lang="en-US" sz="1500" b="0" u="none" strike="noStrike">
                          <a:solidFill>
                            <a:srgbClr val="3F484F"/>
                          </a:solidFill>
                          <a:effectLst/>
                        </a:rPr>
                        <a:t>Amount of the monetary and non-monetary pay provided in return for work performed</a:t>
                      </a:r>
                      <a:endParaRPr lang="en-US" sz="1500" b="0" i="0" u="none" strike="noStrike">
                        <a:solidFill>
                          <a:srgbClr val="3F484F"/>
                        </a:solidFill>
                        <a:effectLst/>
                        <a:latin typeface="Century Gothic" panose="020B0502020202020204" pitchFamily="34" charset="0"/>
                      </a:endParaRPr>
                    </a:p>
                  </a:txBody>
                  <a:tcPr marL="6350" marR="6350" marT="6350" marB="0"/>
                </a:tc>
                <a:extLst>
                  <a:ext uri="{0D108BD9-81ED-4DB2-BD59-A6C34878D82A}">
                    <a16:rowId xmlns:a16="http://schemas.microsoft.com/office/drawing/2014/main" val="2754416679"/>
                  </a:ext>
                </a:extLst>
              </a:tr>
              <a:tr h="400155">
                <a:tc>
                  <a:txBody>
                    <a:bodyPr/>
                    <a:lstStyle/>
                    <a:p>
                      <a:pPr algn="l" fontAlgn="t"/>
                      <a:r>
                        <a:rPr lang="en-US" sz="1500" b="0" u="none" strike="noStrike">
                          <a:solidFill>
                            <a:srgbClr val="3F484F"/>
                          </a:solidFill>
                          <a:effectLst/>
                        </a:rPr>
                        <a:t>Location</a:t>
                      </a:r>
                      <a:endParaRPr lang="en-US" sz="1500" b="0" i="0" u="none" strike="noStrike">
                        <a:solidFill>
                          <a:srgbClr val="3F484F"/>
                        </a:solidFill>
                        <a:effectLst/>
                        <a:latin typeface="Century Gothic" panose="020B0502020202020204" pitchFamily="34" charset="0"/>
                      </a:endParaRPr>
                    </a:p>
                  </a:txBody>
                  <a:tcPr marL="6350" marR="6350" marT="6350" marB="0"/>
                </a:tc>
                <a:tc>
                  <a:txBody>
                    <a:bodyPr/>
                    <a:lstStyle/>
                    <a:p>
                      <a:pPr algn="l" fontAlgn="t"/>
                      <a:r>
                        <a:rPr lang="en-US" sz="1500" b="0" u="none" strike="noStrike" dirty="0">
                          <a:solidFill>
                            <a:srgbClr val="3F484F"/>
                          </a:solidFill>
                          <a:effectLst/>
                        </a:rPr>
                        <a:t>A physical geographical place that provides facilities for a stated purpose</a:t>
                      </a:r>
                      <a:endParaRPr lang="en-US" sz="1500" b="0" i="0" u="none" strike="noStrike" dirty="0">
                        <a:solidFill>
                          <a:srgbClr val="3F484F"/>
                        </a:solidFill>
                        <a:effectLst/>
                        <a:latin typeface="Century Gothic" panose="020B0502020202020204" pitchFamily="34" charset="0"/>
                      </a:endParaRPr>
                    </a:p>
                  </a:txBody>
                  <a:tcPr marL="6350" marR="6350" marT="6350" marB="0"/>
                </a:tc>
                <a:extLst>
                  <a:ext uri="{0D108BD9-81ED-4DB2-BD59-A6C34878D82A}">
                    <a16:rowId xmlns:a16="http://schemas.microsoft.com/office/drawing/2014/main" val="1927613741"/>
                  </a:ext>
                </a:extLst>
              </a:tr>
            </a:tbl>
          </a:graphicData>
        </a:graphic>
      </p:graphicFrame>
    </p:spTree>
    <p:extLst>
      <p:ext uri="{BB962C8B-B14F-4D97-AF65-F5344CB8AC3E}">
        <p14:creationId xmlns:p14="http://schemas.microsoft.com/office/powerpoint/2010/main" val="3007739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507A9-B2BC-F458-DA92-C5AF0F478782}"/>
              </a:ext>
            </a:extLst>
          </p:cNvPr>
          <p:cNvSpPr>
            <a:spLocks noGrp="1"/>
          </p:cNvSpPr>
          <p:nvPr>
            <p:ph type="title"/>
          </p:nvPr>
        </p:nvSpPr>
        <p:spPr/>
        <p:txBody>
          <a:bodyPr/>
          <a:lstStyle/>
          <a:p>
            <a:r>
              <a:rPr lang="en-US" sz="4400" dirty="0">
                <a:solidFill>
                  <a:srgbClr val="3B4598"/>
                </a:solidFill>
                <a:latin typeface="Century Gothic" panose="020B0502020202020204" pitchFamily="34" charset="0"/>
              </a:rPr>
              <a:t>Benefits of defining Change Aspects</a:t>
            </a:r>
            <a:endParaRPr lang="en-US" dirty="0">
              <a:solidFill>
                <a:srgbClr val="3B4598"/>
              </a:solidFill>
              <a:latin typeface="Century Gothic" panose="020B0502020202020204" pitchFamily="34" charset="0"/>
            </a:endParaRPr>
          </a:p>
        </p:txBody>
      </p:sp>
      <p:sp>
        <p:nvSpPr>
          <p:cNvPr id="17" name="Rectangle 16">
            <a:extLst>
              <a:ext uri="{FF2B5EF4-FFF2-40B4-BE49-F238E27FC236}">
                <a16:creationId xmlns:a16="http://schemas.microsoft.com/office/drawing/2014/main" id="{789DDCB1-4687-C4AD-25DD-A3241B70B930}"/>
              </a:ext>
            </a:extLst>
          </p:cNvPr>
          <p:cNvSpPr/>
          <p:nvPr/>
        </p:nvSpPr>
        <p:spPr>
          <a:xfrm>
            <a:off x="7898080" y="1247303"/>
            <a:ext cx="2644904" cy="1984336"/>
          </a:xfrm>
          <a:prstGeom prst="rect">
            <a:avLst/>
          </a:prstGeom>
          <a:solidFill>
            <a:srgbClr val="F5C65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p>
            <a:pPr algn="ctr"/>
            <a:r>
              <a:rPr lang="en-US" sz="1200" b="1" dirty="0">
                <a:solidFill>
                  <a:srgbClr val="8A206E"/>
                </a:solidFill>
                <a:latin typeface="Century Gothic" panose="020B0502020202020204" pitchFamily="34" charset="0"/>
                <a:cs typeface="Poppins" panose="02000000000000000000" pitchFamily="2" charset="0"/>
              </a:rPr>
              <a:t>Create Adoption Metrics</a:t>
            </a:r>
          </a:p>
        </p:txBody>
      </p:sp>
      <p:sp>
        <p:nvSpPr>
          <p:cNvPr id="18" name="Rectangle 17">
            <a:extLst>
              <a:ext uri="{FF2B5EF4-FFF2-40B4-BE49-F238E27FC236}">
                <a16:creationId xmlns:a16="http://schemas.microsoft.com/office/drawing/2014/main" id="{2AA95F3A-9555-42E5-9DEF-85E2ECDD5091}"/>
              </a:ext>
            </a:extLst>
          </p:cNvPr>
          <p:cNvSpPr/>
          <p:nvPr/>
        </p:nvSpPr>
        <p:spPr>
          <a:xfrm>
            <a:off x="1652965" y="3636216"/>
            <a:ext cx="2644904" cy="1984336"/>
          </a:xfrm>
          <a:prstGeom prst="rect">
            <a:avLst/>
          </a:prstGeom>
          <a:solidFill>
            <a:srgbClr val="F5C65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p>
            <a:pPr algn="ctr"/>
            <a:r>
              <a:rPr lang="en-US" sz="1200" b="1" dirty="0">
                <a:solidFill>
                  <a:srgbClr val="8A206E"/>
                </a:solidFill>
                <a:latin typeface="Century Gothic" panose="020B0502020202020204" pitchFamily="34" charset="0"/>
                <a:cs typeface="Poppins" panose="02000000000000000000" pitchFamily="2" charset="0"/>
              </a:rPr>
              <a:t>Engage Employees</a:t>
            </a:r>
          </a:p>
        </p:txBody>
      </p:sp>
      <p:sp>
        <p:nvSpPr>
          <p:cNvPr id="19" name="Rectangle 18">
            <a:extLst>
              <a:ext uri="{FF2B5EF4-FFF2-40B4-BE49-F238E27FC236}">
                <a16:creationId xmlns:a16="http://schemas.microsoft.com/office/drawing/2014/main" id="{4B3A05E5-8664-0D98-370B-F06821A19859}"/>
              </a:ext>
            </a:extLst>
          </p:cNvPr>
          <p:cNvSpPr/>
          <p:nvPr/>
        </p:nvSpPr>
        <p:spPr>
          <a:xfrm>
            <a:off x="4773548" y="3636216"/>
            <a:ext cx="2644904" cy="1984336"/>
          </a:xfrm>
          <a:prstGeom prst="rect">
            <a:avLst/>
          </a:prstGeom>
          <a:solidFill>
            <a:srgbClr val="F5C65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p>
            <a:pPr algn="ctr"/>
            <a:r>
              <a:rPr lang="en-US" sz="1200" b="1" dirty="0">
                <a:solidFill>
                  <a:srgbClr val="8A206E"/>
                </a:solidFill>
                <a:latin typeface="Century Gothic" panose="020B0502020202020204" pitchFamily="34" charset="0"/>
                <a:cs typeface="Poppins" panose="02000000000000000000" pitchFamily="2" charset="0"/>
              </a:rPr>
              <a:t>Identify Blind Spots</a:t>
            </a:r>
          </a:p>
        </p:txBody>
      </p:sp>
      <p:grpSp>
        <p:nvGrpSpPr>
          <p:cNvPr id="20" name="Group 19">
            <a:extLst>
              <a:ext uri="{FF2B5EF4-FFF2-40B4-BE49-F238E27FC236}">
                <a16:creationId xmlns:a16="http://schemas.microsoft.com/office/drawing/2014/main" id="{8E02DB81-B011-33C3-0340-70993BFF50F9}"/>
              </a:ext>
            </a:extLst>
          </p:cNvPr>
          <p:cNvGrpSpPr/>
          <p:nvPr/>
        </p:nvGrpSpPr>
        <p:grpSpPr>
          <a:xfrm>
            <a:off x="7898080" y="3636216"/>
            <a:ext cx="2644904" cy="1984336"/>
            <a:chOff x="8884101" y="1313822"/>
            <a:chExt cx="2357752" cy="1705345"/>
          </a:xfrm>
          <a:solidFill>
            <a:srgbClr val="F5C658"/>
          </a:solidFill>
        </p:grpSpPr>
        <p:sp>
          <p:nvSpPr>
            <p:cNvPr id="21" name="Rectangle 20">
              <a:extLst>
                <a:ext uri="{FF2B5EF4-FFF2-40B4-BE49-F238E27FC236}">
                  <a16:creationId xmlns:a16="http://schemas.microsoft.com/office/drawing/2014/main" id="{09AFBBE3-C1A9-BF64-79C5-32EE0BFB2A57}"/>
                </a:ext>
              </a:extLst>
            </p:cNvPr>
            <p:cNvSpPr/>
            <p:nvPr/>
          </p:nvSpPr>
          <p:spPr>
            <a:xfrm>
              <a:off x="8884101" y="1313822"/>
              <a:ext cx="2357752" cy="1705345"/>
            </a:xfrm>
            <a:prstGeom prst="rect">
              <a:avLst/>
            </a:prstGeom>
            <a:grp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p>
              <a:pPr algn="ctr"/>
              <a:r>
                <a:rPr lang="en-US" sz="1200" b="1" dirty="0">
                  <a:solidFill>
                    <a:srgbClr val="8A206E"/>
                  </a:solidFill>
                  <a:latin typeface="Century Gothic" panose="020B0502020202020204" pitchFamily="34" charset="0"/>
                  <a:cs typeface="Poppins" panose="02000000000000000000" pitchFamily="2" charset="0"/>
                </a:rPr>
                <a:t>Personalize Engagement</a:t>
              </a:r>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83A94405-F546-DCA0-938B-519FB3D166B3}"/>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35792" y="1504461"/>
              <a:ext cx="1054370" cy="1054370"/>
            </a:xfrm>
            <a:prstGeom prst="rect">
              <a:avLst/>
            </a:prstGeom>
            <a:grpFill/>
          </p:spPr>
        </p:pic>
      </p:grpSp>
      <p:sp>
        <p:nvSpPr>
          <p:cNvPr id="23" name="Rectangle 22">
            <a:extLst>
              <a:ext uri="{FF2B5EF4-FFF2-40B4-BE49-F238E27FC236}">
                <a16:creationId xmlns:a16="http://schemas.microsoft.com/office/drawing/2014/main" id="{F678BF80-1408-FD23-B2CD-B6F57752CFD2}"/>
              </a:ext>
            </a:extLst>
          </p:cNvPr>
          <p:cNvSpPr/>
          <p:nvPr/>
        </p:nvSpPr>
        <p:spPr>
          <a:xfrm>
            <a:off x="1649016" y="1247303"/>
            <a:ext cx="2644904" cy="1984336"/>
          </a:xfrm>
          <a:prstGeom prst="rect">
            <a:avLst/>
          </a:prstGeom>
          <a:solidFill>
            <a:srgbClr val="F5C65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p>
            <a:pPr algn="ctr"/>
            <a:r>
              <a:rPr lang="en-US" sz="1200" b="1" dirty="0">
                <a:solidFill>
                  <a:srgbClr val="8A206E"/>
                </a:solidFill>
                <a:latin typeface="Century Gothic" panose="020B0502020202020204" pitchFamily="34" charset="0"/>
                <a:cs typeface="Poppins" panose="02000000000000000000" pitchFamily="2" charset="0"/>
              </a:rPr>
              <a:t>Build Empathy</a:t>
            </a:r>
          </a:p>
        </p:txBody>
      </p:sp>
      <p:sp>
        <p:nvSpPr>
          <p:cNvPr id="24" name="Rectangle 23">
            <a:extLst>
              <a:ext uri="{FF2B5EF4-FFF2-40B4-BE49-F238E27FC236}">
                <a16:creationId xmlns:a16="http://schemas.microsoft.com/office/drawing/2014/main" id="{F4DA0419-25D5-495A-AA77-EDADBFA523E4}"/>
              </a:ext>
            </a:extLst>
          </p:cNvPr>
          <p:cNvSpPr/>
          <p:nvPr/>
        </p:nvSpPr>
        <p:spPr>
          <a:xfrm>
            <a:off x="4773548" y="1247303"/>
            <a:ext cx="2644904" cy="1984336"/>
          </a:xfrm>
          <a:prstGeom prst="rect">
            <a:avLst/>
          </a:prstGeom>
          <a:solidFill>
            <a:srgbClr val="F5C65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p>
            <a:pPr algn="ctr"/>
            <a:r>
              <a:rPr lang="en-US" sz="1200" b="1" dirty="0">
                <a:solidFill>
                  <a:srgbClr val="8A206E"/>
                </a:solidFill>
                <a:latin typeface="Century Gothic" panose="020B0502020202020204" pitchFamily="34" charset="0"/>
                <a:cs typeface="Poppins" panose="02000000000000000000" pitchFamily="2" charset="0"/>
              </a:rPr>
              <a:t>Define Ability</a:t>
            </a:r>
          </a:p>
        </p:txBody>
      </p:sp>
      <p:pic>
        <p:nvPicPr>
          <p:cNvPr id="25" name="Graphic 24" descr="Care with solid fill">
            <a:extLst>
              <a:ext uri="{FF2B5EF4-FFF2-40B4-BE49-F238E27FC236}">
                <a16:creationId xmlns:a16="http://schemas.microsoft.com/office/drawing/2014/main" id="{388454BB-5FC0-717F-8876-963BEC25F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667" y="1541897"/>
            <a:ext cx="1025766" cy="1089373"/>
          </a:xfrm>
          <a:prstGeom prst="rect">
            <a:avLst/>
          </a:prstGeom>
        </p:spPr>
      </p:pic>
      <p:pic>
        <p:nvPicPr>
          <p:cNvPr id="26" name="Graphic 25" descr="Hero Female with solid fill">
            <a:extLst>
              <a:ext uri="{FF2B5EF4-FFF2-40B4-BE49-F238E27FC236}">
                <a16:creationId xmlns:a16="http://schemas.microsoft.com/office/drawing/2014/main" id="{252E3D82-3672-5FD6-BBA7-CBA8A534F8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5192" y="1541897"/>
            <a:ext cx="1025766" cy="1089373"/>
          </a:xfrm>
          <a:prstGeom prst="rect">
            <a:avLst/>
          </a:prstGeom>
        </p:spPr>
      </p:pic>
      <p:pic>
        <p:nvPicPr>
          <p:cNvPr id="27" name="Graphic 26" descr="Presentation with bar chart with solid fill">
            <a:extLst>
              <a:ext uri="{FF2B5EF4-FFF2-40B4-BE49-F238E27FC236}">
                <a16:creationId xmlns:a16="http://schemas.microsoft.com/office/drawing/2014/main" id="{DF82A39C-4BD1-4FD3-011E-2C3368EF0A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64229" y="1541897"/>
            <a:ext cx="1025766" cy="1089373"/>
          </a:xfrm>
          <a:prstGeom prst="rect">
            <a:avLst/>
          </a:prstGeom>
        </p:spPr>
      </p:pic>
      <p:pic>
        <p:nvPicPr>
          <p:cNvPr id="28" name="Graphic 27" descr="Office worker female with solid fill">
            <a:extLst>
              <a:ext uri="{FF2B5EF4-FFF2-40B4-BE49-F238E27FC236}">
                <a16:creationId xmlns:a16="http://schemas.microsoft.com/office/drawing/2014/main" id="{74128638-C4DE-742C-5E93-B698276784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19114" y="3930810"/>
            <a:ext cx="1025766" cy="1089373"/>
          </a:xfrm>
          <a:prstGeom prst="rect">
            <a:avLst/>
          </a:prstGeom>
        </p:spPr>
      </p:pic>
      <p:pic>
        <p:nvPicPr>
          <p:cNvPr id="29" name="Graphic 28" descr="Blind with solid fill">
            <a:extLst>
              <a:ext uri="{FF2B5EF4-FFF2-40B4-BE49-F238E27FC236}">
                <a16:creationId xmlns:a16="http://schemas.microsoft.com/office/drawing/2014/main" id="{2DC6B1A7-FE6C-7528-725B-68061CA02C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04067" y="3930810"/>
            <a:ext cx="1025766" cy="1089373"/>
          </a:xfrm>
          <a:prstGeom prst="rect">
            <a:avLst/>
          </a:prstGeom>
        </p:spPr>
      </p:pic>
    </p:spTree>
    <p:extLst>
      <p:ext uri="{BB962C8B-B14F-4D97-AF65-F5344CB8AC3E}">
        <p14:creationId xmlns:p14="http://schemas.microsoft.com/office/powerpoint/2010/main" val="348125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15E9CB-ACF8-75A2-09D2-E80F375688CD}"/>
              </a:ext>
            </a:extLst>
          </p:cNvPr>
          <p:cNvSpPr/>
          <p:nvPr/>
        </p:nvSpPr>
        <p:spPr>
          <a:xfrm>
            <a:off x="699648" y="2061952"/>
            <a:ext cx="3693270" cy="2734096"/>
          </a:xfrm>
          <a:prstGeom prst="rect">
            <a:avLst/>
          </a:prstGeom>
          <a:solidFill>
            <a:srgbClr val="F5C65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68927" rtlCol="0" anchor="b"/>
          <a:lstStyle/>
          <a:p>
            <a:pPr algn="ctr"/>
            <a:r>
              <a:rPr lang="en-US" sz="1176" b="1" dirty="0">
                <a:solidFill>
                  <a:srgbClr val="8A206E"/>
                </a:solidFill>
                <a:latin typeface="Century Gothic" panose="020B0502020202020204" pitchFamily="34" charset="0"/>
                <a:cs typeface="Poppins" panose="02000000000000000000" pitchFamily="2" charset="0"/>
              </a:rPr>
              <a:t>Build</a:t>
            </a:r>
            <a:r>
              <a:rPr lang="en-US" sz="1176" b="1" dirty="0">
                <a:solidFill>
                  <a:schemeClr val="bg2"/>
                </a:solidFill>
                <a:latin typeface="Century Gothic" panose="020B0502020202020204" pitchFamily="34" charset="0"/>
                <a:cs typeface="Poppins" panose="02000000000000000000" pitchFamily="2" charset="0"/>
              </a:rPr>
              <a:t> </a:t>
            </a:r>
            <a:r>
              <a:rPr lang="en-US" sz="1176" b="1" dirty="0">
                <a:solidFill>
                  <a:srgbClr val="8A206E"/>
                </a:solidFill>
                <a:latin typeface="Century Gothic" panose="020B0502020202020204" pitchFamily="34" charset="0"/>
                <a:cs typeface="Poppins" panose="02000000000000000000" pitchFamily="2" charset="0"/>
              </a:rPr>
              <a:t>Empathy</a:t>
            </a:r>
          </a:p>
        </p:txBody>
      </p:sp>
      <p:sp>
        <p:nvSpPr>
          <p:cNvPr id="2" name="Title 1">
            <a:extLst>
              <a:ext uri="{FF2B5EF4-FFF2-40B4-BE49-F238E27FC236}">
                <a16:creationId xmlns:a16="http://schemas.microsoft.com/office/drawing/2014/main" id="{D5F80A08-4902-9680-8253-3A8659421D60}"/>
              </a:ext>
            </a:extLst>
          </p:cNvPr>
          <p:cNvSpPr>
            <a:spLocks noGrp="1"/>
          </p:cNvSpPr>
          <p:nvPr>
            <p:ph type="title"/>
          </p:nvPr>
        </p:nvSpPr>
        <p:spPr/>
        <p:txBody>
          <a:bodyPr/>
          <a:lstStyle/>
          <a:p>
            <a:r>
              <a:rPr lang="en-US" sz="4117" dirty="0">
                <a:solidFill>
                  <a:srgbClr val="3B4598"/>
                </a:solidFill>
                <a:latin typeface="Century Gothic" panose="020B0502020202020204" pitchFamily="34" charset="0"/>
              </a:rPr>
              <a:t>Build Empathy</a:t>
            </a:r>
          </a:p>
        </p:txBody>
      </p:sp>
      <p:pic>
        <p:nvPicPr>
          <p:cNvPr id="22" name="Graphic 21" descr="Care with solid fill">
            <a:extLst>
              <a:ext uri="{FF2B5EF4-FFF2-40B4-BE49-F238E27FC236}">
                <a16:creationId xmlns:a16="http://schemas.microsoft.com/office/drawing/2014/main" id="{460B41E4-F1C7-4821-9056-F96A831E55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9553" y="2581836"/>
            <a:ext cx="1353461" cy="1437387"/>
          </a:xfrm>
          <a:prstGeom prst="rect">
            <a:avLst/>
          </a:prstGeom>
        </p:spPr>
      </p:pic>
      <p:sp>
        <p:nvSpPr>
          <p:cNvPr id="3" name="TextBox 2">
            <a:extLst>
              <a:ext uri="{FF2B5EF4-FFF2-40B4-BE49-F238E27FC236}">
                <a16:creationId xmlns:a16="http://schemas.microsoft.com/office/drawing/2014/main" id="{67544A08-E410-2729-072F-BF3334888A41}"/>
              </a:ext>
            </a:extLst>
          </p:cNvPr>
          <p:cNvSpPr txBox="1"/>
          <p:nvPr/>
        </p:nvSpPr>
        <p:spPr>
          <a:xfrm>
            <a:off x="4892244" y="2927606"/>
            <a:ext cx="6909043" cy="1538804"/>
          </a:xfrm>
          <a:prstGeom prst="rect">
            <a:avLst/>
          </a:prstGeom>
          <a:noFill/>
        </p:spPr>
        <p:txBody>
          <a:bodyPr wrap="square">
            <a:spAutoFit/>
          </a:bodyPr>
          <a:lstStyle/>
          <a:p>
            <a:r>
              <a:rPr lang="en-US" sz="2353" dirty="0">
                <a:solidFill>
                  <a:srgbClr val="3B4598"/>
                </a:solidFill>
                <a:latin typeface="Century Gothic" panose="020B0502020202020204" pitchFamily="34" charset="0"/>
              </a:rPr>
              <a:t>By defining how stakeholders are impacted by a change, you’re able to put yourself into the shoes of the impacted employees. </a:t>
            </a:r>
          </a:p>
          <a:p>
            <a:endParaRPr lang="en-US" sz="2353" dirty="0">
              <a:solidFill>
                <a:srgbClr val="3B4598"/>
              </a:solidFill>
              <a:latin typeface="Century Gothic" panose="020B0502020202020204" pitchFamily="34" charset="0"/>
            </a:endParaRPr>
          </a:p>
        </p:txBody>
      </p:sp>
    </p:spTree>
    <p:extLst>
      <p:ext uri="{BB962C8B-B14F-4D97-AF65-F5344CB8AC3E}">
        <p14:creationId xmlns:p14="http://schemas.microsoft.com/office/powerpoint/2010/main" val="3727693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FEC4F2A-CA32-8B09-01C9-9993DB54CBC8}"/>
              </a:ext>
            </a:extLst>
          </p:cNvPr>
          <p:cNvSpPr/>
          <p:nvPr/>
        </p:nvSpPr>
        <p:spPr>
          <a:xfrm>
            <a:off x="699648" y="1979147"/>
            <a:ext cx="3693270" cy="2734096"/>
          </a:xfrm>
          <a:prstGeom prst="rect">
            <a:avLst/>
          </a:prstGeom>
          <a:solidFill>
            <a:srgbClr val="F5C65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68927" rtlCol="0" anchor="b"/>
          <a:lstStyle/>
          <a:p>
            <a:pPr algn="ctr"/>
            <a:r>
              <a:rPr lang="en-US" sz="1176" b="1" dirty="0">
                <a:solidFill>
                  <a:srgbClr val="8A206E"/>
                </a:solidFill>
                <a:latin typeface="Century Gothic" panose="020B0502020202020204" pitchFamily="34" charset="0"/>
                <a:cs typeface="Poppins" panose="02000000000000000000" pitchFamily="2" charset="0"/>
              </a:rPr>
              <a:t>Define Ability</a:t>
            </a:r>
          </a:p>
        </p:txBody>
      </p:sp>
      <p:sp>
        <p:nvSpPr>
          <p:cNvPr id="2" name="Title 1">
            <a:extLst>
              <a:ext uri="{FF2B5EF4-FFF2-40B4-BE49-F238E27FC236}">
                <a16:creationId xmlns:a16="http://schemas.microsoft.com/office/drawing/2014/main" id="{D5F80A08-4902-9680-8253-3A8659421D60}"/>
              </a:ext>
            </a:extLst>
          </p:cNvPr>
          <p:cNvSpPr>
            <a:spLocks noGrp="1"/>
          </p:cNvSpPr>
          <p:nvPr>
            <p:ph type="title"/>
          </p:nvPr>
        </p:nvSpPr>
        <p:spPr/>
        <p:txBody>
          <a:bodyPr/>
          <a:lstStyle/>
          <a:p>
            <a:r>
              <a:rPr lang="en-US" sz="4117" dirty="0">
                <a:solidFill>
                  <a:srgbClr val="3B4598"/>
                </a:solidFill>
                <a:latin typeface="Century Gothic" panose="020B0502020202020204" pitchFamily="34" charset="0"/>
              </a:rPr>
              <a:t>Define Ability</a:t>
            </a:r>
          </a:p>
        </p:txBody>
      </p:sp>
      <p:pic>
        <p:nvPicPr>
          <p:cNvPr id="23" name="Graphic 22" descr="Hero Female with solid fill">
            <a:extLst>
              <a:ext uri="{FF2B5EF4-FFF2-40B4-BE49-F238E27FC236}">
                <a16:creationId xmlns:a16="http://schemas.microsoft.com/office/drawing/2014/main" id="{B131AE58-ABFE-E3AE-37A2-E1F47EC48E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9038" y="2467803"/>
            <a:ext cx="1394490" cy="1480961"/>
          </a:xfrm>
          <a:prstGeom prst="rect">
            <a:avLst/>
          </a:prstGeom>
        </p:spPr>
      </p:pic>
      <p:sp>
        <p:nvSpPr>
          <p:cNvPr id="3" name="TextBox 2">
            <a:extLst>
              <a:ext uri="{FF2B5EF4-FFF2-40B4-BE49-F238E27FC236}">
                <a16:creationId xmlns:a16="http://schemas.microsoft.com/office/drawing/2014/main" id="{511D1668-BEC4-274B-8830-DF8C151496C3}"/>
              </a:ext>
            </a:extLst>
          </p:cNvPr>
          <p:cNvSpPr txBox="1"/>
          <p:nvPr/>
        </p:nvSpPr>
        <p:spPr>
          <a:xfrm>
            <a:off x="4724779" y="2605715"/>
            <a:ext cx="7037104" cy="1900875"/>
          </a:xfrm>
          <a:prstGeom prst="rect">
            <a:avLst/>
          </a:prstGeom>
          <a:noFill/>
        </p:spPr>
        <p:txBody>
          <a:bodyPr wrap="square">
            <a:spAutoFit/>
          </a:bodyPr>
          <a:lstStyle/>
          <a:p>
            <a:r>
              <a:rPr lang="en-US" sz="2353" dirty="0">
                <a:solidFill>
                  <a:srgbClr val="3B4598"/>
                </a:solidFill>
                <a:latin typeface="Century Gothic" panose="020B0502020202020204" pitchFamily="34" charset="0"/>
              </a:rPr>
              <a:t>Ability is defined as the demonstrated capability to implement “the change” and the achievement of “the desired change” in performance or behavior. </a:t>
            </a:r>
          </a:p>
          <a:p>
            <a:endParaRPr lang="en-US" sz="2353" dirty="0">
              <a:solidFill>
                <a:srgbClr val="3B4598"/>
              </a:solidFill>
              <a:latin typeface="Century Gothic" panose="020B0502020202020204" pitchFamily="34" charset="0"/>
            </a:endParaRPr>
          </a:p>
        </p:txBody>
      </p:sp>
    </p:spTree>
    <p:extLst>
      <p:ext uri="{BB962C8B-B14F-4D97-AF65-F5344CB8AC3E}">
        <p14:creationId xmlns:p14="http://schemas.microsoft.com/office/powerpoint/2010/main" val="2170918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62E06-C5F2-9524-57D5-8B52181E05A1}"/>
              </a:ext>
            </a:extLst>
          </p:cNvPr>
          <p:cNvSpPr/>
          <p:nvPr/>
        </p:nvSpPr>
        <p:spPr>
          <a:xfrm>
            <a:off x="699648" y="1979147"/>
            <a:ext cx="3693270" cy="2734096"/>
          </a:xfrm>
          <a:prstGeom prst="rect">
            <a:avLst/>
          </a:prstGeom>
          <a:solidFill>
            <a:srgbClr val="F5C65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68927" rtlCol="0" anchor="b"/>
          <a:lstStyle/>
          <a:p>
            <a:pPr algn="ctr"/>
            <a:r>
              <a:rPr lang="en-US" sz="1176" b="1" dirty="0">
                <a:solidFill>
                  <a:srgbClr val="8A206E"/>
                </a:solidFill>
                <a:latin typeface="Century Gothic" panose="020B0502020202020204" pitchFamily="34" charset="0"/>
                <a:cs typeface="Poppins" panose="02000000000000000000" pitchFamily="2" charset="0"/>
              </a:rPr>
              <a:t>Create Adoption Metrics</a:t>
            </a:r>
          </a:p>
        </p:txBody>
      </p:sp>
      <p:sp>
        <p:nvSpPr>
          <p:cNvPr id="2" name="Title 1">
            <a:extLst>
              <a:ext uri="{FF2B5EF4-FFF2-40B4-BE49-F238E27FC236}">
                <a16:creationId xmlns:a16="http://schemas.microsoft.com/office/drawing/2014/main" id="{D5F80A08-4902-9680-8253-3A8659421D60}"/>
              </a:ext>
            </a:extLst>
          </p:cNvPr>
          <p:cNvSpPr>
            <a:spLocks noGrp="1"/>
          </p:cNvSpPr>
          <p:nvPr>
            <p:ph type="title"/>
          </p:nvPr>
        </p:nvSpPr>
        <p:spPr/>
        <p:txBody>
          <a:bodyPr/>
          <a:lstStyle/>
          <a:p>
            <a:r>
              <a:rPr lang="en-US" sz="4117" dirty="0">
                <a:solidFill>
                  <a:srgbClr val="3B4598"/>
                </a:solidFill>
                <a:latin typeface="Century Gothic" panose="020B0502020202020204" pitchFamily="34" charset="0"/>
              </a:rPr>
              <a:t>Create Adoption Metrics</a:t>
            </a:r>
          </a:p>
        </p:txBody>
      </p:sp>
      <p:pic>
        <p:nvPicPr>
          <p:cNvPr id="24" name="Graphic 23" descr="Presentation with bar chart with solid fill">
            <a:extLst>
              <a:ext uri="{FF2B5EF4-FFF2-40B4-BE49-F238E27FC236}">
                <a16:creationId xmlns:a16="http://schemas.microsoft.com/office/drawing/2014/main" id="{D083D271-FAE6-16F9-0078-F8710CE74B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1843" y="2476455"/>
            <a:ext cx="1478483" cy="1570162"/>
          </a:xfrm>
          <a:prstGeom prst="rect">
            <a:avLst/>
          </a:prstGeom>
        </p:spPr>
      </p:pic>
      <p:sp>
        <p:nvSpPr>
          <p:cNvPr id="3" name="TextBox 2">
            <a:extLst>
              <a:ext uri="{FF2B5EF4-FFF2-40B4-BE49-F238E27FC236}">
                <a16:creationId xmlns:a16="http://schemas.microsoft.com/office/drawing/2014/main" id="{BFED8CAB-5F6D-B923-F459-D1F5E059D405}"/>
              </a:ext>
            </a:extLst>
          </p:cNvPr>
          <p:cNvSpPr txBox="1"/>
          <p:nvPr/>
        </p:nvSpPr>
        <p:spPr>
          <a:xfrm>
            <a:off x="4665673" y="2411642"/>
            <a:ext cx="7037104" cy="1900875"/>
          </a:xfrm>
          <a:prstGeom prst="rect">
            <a:avLst/>
          </a:prstGeom>
          <a:noFill/>
        </p:spPr>
        <p:txBody>
          <a:bodyPr wrap="square">
            <a:spAutoFit/>
          </a:bodyPr>
          <a:lstStyle/>
          <a:p>
            <a:r>
              <a:rPr lang="en-US" sz="2353" dirty="0">
                <a:solidFill>
                  <a:srgbClr val="3B4598"/>
                </a:solidFill>
                <a:latin typeface="Open Sans" panose="020B0606030504020204" pitchFamily="34" charset="0"/>
              </a:rPr>
              <a:t>To know what you would measure to determine adoption and usage, you need to know and define what “to sufficiently adopt and proficiently use” means for impacted employees. </a:t>
            </a:r>
          </a:p>
          <a:p>
            <a:endParaRPr lang="en-US" sz="2353" dirty="0">
              <a:solidFill>
                <a:srgbClr val="3B4598"/>
              </a:solidFill>
              <a:latin typeface="Open Sans" panose="020B0606030504020204" pitchFamily="34" charset="0"/>
            </a:endParaRPr>
          </a:p>
        </p:txBody>
      </p:sp>
    </p:spTree>
    <p:extLst>
      <p:ext uri="{BB962C8B-B14F-4D97-AF65-F5344CB8AC3E}">
        <p14:creationId xmlns:p14="http://schemas.microsoft.com/office/powerpoint/2010/main" val="451523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7687A8-6A7F-318E-06A5-0AEB43A2C884}"/>
              </a:ext>
            </a:extLst>
          </p:cNvPr>
          <p:cNvSpPr/>
          <p:nvPr/>
        </p:nvSpPr>
        <p:spPr>
          <a:xfrm>
            <a:off x="699648" y="1818990"/>
            <a:ext cx="3693270" cy="2734096"/>
          </a:xfrm>
          <a:prstGeom prst="rect">
            <a:avLst/>
          </a:prstGeom>
          <a:solidFill>
            <a:srgbClr val="F5C65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68927" rtlCol="0" anchor="b"/>
          <a:lstStyle/>
          <a:p>
            <a:pPr algn="ctr"/>
            <a:r>
              <a:rPr lang="en-US" sz="1176" b="1" dirty="0">
                <a:solidFill>
                  <a:srgbClr val="8A206E"/>
                </a:solidFill>
                <a:latin typeface="Century Gothic" panose="020B0502020202020204" pitchFamily="34" charset="0"/>
                <a:cs typeface="Poppins" panose="02000000000000000000" pitchFamily="2" charset="0"/>
              </a:rPr>
              <a:t>Engage Employees</a:t>
            </a:r>
          </a:p>
        </p:txBody>
      </p:sp>
      <p:sp>
        <p:nvSpPr>
          <p:cNvPr id="2" name="Title 1">
            <a:extLst>
              <a:ext uri="{FF2B5EF4-FFF2-40B4-BE49-F238E27FC236}">
                <a16:creationId xmlns:a16="http://schemas.microsoft.com/office/drawing/2014/main" id="{D5F80A08-4902-9680-8253-3A8659421D60}"/>
              </a:ext>
            </a:extLst>
          </p:cNvPr>
          <p:cNvSpPr>
            <a:spLocks noGrp="1"/>
          </p:cNvSpPr>
          <p:nvPr>
            <p:ph type="title"/>
          </p:nvPr>
        </p:nvSpPr>
        <p:spPr/>
        <p:txBody>
          <a:bodyPr/>
          <a:lstStyle/>
          <a:p>
            <a:r>
              <a:rPr lang="en-US" sz="4117" dirty="0">
                <a:solidFill>
                  <a:srgbClr val="3B4598"/>
                </a:solidFill>
                <a:latin typeface="Century Gothic" panose="020B0502020202020204" pitchFamily="34" charset="0"/>
              </a:rPr>
              <a:t>Engage Employees</a:t>
            </a:r>
          </a:p>
        </p:txBody>
      </p:sp>
      <p:pic>
        <p:nvPicPr>
          <p:cNvPr id="25" name="Graphic 24" descr="Office worker female with solid fill">
            <a:extLst>
              <a:ext uri="{FF2B5EF4-FFF2-40B4-BE49-F238E27FC236}">
                <a16:creationId xmlns:a16="http://schemas.microsoft.com/office/drawing/2014/main" id="{DE04F80B-47DC-B611-05A5-57A78BD64B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3877" y="2238216"/>
            <a:ext cx="1444812" cy="1534403"/>
          </a:xfrm>
          <a:prstGeom prst="rect">
            <a:avLst/>
          </a:prstGeom>
        </p:spPr>
      </p:pic>
      <p:sp>
        <p:nvSpPr>
          <p:cNvPr id="3" name="TextBox 2">
            <a:extLst>
              <a:ext uri="{FF2B5EF4-FFF2-40B4-BE49-F238E27FC236}">
                <a16:creationId xmlns:a16="http://schemas.microsoft.com/office/drawing/2014/main" id="{74E4EC6A-5B4F-5EA7-EE76-63B13DCE7717}"/>
              </a:ext>
            </a:extLst>
          </p:cNvPr>
          <p:cNvSpPr txBox="1"/>
          <p:nvPr/>
        </p:nvSpPr>
        <p:spPr>
          <a:xfrm>
            <a:off x="4744480" y="2478563"/>
            <a:ext cx="7037104" cy="1900875"/>
          </a:xfrm>
          <a:prstGeom prst="rect">
            <a:avLst/>
          </a:prstGeom>
          <a:noFill/>
        </p:spPr>
        <p:txBody>
          <a:bodyPr wrap="square">
            <a:spAutoFit/>
          </a:bodyPr>
          <a:lstStyle/>
          <a:p>
            <a:r>
              <a:rPr lang="en-US" sz="2353" dirty="0">
                <a:solidFill>
                  <a:srgbClr val="3B4598"/>
                </a:solidFill>
                <a:latin typeface="Open Sans" panose="020B0606030504020204" pitchFamily="34" charset="0"/>
              </a:rPr>
              <a:t>Defining the Aspects of Change Impact is an effective way to directly engage employees in co-creating a shared definition and understanding of the upcoming change and its impact.</a:t>
            </a:r>
          </a:p>
          <a:p>
            <a:endParaRPr lang="en-US" sz="2353" dirty="0">
              <a:solidFill>
                <a:srgbClr val="3B4598"/>
              </a:solidFill>
              <a:latin typeface="Open Sans" panose="020B0606030504020204" pitchFamily="34" charset="0"/>
            </a:endParaRPr>
          </a:p>
        </p:txBody>
      </p:sp>
    </p:spTree>
    <p:extLst>
      <p:ext uri="{BB962C8B-B14F-4D97-AF65-F5344CB8AC3E}">
        <p14:creationId xmlns:p14="http://schemas.microsoft.com/office/powerpoint/2010/main" val="63753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599B-DECC-5688-E7C8-A7AECA07E94B}"/>
              </a:ext>
            </a:extLst>
          </p:cNvPr>
          <p:cNvSpPr>
            <a:spLocks noGrp="1"/>
          </p:cNvSpPr>
          <p:nvPr>
            <p:ph type="title"/>
          </p:nvPr>
        </p:nvSpPr>
        <p:spPr>
          <a:xfrm>
            <a:off x="841200" y="1290610"/>
            <a:ext cx="10515600" cy="1325563"/>
          </a:xfrm>
        </p:spPr>
        <p:txBody>
          <a:bodyPr/>
          <a:lstStyle/>
          <a:p>
            <a:r>
              <a:rPr lang="en-US" sz="4900" dirty="0">
                <a:solidFill>
                  <a:srgbClr val="3B4598"/>
                </a:solidFill>
                <a:latin typeface="Open Sans ExtraBold"/>
                <a:ea typeface="Open Sans ExtraBold"/>
                <a:cs typeface="Open Sans ExtraBold"/>
              </a:rPr>
              <a:t>Managing Resistance </a:t>
            </a:r>
            <a:br>
              <a:rPr lang="en-US" sz="4900" dirty="0">
                <a:solidFill>
                  <a:srgbClr val="3B4598"/>
                </a:solidFill>
                <a:latin typeface="Open Sans ExtraBold"/>
                <a:ea typeface="Open Sans ExtraBold"/>
                <a:cs typeface="Open Sans ExtraBold"/>
              </a:rPr>
            </a:br>
            <a:r>
              <a:rPr lang="en-US" sz="4900" dirty="0">
                <a:solidFill>
                  <a:srgbClr val="3B4598"/>
                </a:solidFill>
                <a:latin typeface="Open Sans ExtraBold"/>
                <a:ea typeface="Open Sans ExtraBold"/>
                <a:cs typeface="Open Sans ExtraBold"/>
              </a:rPr>
              <a:t>on a Project or Change Initiative</a:t>
            </a:r>
            <a:endParaRPr lang="en-US" sz="4900" dirty="0">
              <a:solidFill>
                <a:srgbClr val="3B4598"/>
              </a:solidFill>
            </a:endParaRPr>
          </a:p>
        </p:txBody>
      </p:sp>
      <p:sp>
        <p:nvSpPr>
          <p:cNvPr id="3" name="Text Placeholder 2">
            <a:extLst>
              <a:ext uri="{FF2B5EF4-FFF2-40B4-BE49-F238E27FC236}">
                <a16:creationId xmlns:a16="http://schemas.microsoft.com/office/drawing/2014/main" id="{61FF4A33-56C7-37A3-1EF8-2C5B38540990}"/>
              </a:ext>
            </a:extLst>
          </p:cNvPr>
          <p:cNvSpPr>
            <a:spLocks noGrp="1"/>
          </p:cNvSpPr>
          <p:nvPr>
            <p:ph type="body" idx="1"/>
          </p:nvPr>
        </p:nvSpPr>
        <p:spPr>
          <a:xfrm>
            <a:off x="841199" y="3429000"/>
            <a:ext cx="7831745" cy="1500187"/>
          </a:xfrm>
        </p:spPr>
        <p:txBody>
          <a:bodyPr vert="horz" lIns="91440" tIns="45720" rIns="91440" bIns="45720" rtlCol="0" anchor="t">
            <a:normAutofit fontScale="92500" lnSpcReduction="10000"/>
          </a:bodyPr>
          <a:lstStyle/>
          <a:p>
            <a:r>
              <a:rPr lang="en-US" dirty="0">
                <a:solidFill>
                  <a:srgbClr val="8A206E"/>
                </a:solidFill>
                <a:latin typeface="Open Sans SemiBold"/>
                <a:ea typeface="Open Sans SemiBold"/>
                <a:cs typeface="Open Sans SemiBold"/>
              </a:rPr>
              <a:t>Robin Finnell</a:t>
            </a:r>
          </a:p>
          <a:p>
            <a:r>
              <a:rPr lang="en-US" dirty="0">
                <a:solidFill>
                  <a:srgbClr val="8A206E"/>
                </a:solidFill>
                <a:latin typeface="Open Sans SemiBold"/>
                <a:ea typeface="Open Sans SemiBold"/>
                <a:cs typeface="Open Sans SemiBold"/>
              </a:rPr>
              <a:t>Senior Consultant</a:t>
            </a:r>
          </a:p>
          <a:p>
            <a:r>
              <a:rPr lang="en-US" dirty="0" err="1">
                <a:solidFill>
                  <a:srgbClr val="8A206E"/>
                </a:solidFill>
                <a:latin typeface="Open Sans SemiBold"/>
                <a:ea typeface="Open Sans SemiBold"/>
                <a:cs typeface="Open Sans SemiBold"/>
              </a:rPr>
              <a:t>Dexpro</a:t>
            </a:r>
            <a:r>
              <a:rPr lang="en-US" dirty="0">
                <a:solidFill>
                  <a:srgbClr val="8A206E"/>
                </a:solidFill>
                <a:latin typeface="Open Sans SemiBold"/>
                <a:ea typeface="Open Sans SemiBold"/>
                <a:cs typeface="Open Sans SemiBold"/>
              </a:rPr>
              <a:t> Dynamics</a:t>
            </a:r>
          </a:p>
        </p:txBody>
      </p:sp>
      <p:pic>
        <p:nvPicPr>
          <p:cNvPr id="4" name="Picture 3" descr="A colorful circle with yellow text&#10;&#10;AI-generated content may be incorrect.">
            <a:extLst>
              <a:ext uri="{FF2B5EF4-FFF2-40B4-BE49-F238E27FC236}">
                <a16:creationId xmlns:a16="http://schemas.microsoft.com/office/drawing/2014/main" id="{C892AE53-FC52-8464-FA68-E0402978E5A6}"/>
              </a:ext>
            </a:extLst>
          </p:cNvPr>
          <p:cNvPicPr>
            <a:picLocks noChangeAspect="1"/>
          </p:cNvPicPr>
          <p:nvPr/>
        </p:nvPicPr>
        <p:blipFill>
          <a:blip r:embed="rId3"/>
          <a:stretch>
            <a:fillRect/>
          </a:stretch>
        </p:blipFill>
        <p:spPr>
          <a:xfrm>
            <a:off x="7807226" y="3313375"/>
            <a:ext cx="1731435" cy="1731435"/>
          </a:xfrm>
          <a:prstGeom prst="rect">
            <a:avLst/>
          </a:prstGeom>
        </p:spPr>
      </p:pic>
    </p:spTree>
    <p:extLst>
      <p:ext uri="{BB962C8B-B14F-4D97-AF65-F5344CB8AC3E}">
        <p14:creationId xmlns:p14="http://schemas.microsoft.com/office/powerpoint/2010/main" val="82933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C4E91B-B40E-B594-2357-9B47C489BD79}"/>
              </a:ext>
            </a:extLst>
          </p:cNvPr>
          <p:cNvSpPr/>
          <p:nvPr/>
        </p:nvSpPr>
        <p:spPr>
          <a:xfrm>
            <a:off x="699648" y="1956900"/>
            <a:ext cx="3693270" cy="2734096"/>
          </a:xfrm>
          <a:prstGeom prst="rect">
            <a:avLst/>
          </a:prstGeom>
          <a:solidFill>
            <a:srgbClr val="F5C65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68927" rtlCol="0" anchor="b"/>
          <a:lstStyle/>
          <a:p>
            <a:pPr algn="ctr"/>
            <a:r>
              <a:rPr lang="en-US" sz="1176" b="1" dirty="0">
                <a:solidFill>
                  <a:srgbClr val="8A206E"/>
                </a:solidFill>
                <a:latin typeface="Century Gothic" panose="020B0502020202020204" pitchFamily="34" charset="0"/>
                <a:cs typeface="Poppins" panose="02000000000000000000" pitchFamily="2" charset="0"/>
              </a:rPr>
              <a:t>Identify Blind Spots</a:t>
            </a:r>
          </a:p>
        </p:txBody>
      </p:sp>
      <p:sp>
        <p:nvSpPr>
          <p:cNvPr id="2" name="Title 1">
            <a:extLst>
              <a:ext uri="{FF2B5EF4-FFF2-40B4-BE49-F238E27FC236}">
                <a16:creationId xmlns:a16="http://schemas.microsoft.com/office/drawing/2014/main" id="{D5F80A08-4902-9680-8253-3A8659421D60}"/>
              </a:ext>
            </a:extLst>
          </p:cNvPr>
          <p:cNvSpPr>
            <a:spLocks noGrp="1"/>
          </p:cNvSpPr>
          <p:nvPr>
            <p:ph type="title"/>
          </p:nvPr>
        </p:nvSpPr>
        <p:spPr/>
        <p:txBody>
          <a:bodyPr/>
          <a:lstStyle/>
          <a:p>
            <a:r>
              <a:rPr lang="en-US" sz="4117" dirty="0">
                <a:solidFill>
                  <a:srgbClr val="3B4598"/>
                </a:solidFill>
                <a:latin typeface="Century Gothic" panose="020B0502020202020204" pitchFamily="34" charset="0"/>
              </a:rPr>
              <a:t>Identify Blind Spots</a:t>
            </a:r>
          </a:p>
        </p:txBody>
      </p:sp>
      <p:pic>
        <p:nvPicPr>
          <p:cNvPr id="26" name="Graphic 25" descr="Blind with solid fill">
            <a:extLst>
              <a:ext uri="{FF2B5EF4-FFF2-40B4-BE49-F238E27FC236}">
                <a16:creationId xmlns:a16="http://schemas.microsoft.com/office/drawing/2014/main" id="{A0B1E3E1-8563-4E53-A27D-3B1DAB8F94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4080" y="2415529"/>
            <a:ext cx="1464406" cy="1555212"/>
          </a:xfrm>
          <a:prstGeom prst="rect">
            <a:avLst/>
          </a:prstGeom>
        </p:spPr>
      </p:pic>
      <p:sp>
        <p:nvSpPr>
          <p:cNvPr id="3" name="TextBox 2">
            <a:extLst>
              <a:ext uri="{FF2B5EF4-FFF2-40B4-BE49-F238E27FC236}">
                <a16:creationId xmlns:a16="http://schemas.microsoft.com/office/drawing/2014/main" id="{7453A170-E1E1-825B-7717-FB98C0C1847F}"/>
              </a:ext>
            </a:extLst>
          </p:cNvPr>
          <p:cNvSpPr txBox="1"/>
          <p:nvPr/>
        </p:nvSpPr>
        <p:spPr>
          <a:xfrm>
            <a:off x="4695226" y="1956899"/>
            <a:ext cx="7037104" cy="2987091"/>
          </a:xfrm>
          <a:prstGeom prst="rect">
            <a:avLst/>
          </a:prstGeom>
          <a:noFill/>
        </p:spPr>
        <p:txBody>
          <a:bodyPr wrap="square">
            <a:spAutoFit/>
          </a:bodyPr>
          <a:lstStyle/>
          <a:p>
            <a:r>
              <a:rPr lang="en-US" sz="2353" dirty="0">
                <a:solidFill>
                  <a:srgbClr val="3B4598"/>
                </a:solidFill>
                <a:latin typeface="Open Sans" panose="020B0606030504020204" pitchFamily="34" charset="0"/>
              </a:rPr>
              <a:t>It can be difficult to filter down to the impacts a project will have on individuals and groups within the organization.</a:t>
            </a:r>
          </a:p>
          <a:p>
            <a:endParaRPr lang="en-US" sz="2353" dirty="0">
              <a:solidFill>
                <a:srgbClr val="3B4598"/>
              </a:solidFill>
              <a:latin typeface="Open Sans" panose="020B0606030504020204" pitchFamily="34" charset="0"/>
            </a:endParaRPr>
          </a:p>
          <a:p>
            <a:r>
              <a:rPr lang="en-US" sz="2353" dirty="0">
                <a:solidFill>
                  <a:srgbClr val="3B4598"/>
                </a:solidFill>
                <a:latin typeface="Open Sans" panose="020B0606030504020204" pitchFamily="34" charset="0"/>
              </a:rPr>
              <a:t>Often, a project team or sponsor misses a particular area of impact - and sometimes it’s an area of special concern for impacted employees. </a:t>
            </a:r>
          </a:p>
          <a:p>
            <a:endParaRPr lang="en-US" sz="2353" dirty="0">
              <a:solidFill>
                <a:srgbClr val="3B4598"/>
              </a:solidFill>
              <a:latin typeface="Open Sans" panose="020B0606030504020204" pitchFamily="34" charset="0"/>
            </a:endParaRPr>
          </a:p>
        </p:txBody>
      </p:sp>
    </p:spTree>
    <p:extLst>
      <p:ext uri="{BB962C8B-B14F-4D97-AF65-F5344CB8AC3E}">
        <p14:creationId xmlns:p14="http://schemas.microsoft.com/office/powerpoint/2010/main" val="2149217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EB5556E-E4AD-8D0D-9F99-E32FCED9A22F}"/>
              </a:ext>
            </a:extLst>
          </p:cNvPr>
          <p:cNvGrpSpPr/>
          <p:nvPr/>
        </p:nvGrpSpPr>
        <p:grpSpPr>
          <a:xfrm>
            <a:off x="699648" y="1838692"/>
            <a:ext cx="3693270" cy="2734096"/>
            <a:chOff x="8884101" y="1313822"/>
            <a:chExt cx="2357752" cy="1705345"/>
          </a:xfrm>
          <a:solidFill>
            <a:srgbClr val="F5C658"/>
          </a:solidFill>
        </p:grpSpPr>
        <p:sp>
          <p:nvSpPr>
            <p:cNvPr id="14" name="Rectangle 13">
              <a:extLst>
                <a:ext uri="{FF2B5EF4-FFF2-40B4-BE49-F238E27FC236}">
                  <a16:creationId xmlns:a16="http://schemas.microsoft.com/office/drawing/2014/main" id="{40D6E6AB-DD82-6D13-0A85-EEF469B09CF6}"/>
                </a:ext>
              </a:extLst>
            </p:cNvPr>
            <p:cNvSpPr/>
            <p:nvPr/>
          </p:nvSpPr>
          <p:spPr>
            <a:xfrm>
              <a:off x="8884101" y="1313822"/>
              <a:ext cx="2357752" cy="1705345"/>
            </a:xfrm>
            <a:prstGeom prst="rect">
              <a:avLst/>
            </a:prstGeom>
            <a:grp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bIns="268927" rtlCol="0" anchor="b"/>
            <a:lstStyle/>
            <a:p>
              <a:pPr algn="ctr"/>
              <a:r>
                <a:rPr lang="en-US" sz="1176" b="1" dirty="0">
                  <a:solidFill>
                    <a:srgbClr val="8A206E"/>
                  </a:solidFill>
                  <a:latin typeface="Century Gothic" panose="020B0502020202020204" pitchFamily="34" charset="0"/>
                  <a:cs typeface="Poppins" panose="02000000000000000000" pitchFamily="2" charset="0"/>
                </a:rPr>
                <a:t>Personalize Engagement</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7CCF8761-B638-3E55-3EFB-A3897C74E41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35792" y="1504461"/>
              <a:ext cx="1054370" cy="1054370"/>
            </a:xfrm>
            <a:prstGeom prst="rect">
              <a:avLst/>
            </a:prstGeom>
            <a:grpFill/>
          </p:spPr>
        </p:pic>
      </p:grpSp>
      <p:sp>
        <p:nvSpPr>
          <p:cNvPr id="2" name="Title 1">
            <a:extLst>
              <a:ext uri="{FF2B5EF4-FFF2-40B4-BE49-F238E27FC236}">
                <a16:creationId xmlns:a16="http://schemas.microsoft.com/office/drawing/2014/main" id="{D5F80A08-4902-9680-8253-3A8659421D60}"/>
              </a:ext>
            </a:extLst>
          </p:cNvPr>
          <p:cNvSpPr>
            <a:spLocks noGrp="1"/>
          </p:cNvSpPr>
          <p:nvPr>
            <p:ph type="title"/>
          </p:nvPr>
        </p:nvSpPr>
        <p:spPr/>
        <p:txBody>
          <a:bodyPr/>
          <a:lstStyle/>
          <a:p>
            <a:r>
              <a:rPr lang="en-US" sz="4117" dirty="0">
                <a:solidFill>
                  <a:srgbClr val="3B4598"/>
                </a:solidFill>
                <a:latin typeface="Century Gothic" panose="020B0502020202020204" pitchFamily="34" charset="0"/>
              </a:rPr>
              <a:t>Personalize Engagement</a:t>
            </a:r>
          </a:p>
        </p:txBody>
      </p:sp>
      <p:sp>
        <p:nvSpPr>
          <p:cNvPr id="3" name="TextBox 2">
            <a:extLst>
              <a:ext uri="{FF2B5EF4-FFF2-40B4-BE49-F238E27FC236}">
                <a16:creationId xmlns:a16="http://schemas.microsoft.com/office/drawing/2014/main" id="{E38E0153-88D8-5463-46E3-2732D53F9858}"/>
              </a:ext>
            </a:extLst>
          </p:cNvPr>
          <p:cNvSpPr txBox="1"/>
          <p:nvPr/>
        </p:nvSpPr>
        <p:spPr>
          <a:xfrm>
            <a:off x="4803583" y="2255302"/>
            <a:ext cx="7037104" cy="1900875"/>
          </a:xfrm>
          <a:prstGeom prst="rect">
            <a:avLst/>
          </a:prstGeom>
          <a:noFill/>
        </p:spPr>
        <p:txBody>
          <a:bodyPr wrap="square">
            <a:spAutoFit/>
          </a:bodyPr>
          <a:lstStyle/>
          <a:p>
            <a:r>
              <a:rPr lang="en-US" sz="2353" dirty="0">
                <a:solidFill>
                  <a:srgbClr val="3B4598"/>
                </a:solidFill>
                <a:latin typeface="Open Sans" panose="020B0606030504020204" pitchFamily="34" charset="0"/>
              </a:rPr>
              <a:t>You can more effectively personalize your support and interventions when armed with detailed descriptions of how the change is impacting each individual.</a:t>
            </a:r>
          </a:p>
          <a:p>
            <a:endParaRPr lang="en-US" sz="2353" dirty="0">
              <a:solidFill>
                <a:srgbClr val="3B4598"/>
              </a:solidFill>
              <a:latin typeface="Open Sans" panose="020B0606030504020204" pitchFamily="34" charset="0"/>
            </a:endParaRPr>
          </a:p>
        </p:txBody>
      </p:sp>
    </p:spTree>
    <p:extLst>
      <p:ext uri="{BB962C8B-B14F-4D97-AF65-F5344CB8AC3E}">
        <p14:creationId xmlns:p14="http://schemas.microsoft.com/office/powerpoint/2010/main" val="3629458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3"/>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4"/>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5"/>
          <a:stretch>
            <a:fillRect/>
          </a:stretch>
        </p:blipFill>
        <p:spPr>
          <a:xfrm>
            <a:off x="-488017" y="656445"/>
            <a:ext cx="8269382" cy="8269382"/>
          </a:xfrm>
          <a:prstGeom prst="rect">
            <a:avLst/>
          </a:prstGeom>
        </p:spPr>
      </p:pic>
      <p:sp>
        <p:nvSpPr>
          <p:cNvPr id="3" name="TextBox 2">
            <a:extLst>
              <a:ext uri="{FF2B5EF4-FFF2-40B4-BE49-F238E27FC236}">
                <a16:creationId xmlns:a16="http://schemas.microsoft.com/office/drawing/2014/main" id="{0229D739-111E-85FA-D357-B18FFC8F57BF}"/>
              </a:ext>
            </a:extLst>
          </p:cNvPr>
          <p:cNvSpPr txBox="1"/>
          <p:nvPr/>
        </p:nvSpPr>
        <p:spPr>
          <a:xfrm>
            <a:off x="544886" y="2367171"/>
            <a:ext cx="6203576" cy="2123658"/>
          </a:xfrm>
          <a:prstGeom prst="rect">
            <a:avLst/>
          </a:prstGeom>
          <a:noFill/>
        </p:spPr>
        <p:txBody>
          <a:bodyPr wrap="square">
            <a:spAutoFit/>
          </a:bodyPr>
          <a:lstStyle/>
          <a:p>
            <a:pPr algn="ctr"/>
            <a:r>
              <a:rPr lang="en-US" sz="4400" dirty="0">
                <a:solidFill>
                  <a:srgbClr val="1E275C"/>
                </a:solidFill>
                <a:latin typeface="Century Gothic" panose="020B0502020202020204" pitchFamily="34" charset="0"/>
              </a:rPr>
              <a:t>Any questions about what we’ve covered so far?</a:t>
            </a:r>
          </a:p>
        </p:txBody>
      </p:sp>
    </p:spTree>
    <p:extLst>
      <p:ext uri="{BB962C8B-B14F-4D97-AF65-F5344CB8AC3E}">
        <p14:creationId xmlns:p14="http://schemas.microsoft.com/office/powerpoint/2010/main" val="3816620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46EF36-FFEA-2FD5-6C4B-5AEE609A2F61}"/>
              </a:ext>
            </a:extLst>
          </p:cNvPr>
          <p:cNvPicPr>
            <a:picLocks noChangeAspect="1"/>
          </p:cNvPicPr>
          <p:nvPr/>
        </p:nvPicPr>
        <p:blipFill>
          <a:blip r:embed="rId3">
            <a:duotone>
              <a:schemeClr val="accent6">
                <a:shade val="45000"/>
                <a:satMod val="135000"/>
              </a:schemeClr>
              <a:prstClr val="white"/>
            </a:duotone>
          </a:blip>
          <a:stretch>
            <a:fillRect/>
          </a:stretch>
        </p:blipFill>
        <p:spPr>
          <a:xfrm>
            <a:off x="1996190" y="807281"/>
            <a:ext cx="8178139" cy="4758395"/>
          </a:xfrm>
          <a:prstGeom prst="rect">
            <a:avLst/>
          </a:prstGeom>
        </p:spPr>
      </p:pic>
      <p:sp>
        <p:nvSpPr>
          <p:cNvPr id="2" name="Title 1">
            <a:extLst>
              <a:ext uri="{FF2B5EF4-FFF2-40B4-BE49-F238E27FC236}">
                <a16:creationId xmlns:a16="http://schemas.microsoft.com/office/drawing/2014/main" id="{5169A6F9-8748-379E-80A2-A7FFC9F1E2F3}"/>
              </a:ext>
            </a:extLst>
          </p:cNvPr>
          <p:cNvSpPr>
            <a:spLocks noGrp="1"/>
          </p:cNvSpPr>
          <p:nvPr>
            <p:ph type="title"/>
          </p:nvPr>
        </p:nvSpPr>
        <p:spPr/>
        <p:txBody>
          <a:bodyPr/>
          <a:lstStyle/>
          <a:p>
            <a:r>
              <a:rPr lang="en-US" dirty="0">
                <a:solidFill>
                  <a:srgbClr val="3B4598"/>
                </a:solidFill>
                <a:latin typeface="Century Gothic" panose="020B0502020202020204" pitchFamily="34" charset="0"/>
              </a:rPr>
              <a:t>Top 10 Tactics</a:t>
            </a:r>
          </a:p>
        </p:txBody>
      </p:sp>
      <p:sp>
        <p:nvSpPr>
          <p:cNvPr id="5" name="TextBox 4">
            <a:extLst>
              <a:ext uri="{FF2B5EF4-FFF2-40B4-BE49-F238E27FC236}">
                <a16:creationId xmlns:a16="http://schemas.microsoft.com/office/drawing/2014/main" id="{BD5C5798-C0EB-AA70-6AA6-3ABE90DD773B}"/>
              </a:ext>
            </a:extLst>
          </p:cNvPr>
          <p:cNvSpPr txBox="1"/>
          <p:nvPr/>
        </p:nvSpPr>
        <p:spPr>
          <a:xfrm>
            <a:off x="3128139" y="5017700"/>
            <a:ext cx="8669546" cy="693970"/>
          </a:xfrm>
          <a:prstGeom prst="rect">
            <a:avLst/>
          </a:prstGeom>
          <a:noFill/>
        </p:spPr>
        <p:txBody>
          <a:bodyPr wrap="square" rtlCol="0">
            <a:spAutoFit/>
          </a:bodyPr>
          <a:lstStyle/>
          <a:p>
            <a:pPr algn="r"/>
            <a:r>
              <a:rPr lang="en-US" sz="3921" b="1" dirty="0">
                <a:solidFill>
                  <a:srgbClr val="3B4598"/>
                </a:solidFill>
                <a:latin typeface="Century Gothic" panose="020B0502020202020204" pitchFamily="34" charset="0"/>
              </a:rPr>
              <a:t>for managing resistance </a:t>
            </a:r>
          </a:p>
        </p:txBody>
      </p:sp>
    </p:spTree>
    <p:extLst>
      <p:ext uri="{BB962C8B-B14F-4D97-AF65-F5344CB8AC3E}">
        <p14:creationId xmlns:p14="http://schemas.microsoft.com/office/powerpoint/2010/main" val="2175403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0A08-4902-9680-8253-3A8659421D60}"/>
              </a:ext>
            </a:extLst>
          </p:cNvPr>
          <p:cNvSpPr>
            <a:spLocks noGrp="1"/>
          </p:cNvSpPr>
          <p:nvPr>
            <p:ph type="title"/>
          </p:nvPr>
        </p:nvSpPr>
        <p:spPr/>
        <p:txBody>
          <a:bodyPr>
            <a:normAutofit/>
          </a:bodyPr>
          <a:lstStyle/>
          <a:p>
            <a:r>
              <a:rPr lang="en-US" sz="4117" dirty="0">
                <a:solidFill>
                  <a:srgbClr val="3B4598"/>
                </a:solidFill>
                <a:latin typeface="Century Gothic" panose="020B0502020202020204" pitchFamily="34" charset="0"/>
              </a:rPr>
              <a:t>Top 10 Tactics for Managing Resistance</a:t>
            </a:r>
          </a:p>
        </p:txBody>
      </p:sp>
      <p:graphicFrame>
        <p:nvGraphicFramePr>
          <p:cNvPr id="4" name="Diagram 3">
            <a:extLst>
              <a:ext uri="{FF2B5EF4-FFF2-40B4-BE49-F238E27FC236}">
                <a16:creationId xmlns:a16="http://schemas.microsoft.com/office/drawing/2014/main" id="{101113EB-9E4E-6BF3-A71B-365400596C9E}"/>
              </a:ext>
            </a:extLst>
          </p:cNvPr>
          <p:cNvGraphicFramePr/>
          <p:nvPr>
            <p:extLst>
              <p:ext uri="{D42A27DB-BD31-4B8C-83A1-F6EECF244321}">
                <p14:modId xmlns:p14="http://schemas.microsoft.com/office/powerpoint/2010/main" val="3516413036"/>
              </p:ext>
            </p:extLst>
          </p:nvPr>
        </p:nvGraphicFramePr>
        <p:xfrm>
          <a:off x="639807" y="1360327"/>
          <a:ext cx="10890905" cy="4137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Ear outline">
            <a:extLst>
              <a:ext uri="{FF2B5EF4-FFF2-40B4-BE49-F238E27FC236}">
                <a16:creationId xmlns:a16="http://schemas.microsoft.com/office/drawing/2014/main" id="{0C5016BE-AE13-304B-1ECC-904F8966C5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41189" y="1838103"/>
            <a:ext cx="896425" cy="896425"/>
          </a:xfrm>
          <a:prstGeom prst="rect">
            <a:avLst/>
          </a:prstGeom>
        </p:spPr>
      </p:pic>
      <p:pic>
        <p:nvPicPr>
          <p:cNvPr id="6" name="Graphic 5" descr="Aperture outline">
            <a:extLst>
              <a:ext uri="{FF2B5EF4-FFF2-40B4-BE49-F238E27FC236}">
                <a16:creationId xmlns:a16="http://schemas.microsoft.com/office/drawing/2014/main" id="{CA7311B4-0B5F-650B-F885-60E967122A8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824779" y="1838103"/>
            <a:ext cx="896425" cy="896425"/>
          </a:xfrm>
          <a:prstGeom prst="rect">
            <a:avLst/>
          </a:prstGeom>
        </p:spPr>
      </p:pic>
      <p:pic>
        <p:nvPicPr>
          <p:cNvPr id="7" name="Graphic 6" descr="Construction Barricade outline">
            <a:extLst>
              <a:ext uri="{FF2B5EF4-FFF2-40B4-BE49-F238E27FC236}">
                <a16:creationId xmlns:a16="http://schemas.microsoft.com/office/drawing/2014/main" id="{EEFD85DA-1095-B139-6594-D34BE5667E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908370" y="1838103"/>
            <a:ext cx="896425" cy="896425"/>
          </a:xfrm>
          <a:prstGeom prst="rect">
            <a:avLst/>
          </a:prstGeom>
        </p:spPr>
      </p:pic>
      <p:pic>
        <p:nvPicPr>
          <p:cNvPr id="8" name="Graphic 7" descr="Signpost outline">
            <a:extLst>
              <a:ext uri="{FF2B5EF4-FFF2-40B4-BE49-F238E27FC236}">
                <a16:creationId xmlns:a16="http://schemas.microsoft.com/office/drawing/2014/main" id="{4A912CA8-72BE-D272-B212-1A9DF1C0E4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991961" y="1838103"/>
            <a:ext cx="896425" cy="896425"/>
          </a:xfrm>
          <a:prstGeom prst="rect">
            <a:avLst/>
          </a:prstGeom>
        </p:spPr>
      </p:pic>
      <p:pic>
        <p:nvPicPr>
          <p:cNvPr id="9" name="Picture 12" descr="Charity Detailed color Lineal icon">
            <a:extLst>
              <a:ext uri="{FF2B5EF4-FFF2-40B4-BE49-F238E27FC236}">
                <a16:creationId xmlns:a16="http://schemas.microsoft.com/office/drawing/2014/main" id="{74725D9A-C9CB-613E-8E76-77FD58A2FFD6}"/>
              </a:ext>
            </a:extLst>
          </p:cNvPr>
          <p:cNvPicPr>
            <a:picLocks noChangeAspect="1" noChangeArrowheads="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49570" y="2030194"/>
            <a:ext cx="664943" cy="6649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descr="A black background with a black square&#10;&#10;Description automatically generated with medium confidence">
            <a:extLst>
              <a:ext uri="{FF2B5EF4-FFF2-40B4-BE49-F238E27FC236}">
                <a16:creationId xmlns:a16="http://schemas.microsoft.com/office/drawing/2014/main" id="{210902A0-427D-DBBB-16B9-B449E894C0F4}"/>
              </a:ext>
            </a:extLst>
          </p:cNvPr>
          <p:cNvPicPr>
            <a:picLocks noChangeAspect="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36308" y="2030194"/>
            <a:ext cx="806755" cy="664943"/>
          </a:xfrm>
          <a:prstGeom prst="rect">
            <a:avLst/>
          </a:prstGeom>
          <a:ln>
            <a:noFill/>
          </a:ln>
        </p:spPr>
      </p:pic>
      <p:pic>
        <p:nvPicPr>
          <p:cNvPr id="11" name="Graphic 10" descr="Question mark outline">
            <a:extLst>
              <a:ext uri="{FF2B5EF4-FFF2-40B4-BE49-F238E27FC236}">
                <a16:creationId xmlns:a16="http://schemas.microsoft.com/office/drawing/2014/main" id="{0F6CB872-66CE-6734-3E66-9D338F7F2A7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7282136" y="1914453"/>
            <a:ext cx="896425" cy="896425"/>
          </a:xfrm>
          <a:prstGeom prst="rect">
            <a:avLst/>
          </a:prstGeom>
        </p:spPr>
      </p:pic>
      <p:pic>
        <p:nvPicPr>
          <p:cNvPr id="12" name="Graphic 11" descr="Toggle outline">
            <a:extLst>
              <a:ext uri="{FF2B5EF4-FFF2-40B4-BE49-F238E27FC236}">
                <a16:creationId xmlns:a16="http://schemas.microsoft.com/office/drawing/2014/main" id="{075D50C0-8A9E-BA8B-56F5-C46359A9610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365725" y="1914453"/>
            <a:ext cx="896425" cy="896425"/>
          </a:xfrm>
          <a:prstGeom prst="rect">
            <a:avLst/>
          </a:prstGeom>
        </p:spPr>
      </p:pic>
      <p:pic>
        <p:nvPicPr>
          <p:cNvPr id="16" name="Graphic 15" descr="Jail outline">
            <a:extLst>
              <a:ext uri="{FF2B5EF4-FFF2-40B4-BE49-F238E27FC236}">
                <a16:creationId xmlns:a16="http://schemas.microsoft.com/office/drawing/2014/main" id="{3C0573CC-D1C9-F325-FD4C-08DFF381F12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469021" y="1914453"/>
            <a:ext cx="896425" cy="896425"/>
          </a:xfrm>
          <a:prstGeom prst="rect">
            <a:avLst/>
          </a:prstGeom>
        </p:spPr>
      </p:pic>
      <p:pic>
        <p:nvPicPr>
          <p:cNvPr id="17" name="Graphic 16" descr="Dollar outline">
            <a:extLst>
              <a:ext uri="{FF2B5EF4-FFF2-40B4-BE49-F238E27FC236}">
                <a16:creationId xmlns:a16="http://schemas.microsoft.com/office/drawing/2014/main" id="{26A369AA-EA69-2A60-8258-0DAE4DAB6FA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536822" y="1838103"/>
            <a:ext cx="896425" cy="896425"/>
          </a:xfrm>
          <a:prstGeom prst="rect">
            <a:avLst/>
          </a:prstGeom>
        </p:spPr>
      </p:pic>
      <p:sp>
        <p:nvSpPr>
          <p:cNvPr id="18" name="TextBox 17">
            <a:extLst>
              <a:ext uri="{FF2B5EF4-FFF2-40B4-BE49-F238E27FC236}">
                <a16:creationId xmlns:a16="http://schemas.microsoft.com/office/drawing/2014/main" id="{AE1A6922-436B-CC55-4945-D4BD8A34DB87}"/>
              </a:ext>
            </a:extLst>
          </p:cNvPr>
          <p:cNvSpPr txBox="1"/>
          <p:nvPr/>
        </p:nvSpPr>
        <p:spPr>
          <a:xfrm>
            <a:off x="1391939" y="4808114"/>
            <a:ext cx="9386641" cy="362072"/>
          </a:xfrm>
          <a:prstGeom prst="rect">
            <a:avLst/>
          </a:prstGeom>
          <a:noFill/>
          <a:ln>
            <a:noFill/>
          </a:ln>
        </p:spPr>
        <p:txBody>
          <a:bodyPr wrap="square" rtlCol="0">
            <a:spAutoFit/>
          </a:bodyPr>
          <a:lstStyle/>
          <a:p>
            <a:pPr algn="ctr"/>
            <a:r>
              <a:rPr lang="en-US" sz="1765" dirty="0">
                <a:solidFill>
                  <a:srgbClr val="3B4598"/>
                </a:solidFill>
                <a:latin typeface="Century Gothic" panose="020B0502020202020204" pitchFamily="34" charset="0"/>
              </a:rPr>
              <a:t>Which of these tactics do you think are the most effective?</a:t>
            </a:r>
          </a:p>
        </p:txBody>
      </p:sp>
    </p:spTree>
    <p:extLst>
      <p:ext uri="{BB962C8B-B14F-4D97-AF65-F5344CB8AC3E}">
        <p14:creationId xmlns:p14="http://schemas.microsoft.com/office/powerpoint/2010/main" val="912433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0A08-4902-9680-8253-3A8659421D60}"/>
              </a:ext>
            </a:extLst>
          </p:cNvPr>
          <p:cNvSpPr>
            <a:spLocks noGrp="1"/>
          </p:cNvSpPr>
          <p:nvPr>
            <p:ph type="title"/>
          </p:nvPr>
        </p:nvSpPr>
        <p:spPr/>
        <p:txBody>
          <a:bodyPr>
            <a:normAutofit/>
          </a:bodyPr>
          <a:lstStyle/>
          <a:p>
            <a:r>
              <a:rPr lang="en-US" sz="4117" dirty="0">
                <a:solidFill>
                  <a:srgbClr val="3B4598"/>
                </a:solidFill>
                <a:latin typeface="Century Gothic" panose="020B0502020202020204" pitchFamily="34" charset="0"/>
              </a:rPr>
              <a:t>Top 10 Tactics for Managing Resistance</a:t>
            </a:r>
          </a:p>
        </p:txBody>
      </p:sp>
      <p:graphicFrame>
        <p:nvGraphicFramePr>
          <p:cNvPr id="4" name="Diagram 3">
            <a:extLst>
              <a:ext uri="{FF2B5EF4-FFF2-40B4-BE49-F238E27FC236}">
                <a16:creationId xmlns:a16="http://schemas.microsoft.com/office/drawing/2014/main" id="{101113EB-9E4E-6BF3-A71B-365400596C9E}"/>
              </a:ext>
            </a:extLst>
          </p:cNvPr>
          <p:cNvGraphicFramePr/>
          <p:nvPr>
            <p:extLst>
              <p:ext uri="{D42A27DB-BD31-4B8C-83A1-F6EECF244321}">
                <p14:modId xmlns:p14="http://schemas.microsoft.com/office/powerpoint/2010/main" val="1748262201"/>
              </p:ext>
            </p:extLst>
          </p:nvPr>
        </p:nvGraphicFramePr>
        <p:xfrm>
          <a:off x="650547" y="1360327"/>
          <a:ext cx="10890905" cy="4137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Ear outline">
            <a:extLst>
              <a:ext uri="{FF2B5EF4-FFF2-40B4-BE49-F238E27FC236}">
                <a16:creationId xmlns:a16="http://schemas.microsoft.com/office/drawing/2014/main" id="{0C5016BE-AE13-304B-1ECC-904F8966C5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51929" y="1838103"/>
            <a:ext cx="896425" cy="896425"/>
          </a:xfrm>
          <a:prstGeom prst="rect">
            <a:avLst/>
          </a:prstGeom>
        </p:spPr>
      </p:pic>
      <p:pic>
        <p:nvPicPr>
          <p:cNvPr id="6" name="Graphic 5" descr="Aperture outline">
            <a:extLst>
              <a:ext uri="{FF2B5EF4-FFF2-40B4-BE49-F238E27FC236}">
                <a16:creationId xmlns:a16="http://schemas.microsoft.com/office/drawing/2014/main" id="{CA7311B4-0B5F-650B-F885-60E967122A8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835519" y="1838103"/>
            <a:ext cx="896425" cy="896425"/>
          </a:xfrm>
          <a:prstGeom prst="rect">
            <a:avLst/>
          </a:prstGeom>
        </p:spPr>
      </p:pic>
      <p:pic>
        <p:nvPicPr>
          <p:cNvPr id="7" name="Graphic 6" descr="Construction Barricade outline">
            <a:extLst>
              <a:ext uri="{FF2B5EF4-FFF2-40B4-BE49-F238E27FC236}">
                <a16:creationId xmlns:a16="http://schemas.microsoft.com/office/drawing/2014/main" id="{EEFD85DA-1095-B139-6594-D34BE5667E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919110" y="1838103"/>
            <a:ext cx="896425" cy="896425"/>
          </a:xfrm>
          <a:prstGeom prst="rect">
            <a:avLst/>
          </a:prstGeom>
        </p:spPr>
      </p:pic>
      <p:pic>
        <p:nvPicPr>
          <p:cNvPr id="8" name="Graphic 7" descr="Signpost outline">
            <a:extLst>
              <a:ext uri="{FF2B5EF4-FFF2-40B4-BE49-F238E27FC236}">
                <a16:creationId xmlns:a16="http://schemas.microsoft.com/office/drawing/2014/main" id="{4A912CA8-72BE-D272-B212-1A9DF1C0E4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4002701" y="1838103"/>
            <a:ext cx="896425" cy="896425"/>
          </a:xfrm>
          <a:prstGeom prst="rect">
            <a:avLst/>
          </a:prstGeom>
        </p:spPr>
      </p:pic>
      <p:pic>
        <p:nvPicPr>
          <p:cNvPr id="9" name="Picture 12" descr="Charity Detailed color Lineal icon">
            <a:extLst>
              <a:ext uri="{FF2B5EF4-FFF2-40B4-BE49-F238E27FC236}">
                <a16:creationId xmlns:a16="http://schemas.microsoft.com/office/drawing/2014/main" id="{74725D9A-C9CB-613E-8E76-77FD58A2FFD6}"/>
              </a:ext>
            </a:extLst>
          </p:cNvPr>
          <p:cNvPicPr>
            <a:picLocks noChangeAspect="1" noChangeArrowheads="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0310" y="2030194"/>
            <a:ext cx="664943" cy="6649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descr="A black background with a black square&#10;&#10;Description automatically generated with medium confidence">
            <a:extLst>
              <a:ext uri="{FF2B5EF4-FFF2-40B4-BE49-F238E27FC236}">
                <a16:creationId xmlns:a16="http://schemas.microsoft.com/office/drawing/2014/main" id="{210902A0-427D-DBBB-16B9-B449E894C0F4}"/>
              </a:ext>
            </a:extLst>
          </p:cNvPr>
          <p:cNvPicPr>
            <a:picLocks noChangeAspect="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47048" y="2030194"/>
            <a:ext cx="806755" cy="664943"/>
          </a:xfrm>
          <a:prstGeom prst="rect">
            <a:avLst/>
          </a:prstGeom>
          <a:ln>
            <a:noFill/>
          </a:ln>
        </p:spPr>
      </p:pic>
      <p:pic>
        <p:nvPicPr>
          <p:cNvPr id="11" name="Graphic 10" descr="Question mark outline">
            <a:extLst>
              <a:ext uri="{FF2B5EF4-FFF2-40B4-BE49-F238E27FC236}">
                <a16:creationId xmlns:a16="http://schemas.microsoft.com/office/drawing/2014/main" id="{0F6CB872-66CE-6734-3E66-9D338F7F2A7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7292876" y="1914453"/>
            <a:ext cx="896425" cy="896425"/>
          </a:xfrm>
          <a:prstGeom prst="rect">
            <a:avLst/>
          </a:prstGeom>
        </p:spPr>
      </p:pic>
      <p:pic>
        <p:nvPicPr>
          <p:cNvPr id="12" name="Graphic 11" descr="Toggle outline">
            <a:extLst>
              <a:ext uri="{FF2B5EF4-FFF2-40B4-BE49-F238E27FC236}">
                <a16:creationId xmlns:a16="http://schemas.microsoft.com/office/drawing/2014/main" id="{075D50C0-8A9E-BA8B-56F5-C46359A9610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376465" y="1914453"/>
            <a:ext cx="896425" cy="896425"/>
          </a:xfrm>
          <a:prstGeom prst="rect">
            <a:avLst/>
          </a:prstGeom>
        </p:spPr>
      </p:pic>
      <p:pic>
        <p:nvPicPr>
          <p:cNvPr id="16" name="Graphic 15" descr="Jail outline">
            <a:extLst>
              <a:ext uri="{FF2B5EF4-FFF2-40B4-BE49-F238E27FC236}">
                <a16:creationId xmlns:a16="http://schemas.microsoft.com/office/drawing/2014/main" id="{3C0573CC-D1C9-F325-FD4C-08DFF381F12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479761" y="1914453"/>
            <a:ext cx="896425" cy="896425"/>
          </a:xfrm>
          <a:prstGeom prst="rect">
            <a:avLst/>
          </a:prstGeom>
        </p:spPr>
      </p:pic>
      <p:pic>
        <p:nvPicPr>
          <p:cNvPr id="17" name="Graphic 16" descr="Dollar outline">
            <a:extLst>
              <a:ext uri="{FF2B5EF4-FFF2-40B4-BE49-F238E27FC236}">
                <a16:creationId xmlns:a16="http://schemas.microsoft.com/office/drawing/2014/main" id="{26A369AA-EA69-2A60-8258-0DAE4DAB6FA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547562" y="1838103"/>
            <a:ext cx="896425" cy="896425"/>
          </a:xfrm>
          <a:prstGeom prst="rect">
            <a:avLst/>
          </a:prstGeom>
        </p:spPr>
      </p:pic>
      <p:sp>
        <p:nvSpPr>
          <p:cNvPr id="3" name="Arrow: Right 2">
            <a:extLst>
              <a:ext uri="{FF2B5EF4-FFF2-40B4-BE49-F238E27FC236}">
                <a16:creationId xmlns:a16="http://schemas.microsoft.com/office/drawing/2014/main" id="{2A3FED6A-C1E2-822E-9707-45EBC23AD4B4}"/>
              </a:ext>
            </a:extLst>
          </p:cNvPr>
          <p:cNvSpPr/>
          <p:nvPr/>
        </p:nvSpPr>
        <p:spPr>
          <a:xfrm>
            <a:off x="819482" y="4465119"/>
            <a:ext cx="4056949" cy="620602"/>
          </a:xfrm>
          <a:prstGeom prst="rightArrow">
            <a:avLst/>
          </a:prstGeom>
          <a:solidFill>
            <a:srgbClr val="28419B"/>
          </a:solidFill>
          <a:ln>
            <a:solidFill>
              <a:srgbClr val="001E60"/>
            </a:solidFill>
          </a:ln>
          <a:scene3d>
            <a:camera prst="orthographicFront"/>
            <a:lightRig rig="flat" dir="t"/>
          </a:scene3d>
          <a:sp3d prstMaterial="dkEdge">
            <a:bevelT w="8200" h="38100"/>
          </a:sp3d>
        </p:spPr>
        <p:style>
          <a:lnRef idx="2">
            <a:schemeClr val="accent1">
              <a:shade val="15000"/>
            </a:schemeClr>
          </a:lnRef>
          <a:fillRef idx="1">
            <a:schemeClr val="accent1"/>
          </a:fillRef>
          <a:effectRef idx="0">
            <a:schemeClr val="accent1"/>
          </a:effectRef>
          <a:fontRef idx="minor">
            <a:schemeClr val="dk1">
              <a:hueOff val="0"/>
              <a:satOff val="0"/>
              <a:lumOff val="0"/>
              <a:alphaOff val="0"/>
            </a:schemeClr>
          </a:fontRef>
        </p:style>
        <p:txBody>
          <a:bodyPr/>
          <a:lstStyle/>
          <a:p>
            <a:r>
              <a:rPr lang="en-US" sz="1470" dirty="0">
                <a:solidFill>
                  <a:schemeClr val="bg1"/>
                </a:solidFill>
              </a:rPr>
              <a:t>    Do these first four in order every time</a:t>
            </a:r>
          </a:p>
        </p:txBody>
      </p:sp>
      <p:sp>
        <p:nvSpPr>
          <p:cNvPr id="13" name="TextBox 12">
            <a:extLst>
              <a:ext uri="{FF2B5EF4-FFF2-40B4-BE49-F238E27FC236}">
                <a16:creationId xmlns:a16="http://schemas.microsoft.com/office/drawing/2014/main" id="{09B43469-7BD3-819D-384B-93871F281490}"/>
              </a:ext>
            </a:extLst>
          </p:cNvPr>
          <p:cNvSpPr txBox="1"/>
          <p:nvPr/>
        </p:nvSpPr>
        <p:spPr>
          <a:xfrm>
            <a:off x="5556846" y="4594385"/>
            <a:ext cx="5407780" cy="316812"/>
          </a:xfrm>
          <a:prstGeom prst="rect">
            <a:avLst/>
          </a:prstGeom>
          <a:noFill/>
          <a:ln>
            <a:noFill/>
          </a:ln>
        </p:spPr>
        <p:txBody>
          <a:bodyPr wrap="square" rtlCol="0">
            <a:spAutoFit/>
          </a:bodyPr>
          <a:lstStyle/>
          <a:p>
            <a:pPr algn="ctr"/>
            <a:r>
              <a:rPr lang="en-US" sz="1470" dirty="0">
                <a:solidFill>
                  <a:srgbClr val="30397C"/>
                </a:solidFill>
                <a:latin typeface="Century Gothic" panose="020B0502020202020204" pitchFamily="34" charset="0"/>
              </a:rPr>
              <a:t>These can be done in any combination after the first four</a:t>
            </a:r>
          </a:p>
        </p:txBody>
      </p:sp>
    </p:spTree>
    <p:extLst>
      <p:ext uri="{BB962C8B-B14F-4D97-AF65-F5344CB8AC3E}">
        <p14:creationId xmlns:p14="http://schemas.microsoft.com/office/powerpoint/2010/main" val="3005427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BCD972-F37F-2B76-BE81-F00A47CF285D}"/>
              </a:ext>
            </a:extLst>
          </p:cNvPr>
          <p:cNvSpPr/>
          <p:nvPr/>
        </p:nvSpPr>
        <p:spPr bwMode="auto">
          <a:xfrm>
            <a:off x="622084" y="1673119"/>
            <a:ext cx="10947826" cy="3795500"/>
          </a:xfrm>
          <a:prstGeom prst="roundRect">
            <a:avLst/>
          </a:prstGeom>
          <a:solidFill>
            <a:srgbClr val="AED6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F9C7FB30-8264-67E5-C13C-92BC8F17F745}"/>
              </a:ext>
            </a:extLst>
          </p:cNvPr>
          <p:cNvSpPr/>
          <p:nvPr/>
        </p:nvSpPr>
        <p:spPr bwMode="auto">
          <a:xfrm>
            <a:off x="5442750" y="1904967"/>
            <a:ext cx="1306492" cy="1306491"/>
          </a:xfrm>
          <a:prstGeom prst="ellipse">
            <a:avLst/>
          </a:prstGeom>
          <a:solidFill>
            <a:srgbClr val="F5C6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normAutofit/>
          </a:bodyPr>
          <a:lstStyle/>
          <a:p>
            <a:pPr marL="728314" indent="-728314">
              <a:buFont typeface="+mj-lt"/>
              <a:buAutoNum type="arabicPeriod"/>
            </a:pPr>
            <a:r>
              <a:rPr lang="en-US" dirty="0">
                <a:solidFill>
                  <a:srgbClr val="3B4598"/>
                </a:solidFill>
                <a:latin typeface="Century Gothic" panose="020B0502020202020204" pitchFamily="34" charset="0"/>
              </a:rPr>
              <a:t>Listen and Understand Objections</a:t>
            </a:r>
          </a:p>
        </p:txBody>
      </p:sp>
      <p:pic>
        <p:nvPicPr>
          <p:cNvPr id="21" name="Graphic 20" descr="Ear outline">
            <a:extLst>
              <a:ext uri="{FF2B5EF4-FFF2-40B4-BE49-F238E27FC236}">
                <a16:creationId xmlns:a16="http://schemas.microsoft.com/office/drawing/2014/main" id="{E12CF802-4648-6483-1677-B63ECBD989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7784" y="2124635"/>
            <a:ext cx="896425" cy="896425"/>
          </a:xfrm>
          <a:prstGeom prst="rect">
            <a:avLst/>
          </a:prstGeom>
        </p:spPr>
      </p:pic>
      <p:sp>
        <p:nvSpPr>
          <p:cNvPr id="22" name="TextBox 21">
            <a:extLst>
              <a:ext uri="{FF2B5EF4-FFF2-40B4-BE49-F238E27FC236}">
                <a16:creationId xmlns:a16="http://schemas.microsoft.com/office/drawing/2014/main" id="{57F718D3-AF4A-1ADF-1265-33554E203FAF}"/>
              </a:ext>
            </a:extLst>
          </p:cNvPr>
          <p:cNvSpPr txBox="1"/>
          <p:nvPr/>
        </p:nvSpPr>
        <p:spPr>
          <a:xfrm>
            <a:off x="1032151" y="3443304"/>
            <a:ext cx="10127694" cy="1756048"/>
          </a:xfrm>
          <a:prstGeom prst="rect">
            <a:avLst/>
          </a:prstGeom>
          <a:noFill/>
        </p:spPr>
        <p:txBody>
          <a:bodyPr wrap="square" lIns="179285" tIns="143428" rIns="179285" bIns="143428" rtlCol="0">
            <a:spAutoFit/>
          </a:bodyPr>
          <a:lstStyle/>
          <a:p>
            <a:pPr algn="ctr">
              <a:lnSpc>
                <a:spcPct val="90000"/>
              </a:lnSpc>
              <a:spcAft>
                <a:spcPts val="588"/>
              </a:spcAft>
            </a:pPr>
            <a:r>
              <a:rPr lang="en-US" sz="3529" dirty="0">
                <a:solidFill>
                  <a:srgbClr val="1E275C"/>
                </a:solidFill>
              </a:rPr>
              <a:t>When experiencing resistant behaviors, the first and most important thing to do is to listen to </a:t>
            </a:r>
            <a:r>
              <a:rPr lang="en-US" sz="3529" u="sng" dirty="0">
                <a:solidFill>
                  <a:srgbClr val="1E275C"/>
                </a:solidFill>
              </a:rPr>
              <a:t>understand the reasons </a:t>
            </a:r>
            <a:r>
              <a:rPr lang="en-US" sz="3529" dirty="0">
                <a:solidFill>
                  <a:srgbClr val="1E275C"/>
                </a:solidFill>
              </a:rPr>
              <a:t>for the objections.</a:t>
            </a:r>
          </a:p>
        </p:txBody>
      </p:sp>
    </p:spTree>
    <p:extLst>
      <p:ext uri="{BB962C8B-B14F-4D97-AF65-F5344CB8AC3E}">
        <p14:creationId xmlns:p14="http://schemas.microsoft.com/office/powerpoint/2010/main" val="1472745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BCD972-F37F-2B76-BE81-F00A47CF285D}"/>
              </a:ext>
            </a:extLst>
          </p:cNvPr>
          <p:cNvSpPr/>
          <p:nvPr/>
        </p:nvSpPr>
        <p:spPr bwMode="auto">
          <a:xfrm>
            <a:off x="622086" y="1764728"/>
            <a:ext cx="10947826" cy="3795500"/>
          </a:xfrm>
          <a:prstGeom prst="roundRect">
            <a:avLst/>
          </a:prstGeom>
          <a:solidFill>
            <a:srgbClr val="AED6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F9C7FB30-8264-67E5-C13C-92BC8F17F745}"/>
              </a:ext>
            </a:extLst>
          </p:cNvPr>
          <p:cNvSpPr/>
          <p:nvPr/>
        </p:nvSpPr>
        <p:spPr bwMode="auto">
          <a:xfrm>
            <a:off x="5442751" y="1950771"/>
            <a:ext cx="1306492" cy="1306491"/>
          </a:xfrm>
          <a:prstGeom prst="ellipse">
            <a:avLst/>
          </a:prstGeom>
          <a:solidFill>
            <a:srgbClr val="F5C6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a:xfrm>
            <a:off x="405052" y="523808"/>
            <a:ext cx="11381889" cy="880044"/>
          </a:xfrm>
        </p:spPr>
        <p:txBody>
          <a:bodyPr>
            <a:normAutofit fontScale="90000"/>
          </a:bodyPr>
          <a:lstStyle/>
          <a:p>
            <a:pPr marL="728314" indent="-728314">
              <a:buFont typeface="+mj-lt"/>
              <a:buAutoNum type="arabicPeriod" startAt="2"/>
            </a:pPr>
            <a:r>
              <a:rPr lang="en-US" dirty="0">
                <a:solidFill>
                  <a:srgbClr val="3B4598"/>
                </a:solidFill>
                <a:latin typeface="Century Gothic" panose="020B0502020202020204" pitchFamily="34" charset="0"/>
              </a:rPr>
              <a:t>Focus on the "what" and let go of the "how"</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32151" y="3443304"/>
            <a:ext cx="10127694" cy="1756048"/>
          </a:xfrm>
          <a:prstGeom prst="rect">
            <a:avLst/>
          </a:prstGeom>
          <a:noFill/>
        </p:spPr>
        <p:txBody>
          <a:bodyPr wrap="square" lIns="179285" tIns="143428" rIns="179285" bIns="143428" rtlCol="0">
            <a:spAutoFit/>
          </a:bodyPr>
          <a:lstStyle/>
          <a:p>
            <a:pPr algn="ctr">
              <a:lnSpc>
                <a:spcPct val="90000"/>
              </a:lnSpc>
              <a:spcAft>
                <a:spcPts val="588"/>
              </a:spcAft>
            </a:pPr>
            <a:r>
              <a:rPr lang="en-US" sz="3529" dirty="0">
                <a:solidFill>
                  <a:srgbClr val="1E275C"/>
                </a:solidFill>
              </a:rPr>
              <a:t>Focus on what needs to be accomplished and offer the team the opportunity to provide input on how to accomplish the change.</a:t>
            </a:r>
          </a:p>
        </p:txBody>
      </p:sp>
      <p:pic>
        <p:nvPicPr>
          <p:cNvPr id="3" name="Graphic 2" descr="Aperture outline">
            <a:extLst>
              <a:ext uri="{FF2B5EF4-FFF2-40B4-BE49-F238E27FC236}">
                <a16:creationId xmlns:a16="http://schemas.microsoft.com/office/drawing/2014/main" id="{795C7002-889D-0FDF-768F-065B145926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647785" y="2155804"/>
            <a:ext cx="896425" cy="896425"/>
          </a:xfrm>
          <a:prstGeom prst="rect">
            <a:avLst/>
          </a:prstGeom>
        </p:spPr>
      </p:pic>
    </p:spTree>
    <p:extLst>
      <p:ext uri="{BB962C8B-B14F-4D97-AF65-F5344CB8AC3E}">
        <p14:creationId xmlns:p14="http://schemas.microsoft.com/office/powerpoint/2010/main" val="3675075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BCD972-F37F-2B76-BE81-F00A47CF285D}"/>
              </a:ext>
            </a:extLst>
          </p:cNvPr>
          <p:cNvSpPr/>
          <p:nvPr/>
        </p:nvSpPr>
        <p:spPr bwMode="auto">
          <a:xfrm>
            <a:off x="622086" y="1764728"/>
            <a:ext cx="10947826" cy="3795500"/>
          </a:xfrm>
          <a:prstGeom prst="roundRect">
            <a:avLst/>
          </a:prstGeom>
          <a:solidFill>
            <a:srgbClr val="AED6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F9C7FB30-8264-67E5-C13C-92BC8F17F745}"/>
              </a:ext>
            </a:extLst>
          </p:cNvPr>
          <p:cNvSpPr/>
          <p:nvPr/>
        </p:nvSpPr>
        <p:spPr bwMode="auto">
          <a:xfrm>
            <a:off x="5442751" y="1950771"/>
            <a:ext cx="1306492" cy="1306491"/>
          </a:xfrm>
          <a:prstGeom prst="ellipse">
            <a:avLst/>
          </a:prstGeom>
          <a:solidFill>
            <a:srgbClr val="F5C6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lstStyle/>
          <a:p>
            <a:pPr marL="728314" indent="-728314">
              <a:buFont typeface="+mj-lt"/>
              <a:buAutoNum type="arabicPeriod" startAt="3"/>
            </a:pPr>
            <a:r>
              <a:rPr lang="en-US" dirty="0">
                <a:solidFill>
                  <a:srgbClr val="3B4598"/>
                </a:solidFill>
                <a:latin typeface="Century Gothic" panose="020B0502020202020204" pitchFamily="34" charset="0"/>
              </a:rPr>
              <a:t>Remove Barriers</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32150" y="3257261"/>
            <a:ext cx="10127694" cy="2244844"/>
          </a:xfrm>
          <a:prstGeom prst="rect">
            <a:avLst/>
          </a:prstGeom>
          <a:noFill/>
        </p:spPr>
        <p:txBody>
          <a:bodyPr wrap="square" lIns="179285" tIns="143428" rIns="179285" bIns="143428" rtlCol="0">
            <a:spAutoFit/>
          </a:bodyPr>
          <a:lstStyle/>
          <a:p>
            <a:pPr algn="ctr">
              <a:lnSpc>
                <a:spcPct val="90000"/>
              </a:lnSpc>
              <a:spcAft>
                <a:spcPts val="588"/>
              </a:spcAft>
            </a:pPr>
            <a:r>
              <a:rPr lang="en-US" sz="3529" dirty="0">
                <a:solidFill>
                  <a:srgbClr val="1E275C"/>
                </a:solidFill>
              </a:rPr>
              <a:t>You understand where your team members’ resistance points reside. Perhaps they are related to job motivation, job security, career progression, or personal commitments.</a:t>
            </a:r>
          </a:p>
        </p:txBody>
      </p:sp>
      <p:pic>
        <p:nvPicPr>
          <p:cNvPr id="5" name="Graphic 4" descr="Construction Barricade outline">
            <a:extLst>
              <a:ext uri="{FF2B5EF4-FFF2-40B4-BE49-F238E27FC236}">
                <a16:creationId xmlns:a16="http://schemas.microsoft.com/office/drawing/2014/main" id="{A3F51DE8-6AE9-6DC7-DF12-5933B1BCC3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7785" y="2155803"/>
            <a:ext cx="896425" cy="896425"/>
          </a:xfrm>
          <a:prstGeom prst="rect">
            <a:avLst/>
          </a:prstGeom>
        </p:spPr>
      </p:pic>
    </p:spTree>
    <p:extLst>
      <p:ext uri="{BB962C8B-B14F-4D97-AF65-F5344CB8AC3E}">
        <p14:creationId xmlns:p14="http://schemas.microsoft.com/office/powerpoint/2010/main" val="1133754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BCD972-F37F-2B76-BE81-F00A47CF285D}"/>
              </a:ext>
            </a:extLst>
          </p:cNvPr>
          <p:cNvSpPr/>
          <p:nvPr/>
        </p:nvSpPr>
        <p:spPr bwMode="auto">
          <a:xfrm>
            <a:off x="622086" y="1764728"/>
            <a:ext cx="10947826" cy="3795500"/>
          </a:xfrm>
          <a:prstGeom prst="roundRect">
            <a:avLst/>
          </a:prstGeom>
          <a:solidFill>
            <a:srgbClr val="AED6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F9C7FB30-8264-67E5-C13C-92BC8F17F745}"/>
              </a:ext>
            </a:extLst>
          </p:cNvPr>
          <p:cNvSpPr/>
          <p:nvPr/>
        </p:nvSpPr>
        <p:spPr bwMode="auto">
          <a:xfrm>
            <a:off x="5442751" y="1950771"/>
            <a:ext cx="1306492" cy="1306491"/>
          </a:xfrm>
          <a:prstGeom prst="ellipse">
            <a:avLst/>
          </a:prstGeom>
          <a:solidFill>
            <a:srgbClr val="F5C6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a:xfrm>
            <a:off x="405052" y="525766"/>
            <a:ext cx="11381889" cy="880044"/>
          </a:xfrm>
        </p:spPr>
        <p:txBody>
          <a:bodyPr>
            <a:normAutofit fontScale="90000"/>
          </a:bodyPr>
          <a:lstStyle/>
          <a:p>
            <a:pPr marL="728314" indent="-728314">
              <a:buFont typeface="+mj-lt"/>
              <a:buAutoNum type="arabicPeriod" startAt="4"/>
            </a:pPr>
            <a:r>
              <a:rPr lang="en-US" dirty="0">
                <a:solidFill>
                  <a:srgbClr val="3B4598"/>
                </a:solidFill>
                <a:latin typeface="Century Gothic" panose="020B0502020202020204" pitchFamily="34" charset="0"/>
              </a:rPr>
              <a:t>Provide simple, clear choices and consequences</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32150" y="3257261"/>
            <a:ext cx="10127694" cy="2401741"/>
          </a:xfrm>
          <a:prstGeom prst="rect">
            <a:avLst/>
          </a:prstGeom>
          <a:noFill/>
        </p:spPr>
        <p:txBody>
          <a:bodyPr wrap="square" lIns="179285" tIns="143428" rIns="179285" bIns="143428" rtlCol="0">
            <a:spAutoFit/>
          </a:bodyPr>
          <a:lstStyle/>
          <a:p>
            <a:pPr algn="ctr">
              <a:lnSpc>
                <a:spcPct val="90000"/>
              </a:lnSpc>
              <a:spcAft>
                <a:spcPts val="588"/>
              </a:spcAft>
            </a:pPr>
            <a:r>
              <a:rPr lang="en-US" sz="2941" dirty="0">
                <a:solidFill>
                  <a:srgbClr val="1E275C"/>
                </a:solidFill>
              </a:rPr>
              <a:t>In some cases, you must be direct:</a:t>
            </a:r>
          </a:p>
          <a:p>
            <a:pPr algn="ctr">
              <a:lnSpc>
                <a:spcPct val="90000"/>
              </a:lnSpc>
              <a:spcAft>
                <a:spcPts val="588"/>
              </a:spcAft>
            </a:pPr>
            <a:r>
              <a:rPr lang="en-US" sz="2941" dirty="0">
                <a:solidFill>
                  <a:srgbClr val="1E275C"/>
                </a:solidFill>
              </a:rPr>
              <a:t>“I understand that you may not be interested in participating in this change, but the team will follow this new process as explained. If you don't choose to adopt the new changes, X will be the result." </a:t>
            </a:r>
          </a:p>
        </p:txBody>
      </p:sp>
      <p:pic>
        <p:nvPicPr>
          <p:cNvPr id="4" name="Graphic 3" descr="Signpost outline">
            <a:extLst>
              <a:ext uri="{FF2B5EF4-FFF2-40B4-BE49-F238E27FC236}">
                <a16:creationId xmlns:a16="http://schemas.microsoft.com/office/drawing/2014/main" id="{213787AF-5131-7910-4012-4A14F5A978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7788" y="2160650"/>
            <a:ext cx="896425" cy="896425"/>
          </a:xfrm>
          <a:prstGeom prst="rect">
            <a:avLst/>
          </a:prstGeom>
        </p:spPr>
      </p:pic>
    </p:spTree>
    <p:extLst>
      <p:ext uri="{BB962C8B-B14F-4D97-AF65-F5344CB8AC3E}">
        <p14:creationId xmlns:p14="http://schemas.microsoft.com/office/powerpoint/2010/main" val="1001546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ck wall with multicolored bricks&#10;&#10;AI-generated content may be incorrect.">
            <a:extLst>
              <a:ext uri="{FF2B5EF4-FFF2-40B4-BE49-F238E27FC236}">
                <a16:creationId xmlns:a16="http://schemas.microsoft.com/office/drawing/2014/main" id="{7F714838-F42E-F1C3-2F08-508427CF999D}"/>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2FB8DDF-CD60-534D-1384-E868877B482D}"/>
              </a:ext>
            </a:extLst>
          </p:cNvPr>
          <p:cNvPicPr>
            <a:picLocks noChangeAspect="1"/>
          </p:cNvPicPr>
          <p:nvPr/>
        </p:nvPicPr>
        <p:blipFill>
          <a:blip r:embed="rId4"/>
          <a:stretch>
            <a:fillRect/>
          </a:stretch>
        </p:blipFill>
        <p:spPr>
          <a:xfrm>
            <a:off x="1557518" y="792128"/>
            <a:ext cx="3395766" cy="3395766"/>
          </a:xfrm>
          <a:prstGeom prst="rect">
            <a:avLst/>
          </a:prstGeom>
        </p:spPr>
      </p:pic>
      <p:pic>
        <p:nvPicPr>
          <p:cNvPr id="5" name="Picture 4" descr="A colorful graffiti on a black background&#10;&#10;AI-generated content may be incorrect.">
            <a:extLst>
              <a:ext uri="{FF2B5EF4-FFF2-40B4-BE49-F238E27FC236}">
                <a16:creationId xmlns:a16="http://schemas.microsoft.com/office/drawing/2014/main" id="{B924CF64-A468-A711-6791-CE547006F158}"/>
              </a:ext>
            </a:extLst>
          </p:cNvPr>
          <p:cNvPicPr>
            <a:picLocks noChangeAspect="1"/>
          </p:cNvPicPr>
          <p:nvPr/>
        </p:nvPicPr>
        <p:blipFill>
          <a:blip r:embed="rId5"/>
          <a:stretch>
            <a:fillRect/>
          </a:stretch>
        </p:blipFill>
        <p:spPr>
          <a:xfrm>
            <a:off x="6744658" y="4117852"/>
            <a:ext cx="4029172" cy="2266409"/>
          </a:xfrm>
          <a:prstGeom prst="rect">
            <a:avLst/>
          </a:prstGeom>
          <a:effectLst>
            <a:outerShdw blurRad="50800" dist="38100" dir="5400000" algn="t" rotWithShape="0">
              <a:prstClr val="black">
                <a:alpha val="40000"/>
              </a:prstClr>
            </a:outerShdw>
          </a:effectLst>
        </p:spPr>
      </p:pic>
      <p:grpSp>
        <p:nvGrpSpPr>
          <p:cNvPr id="6" name="Group 5">
            <a:extLst>
              <a:ext uri="{FF2B5EF4-FFF2-40B4-BE49-F238E27FC236}">
                <a16:creationId xmlns:a16="http://schemas.microsoft.com/office/drawing/2014/main" id="{53466057-2047-085E-7739-8494D9444D28}"/>
              </a:ext>
            </a:extLst>
          </p:cNvPr>
          <p:cNvGrpSpPr/>
          <p:nvPr/>
        </p:nvGrpSpPr>
        <p:grpSpPr>
          <a:xfrm>
            <a:off x="1040942" y="4717206"/>
            <a:ext cx="4428917" cy="1193205"/>
            <a:chOff x="5230458" y="4571599"/>
            <a:chExt cx="4428917" cy="1193205"/>
          </a:xfrm>
        </p:grpSpPr>
        <p:pic>
          <p:nvPicPr>
            <p:cNvPr id="9" name="Picture 8" descr="A picture containing diagram&#10;&#10;Description automatically generated">
              <a:extLst>
                <a:ext uri="{FF2B5EF4-FFF2-40B4-BE49-F238E27FC236}">
                  <a16:creationId xmlns:a16="http://schemas.microsoft.com/office/drawing/2014/main" id="{6F690170-0185-341A-CF3C-775F35C1CCC1}"/>
                </a:ext>
              </a:extLst>
            </p:cNvPr>
            <p:cNvPicPr>
              <a:picLocks noChangeAspect="1"/>
            </p:cNvPicPr>
            <p:nvPr/>
          </p:nvPicPr>
          <p:blipFill>
            <a:blip r:embed="rId6"/>
            <a:stretch>
              <a:fillRect/>
            </a:stretch>
          </p:blipFill>
          <p:spPr>
            <a:xfrm>
              <a:off x="5230458" y="4571599"/>
              <a:ext cx="1197131" cy="1188720"/>
            </a:xfrm>
            <a:prstGeom prst="rect">
              <a:avLst/>
            </a:prstGeom>
          </p:spPr>
        </p:pic>
        <p:pic>
          <p:nvPicPr>
            <p:cNvPr id="10" name="Picture 9" descr="A picture containing company name&#10;&#10;Description automatically generated">
              <a:extLst>
                <a:ext uri="{FF2B5EF4-FFF2-40B4-BE49-F238E27FC236}">
                  <a16:creationId xmlns:a16="http://schemas.microsoft.com/office/drawing/2014/main" id="{46EDC6D4-5966-894F-F9E2-B6F3D580C869}"/>
                </a:ext>
              </a:extLst>
            </p:cNvPr>
            <p:cNvPicPr>
              <a:picLocks noChangeAspect="1"/>
            </p:cNvPicPr>
            <p:nvPr/>
          </p:nvPicPr>
          <p:blipFill>
            <a:blip r:embed="rId7"/>
            <a:stretch>
              <a:fillRect/>
            </a:stretch>
          </p:blipFill>
          <p:spPr>
            <a:xfrm>
              <a:off x="6856164" y="4571599"/>
              <a:ext cx="1185916" cy="1188720"/>
            </a:xfrm>
            <a:prstGeom prst="rect">
              <a:avLst/>
            </a:prstGeom>
          </p:spPr>
        </p:pic>
        <p:pic>
          <p:nvPicPr>
            <p:cNvPr id="11" name="Picture 2" descr="Microsoft Certified: Dynamics 365 Business Central Functional Consultant Associate badge image. Issued by Microsoft">
              <a:extLst>
                <a:ext uri="{FF2B5EF4-FFF2-40B4-BE49-F238E27FC236}">
                  <a16:creationId xmlns:a16="http://schemas.microsoft.com/office/drawing/2014/main" id="{684BE04B-7D49-B36B-EDB5-7E6AD3E4D1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0655" y="4576084"/>
              <a:ext cx="1188720" cy="1188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B021A08-89C5-24DA-8B8D-1CAA3CABFC8E}"/>
              </a:ext>
            </a:extLst>
          </p:cNvPr>
          <p:cNvGrpSpPr/>
          <p:nvPr/>
        </p:nvGrpSpPr>
        <p:grpSpPr>
          <a:xfrm>
            <a:off x="6480257" y="970497"/>
            <a:ext cx="4701345" cy="2918011"/>
            <a:chOff x="6248400" y="337175"/>
            <a:chExt cx="4701345" cy="2918011"/>
          </a:xfrm>
        </p:grpSpPr>
        <p:sp>
          <p:nvSpPr>
            <p:cNvPr id="17" name="TextBox 16">
              <a:extLst>
                <a:ext uri="{FF2B5EF4-FFF2-40B4-BE49-F238E27FC236}">
                  <a16:creationId xmlns:a16="http://schemas.microsoft.com/office/drawing/2014/main" id="{31BF5A7A-D095-F0E1-629E-A180819BC734}"/>
                </a:ext>
              </a:extLst>
            </p:cNvPr>
            <p:cNvSpPr txBox="1"/>
            <p:nvPr/>
          </p:nvSpPr>
          <p:spPr>
            <a:xfrm>
              <a:off x="6248400" y="337175"/>
              <a:ext cx="4701345" cy="2918011"/>
            </a:xfrm>
            <a:prstGeom prst="rect">
              <a:avLst/>
            </a:prstGeom>
            <a:solidFill>
              <a:srgbClr val="F5C658">
                <a:alpha val="54902"/>
              </a:srgbClr>
            </a:solidFill>
          </p:spPr>
          <p:txBody>
            <a:bodyPr wrap="square" rtlCol="0">
              <a:spAutoFit/>
            </a:bodyPr>
            <a:lstStyle/>
            <a:p>
              <a:endParaRPr lang="en-US" dirty="0"/>
            </a:p>
          </p:txBody>
        </p:sp>
        <p:grpSp>
          <p:nvGrpSpPr>
            <p:cNvPr id="12" name="Group 11">
              <a:extLst>
                <a:ext uri="{FF2B5EF4-FFF2-40B4-BE49-F238E27FC236}">
                  <a16:creationId xmlns:a16="http://schemas.microsoft.com/office/drawing/2014/main" id="{0B985018-95EA-18C4-0749-9F0E0EFA4D9B}"/>
                </a:ext>
              </a:extLst>
            </p:cNvPr>
            <p:cNvGrpSpPr/>
            <p:nvPr/>
          </p:nvGrpSpPr>
          <p:grpSpPr>
            <a:xfrm>
              <a:off x="6472510" y="1291614"/>
              <a:ext cx="4337711" cy="1770716"/>
              <a:chOff x="5195449" y="3201062"/>
              <a:chExt cx="5962710" cy="1397186"/>
            </a:xfrm>
          </p:grpSpPr>
          <p:sp>
            <p:nvSpPr>
              <p:cNvPr id="13" name="Text Placeholder 1">
                <a:extLst>
                  <a:ext uri="{FF2B5EF4-FFF2-40B4-BE49-F238E27FC236}">
                    <a16:creationId xmlns:a16="http://schemas.microsoft.com/office/drawing/2014/main" id="{44DAD83B-46FB-1251-9F38-96D135CDB594}"/>
                  </a:ext>
                </a:extLst>
              </p:cNvPr>
              <p:cNvSpPr txBox="1">
                <a:spLocks/>
              </p:cNvSpPr>
              <p:nvPr/>
            </p:nvSpPr>
            <p:spPr>
              <a:xfrm>
                <a:off x="5195453" y="3201062"/>
                <a:ext cx="5962706" cy="628466"/>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n>
                      <a:solidFill>
                        <a:srgbClr val="30397C"/>
                      </a:solidFill>
                    </a:ln>
                    <a:solidFill>
                      <a:srgbClr val="30397C"/>
                    </a:solidFill>
                    <a:latin typeface="Century Gothic" panose="020B0502020202020204" pitchFamily="34" charset="0"/>
                    <a:cs typeface="Aharoni" panose="020F0502020204030204" pitchFamily="2" charset="-79"/>
                  </a:rPr>
                  <a:t>Business Central Consultant</a:t>
                </a:r>
              </a:p>
            </p:txBody>
          </p:sp>
          <p:sp>
            <p:nvSpPr>
              <p:cNvPr id="14" name="Text Placeholder 4">
                <a:extLst>
                  <a:ext uri="{FF2B5EF4-FFF2-40B4-BE49-F238E27FC236}">
                    <a16:creationId xmlns:a16="http://schemas.microsoft.com/office/drawing/2014/main" id="{249E98C6-7AF9-CCF7-CF7C-B231C4B54D3C}"/>
                  </a:ext>
                </a:extLst>
              </p:cNvPr>
              <p:cNvSpPr txBox="1">
                <a:spLocks/>
              </p:cNvSpPr>
              <p:nvPr/>
            </p:nvSpPr>
            <p:spPr>
              <a:xfrm>
                <a:off x="5195450" y="3725478"/>
                <a:ext cx="5526123" cy="49840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n>
                      <a:solidFill>
                        <a:srgbClr val="30397C"/>
                      </a:solidFill>
                    </a:ln>
                    <a:solidFill>
                      <a:srgbClr val="30397C"/>
                    </a:solidFill>
                    <a:latin typeface="Century Gothic" panose="020B0502020202020204" pitchFamily="34" charset="0"/>
                    <a:cs typeface="Aharoni" panose="020F0502020204030204" pitchFamily="2" charset="-79"/>
                  </a:rPr>
                  <a:t>(m) 503-801-2971</a:t>
                </a:r>
              </a:p>
            </p:txBody>
          </p:sp>
          <p:sp>
            <p:nvSpPr>
              <p:cNvPr id="15" name="Text Placeholder 5">
                <a:extLst>
                  <a:ext uri="{FF2B5EF4-FFF2-40B4-BE49-F238E27FC236}">
                    <a16:creationId xmlns:a16="http://schemas.microsoft.com/office/drawing/2014/main" id="{09FCFFDB-3600-7EBB-B410-5D3AEE16352B}"/>
                  </a:ext>
                </a:extLst>
              </p:cNvPr>
              <p:cNvSpPr txBox="1">
                <a:spLocks/>
              </p:cNvSpPr>
              <p:nvPr/>
            </p:nvSpPr>
            <p:spPr>
              <a:xfrm>
                <a:off x="5195449" y="4099844"/>
                <a:ext cx="5649355" cy="49840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n>
                      <a:solidFill>
                        <a:srgbClr val="30397C"/>
                      </a:solidFill>
                    </a:ln>
                    <a:solidFill>
                      <a:srgbClr val="30397C"/>
                    </a:solidFill>
                    <a:latin typeface="Century Gothic" panose="020B0502020202020204" pitchFamily="34" charset="0"/>
                    <a:cs typeface="Aharoni" panose="020F0502020204030204" pitchFamily="2" charset="-79"/>
                  </a:rPr>
                  <a:t>rfinnell@dexprodynamics.com</a:t>
                </a:r>
              </a:p>
            </p:txBody>
          </p:sp>
        </p:grpSp>
        <p:sp>
          <p:nvSpPr>
            <p:cNvPr id="16" name="Title 12">
              <a:extLst>
                <a:ext uri="{FF2B5EF4-FFF2-40B4-BE49-F238E27FC236}">
                  <a16:creationId xmlns:a16="http://schemas.microsoft.com/office/drawing/2014/main" id="{86FE42B6-DD15-B3A1-B689-FFCC9949D7F1}"/>
                </a:ext>
              </a:extLst>
            </p:cNvPr>
            <p:cNvSpPr txBox="1">
              <a:spLocks/>
            </p:cNvSpPr>
            <p:nvPr/>
          </p:nvSpPr>
          <p:spPr>
            <a:xfrm>
              <a:off x="6472518" y="734609"/>
              <a:ext cx="3952752" cy="13519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a:solidFill>
                      <a:srgbClr val="30397C"/>
                    </a:solidFill>
                  </a:ln>
                  <a:solidFill>
                    <a:srgbClr val="30397C"/>
                  </a:solidFill>
                  <a:latin typeface="Century Gothic" panose="020B0502020202020204" pitchFamily="34" charset="0"/>
                  <a:cs typeface="Aharoni" panose="020F0502020204030204" pitchFamily="2" charset="-79"/>
                </a:rPr>
                <a:t>Robin Finnell</a:t>
              </a:r>
            </a:p>
          </p:txBody>
        </p:sp>
      </p:grpSp>
      <p:sp>
        <p:nvSpPr>
          <p:cNvPr id="20" name="Oval 19">
            <a:extLst>
              <a:ext uri="{FF2B5EF4-FFF2-40B4-BE49-F238E27FC236}">
                <a16:creationId xmlns:a16="http://schemas.microsoft.com/office/drawing/2014/main" id="{02EE5D32-483D-F324-887F-73CC36C4B2E2}"/>
              </a:ext>
            </a:extLst>
          </p:cNvPr>
          <p:cNvSpPr/>
          <p:nvPr/>
        </p:nvSpPr>
        <p:spPr>
          <a:xfrm>
            <a:off x="1625601" y="858982"/>
            <a:ext cx="3260435" cy="3295815"/>
          </a:xfrm>
          <a:prstGeom prst="ellipse">
            <a:avLst/>
          </a:prstGeom>
          <a:noFill/>
          <a:ln w="127000">
            <a:solidFill>
              <a:srgbClr val="3039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495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BCD972-F37F-2B76-BE81-F00A47CF285D}"/>
              </a:ext>
            </a:extLst>
          </p:cNvPr>
          <p:cNvSpPr/>
          <p:nvPr/>
        </p:nvSpPr>
        <p:spPr bwMode="auto">
          <a:xfrm>
            <a:off x="622086" y="1764728"/>
            <a:ext cx="10947826" cy="3795500"/>
          </a:xfrm>
          <a:prstGeom prst="roundRect">
            <a:avLst/>
          </a:prstGeom>
          <a:solidFill>
            <a:srgbClr val="AED6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F9C7FB30-8264-67E5-C13C-92BC8F17F745}"/>
              </a:ext>
            </a:extLst>
          </p:cNvPr>
          <p:cNvSpPr/>
          <p:nvPr/>
        </p:nvSpPr>
        <p:spPr bwMode="auto">
          <a:xfrm>
            <a:off x="5442751" y="1950771"/>
            <a:ext cx="1306492" cy="1306491"/>
          </a:xfrm>
          <a:prstGeom prst="ellipse">
            <a:avLst/>
          </a:prstGeom>
          <a:solidFill>
            <a:srgbClr val="F5C6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lstStyle/>
          <a:p>
            <a:pPr marL="728314" indent="-728314">
              <a:buFont typeface="+mj-lt"/>
              <a:buAutoNum type="arabicPeriod" startAt="5"/>
            </a:pPr>
            <a:r>
              <a:rPr lang="en-US" dirty="0">
                <a:solidFill>
                  <a:srgbClr val="3B4598"/>
                </a:solidFill>
                <a:latin typeface="Century Gothic" panose="020B0502020202020204" pitchFamily="34" charset="0"/>
              </a:rPr>
              <a:t>Create Hope</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32150" y="3257261"/>
            <a:ext cx="10127694" cy="2395707"/>
          </a:xfrm>
          <a:prstGeom prst="rect">
            <a:avLst/>
          </a:prstGeom>
          <a:noFill/>
        </p:spPr>
        <p:txBody>
          <a:bodyPr wrap="square" lIns="179285" tIns="143428" rIns="179285" bIns="143428" rtlCol="0">
            <a:spAutoFit/>
          </a:bodyPr>
          <a:lstStyle/>
          <a:p>
            <a:pPr algn="ctr">
              <a:lnSpc>
                <a:spcPct val="90000"/>
              </a:lnSpc>
              <a:spcAft>
                <a:spcPts val="588"/>
              </a:spcAft>
            </a:pPr>
            <a:r>
              <a:rPr lang="en-US" sz="3529" dirty="0">
                <a:solidFill>
                  <a:srgbClr val="1E275C"/>
                </a:solidFill>
              </a:rPr>
              <a:t>Creating hope focuses on the future state. </a:t>
            </a:r>
          </a:p>
          <a:p>
            <a:pPr algn="ctr">
              <a:lnSpc>
                <a:spcPct val="90000"/>
              </a:lnSpc>
              <a:spcAft>
                <a:spcPts val="588"/>
              </a:spcAft>
            </a:pPr>
            <a:r>
              <a:rPr lang="en-US" sz="3529" dirty="0">
                <a:solidFill>
                  <a:srgbClr val="1E275C"/>
                </a:solidFill>
              </a:rPr>
              <a:t>What's on the other side of adopting and using the change? </a:t>
            </a:r>
          </a:p>
          <a:p>
            <a:pPr algn="ctr">
              <a:lnSpc>
                <a:spcPct val="90000"/>
              </a:lnSpc>
              <a:spcAft>
                <a:spcPts val="588"/>
              </a:spcAft>
            </a:pPr>
            <a:r>
              <a:rPr lang="en-US" sz="3529" dirty="0">
                <a:solidFill>
                  <a:srgbClr val="1E275C"/>
                </a:solidFill>
              </a:rPr>
              <a:t>What is the opportunity associated with it? </a:t>
            </a:r>
          </a:p>
        </p:txBody>
      </p:sp>
      <p:pic>
        <p:nvPicPr>
          <p:cNvPr id="5" name="Graphic 4" descr="Care outline">
            <a:extLst>
              <a:ext uri="{FF2B5EF4-FFF2-40B4-BE49-F238E27FC236}">
                <a16:creationId xmlns:a16="http://schemas.microsoft.com/office/drawing/2014/main" id="{F5DF3AE9-CA72-CFFB-A4F7-73C080612B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7788" y="2151113"/>
            <a:ext cx="896425" cy="896425"/>
          </a:xfrm>
          <a:prstGeom prst="rect">
            <a:avLst/>
          </a:prstGeom>
        </p:spPr>
      </p:pic>
    </p:spTree>
    <p:extLst>
      <p:ext uri="{BB962C8B-B14F-4D97-AF65-F5344CB8AC3E}">
        <p14:creationId xmlns:p14="http://schemas.microsoft.com/office/powerpoint/2010/main" val="2019027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BCD972-F37F-2B76-BE81-F00A47CF285D}"/>
              </a:ext>
            </a:extLst>
          </p:cNvPr>
          <p:cNvSpPr/>
          <p:nvPr/>
        </p:nvSpPr>
        <p:spPr bwMode="auto">
          <a:xfrm>
            <a:off x="622086" y="1764728"/>
            <a:ext cx="10947826" cy="3795500"/>
          </a:xfrm>
          <a:prstGeom prst="roundRect">
            <a:avLst/>
          </a:prstGeom>
          <a:solidFill>
            <a:srgbClr val="AED6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F9C7FB30-8264-67E5-C13C-92BC8F17F745}"/>
              </a:ext>
            </a:extLst>
          </p:cNvPr>
          <p:cNvSpPr/>
          <p:nvPr/>
        </p:nvSpPr>
        <p:spPr bwMode="auto">
          <a:xfrm>
            <a:off x="5442751" y="1950771"/>
            <a:ext cx="1306492" cy="1306491"/>
          </a:xfrm>
          <a:prstGeom prst="ellipse">
            <a:avLst/>
          </a:prstGeom>
          <a:solidFill>
            <a:srgbClr val="F5C6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a:xfrm>
            <a:off x="405051" y="485414"/>
            <a:ext cx="11381889" cy="880044"/>
          </a:xfrm>
        </p:spPr>
        <p:txBody>
          <a:bodyPr>
            <a:normAutofit fontScale="90000"/>
          </a:bodyPr>
          <a:lstStyle/>
          <a:p>
            <a:pPr marL="728314" indent="-728314">
              <a:buFont typeface="+mj-lt"/>
              <a:buAutoNum type="arabicPeriod" startAt="6"/>
            </a:pPr>
            <a:r>
              <a:rPr lang="en-US" dirty="0">
                <a:solidFill>
                  <a:srgbClr val="3B4598"/>
                </a:solidFill>
                <a:latin typeface="Century Gothic" panose="020B0502020202020204" pitchFamily="34" charset="0"/>
              </a:rPr>
              <a:t>Show the benefits in a real and tangible way</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32150" y="3257261"/>
            <a:ext cx="10127694" cy="2103033"/>
          </a:xfrm>
          <a:prstGeom prst="rect">
            <a:avLst/>
          </a:prstGeom>
          <a:noFill/>
        </p:spPr>
        <p:txBody>
          <a:bodyPr wrap="square" lIns="179285" tIns="143428" rIns="179285" bIns="143428" rtlCol="0">
            <a:spAutoFit/>
          </a:bodyPr>
          <a:lstStyle/>
          <a:p>
            <a:pPr algn="ctr">
              <a:lnSpc>
                <a:spcPct val="90000"/>
              </a:lnSpc>
              <a:spcAft>
                <a:spcPts val="588"/>
              </a:spcAft>
            </a:pPr>
            <a:r>
              <a:rPr lang="en-US" sz="3137" dirty="0">
                <a:solidFill>
                  <a:srgbClr val="1E275C"/>
                </a:solidFill>
              </a:rPr>
              <a:t>People can have a hard time envisioning the future state of a change. </a:t>
            </a:r>
          </a:p>
          <a:p>
            <a:pPr algn="ctr">
              <a:lnSpc>
                <a:spcPct val="90000"/>
              </a:lnSpc>
              <a:spcAft>
                <a:spcPts val="588"/>
              </a:spcAft>
            </a:pPr>
            <a:r>
              <a:rPr lang="en-US" sz="3137" dirty="0">
                <a:solidFill>
                  <a:srgbClr val="1E275C"/>
                </a:solidFill>
              </a:rPr>
              <a:t>We like to say that the current state is rooted in emotion, but the future state is rooted in analytics. </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E2BB7674-FA4C-0C13-73DA-E6AF1E1BB803}"/>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92619" y="2259849"/>
            <a:ext cx="806755" cy="664943"/>
          </a:xfrm>
          <a:prstGeom prst="rect">
            <a:avLst/>
          </a:prstGeom>
        </p:spPr>
      </p:pic>
    </p:spTree>
    <p:extLst>
      <p:ext uri="{BB962C8B-B14F-4D97-AF65-F5344CB8AC3E}">
        <p14:creationId xmlns:p14="http://schemas.microsoft.com/office/powerpoint/2010/main" val="1606015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BCD972-F37F-2B76-BE81-F00A47CF285D}"/>
              </a:ext>
            </a:extLst>
          </p:cNvPr>
          <p:cNvSpPr/>
          <p:nvPr/>
        </p:nvSpPr>
        <p:spPr bwMode="auto">
          <a:xfrm>
            <a:off x="622086" y="1764728"/>
            <a:ext cx="10947826" cy="3795500"/>
          </a:xfrm>
          <a:prstGeom prst="roundRect">
            <a:avLst/>
          </a:prstGeom>
          <a:solidFill>
            <a:srgbClr val="AED6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F9C7FB30-8264-67E5-C13C-92BC8F17F745}"/>
              </a:ext>
            </a:extLst>
          </p:cNvPr>
          <p:cNvSpPr/>
          <p:nvPr/>
        </p:nvSpPr>
        <p:spPr bwMode="auto">
          <a:xfrm>
            <a:off x="5442751" y="1950771"/>
            <a:ext cx="1306492" cy="1306491"/>
          </a:xfrm>
          <a:prstGeom prst="ellipse">
            <a:avLst/>
          </a:prstGeom>
          <a:solidFill>
            <a:srgbClr val="F5C6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lstStyle/>
          <a:p>
            <a:pPr marL="728314" indent="-728314">
              <a:buFont typeface="+mj-lt"/>
              <a:buAutoNum type="arabicPeriod" startAt="7"/>
            </a:pPr>
            <a:r>
              <a:rPr lang="en-US" dirty="0">
                <a:solidFill>
                  <a:srgbClr val="3B4598"/>
                </a:solidFill>
                <a:latin typeface="Century Gothic" panose="020B0502020202020204" pitchFamily="34" charset="0"/>
              </a:rPr>
              <a:t>Make a personal appeal</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32150" y="3429000"/>
            <a:ext cx="10127694" cy="1756048"/>
          </a:xfrm>
          <a:prstGeom prst="rect">
            <a:avLst/>
          </a:prstGeom>
          <a:noFill/>
        </p:spPr>
        <p:txBody>
          <a:bodyPr wrap="square" lIns="179285" tIns="143428" rIns="179285" bIns="143428" rtlCol="0">
            <a:spAutoFit/>
          </a:bodyPr>
          <a:lstStyle/>
          <a:p>
            <a:pPr algn="ctr">
              <a:lnSpc>
                <a:spcPct val="90000"/>
              </a:lnSpc>
              <a:spcAft>
                <a:spcPts val="588"/>
              </a:spcAft>
            </a:pPr>
            <a:r>
              <a:rPr lang="en-US" sz="3529" dirty="0">
                <a:solidFill>
                  <a:srgbClr val="1E275C"/>
                </a:solidFill>
              </a:rPr>
              <a:t>Try making a personal appeal to your teams with whom you hold a high degree of trust and an open relationship. </a:t>
            </a:r>
          </a:p>
        </p:txBody>
      </p:sp>
      <p:pic>
        <p:nvPicPr>
          <p:cNvPr id="5" name="Graphic 4" descr="Questions with solid fill">
            <a:extLst>
              <a:ext uri="{FF2B5EF4-FFF2-40B4-BE49-F238E27FC236}">
                <a16:creationId xmlns:a16="http://schemas.microsoft.com/office/drawing/2014/main" id="{568837E0-A820-88DF-FB24-9CCE1A71C4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7788" y="2151116"/>
            <a:ext cx="896425" cy="896425"/>
          </a:xfrm>
          <a:prstGeom prst="rect">
            <a:avLst/>
          </a:prstGeom>
        </p:spPr>
      </p:pic>
    </p:spTree>
    <p:extLst>
      <p:ext uri="{BB962C8B-B14F-4D97-AF65-F5344CB8AC3E}">
        <p14:creationId xmlns:p14="http://schemas.microsoft.com/office/powerpoint/2010/main" val="1496288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BCD972-F37F-2B76-BE81-F00A47CF285D}"/>
              </a:ext>
            </a:extLst>
          </p:cNvPr>
          <p:cNvSpPr/>
          <p:nvPr/>
        </p:nvSpPr>
        <p:spPr bwMode="auto">
          <a:xfrm>
            <a:off x="622086" y="1764728"/>
            <a:ext cx="10947826" cy="3795500"/>
          </a:xfrm>
          <a:prstGeom prst="roundRect">
            <a:avLst/>
          </a:prstGeom>
          <a:solidFill>
            <a:srgbClr val="AED6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F9C7FB30-8264-67E5-C13C-92BC8F17F745}"/>
              </a:ext>
            </a:extLst>
          </p:cNvPr>
          <p:cNvSpPr/>
          <p:nvPr/>
        </p:nvSpPr>
        <p:spPr bwMode="auto">
          <a:xfrm>
            <a:off x="5442751" y="1950771"/>
            <a:ext cx="1306492" cy="1306491"/>
          </a:xfrm>
          <a:prstGeom prst="ellipse">
            <a:avLst/>
          </a:prstGeom>
          <a:solidFill>
            <a:srgbClr val="F5C6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normAutofit/>
          </a:bodyPr>
          <a:lstStyle/>
          <a:p>
            <a:pPr marL="728314" indent="-728314">
              <a:buFont typeface="+mj-lt"/>
              <a:buAutoNum type="arabicPeriod" startAt="8"/>
            </a:pPr>
            <a:r>
              <a:rPr lang="en-US" dirty="0">
                <a:solidFill>
                  <a:srgbClr val="3B4598"/>
                </a:solidFill>
                <a:latin typeface="Century Gothic" panose="020B0502020202020204" pitchFamily="34" charset="0"/>
              </a:rPr>
              <a:t>Convert the strongest dissenters</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32150" y="3600739"/>
            <a:ext cx="10127694" cy="1267251"/>
          </a:xfrm>
          <a:prstGeom prst="rect">
            <a:avLst/>
          </a:prstGeom>
          <a:noFill/>
        </p:spPr>
        <p:txBody>
          <a:bodyPr wrap="square" lIns="179285" tIns="143428" rIns="179285" bIns="143428" rtlCol="0">
            <a:spAutoFit/>
          </a:bodyPr>
          <a:lstStyle/>
          <a:p>
            <a:pPr algn="ctr">
              <a:lnSpc>
                <a:spcPct val="90000"/>
              </a:lnSpc>
              <a:spcAft>
                <a:spcPts val="588"/>
              </a:spcAft>
            </a:pPr>
            <a:r>
              <a:rPr lang="en-US" sz="3529" dirty="0">
                <a:solidFill>
                  <a:srgbClr val="1E275C"/>
                </a:solidFill>
              </a:rPr>
              <a:t>The most vigorous dissenters can become your strongest advocates. </a:t>
            </a:r>
          </a:p>
        </p:txBody>
      </p:sp>
      <p:pic>
        <p:nvPicPr>
          <p:cNvPr id="4" name="Graphic 3" descr="Toggle outline">
            <a:extLst>
              <a:ext uri="{FF2B5EF4-FFF2-40B4-BE49-F238E27FC236}">
                <a16:creationId xmlns:a16="http://schemas.microsoft.com/office/drawing/2014/main" id="{95D08F76-A531-82DC-3131-2B9D8A59CA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7788" y="2151112"/>
            <a:ext cx="896425" cy="896425"/>
          </a:xfrm>
          <a:prstGeom prst="rect">
            <a:avLst/>
          </a:prstGeom>
        </p:spPr>
      </p:pic>
    </p:spTree>
    <p:extLst>
      <p:ext uri="{BB962C8B-B14F-4D97-AF65-F5344CB8AC3E}">
        <p14:creationId xmlns:p14="http://schemas.microsoft.com/office/powerpoint/2010/main" val="1887630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BCD972-F37F-2B76-BE81-F00A47CF285D}"/>
              </a:ext>
            </a:extLst>
          </p:cNvPr>
          <p:cNvSpPr/>
          <p:nvPr/>
        </p:nvSpPr>
        <p:spPr bwMode="auto">
          <a:xfrm>
            <a:off x="622086" y="1764728"/>
            <a:ext cx="10947826" cy="3795500"/>
          </a:xfrm>
          <a:prstGeom prst="roundRect">
            <a:avLst/>
          </a:prstGeom>
          <a:solidFill>
            <a:srgbClr val="AED6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F9C7FB30-8264-67E5-C13C-92BC8F17F745}"/>
              </a:ext>
            </a:extLst>
          </p:cNvPr>
          <p:cNvSpPr/>
          <p:nvPr/>
        </p:nvSpPr>
        <p:spPr bwMode="auto">
          <a:xfrm>
            <a:off x="5442751" y="1950771"/>
            <a:ext cx="1306492" cy="1306491"/>
          </a:xfrm>
          <a:prstGeom prst="ellipse">
            <a:avLst/>
          </a:prstGeom>
          <a:solidFill>
            <a:srgbClr val="F5C6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lstStyle/>
          <a:p>
            <a:pPr marL="728314" indent="-728314">
              <a:buFont typeface="+mj-lt"/>
              <a:buAutoNum type="arabicPeriod" startAt="9"/>
            </a:pPr>
            <a:r>
              <a:rPr lang="en-US" dirty="0">
                <a:solidFill>
                  <a:srgbClr val="3B4598"/>
                </a:solidFill>
                <a:latin typeface="Century Gothic" panose="020B0502020202020204" pitchFamily="34" charset="0"/>
              </a:rPr>
              <a:t>Demonstrate consequences</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32150" y="3600739"/>
            <a:ext cx="10127694" cy="1267251"/>
          </a:xfrm>
          <a:prstGeom prst="rect">
            <a:avLst/>
          </a:prstGeom>
          <a:noFill/>
        </p:spPr>
        <p:txBody>
          <a:bodyPr wrap="square" lIns="179285" tIns="143428" rIns="179285" bIns="143428" rtlCol="0">
            <a:spAutoFit/>
          </a:bodyPr>
          <a:lstStyle/>
          <a:p>
            <a:pPr algn="ctr">
              <a:lnSpc>
                <a:spcPct val="90000"/>
              </a:lnSpc>
              <a:spcAft>
                <a:spcPts val="588"/>
              </a:spcAft>
            </a:pPr>
            <a:r>
              <a:rPr lang="en-US" sz="3529" dirty="0">
                <a:solidFill>
                  <a:srgbClr val="1E275C"/>
                </a:solidFill>
              </a:rPr>
              <a:t>Demonstrating consequences is a viable form of resistance management.</a:t>
            </a:r>
          </a:p>
        </p:txBody>
      </p:sp>
      <p:pic>
        <p:nvPicPr>
          <p:cNvPr id="5" name="Graphic 4" descr="Jail outline">
            <a:extLst>
              <a:ext uri="{FF2B5EF4-FFF2-40B4-BE49-F238E27FC236}">
                <a16:creationId xmlns:a16="http://schemas.microsoft.com/office/drawing/2014/main" id="{D74CE7E7-6A0F-1292-F8AE-4E57CE4698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7788" y="2151113"/>
            <a:ext cx="896425" cy="896425"/>
          </a:xfrm>
          <a:prstGeom prst="rect">
            <a:avLst/>
          </a:prstGeom>
        </p:spPr>
      </p:pic>
    </p:spTree>
    <p:extLst>
      <p:ext uri="{BB962C8B-B14F-4D97-AF65-F5344CB8AC3E}">
        <p14:creationId xmlns:p14="http://schemas.microsoft.com/office/powerpoint/2010/main" val="3093973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6BCD972-F37F-2B76-BE81-F00A47CF285D}"/>
              </a:ext>
            </a:extLst>
          </p:cNvPr>
          <p:cNvSpPr/>
          <p:nvPr/>
        </p:nvSpPr>
        <p:spPr bwMode="auto">
          <a:xfrm>
            <a:off x="622084" y="1597463"/>
            <a:ext cx="10947826" cy="3795500"/>
          </a:xfrm>
          <a:prstGeom prst="roundRect">
            <a:avLst/>
          </a:prstGeom>
          <a:solidFill>
            <a:srgbClr val="AED6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F9C7FB30-8264-67E5-C13C-92BC8F17F745}"/>
              </a:ext>
            </a:extLst>
          </p:cNvPr>
          <p:cNvSpPr/>
          <p:nvPr/>
        </p:nvSpPr>
        <p:spPr bwMode="auto">
          <a:xfrm>
            <a:off x="5442751" y="1950771"/>
            <a:ext cx="1306492" cy="1306491"/>
          </a:xfrm>
          <a:prstGeom prst="ellipse">
            <a:avLst/>
          </a:prstGeom>
          <a:solidFill>
            <a:srgbClr val="F5C6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lstStyle/>
          <a:p>
            <a:pPr marL="728314" indent="-728314">
              <a:buFont typeface="+mj-lt"/>
              <a:buAutoNum type="arabicPeriod" startAt="10"/>
            </a:pPr>
            <a:r>
              <a:rPr lang="en-US" dirty="0">
                <a:solidFill>
                  <a:srgbClr val="3B4598"/>
                </a:solidFill>
                <a:latin typeface="Century Gothic" panose="020B0502020202020204" pitchFamily="34" charset="0"/>
              </a:rPr>
              <a:t> Provide Incentives</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32150" y="3600739"/>
            <a:ext cx="10127694" cy="1593115"/>
          </a:xfrm>
          <a:prstGeom prst="rect">
            <a:avLst/>
          </a:prstGeom>
          <a:noFill/>
        </p:spPr>
        <p:txBody>
          <a:bodyPr wrap="square" lIns="179285" tIns="143428" rIns="179285" bIns="143428" rtlCol="0">
            <a:spAutoFit/>
          </a:bodyPr>
          <a:lstStyle/>
          <a:p>
            <a:pPr algn="ctr">
              <a:lnSpc>
                <a:spcPct val="90000"/>
              </a:lnSpc>
              <a:spcAft>
                <a:spcPts val="588"/>
              </a:spcAft>
            </a:pPr>
            <a:r>
              <a:rPr lang="en-US" sz="3137" dirty="0">
                <a:solidFill>
                  <a:srgbClr val="1E275C"/>
                </a:solidFill>
              </a:rPr>
              <a:t>In this tactic, people managers can offer bonuses, extra time off, or the ability to work from home in exchange for adopting the change—a little quid pro quo. </a:t>
            </a:r>
          </a:p>
        </p:txBody>
      </p:sp>
      <p:pic>
        <p:nvPicPr>
          <p:cNvPr id="5" name="Graphic 4" descr="Dollar outline">
            <a:extLst>
              <a:ext uri="{FF2B5EF4-FFF2-40B4-BE49-F238E27FC236}">
                <a16:creationId xmlns:a16="http://schemas.microsoft.com/office/drawing/2014/main" id="{D74CE7E7-6A0F-1292-F8AE-4E57CE46982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47788" y="2151113"/>
            <a:ext cx="896425" cy="896425"/>
          </a:xfrm>
          <a:prstGeom prst="rect">
            <a:avLst/>
          </a:prstGeom>
        </p:spPr>
      </p:pic>
    </p:spTree>
    <p:extLst>
      <p:ext uri="{BB962C8B-B14F-4D97-AF65-F5344CB8AC3E}">
        <p14:creationId xmlns:p14="http://schemas.microsoft.com/office/powerpoint/2010/main" val="1331150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5C2D9-09A2-2B6C-172E-F9DB8F081E6E}"/>
              </a:ext>
            </a:extLst>
          </p:cNvPr>
          <p:cNvPicPr>
            <a:picLocks noChangeAspect="1"/>
          </p:cNvPicPr>
          <p:nvPr/>
        </p:nvPicPr>
        <p:blipFill>
          <a:blip r:embed="rId3"/>
          <a:stretch>
            <a:fillRect/>
          </a:stretch>
        </p:blipFill>
        <p:spPr>
          <a:xfrm>
            <a:off x="0" y="487"/>
            <a:ext cx="12192000" cy="6857513"/>
          </a:xfrm>
          <a:prstGeom prst="rect">
            <a:avLst/>
          </a:prstGeom>
        </p:spPr>
      </p:pic>
      <p:sp>
        <p:nvSpPr>
          <p:cNvPr id="2" name="Title 1">
            <a:extLst>
              <a:ext uri="{FF2B5EF4-FFF2-40B4-BE49-F238E27FC236}">
                <a16:creationId xmlns:a16="http://schemas.microsoft.com/office/drawing/2014/main" id="{5169A6F9-8748-379E-80A2-A7FFC9F1E2F3}"/>
              </a:ext>
            </a:extLst>
          </p:cNvPr>
          <p:cNvSpPr>
            <a:spLocks noGrp="1"/>
          </p:cNvSpPr>
          <p:nvPr>
            <p:ph type="title"/>
          </p:nvPr>
        </p:nvSpPr>
        <p:spPr/>
        <p:txBody>
          <a:bodyPr/>
          <a:lstStyle/>
          <a:p>
            <a:r>
              <a:rPr lang="en-US" sz="3921" dirty="0">
                <a:solidFill>
                  <a:srgbClr val="3B4598"/>
                </a:solidFill>
                <a:latin typeface="Century Gothic" panose="020B0502020202020204" pitchFamily="34" charset="0"/>
              </a:rPr>
              <a:t>Integrating Resistance Management</a:t>
            </a:r>
          </a:p>
        </p:txBody>
      </p:sp>
      <p:sp>
        <p:nvSpPr>
          <p:cNvPr id="5" name="TextBox 4">
            <a:extLst>
              <a:ext uri="{FF2B5EF4-FFF2-40B4-BE49-F238E27FC236}">
                <a16:creationId xmlns:a16="http://schemas.microsoft.com/office/drawing/2014/main" id="{BD5C5798-C0EB-AA70-6AA6-3ABE90DD773B}"/>
              </a:ext>
            </a:extLst>
          </p:cNvPr>
          <p:cNvSpPr txBox="1"/>
          <p:nvPr/>
        </p:nvSpPr>
        <p:spPr>
          <a:xfrm>
            <a:off x="3019138" y="4839654"/>
            <a:ext cx="8669546" cy="633625"/>
          </a:xfrm>
          <a:prstGeom prst="rect">
            <a:avLst/>
          </a:prstGeom>
          <a:noFill/>
        </p:spPr>
        <p:txBody>
          <a:bodyPr wrap="square" rtlCol="0">
            <a:spAutoFit/>
          </a:bodyPr>
          <a:lstStyle/>
          <a:p>
            <a:pPr algn="r"/>
            <a:r>
              <a:rPr lang="en-US" sz="3529" b="1" dirty="0">
                <a:solidFill>
                  <a:srgbClr val="3B4598"/>
                </a:solidFill>
                <a:latin typeface="Century Gothic" panose="020B0502020202020204" pitchFamily="34" charset="0"/>
              </a:rPr>
              <a:t>throughout the project lifecycle </a:t>
            </a:r>
          </a:p>
        </p:txBody>
      </p:sp>
    </p:spTree>
    <p:extLst>
      <p:ext uri="{BB962C8B-B14F-4D97-AF65-F5344CB8AC3E}">
        <p14:creationId xmlns:p14="http://schemas.microsoft.com/office/powerpoint/2010/main" val="1929629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normAutofit fontScale="90000"/>
          </a:bodyPr>
          <a:lstStyle/>
          <a:p>
            <a:r>
              <a:rPr lang="en-US" dirty="0">
                <a:solidFill>
                  <a:srgbClr val="3B4598"/>
                </a:solidFill>
                <a:latin typeface="Century Gothic" panose="020B0502020202020204" pitchFamily="34" charset="0"/>
              </a:rPr>
              <a:t>How will resistance be identified throughout the project lifecycle?</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21413" y="1471506"/>
            <a:ext cx="10127694" cy="4272445"/>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rgbClr val="3B4598"/>
                </a:solidFill>
              </a:rPr>
              <a:t>By implementing specific mechanisms (measurement tools and soft measurements) you can identify resistance. </a:t>
            </a:r>
          </a:p>
          <a:p>
            <a:pPr>
              <a:lnSpc>
                <a:spcPct val="90000"/>
              </a:lnSpc>
              <a:spcAft>
                <a:spcPts val="588"/>
              </a:spcAft>
            </a:pPr>
            <a:endParaRPr lang="en-US" sz="3137" dirty="0">
              <a:solidFill>
                <a:srgbClr val="3B4598"/>
              </a:solidFill>
            </a:endParaRPr>
          </a:p>
          <a:p>
            <a:pPr>
              <a:lnSpc>
                <a:spcPct val="90000"/>
              </a:lnSpc>
              <a:spcAft>
                <a:spcPts val="588"/>
              </a:spcAft>
            </a:pPr>
            <a:r>
              <a:rPr lang="en-US" sz="1765" dirty="0">
                <a:solidFill>
                  <a:srgbClr val="3B4598"/>
                </a:solidFill>
              </a:rPr>
              <a:t>Examples include:</a:t>
            </a:r>
          </a:p>
          <a:p>
            <a:pPr marL="280121" indent="-280121">
              <a:lnSpc>
                <a:spcPct val="90000"/>
              </a:lnSpc>
              <a:spcAft>
                <a:spcPts val="588"/>
              </a:spcAft>
              <a:buFont typeface="Arial" panose="020B0604020202020204" pitchFamily="34" charset="0"/>
              <a:buChar char="•"/>
            </a:pPr>
            <a:r>
              <a:rPr lang="en-US" sz="1765" b="1" dirty="0">
                <a:solidFill>
                  <a:srgbClr val="3B4598"/>
                </a:solidFill>
              </a:rPr>
              <a:t>Employee feedback </a:t>
            </a:r>
            <a:r>
              <a:rPr lang="en-US" sz="1765" dirty="0">
                <a:solidFill>
                  <a:srgbClr val="3B4598"/>
                </a:solidFill>
              </a:rPr>
              <a:t>– Include employee feedback loops as a component of the Communications Plan and People Manager Plan</a:t>
            </a:r>
          </a:p>
          <a:p>
            <a:pPr marL="280121" indent="-280121">
              <a:lnSpc>
                <a:spcPct val="90000"/>
              </a:lnSpc>
              <a:spcAft>
                <a:spcPts val="588"/>
              </a:spcAft>
              <a:buFont typeface="Arial" panose="020B0604020202020204" pitchFamily="34" charset="0"/>
              <a:buChar char="•"/>
            </a:pPr>
            <a:r>
              <a:rPr lang="en-US" sz="1765" b="1" dirty="0">
                <a:solidFill>
                  <a:srgbClr val="3B4598"/>
                </a:solidFill>
              </a:rPr>
              <a:t>People manager input </a:t>
            </a:r>
            <a:r>
              <a:rPr lang="en-US" sz="1765" dirty="0">
                <a:solidFill>
                  <a:srgbClr val="3B4598"/>
                </a:solidFill>
              </a:rPr>
              <a:t>– Give people managers the opportunity to provide direct feedback to the project team during coaching activities</a:t>
            </a:r>
          </a:p>
          <a:p>
            <a:pPr marL="280121" indent="-280121">
              <a:lnSpc>
                <a:spcPct val="90000"/>
              </a:lnSpc>
              <a:spcAft>
                <a:spcPts val="588"/>
              </a:spcAft>
              <a:buFont typeface="Arial" panose="020B0604020202020204" pitchFamily="34" charset="0"/>
              <a:buChar char="•"/>
            </a:pPr>
            <a:r>
              <a:rPr lang="en-US" sz="1765" b="1" dirty="0">
                <a:solidFill>
                  <a:srgbClr val="3B4598"/>
                </a:solidFill>
              </a:rPr>
              <a:t>Project team issues </a:t>
            </a:r>
            <a:r>
              <a:rPr lang="en-US" sz="1765" dirty="0">
                <a:solidFill>
                  <a:srgbClr val="3B4598"/>
                </a:solidFill>
              </a:rPr>
              <a:t>– Issues that are identified by the project team should be logged directly to the project issues log or risk log to be monitored closely</a:t>
            </a:r>
          </a:p>
          <a:p>
            <a:pPr marL="280121" indent="-280121">
              <a:lnSpc>
                <a:spcPct val="90000"/>
              </a:lnSpc>
              <a:spcAft>
                <a:spcPts val="588"/>
              </a:spcAft>
              <a:buFont typeface="Arial" panose="020B0604020202020204" pitchFamily="34" charset="0"/>
              <a:buChar char="•"/>
            </a:pPr>
            <a:r>
              <a:rPr lang="en-US" sz="1765" b="1" dirty="0">
                <a:solidFill>
                  <a:srgbClr val="3B4598"/>
                </a:solidFill>
              </a:rPr>
              <a:t>Compliance audits </a:t>
            </a:r>
            <a:r>
              <a:rPr lang="en-US" sz="1765" dirty="0">
                <a:solidFill>
                  <a:srgbClr val="3B4598"/>
                </a:solidFill>
              </a:rPr>
              <a:t>– Compliance audits conducted as part of the post-implementation support activities and focused on proficiency metrics will identify additional areas of resistance where support is needed</a:t>
            </a:r>
          </a:p>
        </p:txBody>
      </p:sp>
    </p:spTree>
    <p:extLst>
      <p:ext uri="{BB962C8B-B14F-4D97-AF65-F5344CB8AC3E}">
        <p14:creationId xmlns:p14="http://schemas.microsoft.com/office/powerpoint/2010/main" val="1379019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normAutofit/>
          </a:bodyPr>
          <a:lstStyle/>
          <a:p>
            <a:r>
              <a:rPr lang="en-US" dirty="0">
                <a:solidFill>
                  <a:srgbClr val="3B4598"/>
                </a:solidFill>
                <a:latin typeface="Century Gothic" panose="020B0502020202020204" pitchFamily="34" charset="0"/>
              </a:rPr>
              <a:t>Activate roles that manage resistance</a:t>
            </a:r>
          </a:p>
        </p:txBody>
      </p:sp>
      <p:sp>
        <p:nvSpPr>
          <p:cNvPr id="22" name="TextBox 21">
            <a:extLst>
              <a:ext uri="{FF2B5EF4-FFF2-40B4-BE49-F238E27FC236}">
                <a16:creationId xmlns:a16="http://schemas.microsoft.com/office/drawing/2014/main" id="{57F718D3-AF4A-1ADF-1265-33554E203FAF}"/>
              </a:ext>
            </a:extLst>
          </p:cNvPr>
          <p:cNvSpPr txBox="1"/>
          <p:nvPr/>
        </p:nvSpPr>
        <p:spPr>
          <a:xfrm>
            <a:off x="1032153" y="1741135"/>
            <a:ext cx="10127694" cy="3213385"/>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rgbClr val="3B4598"/>
                </a:solidFill>
              </a:rPr>
              <a:t>As a Project Manager or Change Manager, you can’t do it alone!</a:t>
            </a:r>
          </a:p>
          <a:p>
            <a:pPr>
              <a:lnSpc>
                <a:spcPct val="90000"/>
              </a:lnSpc>
              <a:spcAft>
                <a:spcPts val="588"/>
              </a:spcAft>
            </a:pPr>
            <a:endParaRPr lang="en-US" sz="3137" dirty="0">
              <a:solidFill>
                <a:srgbClr val="3B4598"/>
              </a:solidFill>
            </a:endParaRPr>
          </a:p>
          <a:p>
            <a:pPr>
              <a:lnSpc>
                <a:spcPct val="90000"/>
              </a:lnSpc>
              <a:spcAft>
                <a:spcPts val="588"/>
              </a:spcAft>
            </a:pPr>
            <a:r>
              <a:rPr lang="en-US" sz="1765" dirty="0">
                <a:solidFill>
                  <a:srgbClr val="3B4598"/>
                </a:solidFill>
              </a:rPr>
              <a:t>Activate key roles to work with you:</a:t>
            </a:r>
          </a:p>
          <a:p>
            <a:pPr marL="280121" indent="-280121">
              <a:lnSpc>
                <a:spcPct val="90000"/>
              </a:lnSpc>
              <a:spcAft>
                <a:spcPts val="588"/>
              </a:spcAft>
              <a:buFont typeface="Arial" panose="020B0604020202020204" pitchFamily="34" charset="0"/>
              <a:buChar char="•"/>
            </a:pPr>
            <a:r>
              <a:rPr lang="en-US" sz="1765" b="1" dirty="0">
                <a:solidFill>
                  <a:srgbClr val="3B4598"/>
                </a:solidFill>
              </a:rPr>
              <a:t>Senior Leaders </a:t>
            </a:r>
            <a:r>
              <a:rPr lang="en-US" sz="1765" dirty="0">
                <a:solidFill>
                  <a:srgbClr val="3B4598"/>
                </a:solidFill>
              </a:rPr>
              <a:t>– Help manage resistance by communicating the business reasons for the change directly to impacted people and groups</a:t>
            </a:r>
          </a:p>
          <a:p>
            <a:pPr marL="280121" indent="-280121">
              <a:lnSpc>
                <a:spcPct val="90000"/>
              </a:lnSpc>
              <a:spcAft>
                <a:spcPts val="588"/>
              </a:spcAft>
              <a:buFont typeface="Arial" panose="020B0604020202020204" pitchFamily="34" charset="0"/>
              <a:buChar char="•"/>
            </a:pPr>
            <a:r>
              <a:rPr lang="en-US" sz="1765" b="1" dirty="0">
                <a:solidFill>
                  <a:srgbClr val="3B4598"/>
                </a:solidFill>
              </a:rPr>
              <a:t>People managers </a:t>
            </a:r>
            <a:r>
              <a:rPr lang="en-US" sz="1765" dirty="0">
                <a:solidFill>
                  <a:srgbClr val="3B4598"/>
                </a:solidFill>
              </a:rPr>
              <a:t>– Help manage resistance by working with the people and teams who report directly to them</a:t>
            </a:r>
          </a:p>
          <a:p>
            <a:pPr marL="737304" lvl="1" indent="-280121">
              <a:lnSpc>
                <a:spcPct val="90000"/>
              </a:lnSpc>
              <a:spcAft>
                <a:spcPts val="588"/>
              </a:spcAft>
              <a:buFont typeface="Arial" panose="020B0604020202020204" pitchFamily="34" charset="0"/>
              <a:buChar char="•"/>
            </a:pPr>
            <a:r>
              <a:rPr lang="en-US" sz="1765" dirty="0">
                <a:solidFill>
                  <a:srgbClr val="3B4598"/>
                </a:solidFill>
              </a:rPr>
              <a:t>Identify Resistance</a:t>
            </a:r>
          </a:p>
          <a:p>
            <a:pPr marL="737304" lvl="1" indent="-280121">
              <a:lnSpc>
                <a:spcPct val="90000"/>
              </a:lnSpc>
              <a:spcAft>
                <a:spcPts val="588"/>
              </a:spcAft>
              <a:buFont typeface="Arial" panose="020B0604020202020204" pitchFamily="34" charset="0"/>
              <a:buChar char="•"/>
            </a:pPr>
            <a:r>
              <a:rPr lang="en-US" sz="1765" dirty="0">
                <a:solidFill>
                  <a:srgbClr val="3B4598"/>
                </a:solidFill>
              </a:rPr>
              <a:t>Address Root Causes (personal &amp; organizational)</a:t>
            </a:r>
          </a:p>
        </p:txBody>
      </p:sp>
    </p:spTree>
    <p:extLst>
      <p:ext uri="{BB962C8B-B14F-4D97-AF65-F5344CB8AC3E}">
        <p14:creationId xmlns:p14="http://schemas.microsoft.com/office/powerpoint/2010/main" val="2334379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3"/>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4"/>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5"/>
          <a:stretch>
            <a:fillRect/>
          </a:stretch>
        </p:blipFill>
        <p:spPr>
          <a:xfrm>
            <a:off x="-488017" y="656445"/>
            <a:ext cx="8269382" cy="8269382"/>
          </a:xfrm>
          <a:prstGeom prst="rect">
            <a:avLst/>
          </a:prstGeom>
        </p:spPr>
      </p:pic>
      <p:sp>
        <p:nvSpPr>
          <p:cNvPr id="3" name="TextBox 2">
            <a:extLst>
              <a:ext uri="{FF2B5EF4-FFF2-40B4-BE49-F238E27FC236}">
                <a16:creationId xmlns:a16="http://schemas.microsoft.com/office/drawing/2014/main" id="{0229D739-111E-85FA-D357-B18FFC8F57BF}"/>
              </a:ext>
            </a:extLst>
          </p:cNvPr>
          <p:cNvSpPr txBox="1"/>
          <p:nvPr/>
        </p:nvSpPr>
        <p:spPr>
          <a:xfrm>
            <a:off x="544886" y="3044279"/>
            <a:ext cx="6203576" cy="769441"/>
          </a:xfrm>
          <a:prstGeom prst="rect">
            <a:avLst/>
          </a:prstGeom>
          <a:noFill/>
        </p:spPr>
        <p:txBody>
          <a:bodyPr wrap="square">
            <a:spAutoFit/>
          </a:bodyPr>
          <a:lstStyle/>
          <a:p>
            <a:pPr algn="ctr"/>
            <a:r>
              <a:rPr lang="en-US" sz="4400" dirty="0">
                <a:solidFill>
                  <a:srgbClr val="1E275C"/>
                </a:solidFill>
                <a:latin typeface="Century Gothic" panose="020B0502020202020204" pitchFamily="34" charset="0"/>
              </a:rPr>
              <a:t>Any questions?</a:t>
            </a:r>
          </a:p>
        </p:txBody>
      </p:sp>
    </p:spTree>
    <p:extLst>
      <p:ext uri="{BB962C8B-B14F-4D97-AF65-F5344CB8AC3E}">
        <p14:creationId xmlns:p14="http://schemas.microsoft.com/office/powerpoint/2010/main" val="3869199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92A5B7-E0A9-1C62-F88A-928DD0D7EC38}"/>
              </a:ext>
            </a:extLst>
          </p:cNvPr>
          <p:cNvPicPr>
            <a:picLocks noChangeAspect="1"/>
          </p:cNvPicPr>
          <p:nvPr/>
        </p:nvPicPr>
        <p:blipFill>
          <a:blip r:embed="rId3"/>
          <a:stretch>
            <a:fillRect/>
          </a:stretch>
        </p:blipFill>
        <p:spPr>
          <a:xfrm>
            <a:off x="2160744" y="2173237"/>
            <a:ext cx="7870511" cy="2511525"/>
          </a:xfrm>
          <a:prstGeom prst="rect">
            <a:avLst/>
          </a:prstGeom>
        </p:spPr>
      </p:pic>
    </p:spTree>
    <p:extLst>
      <p:ext uri="{BB962C8B-B14F-4D97-AF65-F5344CB8AC3E}">
        <p14:creationId xmlns:p14="http://schemas.microsoft.com/office/powerpoint/2010/main" val="2568833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ck wall with multicolored bricks&#10;&#10;AI-generated content may be incorrect.">
            <a:extLst>
              <a:ext uri="{FF2B5EF4-FFF2-40B4-BE49-F238E27FC236}">
                <a16:creationId xmlns:a16="http://schemas.microsoft.com/office/drawing/2014/main" id="{7F714838-F42E-F1C3-2F08-508427CF999D}"/>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colorful graffiti on a black background&#10;&#10;AI-generated content may be incorrect.">
            <a:extLst>
              <a:ext uri="{FF2B5EF4-FFF2-40B4-BE49-F238E27FC236}">
                <a16:creationId xmlns:a16="http://schemas.microsoft.com/office/drawing/2014/main" id="{B924CF64-A468-A711-6791-CE547006F158}"/>
              </a:ext>
            </a:extLst>
          </p:cNvPr>
          <p:cNvPicPr>
            <a:picLocks noChangeAspect="1"/>
          </p:cNvPicPr>
          <p:nvPr/>
        </p:nvPicPr>
        <p:blipFill>
          <a:blip r:embed="rId4"/>
          <a:stretch>
            <a:fillRect/>
          </a:stretch>
        </p:blipFill>
        <p:spPr>
          <a:xfrm>
            <a:off x="506021" y="1745116"/>
            <a:ext cx="5987143" cy="3367768"/>
          </a:xfrm>
          <a:prstGeom prst="rect">
            <a:avLst/>
          </a:prstGeom>
          <a:effectLst>
            <a:outerShdw blurRad="50800" dist="38100" dir="5400000" algn="t" rotWithShape="0">
              <a:prstClr val="black">
                <a:alpha val="40000"/>
              </a:prstClr>
            </a:outerShdw>
          </a:effectLst>
        </p:spPr>
      </p:pic>
      <p:pic>
        <p:nvPicPr>
          <p:cNvPr id="9" name="Picture 8" descr="A white rectangular object with blue frame&#10;&#10;AI-generated content may be incorrect.">
            <a:extLst>
              <a:ext uri="{FF2B5EF4-FFF2-40B4-BE49-F238E27FC236}">
                <a16:creationId xmlns:a16="http://schemas.microsoft.com/office/drawing/2014/main" id="{9592F2F8-9E5A-EFBE-54F1-BAEE4D7E1A30}"/>
              </a:ext>
            </a:extLst>
          </p:cNvPr>
          <p:cNvPicPr>
            <a:picLocks noChangeAspect="1"/>
          </p:cNvPicPr>
          <p:nvPr/>
        </p:nvPicPr>
        <p:blipFill>
          <a:blip r:embed="rId5"/>
          <a:stretch>
            <a:fillRect/>
          </a:stretch>
        </p:blipFill>
        <p:spPr>
          <a:xfrm>
            <a:off x="4738256" y="-450272"/>
            <a:ext cx="7758544" cy="7758544"/>
          </a:xfrm>
          <a:prstGeom prst="rect">
            <a:avLst/>
          </a:prstGeom>
        </p:spPr>
      </p:pic>
      <p:sp>
        <p:nvSpPr>
          <p:cNvPr id="6" name="TextBox 5">
            <a:extLst>
              <a:ext uri="{FF2B5EF4-FFF2-40B4-BE49-F238E27FC236}">
                <a16:creationId xmlns:a16="http://schemas.microsoft.com/office/drawing/2014/main" id="{00FE3A7C-D90D-F928-BE26-576E52C501F7}"/>
              </a:ext>
            </a:extLst>
          </p:cNvPr>
          <p:cNvSpPr txBox="1"/>
          <p:nvPr/>
        </p:nvSpPr>
        <p:spPr>
          <a:xfrm>
            <a:off x="7144327" y="1100838"/>
            <a:ext cx="2946401" cy="3893374"/>
          </a:xfrm>
          <a:prstGeom prst="rect">
            <a:avLst/>
          </a:prstGeom>
          <a:noFill/>
        </p:spPr>
        <p:txBody>
          <a:bodyPr wrap="square">
            <a:spAutoFit/>
          </a:bodyPr>
          <a:lstStyle/>
          <a:p>
            <a:pPr algn="ctr">
              <a:spcAft>
                <a:spcPts val="1200"/>
              </a:spcAft>
            </a:pPr>
            <a:r>
              <a:rPr lang="en-US" sz="3200" dirty="0">
                <a:solidFill>
                  <a:srgbClr val="1E275C"/>
                </a:solidFill>
                <a:latin typeface="Century Gothic" panose="020B0502020202020204" pitchFamily="34" charset="0"/>
              </a:rPr>
              <a:t>Shameless Survey Plug…</a:t>
            </a:r>
          </a:p>
          <a:p>
            <a:pPr algn="ctr">
              <a:spcBef>
                <a:spcPts val="600"/>
              </a:spcBef>
            </a:pPr>
            <a:r>
              <a:rPr lang="en-US" sz="2800" dirty="0">
                <a:solidFill>
                  <a:srgbClr val="1E275C"/>
                </a:solidFill>
                <a:latin typeface="Century Gothic" panose="020B0502020202020204" pitchFamily="34" charset="0"/>
              </a:rPr>
              <a:t>The session survey can be accessed via the session details in the mobile app</a:t>
            </a:r>
          </a:p>
        </p:txBody>
      </p:sp>
    </p:spTree>
    <p:extLst>
      <p:ext uri="{BB962C8B-B14F-4D97-AF65-F5344CB8AC3E}">
        <p14:creationId xmlns:p14="http://schemas.microsoft.com/office/powerpoint/2010/main" val="983662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C558-796A-6D9F-EC7A-DCC61530C2F5}"/>
              </a:ext>
            </a:extLst>
          </p:cNvPr>
          <p:cNvSpPr>
            <a:spLocks noGrp="1"/>
          </p:cNvSpPr>
          <p:nvPr>
            <p:ph type="title"/>
          </p:nvPr>
        </p:nvSpPr>
        <p:spPr/>
        <p:txBody>
          <a:bodyPr/>
          <a:lstStyle/>
          <a:p>
            <a:r>
              <a:rPr lang="en-US" dirty="0">
                <a:latin typeface="Century Gothic" panose="020B0502020202020204" pitchFamily="34" charset="0"/>
              </a:rPr>
              <a:t>Want to Learn More?</a:t>
            </a:r>
          </a:p>
        </p:txBody>
      </p:sp>
      <p:sp>
        <p:nvSpPr>
          <p:cNvPr id="4" name="Text Placeholder 3">
            <a:extLst>
              <a:ext uri="{FF2B5EF4-FFF2-40B4-BE49-F238E27FC236}">
                <a16:creationId xmlns:a16="http://schemas.microsoft.com/office/drawing/2014/main" id="{FF856E30-195B-D84C-F068-C72740042691}"/>
              </a:ext>
            </a:extLst>
          </p:cNvPr>
          <p:cNvSpPr>
            <a:spLocks noGrp="1"/>
          </p:cNvSpPr>
          <p:nvPr>
            <p:ph type="body" idx="1"/>
          </p:nvPr>
        </p:nvSpPr>
        <p:spPr/>
        <p:txBody>
          <a:bodyPr/>
          <a:lstStyle/>
          <a:p>
            <a:endParaRPr lang="en-US"/>
          </a:p>
        </p:txBody>
      </p:sp>
      <p:graphicFrame>
        <p:nvGraphicFramePr>
          <p:cNvPr id="3" name="TextBox 4">
            <a:extLst>
              <a:ext uri="{FF2B5EF4-FFF2-40B4-BE49-F238E27FC236}">
                <a16:creationId xmlns:a16="http://schemas.microsoft.com/office/drawing/2014/main" id="{EB07563E-DC6F-9B13-CF67-A47EF8D48C0B}"/>
              </a:ext>
            </a:extLst>
          </p:cNvPr>
          <p:cNvGraphicFramePr/>
          <p:nvPr>
            <p:extLst>
              <p:ext uri="{D42A27DB-BD31-4B8C-83A1-F6EECF244321}">
                <p14:modId xmlns:p14="http://schemas.microsoft.com/office/powerpoint/2010/main" val="1896901585"/>
              </p:ext>
            </p:extLst>
          </p:nvPr>
        </p:nvGraphicFramePr>
        <p:xfrm>
          <a:off x="610752" y="1653017"/>
          <a:ext cx="11013219" cy="3479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1EBEED5-BC22-D70C-B59F-DF8666F04984}"/>
              </a:ext>
            </a:extLst>
          </p:cNvPr>
          <p:cNvSpPr txBox="1">
            <a:spLocks/>
          </p:cNvSpPr>
          <p:nvPr/>
        </p:nvSpPr>
        <p:spPr>
          <a:xfrm>
            <a:off x="415636" y="459009"/>
            <a:ext cx="11490037" cy="71224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7200" b="1" i="0" kern="1200">
                <a:solidFill>
                  <a:srgbClr val="9C3C9A"/>
                </a:solidFill>
                <a:latin typeface="Open Sans ExtraBold" pitchFamily="2" charset="0"/>
                <a:ea typeface="Open Sans ExtraBold" pitchFamily="2" charset="0"/>
                <a:cs typeface="Open Sans ExtraBold" pitchFamily="2" charset="0"/>
              </a:defRPr>
            </a:lvl1pPr>
          </a:lstStyle>
          <a:p>
            <a:pPr algn="l"/>
            <a:r>
              <a:rPr lang="en-US" sz="5400">
                <a:solidFill>
                  <a:srgbClr val="3B4598"/>
                </a:solidFill>
                <a:latin typeface="Century Gothic" panose="020B0502020202020204" pitchFamily="34" charset="0"/>
              </a:rPr>
              <a:t>Want to Learn More?</a:t>
            </a:r>
            <a:endParaRPr lang="en-US" sz="5400" dirty="0">
              <a:solidFill>
                <a:srgbClr val="3B4598"/>
              </a:solidFill>
              <a:latin typeface="Century Gothic" panose="020B0502020202020204" pitchFamily="34" charset="0"/>
            </a:endParaRPr>
          </a:p>
        </p:txBody>
      </p:sp>
    </p:spTree>
    <p:extLst>
      <p:ext uri="{BB962C8B-B14F-4D97-AF65-F5344CB8AC3E}">
        <p14:creationId xmlns:p14="http://schemas.microsoft.com/office/powerpoint/2010/main" val="400638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126C2135-8FE7-5FDE-66FB-D5CC212C84CF}"/>
              </a:ext>
            </a:extLst>
          </p:cNvPr>
          <p:cNvSpPr txBox="1">
            <a:spLocks/>
          </p:cNvSpPr>
          <p:nvPr/>
        </p:nvSpPr>
        <p:spPr>
          <a:xfrm>
            <a:off x="732153" y="765713"/>
            <a:ext cx="10972484" cy="712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B4598"/>
                </a:solidFill>
                <a:latin typeface="Century Gothic" panose="020B0502020202020204" pitchFamily="34" charset="0"/>
              </a:rPr>
              <a:t>Learning Objectives</a:t>
            </a:r>
          </a:p>
        </p:txBody>
      </p:sp>
      <p:grpSp>
        <p:nvGrpSpPr>
          <p:cNvPr id="3" name="Group 2">
            <a:extLst>
              <a:ext uri="{FF2B5EF4-FFF2-40B4-BE49-F238E27FC236}">
                <a16:creationId xmlns:a16="http://schemas.microsoft.com/office/drawing/2014/main" id="{31A8CF93-87A8-0DD5-DC5F-494F0682EAB8}"/>
              </a:ext>
            </a:extLst>
          </p:cNvPr>
          <p:cNvGrpSpPr/>
          <p:nvPr/>
        </p:nvGrpSpPr>
        <p:grpSpPr>
          <a:xfrm>
            <a:off x="3866449" y="3326036"/>
            <a:ext cx="1776552" cy="608400"/>
            <a:chOff x="2097741" y="4140200"/>
            <a:chExt cx="1776552" cy="608400"/>
          </a:xfrm>
        </p:grpSpPr>
        <p:cxnSp>
          <p:nvCxnSpPr>
            <p:cNvPr id="4" name="Straight Connector 3">
              <a:extLst>
                <a:ext uri="{FF2B5EF4-FFF2-40B4-BE49-F238E27FC236}">
                  <a16:creationId xmlns:a16="http://schemas.microsoft.com/office/drawing/2014/main" id="{0E9E2AE8-ADB5-6962-DFBB-A379F0EA4CD0}"/>
                </a:ext>
              </a:extLst>
            </p:cNvPr>
            <p:cNvCxnSpPr>
              <a:cxnSpLocks/>
            </p:cNvCxnSpPr>
            <p:nvPr/>
          </p:nvCxnSpPr>
          <p:spPr>
            <a:xfrm>
              <a:off x="2097741" y="4748600"/>
              <a:ext cx="177655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 name="Straight Connector 4">
              <a:extLst>
                <a:ext uri="{FF2B5EF4-FFF2-40B4-BE49-F238E27FC236}">
                  <a16:creationId xmlns:a16="http://schemas.microsoft.com/office/drawing/2014/main" id="{FDFC6A9C-9AF1-E068-1014-7AA1B77483FC}"/>
                </a:ext>
              </a:extLst>
            </p:cNvPr>
            <p:cNvCxnSpPr>
              <a:cxnSpLocks/>
            </p:cNvCxnSpPr>
            <p:nvPr/>
          </p:nvCxnSpPr>
          <p:spPr>
            <a:xfrm flipH="1" flipV="1">
              <a:off x="3011176" y="4140200"/>
              <a:ext cx="795" cy="608400"/>
            </a:xfrm>
            <a:prstGeom prst="line">
              <a:avLst/>
            </a:prstGeom>
            <a:ln/>
          </p:spPr>
          <p:style>
            <a:lnRef idx="3">
              <a:schemeClr val="accent5"/>
            </a:lnRef>
            <a:fillRef idx="0">
              <a:schemeClr val="accent5"/>
            </a:fillRef>
            <a:effectRef idx="2">
              <a:schemeClr val="accent5"/>
            </a:effectRef>
            <a:fontRef idx="minor">
              <a:schemeClr val="tx1"/>
            </a:fontRef>
          </p:style>
        </p:cxnSp>
      </p:grpSp>
      <p:grpSp>
        <p:nvGrpSpPr>
          <p:cNvPr id="6" name="Group 5">
            <a:extLst>
              <a:ext uri="{FF2B5EF4-FFF2-40B4-BE49-F238E27FC236}">
                <a16:creationId xmlns:a16="http://schemas.microsoft.com/office/drawing/2014/main" id="{295DB250-7272-C49B-A218-4EC787E55D52}"/>
              </a:ext>
            </a:extLst>
          </p:cNvPr>
          <p:cNvGrpSpPr/>
          <p:nvPr/>
        </p:nvGrpSpPr>
        <p:grpSpPr>
          <a:xfrm>
            <a:off x="1226386" y="3329967"/>
            <a:ext cx="1776552" cy="608400"/>
            <a:chOff x="2097741" y="4140200"/>
            <a:chExt cx="1776552" cy="608400"/>
          </a:xfrm>
        </p:grpSpPr>
        <p:cxnSp>
          <p:nvCxnSpPr>
            <p:cNvPr id="7" name="Straight Connector 6">
              <a:extLst>
                <a:ext uri="{FF2B5EF4-FFF2-40B4-BE49-F238E27FC236}">
                  <a16:creationId xmlns:a16="http://schemas.microsoft.com/office/drawing/2014/main" id="{D29E6AD1-3CA5-47CE-4A3C-CE396C435F9D}"/>
                </a:ext>
              </a:extLst>
            </p:cNvPr>
            <p:cNvCxnSpPr>
              <a:cxnSpLocks/>
            </p:cNvCxnSpPr>
            <p:nvPr/>
          </p:nvCxnSpPr>
          <p:spPr>
            <a:xfrm>
              <a:off x="2097741" y="4748600"/>
              <a:ext cx="177655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BD9DEC1F-D3BC-22C1-E955-42E3CCA6B38A}"/>
                </a:ext>
              </a:extLst>
            </p:cNvPr>
            <p:cNvCxnSpPr>
              <a:cxnSpLocks/>
            </p:cNvCxnSpPr>
            <p:nvPr/>
          </p:nvCxnSpPr>
          <p:spPr>
            <a:xfrm flipH="1" flipV="1">
              <a:off x="3011176" y="4140200"/>
              <a:ext cx="795" cy="608400"/>
            </a:xfrm>
            <a:prstGeom prst="line">
              <a:avLst/>
            </a:prstGeom>
            <a:ln/>
          </p:spPr>
          <p:style>
            <a:lnRef idx="3">
              <a:schemeClr val="accent5"/>
            </a:lnRef>
            <a:fillRef idx="0">
              <a:schemeClr val="accent5"/>
            </a:fillRef>
            <a:effectRef idx="2">
              <a:schemeClr val="accent5"/>
            </a:effectRef>
            <a:fontRef idx="minor">
              <a:schemeClr val="tx1"/>
            </a:fontRef>
          </p:style>
        </p:cxnSp>
      </p:grpSp>
      <p:grpSp>
        <p:nvGrpSpPr>
          <p:cNvPr id="10" name="Group 9">
            <a:extLst>
              <a:ext uri="{FF2B5EF4-FFF2-40B4-BE49-F238E27FC236}">
                <a16:creationId xmlns:a16="http://schemas.microsoft.com/office/drawing/2014/main" id="{6AE6B14B-C519-E3CC-DBEF-D7097C22B902}"/>
              </a:ext>
            </a:extLst>
          </p:cNvPr>
          <p:cNvGrpSpPr/>
          <p:nvPr/>
        </p:nvGrpSpPr>
        <p:grpSpPr>
          <a:xfrm>
            <a:off x="6417688" y="3315748"/>
            <a:ext cx="1776552" cy="608400"/>
            <a:chOff x="2097741" y="4140200"/>
            <a:chExt cx="1776552" cy="608400"/>
          </a:xfrm>
        </p:grpSpPr>
        <p:cxnSp>
          <p:nvCxnSpPr>
            <p:cNvPr id="11" name="Straight Connector 10">
              <a:extLst>
                <a:ext uri="{FF2B5EF4-FFF2-40B4-BE49-F238E27FC236}">
                  <a16:creationId xmlns:a16="http://schemas.microsoft.com/office/drawing/2014/main" id="{A109BADE-7945-9489-1E0E-8050128E3638}"/>
                </a:ext>
              </a:extLst>
            </p:cNvPr>
            <p:cNvCxnSpPr>
              <a:cxnSpLocks/>
            </p:cNvCxnSpPr>
            <p:nvPr/>
          </p:nvCxnSpPr>
          <p:spPr>
            <a:xfrm>
              <a:off x="2097741" y="4748600"/>
              <a:ext cx="177655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2" name="Straight Connector 11">
              <a:extLst>
                <a:ext uri="{FF2B5EF4-FFF2-40B4-BE49-F238E27FC236}">
                  <a16:creationId xmlns:a16="http://schemas.microsoft.com/office/drawing/2014/main" id="{8C26FA25-4BF5-8A47-3644-8C6DD657B993}"/>
                </a:ext>
              </a:extLst>
            </p:cNvPr>
            <p:cNvCxnSpPr>
              <a:cxnSpLocks/>
            </p:cNvCxnSpPr>
            <p:nvPr/>
          </p:nvCxnSpPr>
          <p:spPr>
            <a:xfrm flipH="1" flipV="1">
              <a:off x="3011176" y="4140200"/>
              <a:ext cx="795" cy="608400"/>
            </a:xfrm>
            <a:prstGeom prst="line">
              <a:avLst/>
            </a:prstGeom>
            <a:ln/>
          </p:spPr>
          <p:style>
            <a:lnRef idx="3">
              <a:schemeClr val="accent5"/>
            </a:lnRef>
            <a:fillRef idx="0">
              <a:schemeClr val="accent5"/>
            </a:fillRef>
            <a:effectRef idx="2">
              <a:schemeClr val="accent5"/>
            </a:effectRef>
            <a:fontRef idx="minor">
              <a:schemeClr val="tx1"/>
            </a:fontRef>
          </p:style>
        </p:cxnSp>
      </p:grpSp>
      <p:grpSp>
        <p:nvGrpSpPr>
          <p:cNvPr id="13" name="Group 12">
            <a:extLst>
              <a:ext uri="{FF2B5EF4-FFF2-40B4-BE49-F238E27FC236}">
                <a16:creationId xmlns:a16="http://schemas.microsoft.com/office/drawing/2014/main" id="{7637A1D5-813C-9A45-266A-A175B8BE15EE}"/>
              </a:ext>
            </a:extLst>
          </p:cNvPr>
          <p:cNvGrpSpPr/>
          <p:nvPr/>
        </p:nvGrpSpPr>
        <p:grpSpPr>
          <a:xfrm>
            <a:off x="8910101" y="3315748"/>
            <a:ext cx="1776552" cy="608400"/>
            <a:chOff x="2097741" y="4140200"/>
            <a:chExt cx="1776552" cy="608400"/>
          </a:xfrm>
        </p:grpSpPr>
        <p:cxnSp>
          <p:nvCxnSpPr>
            <p:cNvPr id="14" name="Straight Connector 13">
              <a:extLst>
                <a:ext uri="{FF2B5EF4-FFF2-40B4-BE49-F238E27FC236}">
                  <a16:creationId xmlns:a16="http://schemas.microsoft.com/office/drawing/2014/main" id="{CCE3EA2E-E723-CDCD-564D-B41278BA7169}"/>
                </a:ext>
              </a:extLst>
            </p:cNvPr>
            <p:cNvCxnSpPr>
              <a:cxnSpLocks/>
            </p:cNvCxnSpPr>
            <p:nvPr/>
          </p:nvCxnSpPr>
          <p:spPr>
            <a:xfrm>
              <a:off x="2097741" y="4748600"/>
              <a:ext cx="177655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91AC1F2E-C2CC-F399-C5F9-203E1A3FBC4C}"/>
                </a:ext>
              </a:extLst>
            </p:cNvPr>
            <p:cNvCxnSpPr>
              <a:cxnSpLocks/>
            </p:cNvCxnSpPr>
            <p:nvPr/>
          </p:nvCxnSpPr>
          <p:spPr>
            <a:xfrm flipH="1" flipV="1">
              <a:off x="3011176" y="4140200"/>
              <a:ext cx="795" cy="608400"/>
            </a:xfrm>
            <a:prstGeom prst="line">
              <a:avLst/>
            </a:prstGeom>
            <a:ln/>
          </p:spPr>
          <p:style>
            <a:lnRef idx="3">
              <a:schemeClr val="accent5"/>
            </a:lnRef>
            <a:fillRef idx="0">
              <a:schemeClr val="accent5"/>
            </a:fillRef>
            <a:effectRef idx="2">
              <a:schemeClr val="accent5"/>
            </a:effectRef>
            <a:fontRef idx="minor">
              <a:schemeClr val="tx1"/>
            </a:fontRef>
          </p:style>
        </p:cxnSp>
      </p:grpSp>
      <p:sp>
        <p:nvSpPr>
          <p:cNvPr id="16" name="Rectangle 15">
            <a:extLst>
              <a:ext uri="{FF2B5EF4-FFF2-40B4-BE49-F238E27FC236}">
                <a16:creationId xmlns:a16="http://schemas.microsoft.com/office/drawing/2014/main" id="{D53501C9-C9F5-AF1C-F0F9-EFD8C1B1555B}"/>
              </a:ext>
            </a:extLst>
          </p:cNvPr>
          <p:cNvSpPr/>
          <p:nvPr/>
        </p:nvSpPr>
        <p:spPr>
          <a:xfrm>
            <a:off x="6294295" y="4211288"/>
            <a:ext cx="2023337" cy="79859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Discover the top 10 tactics for managing resistance</a:t>
            </a:r>
          </a:p>
        </p:txBody>
      </p:sp>
      <p:grpSp>
        <p:nvGrpSpPr>
          <p:cNvPr id="17" name="Group 16">
            <a:extLst>
              <a:ext uri="{FF2B5EF4-FFF2-40B4-BE49-F238E27FC236}">
                <a16:creationId xmlns:a16="http://schemas.microsoft.com/office/drawing/2014/main" id="{B7867D44-BFD8-A395-B0C8-ACC107F5A6D1}"/>
              </a:ext>
            </a:extLst>
          </p:cNvPr>
          <p:cNvGrpSpPr/>
          <p:nvPr/>
        </p:nvGrpSpPr>
        <p:grpSpPr>
          <a:xfrm>
            <a:off x="1368583" y="1661360"/>
            <a:ext cx="9292181" cy="1664675"/>
            <a:chOff x="925776" y="1409686"/>
            <a:chExt cx="9292181" cy="1664675"/>
          </a:xfrm>
        </p:grpSpPr>
        <p:sp>
          <p:nvSpPr>
            <p:cNvPr id="18" name="Oval 17">
              <a:extLst>
                <a:ext uri="{FF2B5EF4-FFF2-40B4-BE49-F238E27FC236}">
                  <a16:creationId xmlns:a16="http://schemas.microsoft.com/office/drawing/2014/main" id="{F77E5ADC-9EDC-8A23-1237-AE7AB8890498}"/>
                </a:ext>
              </a:extLst>
            </p:cNvPr>
            <p:cNvSpPr/>
            <p:nvPr/>
          </p:nvSpPr>
          <p:spPr>
            <a:xfrm>
              <a:off x="925776" y="1409687"/>
              <a:ext cx="1661758" cy="1661758"/>
            </a:xfrm>
            <a:prstGeom prst="ellipse">
              <a:avLst/>
            </a:prstGeom>
            <a:solidFill>
              <a:srgbClr val="FECD67"/>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ctr"/>
              <a:endParaRPr lang="en-US" sz="2400" dirty="0">
                <a:solidFill>
                  <a:schemeClr val="bg1"/>
                </a:solidFill>
                <a:latin typeface="Century Gothic" panose="020B0502020202020204" pitchFamily="34" charset="0"/>
                <a:cs typeface="Poppins" panose="02000000000000000000" pitchFamily="2" charset="0"/>
              </a:endParaRPr>
            </a:p>
          </p:txBody>
        </p:sp>
        <p:sp>
          <p:nvSpPr>
            <p:cNvPr id="19" name="Oval 18">
              <a:extLst>
                <a:ext uri="{FF2B5EF4-FFF2-40B4-BE49-F238E27FC236}">
                  <a16:creationId xmlns:a16="http://schemas.microsoft.com/office/drawing/2014/main" id="{4776A48F-AE6A-B328-0D17-54E28FAC36FD}"/>
                </a:ext>
              </a:extLst>
            </p:cNvPr>
            <p:cNvSpPr/>
            <p:nvPr/>
          </p:nvSpPr>
          <p:spPr>
            <a:xfrm>
              <a:off x="6063786" y="1409686"/>
              <a:ext cx="1661758" cy="1661758"/>
            </a:xfrm>
            <a:prstGeom prst="ellipse">
              <a:avLst/>
            </a:prstGeom>
            <a:solidFill>
              <a:schemeClr val="accent4">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cs typeface="Poppins" panose="02000000000000000000" pitchFamily="2" charset="0"/>
              </a:endParaRPr>
            </a:p>
          </p:txBody>
        </p:sp>
        <p:sp>
          <p:nvSpPr>
            <p:cNvPr id="20" name="Oval 19">
              <a:extLst>
                <a:ext uri="{FF2B5EF4-FFF2-40B4-BE49-F238E27FC236}">
                  <a16:creationId xmlns:a16="http://schemas.microsoft.com/office/drawing/2014/main" id="{8D812967-65EC-85B6-5D51-CB3AC89CC5C0}"/>
                </a:ext>
              </a:extLst>
            </p:cNvPr>
            <p:cNvSpPr/>
            <p:nvPr/>
          </p:nvSpPr>
          <p:spPr>
            <a:xfrm>
              <a:off x="3494781" y="1409687"/>
              <a:ext cx="1661758" cy="1661758"/>
            </a:xfrm>
            <a:prstGeom prst="ellipse">
              <a:avLst/>
            </a:prstGeom>
            <a:solidFill>
              <a:srgbClr val="ED3F7B"/>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ctr"/>
              <a:endParaRPr lang="en-US" sz="2400" dirty="0">
                <a:solidFill>
                  <a:schemeClr val="bg1"/>
                </a:solidFill>
                <a:latin typeface="Century Gothic" panose="020B0502020202020204" pitchFamily="34" charset="0"/>
                <a:cs typeface="Poppins" panose="02000000000000000000" pitchFamily="2" charset="0"/>
              </a:endParaRPr>
            </a:p>
          </p:txBody>
        </p:sp>
        <p:sp>
          <p:nvSpPr>
            <p:cNvPr id="21" name="Oval 20">
              <a:extLst>
                <a:ext uri="{FF2B5EF4-FFF2-40B4-BE49-F238E27FC236}">
                  <a16:creationId xmlns:a16="http://schemas.microsoft.com/office/drawing/2014/main" id="{B595FB62-FC15-94A2-FBAE-E6F04B8AD4AE}"/>
                </a:ext>
              </a:extLst>
            </p:cNvPr>
            <p:cNvSpPr/>
            <p:nvPr/>
          </p:nvSpPr>
          <p:spPr>
            <a:xfrm>
              <a:off x="8556199" y="1412603"/>
              <a:ext cx="1661758" cy="1661758"/>
            </a:xfrm>
            <a:prstGeom prst="ellipse">
              <a:avLst/>
            </a:prstGeom>
            <a:solidFill>
              <a:srgbClr val="28419B"/>
            </a:solidFill>
            <a:ln w="9525">
              <a:solidFill>
                <a:srgbClr val="605D5C"/>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cs typeface="Poppins" panose="02000000000000000000" pitchFamily="2" charset="0"/>
              </a:endParaRPr>
            </a:p>
          </p:txBody>
        </p:sp>
      </p:grpSp>
      <p:sp>
        <p:nvSpPr>
          <p:cNvPr id="22" name="Rectangle 21">
            <a:extLst>
              <a:ext uri="{FF2B5EF4-FFF2-40B4-BE49-F238E27FC236}">
                <a16:creationId xmlns:a16="http://schemas.microsoft.com/office/drawing/2014/main" id="{0433F8FC-0C97-BCFC-F49F-2E7952972FF8}"/>
              </a:ext>
            </a:extLst>
          </p:cNvPr>
          <p:cNvSpPr/>
          <p:nvPr/>
        </p:nvSpPr>
        <p:spPr>
          <a:xfrm>
            <a:off x="8659643" y="4230890"/>
            <a:ext cx="2327785" cy="79859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Understand how to integrate resistance management throughout the project lifecycle</a:t>
            </a:r>
          </a:p>
        </p:txBody>
      </p:sp>
      <p:pic>
        <p:nvPicPr>
          <p:cNvPr id="23" name="Picture 22" descr="A black background with a black square&#10;&#10;Description automatically generated with medium confidence">
            <a:extLst>
              <a:ext uri="{FF2B5EF4-FFF2-40B4-BE49-F238E27FC236}">
                <a16:creationId xmlns:a16="http://schemas.microsoft.com/office/drawing/2014/main" id="{72EC1F21-83E4-7601-33F6-4624499240C9}"/>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16038" y="1923914"/>
            <a:ext cx="1166848" cy="1166848"/>
          </a:xfrm>
          <a:prstGeom prst="rect">
            <a:avLst/>
          </a:prstGeom>
        </p:spPr>
      </p:pic>
      <p:sp>
        <p:nvSpPr>
          <p:cNvPr id="24" name="Rectangle 23">
            <a:extLst>
              <a:ext uri="{FF2B5EF4-FFF2-40B4-BE49-F238E27FC236}">
                <a16:creationId xmlns:a16="http://schemas.microsoft.com/office/drawing/2014/main" id="{AD4787BB-8A15-FB2E-BBA7-61F6533F88A3}"/>
              </a:ext>
            </a:extLst>
          </p:cNvPr>
          <p:cNvSpPr/>
          <p:nvPr/>
        </p:nvSpPr>
        <p:spPr>
          <a:xfrm>
            <a:off x="1102992" y="4230890"/>
            <a:ext cx="2023337" cy="79859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Define Resistance and determine common causes</a:t>
            </a:r>
          </a:p>
        </p:txBody>
      </p:sp>
      <p:sp>
        <p:nvSpPr>
          <p:cNvPr id="25" name="Rectangle 24">
            <a:extLst>
              <a:ext uri="{FF2B5EF4-FFF2-40B4-BE49-F238E27FC236}">
                <a16:creationId xmlns:a16="http://schemas.microsoft.com/office/drawing/2014/main" id="{9C952393-9E84-232B-B12C-79FC7652EAEB}"/>
              </a:ext>
            </a:extLst>
          </p:cNvPr>
          <p:cNvSpPr/>
          <p:nvPr/>
        </p:nvSpPr>
        <p:spPr>
          <a:xfrm>
            <a:off x="3573066" y="4235667"/>
            <a:ext cx="2327785" cy="79859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Learn what</a:t>
            </a:r>
          </a:p>
          <a:p>
            <a:pPr algn="ctr" fontAlgn="base">
              <a:spcAft>
                <a:spcPct val="0"/>
              </a:spcAft>
              <a:buClr>
                <a:srgbClr val="001F5B"/>
              </a:buClr>
              <a:buSzPct val="100000"/>
            </a:pPr>
            <a:r>
              <a:rPr lang="en-US" sz="1400" dirty="0">
                <a:solidFill>
                  <a:srgbClr val="30397C"/>
                </a:solidFill>
                <a:latin typeface="Century Gothic" panose="020B0502020202020204" pitchFamily="34" charset="0"/>
                <a:cs typeface="Poppins" panose="02000000000000000000" pitchFamily="2" charset="0"/>
              </a:rPr>
              <a:t>10 aspects of change impact a person the most</a:t>
            </a:r>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858E2075-568D-08E2-6E1B-4F995577BB6F}"/>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794085" y="1917700"/>
            <a:ext cx="1074076" cy="1074076"/>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F01EE6CA-DCDE-1B45-0BE2-B7F76B59850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63323" y="1849595"/>
            <a:ext cx="1210286" cy="1210286"/>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6D1AFD7C-7EFB-FEC6-5C68-931BF1CB4EAB}"/>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9238123" y="1906827"/>
            <a:ext cx="1170824" cy="1170824"/>
          </a:xfrm>
          <a:prstGeom prst="rect">
            <a:avLst/>
          </a:prstGeom>
        </p:spPr>
      </p:pic>
    </p:spTree>
    <p:extLst>
      <p:ext uri="{BB962C8B-B14F-4D97-AF65-F5344CB8AC3E}">
        <p14:creationId xmlns:p14="http://schemas.microsoft.com/office/powerpoint/2010/main" val="1034555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26C126-8FD5-8DC9-3D8C-3B1A74B6B985}"/>
              </a:ext>
            </a:extLst>
          </p:cNvPr>
          <p:cNvPicPr>
            <a:picLocks noChangeAspect="1"/>
          </p:cNvPicPr>
          <p:nvPr/>
        </p:nvPicPr>
        <p:blipFill>
          <a:blip r:embed="rId3">
            <a:duotone>
              <a:schemeClr val="bg2">
                <a:shade val="45000"/>
                <a:satMod val="135000"/>
              </a:schemeClr>
              <a:prstClr val="white"/>
            </a:duotone>
          </a:blip>
          <a:stretch>
            <a:fillRect/>
          </a:stretch>
        </p:blipFill>
        <p:spPr>
          <a:xfrm>
            <a:off x="286327" y="277092"/>
            <a:ext cx="11628582" cy="6580908"/>
          </a:xfrm>
          <a:prstGeom prst="rect">
            <a:avLst/>
          </a:prstGeom>
        </p:spPr>
      </p:pic>
      <p:sp>
        <p:nvSpPr>
          <p:cNvPr id="2" name="Title 6">
            <a:extLst>
              <a:ext uri="{FF2B5EF4-FFF2-40B4-BE49-F238E27FC236}">
                <a16:creationId xmlns:a16="http://schemas.microsoft.com/office/drawing/2014/main" id="{126C2135-8FE7-5FDE-66FB-D5CC212C84CF}"/>
              </a:ext>
            </a:extLst>
          </p:cNvPr>
          <p:cNvSpPr txBox="1">
            <a:spLocks/>
          </p:cNvSpPr>
          <p:nvPr/>
        </p:nvSpPr>
        <p:spPr>
          <a:xfrm>
            <a:off x="732153" y="765713"/>
            <a:ext cx="10972484" cy="712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B4598"/>
                </a:solidFill>
                <a:latin typeface="Century Gothic" panose="020B0502020202020204" pitchFamily="34" charset="0"/>
              </a:rPr>
              <a:t>Define Resistance</a:t>
            </a:r>
          </a:p>
        </p:txBody>
      </p:sp>
      <p:sp>
        <p:nvSpPr>
          <p:cNvPr id="29" name="TextBox 28">
            <a:extLst>
              <a:ext uri="{FF2B5EF4-FFF2-40B4-BE49-F238E27FC236}">
                <a16:creationId xmlns:a16="http://schemas.microsoft.com/office/drawing/2014/main" id="{085CB781-FE75-4892-EA7B-3661ECC10D1E}"/>
              </a:ext>
            </a:extLst>
          </p:cNvPr>
          <p:cNvSpPr txBox="1"/>
          <p:nvPr/>
        </p:nvSpPr>
        <p:spPr>
          <a:xfrm>
            <a:off x="2761690" y="4692155"/>
            <a:ext cx="8843388" cy="707886"/>
          </a:xfrm>
          <a:prstGeom prst="rect">
            <a:avLst/>
          </a:prstGeom>
          <a:noFill/>
        </p:spPr>
        <p:txBody>
          <a:bodyPr wrap="square" rtlCol="0">
            <a:spAutoFit/>
          </a:bodyPr>
          <a:lstStyle/>
          <a:p>
            <a:pPr algn="r"/>
            <a:r>
              <a:rPr lang="en-US" sz="4000" b="1" dirty="0">
                <a:solidFill>
                  <a:srgbClr val="3B4598"/>
                </a:solidFill>
                <a:latin typeface="Century Gothic" panose="020B0502020202020204" pitchFamily="34" charset="0"/>
              </a:rPr>
              <a:t>and determine common causes</a:t>
            </a:r>
          </a:p>
        </p:txBody>
      </p:sp>
    </p:spTree>
    <p:extLst>
      <p:ext uri="{BB962C8B-B14F-4D97-AF65-F5344CB8AC3E}">
        <p14:creationId xmlns:p14="http://schemas.microsoft.com/office/powerpoint/2010/main" val="1464000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2F5A69-8354-3D49-6407-B8086843F173}"/>
              </a:ext>
            </a:extLst>
          </p:cNvPr>
          <p:cNvSpPr txBox="1">
            <a:spLocks/>
          </p:cNvSpPr>
          <p:nvPr/>
        </p:nvSpPr>
        <p:spPr>
          <a:xfrm>
            <a:off x="676975" y="609419"/>
            <a:ext cx="10838049" cy="1162223"/>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rgbClr val="625E5D"/>
                </a:solidFill>
                <a:latin typeface="+mj-lt"/>
                <a:ea typeface="+mj-ea"/>
                <a:cs typeface="+mj-cs"/>
              </a:defRPr>
            </a:lvl1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8000" b="0" i="0" u="none" strike="noStrike" cap="none" normalizeH="0" baseline="0" dirty="0" err="1">
                <a:ln>
                  <a:noFill/>
                </a:ln>
                <a:solidFill>
                  <a:srgbClr val="3B4598"/>
                </a:solidFill>
                <a:effectLst/>
                <a:latin typeface="Century Gothic" panose="020B0502020202020204" pitchFamily="34" charset="0"/>
              </a:rPr>
              <a:t>re·sist·ance</a:t>
            </a:r>
            <a:endParaRPr kumimoji="0" lang="en-US" altLang="en-US" sz="800" b="0" i="0" u="none" strike="noStrike" cap="none" normalizeH="0" baseline="0" dirty="0">
              <a:ln>
                <a:noFill/>
              </a:ln>
              <a:solidFill>
                <a:srgbClr val="3B4598"/>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3B4598"/>
                </a:solidFill>
                <a:effectLst/>
                <a:latin typeface="Century Gothic" panose="020B0502020202020204" pitchFamily="34" charset="0"/>
              </a:rPr>
              <a:t>/</a:t>
            </a:r>
            <a:r>
              <a:rPr kumimoji="0" lang="en-US" altLang="en-US" sz="3600" b="0" i="0" u="none" strike="noStrike" cap="none" normalizeH="0" baseline="0" dirty="0" err="1">
                <a:ln>
                  <a:noFill/>
                </a:ln>
                <a:solidFill>
                  <a:srgbClr val="3B4598"/>
                </a:solidFill>
                <a:effectLst/>
                <a:latin typeface="Century Gothic" panose="020B0502020202020204" pitchFamily="34" charset="0"/>
              </a:rPr>
              <a:t>rəˈzist</a:t>
            </a:r>
            <a:r>
              <a:rPr kumimoji="0" lang="en-US" altLang="en-US" sz="3600" b="0" i="0" u="none" strike="noStrike" cap="none" normalizeH="0" baseline="0" dirty="0">
                <a:ln>
                  <a:noFill/>
                </a:ln>
                <a:solidFill>
                  <a:srgbClr val="3B4598"/>
                </a:solidFill>
                <a:effectLst/>
                <a:latin typeface="Century Gothic" panose="020B0502020202020204" pitchFamily="34" charset="0"/>
              </a:rPr>
              <a:t>(ə)ns/</a:t>
            </a:r>
            <a:endParaRPr kumimoji="0" lang="en-US" altLang="en-US" sz="800" b="0" i="0" u="none" strike="noStrike" cap="none" normalizeH="0" baseline="0" dirty="0">
              <a:ln>
                <a:noFill/>
              </a:ln>
              <a:solidFill>
                <a:srgbClr val="3B4598"/>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1" u="none" strike="noStrike" cap="none" normalizeH="0" baseline="0" dirty="0">
                <a:ln>
                  <a:noFill/>
                </a:ln>
                <a:solidFill>
                  <a:srgbClr val="3B4598"/>
                </a:solidFill>
                <a:effectLst/>
                <a:latin typeface="Century Gothic" panose="020B0502020202020204" pitchFamily="34" charset="0"/>
              </a:rPr>
              <a:t>noun</a:t>
            </a:r>
            <a:endParaRPr kumimoji="0" lang="en-US" altLang="en-US" sz="800" b="0" i="0" u="none" strike="noStrike" cap="none" normalizeH="0" baseline="0" dirty="0">
              <a:ln>
                <a:noFill/>
              </a:ln>
              <a:solidFill>
                <a:srgbClr val="3B4598"/>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3600" b="0" i="0" u="none" strike="noStrike" cap="none" normalizeH="0" baseline="0" dirty="0">
              <a:ln>
                <a:noFill/>
              </a:ln>
              <a:solidFill>
                <a:srgbClr val="3B4598"/>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3B4598"/>
                </a:solidFill>
                <a:effectLst/>
                <a:latin typeface="Century Gothic" panose="020B0502020202020204" pitchFamily="34" charset="0"/>
              </a:rPr>
              <a:t>the </a:t>
            </a:r>
            <a:r>
              <a:rPr kumimoji="0" lang="en-US" altLang="en-US" sz="3600" b="0" i="0" u="none" strike="noStrike" cap="none" normalizeH="0" baseline="0" dirty="0">
                <a:ln>
                  <a:noFill/>
                </a:ln>
                <a:solidFill>
                  <a:srgbClr val="3B4598"/>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refusal</a:t>
            </a:r>
            <a:r>
              <a:rPr kumimoji="0" lang="en-US" altLang="en-US" sz="3600" b="0" i="0" u="none" strike="noStrike" cap="none" normalizeH="0" baseline="0" dirty="0">
                <a:ln>
                  <a:noFill/>
                </a:ln>
                <a:solidFill>
                  <a:srgbClr val="3B4598"/>
                </a:solidFill>
                <a:effectLst/>
                <a:latin typeface="Century Gothic" panose="020B0502020202020204" pitchFamily="34" charset="0"/>
              </a:rPr>
              <a:t> to accept or comply with something; the attempt to prevent something by action or argument.</a:t>
            </a:r>
            <a:endParaRPr kumimoji="0" lang="en-US" altLang="en-US" sz="800" b="0" i="0" u="none" strike="noStrike" cap="none" normalizeH="0" baseline="0" dirty="0">
              <a:ln>
                <a:noFill/>
              </a:ln>
              <a:solidFill>
                <a:srgbClr val="3B4598"/>
              </a:solidFill>
              <a:effectLst/>
              <a:latin typeface="Century Gothic" panose="020B0502020202020204" pitchFamily="34" charset="0"/>
            </a:endParaRPr>
          </a:p>
        </p:txBody>
      </p:sp>
    </p:spTree>
    <p:extLst>
      <p:ext uri="{BB962C8B-B14F-4D97-AF65-F5344CB8AC3E}">
        <p14:creationId xmlns:p14="http://schemas.microsoft.com/office/powerpoint/2010/main" val="509110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507A9-B2BC-F458-DA92-C5AF0F478782}"/>
              </a:ext>
            </a:extLst>
          </p:cNvPr>
          <p:cNvSpPr>
            <a:spLocks noGrp="1"/>
          </p:cNvSpPr>
          <p:nvPr>
            <p:ph type="title"/>
          </p:nvPr>
        </p:nvSpPr>
        <p:spPr/>
        <p:txBody>
          <a:bodyPr/>
          <a:lstStyle/>
          <a:p>
            <a:r>
              <a:rPr lang="en-US" dirty="0">
                <a:solidFill>
                  <a:srgbClr val="3B4598"/>
                </a:solidFill>
                <a:latin typeface="Century Gothic" panose="020B0502020202020204" pitchFamily="34" charset="0"/>
                <a:ea typeface="Open Sans ExtraBold"/>
                <a:cs typeface="Open Sans ExtraBold"/>
              </a:rPr>
              <a:t>What does resistance look like?</a:t>
            </a:r>
            <a:endParaRPr lang="en-US" dirty="0">
              <a:solidFill>
                <a:srgbClr val="3B4598"/>
              </a:solidFill>
              <a:latin typeface="Century Gothic" panose="020B0502020202020204" pitchFamily="34" charset="0"/>
            </a:endParaRPr>
          </a:p>
        </p:txBody>
      </p:sp>
      <p:sp>
        <p:nvSpPr>
          <p:cNvPr id="6" name="TextBox 5">
            <a:extLst>
              <a:ext uri="{FF2B5EF4-FFF2-40B4-BE49-F238E27FC236}">
                <a16:creationId xmlns:a16="http://schemas.microsoft.com/office/drawing/2014/main" id="{E72D34E2-DAC5-FE43-A3F6-276EBF5DF157}"/>
              </a:ext>
            </a:extLst>
          </p:cNvPr>
          <p:cNvSpPr txBox="1"/>
          <p:nvPr/>
        </p:nvSpPr>
        <p:spPr>
          <a:xfrm>
            <a:off x="827460" y="1790090"/>
            <a:ext cx="10515600" cy="3277820"/>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b="1" dirty="0">
                <a:solidFill>
                  <a:srgbClr val="3B4598"/>
                </a:solidFill>
                <a:latin typeface="Century Gothic" panose="020B0502020202020204" pitchFamily="34" charset="0"/>
              </a:rPr>
              <a:t>Emotion</a:t>
            </a:r>
            <a:r>
              <a:rPr lang="en-US" sz="2400" dirty="0">
                <a:solidFill>
                  <a:srgbClr val="3B4598"/>
                </a:solidFill>
                <a:latin typeface="Century Gothic" panose="020B0502020202020204" pitchFamily="34" charset="0"/>
              </a:rPr>
              <a:t> – Fear, loss, sadness, anger, anxiety, frustration, depression, focus on self</a:t>
            </a:r>
          </a:p>
          <a:p>
            <a:pPr marL="342900" indent="-342900">
              <a:spcAft>
                <a:spcPts val="600"/>
              </a:spcAft>
              <a:buFont typeface="Arial" panose="020B0604020202020204" pitchFamily="34" charset="0"/>
              <a:buChar char="•"/>
            </a:pPr>
            <a:r>
              <a:rPr lang="en-US" sz="2400" b="1" dirty="0">
                <a:solidFill>
                  <a:srgbClr val="3B4598"/>
                </a:solidFill>
                <a:latin typeface="Century Gothic" panose="020B0502020202020204" pitchFamily="34" charset="0"/>
              </a:rPr>
              <a:t>Disengagement</a:t>
            </a:r>
            <a:r>
              <a:rPr lang="en-US" sz="2400" dirty="0">
                <a:solidFill>
                  <a:srgbClr val="3B4598"/>
                </a:solidFill>
                <a:latin typeface="Century Gothic" panose="020B0502020202020204" pitchFamily="34" charset="0"/>
              </a:rPr>
              <a:t> – Silence, ignoring communications, indifference, apathy, low morale</a:t>
            </a:r>
          </a:p>
          <a:p>
            <a:pPr marL="342900" indent="-342900">
              <a:spcAft>
                <a:spcPts val="600"/>
              </a:spcAft>
              <a:buFont typeface="Arial" panose="020B0604020202020204" pitchFamily="34" charset="0"/>
              <a:buChar char="•"/>
            </a:pPr>
            <a:r>
              <a:rPr lang="en-US" sz="2400" b="1" dirty="0">
                <a:solidFill>
                  <a:srgbClr val="3B4598"/>
                </a:solidFill>
                <a:latin typeface="Century Gothic" panose="020B0502020202020204" pitchFamily="34" charset="0"/>
              </a:rPr>
              <a:t>Work impact </a:t>
            </a:r>
            <a:r>
              <a:rPr lang="en-US" sz="2400" dirty="0">
                <a:solidFill>
                  <a:srgbClr val="3B4598"/>
                </a:solidFill>
                <a:latin typeface="Century Gothic" panose="020B0502020202020204" pitchFamily="34" charset="0"/>
              </a:rPr>
              <a:t>– Reduced productivity/efficiency, non-compliance, absenteeism, mistakes</a:t>
            </a:r>
          </a:p>
          <a:p>
            <a:pPr marL="342900" indent="-342900">
              <a:spcAft>
                <a:spcPts val="600"/>
              </a:spcAft>
              <a:buFont typeface="Arial" panose="020B0604020202020204" pitchFamily="34" charset="0"/>
              <a:buChar char="•"/>
            </a:pPr>
            <a:r>
              <a:rPr lang="en-US" sz="2400" b="1" dirty="0">
                <a:solidFill>
                  <a:srgbClr val="3B4598"/>
                </a:solidFill>
                <a:latin typeface="Century Gothic" panose="020B0502020202020204" pitchFamily="34" charset="0"/>
              </a:rPr>
              <a:t>Acting out </a:t>
            </a:r>
            <a:r>
              <a:rPr lang="en-US" sz="2400" dirty="0">
                <a:solidFill>
                  <a:srgbClr val="3B4598"/>
                </a:solidFill>
                <a:latin typeface="Century Gothic" panose="020B0502020202020204" pitchFamily="34" charset="0"/>
              </a:rPr>
              <a:t>– Conflict, arguments, sabotage; overbearing, aggressive or passive-aggressive behavior</a:t>
            </a:r>
          </a:p>
        </p:txBody>
      </p:sp>
    </p:spTree>
    <p:extLst>
      <p:ext uri="{BB962C8B-B14F-4D97-AF65-F5344CB8AC3E}">
        <p14:creationId xmlns:p14="http://schemas.microsoft.com/office/powerpoint/2010/main" val="3605536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507A9-B2BC-F458-DA92-C5AF0F478782}"/>
              </a:ext>
            </a:extLst>
          </p:cNvPr>
          <p:cNvSpPr>
            <a:spLocks noGrp="1"/>
          </p:cNvSpPr>
          <p:nvPr>
            <p:ph type="title"/>
          </p:nvPr>
        </p:nvSpPr>
        <p:spPr/>
        <p:txBody>
          <a:bodyPr/>
          <a:lstStyle/>
          <a:p>
            <a:r>
              <a:rPr lang="en-US" dirty="0">
                <a:solidFill>
                  <a:srgbClr val="3B4598"/>
                </a:solidFill>
                <a:latin typeface="Century Gothic" panose="020B0502020202020204" pitchFamily="34" charset="0"/>
                <a:ea typeface="Open Sans ExtraBold"/>
                <a:cs typeface="Open Sans ExtraBold"/>
              </a:rPr>
              <a:t>What does resistance look like?</a:t>
            </a:r>
            <a:endParaRPr lang="en-US" dirty="0">
              <a:solidFill>
                <a:srgbClr val="3B4598"/>
              </a:solidFill>
              <a:latin typeface="Century Gothic" panose="020B0502020202020204" pitchFamily="34" charset="0"/>
            </a:endParaRPr>
          </a:p>
        </p:txBody>
      </p:sp>
      <p:sp>
        <p:nvSpPr>
          <p:cNvPr id="2" name="TextBox 1">
            <a:extLst>
              <a:ext uri="{FF2B5EF4-FFF2-40B4-BE49-F238E27FC236}">
                <a16:creationId xmlns:a16="http://schemas.microsoft.com/office/drawing/2014/main" id="{42FD9D2D-4AA5-5C45-1522-F0DB95FB85EA}"/>
              </a:ext>
            </a:extLst>
          </p:cNvPr>
          <p:cNvSpPr txBox="1"/>
          <p:nvPr/>
        </p:nvSpPr>
        <p:spPr>
          <a:xfrm>
            <a:off x="838200" y="1790090"/>
            <a:ext cx="10515600" cy="3277820"/>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b="1" dirty="0">
                <a:solidFill>
                  <a:srgbClr val="3B4598"/>
                </a:solidFill>
                <a:latin typeface="Century Gothic" panose="020B0502020202020204" pitchFamily="34" charset="0"/>
              </a:rPr>
              <a:t>Negativity </a:t>
            </a:r>
            <a:r>
              <a:rPr lang="en-US" sz="2400" dirty="0">
                <a:solidFill>
                  <a:srgbClr val="3B4598"/>
                </a:solidFill>
                <a:latin typeface="Century Gothic" panose="020B0502020202020204" pitchFamily="34" charset="0"/>
              </a:rPr>
              <a:t>– Rumors/gossip, miscommunication, complaining, focus on problems, celebrating failure</a:t>
            </a:r>
          </a:p>
          <a:p>
            <a:pPr marL="342900" indent="-342900">
              <a:spcAft>
                <a:spcPts val="600"/>
              </a:spcAft>
              <a:buFont typeface="Arial" panose="020B0604020202020204" pitchFamily="34" charset="0"/>
              <a:buChar char="•"/>
            </a:pPr>
            <a:r>
              <a:rPr lang="en-US" sz="2400" b="1" dirty="0">
                <a:solidFill>
                  <a:srgbClr val="3B4598"/>
                </a:solidFill>
                <a:latin typeface="Century Gothic" panose="020B0502020202020204" pitchFamily="34" charset="0"/>
              </a:rPr>
              <a:t>Avoidance</a:t>
            </a:r>
            <a:r>
              <a:rPr lang="en-US" sz="2400" dirty="0">
                <a:solidFill>
                  <a:srgbClr val="3B4598"/>
                </a:solidFill>
                <a:latin typeface="Century Gothic" panose="020B0502020202020204" pitchFamily="34" charset="0"/>
              </a:rPr>
              <a:t> – Ignoring the change, reverting to old behaviors, workarounds, abdicating responsibilities</a:t>
            </a:r>
          </a:p>
          <a:p>
            <a:pPr marL="342900" indent="-342900">
              <a:spcAft>
                <a:spcPts val="600"/>
              </a:spcAft>
              <a:buFont typeface="Arial" panose="020B0604020202020204" pitchFamily="34" charset="0"/>
              <a:buChar char="•"/>
            </a:pPr>
            <a:r>
              <a:rPr lang="en-US" sz="2400" b="1" dirty="0">
                <a:solidFill>
                  <a:srgbClr val="3B4598"/>
                </a:solidFill>
                <a:latin typeface="Century Gothic" panose="020B0502020202020204" pitchFamily="34" charset="0"/>
              </a:rPr>
              <a:t>Building barriers </a:t>
            </a:r>
            <a:r>
              <a:rPr lang="en-US" sz="2400" dirty="0">
                <a:solidFill>
                  <a:srgbClr val="3B4598"/>
                </a:solidFill>
                <a:latin typeface="Century Gothic" panose="020B0502020202020204" pitchFamily="34" charset="0"/>
              </a:rPr>
              <a:t>– Excuses, counterapproaches, recruiting dissenters, secrecy, breakdown in trust</a:t>
            </a:r>
          </a:p>
          <a:p>
            <a:pPr marL="342900" indent="-342900">
              <a:spcAft>
                <a:spcPts val="600"/>
              </a:spcAft>
              <a:buFont typeface="Arial" panose="020B0604020202020204" pitchFamily="34" charset="0"/>
              <a:buChar char="•"/>
            </a:pPr>
            <a:r>
              <a:rPr lang="en-US" sz="2400" b="1" dirty="0">
                <a:solidFill>
                  <a:srgbClr val="3B4598"/>
                </a:solidFill>
                <a:latin typeface="Century Gothic" panose="020B0502020202020204" pitchFamily="34" charset="0"/>
              </a:rPr>
              <a:t>Controlling</a:t>
            </a:r>
            <a:r>
              <a:rPr lang="en-US" sz="2400" dirty="0">
                <a:solidFill>
                  <a:srgbClr val="3B4598"/>
                </a:solidFill>
                <a:latin typeface="Century Gothic" panose="020B0502020202020204" pitchFamily="34" charset="0"/>
              </a:rPr>
              <a:t> – Asking lots of questions, influencing outcomes, defending current state, using status</a:t>
            </a:r>
          </a:p>
        </p:txBody>
      </p:sp>
    </p:spTree>
    <p:extLst>
      <p:ext uri="{BB962C8B-B14F-4D97-AF65-F5344CB8AC3E}">
        <p14:creationId xmlns:p14="http://schemas.microsoft.com/office/powerpoint/2010/main" val="4166033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20" ma:contentTypeDescription="Create a new document." ma:contentTypeScope="" ma:versionID="e17e278717a8b3a9d1b0341905e9f118">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64d06730524467017972f768cafcd2f5"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04DCF2-D9D4-4703-8D0D-9BA35C49A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e25bdf-ae0e-48a7-b6e5-bc8a1849b98e"/>
    <ds:schemaRef ds:uri="518ec24c-f428-4057-9a36-4cb948a7b4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7B75BE-6E85-4BC9-B65E-BA5D0420B3C8}">
  <ds:schemaRefs>
    <ds:schemaRef ds:uri="http://schemas.microsoft.com/office/2006/metadata/properties"/>
    <ds:schemaRef ds:uri="http://schemas.microsoft.com/office/infopath/2007/PartnerControls"/>
    <ds:schemaRef ds:uri="518ec24c-f428-4057-9a36-4cb948a7b407"/>
    <ds:schemaRef ds:uri="6fe25bdf-ae0e-48a7-b6e5-bc8a1849b98e"/>
  </ds:schemaRefs>
</ds:datastoreItem>
</file>

<file path=customXml/itemProps3.xml><?xml version="1.0" encoding="utf-8"?>
<ds:datastoreItem xmlns:ds="http://schemas.openxmlformats.org/officeDocument/2006/customXml" ds:itemID="{CCCC9168-1AF7-4F22-A7E1-AA5CA9871E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653</TotalTime>
  <Words>3129</Words>
  <Application>Microsoft Office PowerPoint</Application>
  <PresentationFormat>Widescreen</PresentationFormat>
  <Paragraphs>314</Paragraphs>
  <Slides>41</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Aptos</vt:lpstr>
      <vt:lpstr>Aptos Display</vt:lpstr>
      <vt:lpstr>Arial</vt:lpstr>
      <vt:lpstr>Calibri</vt:lpstr>
      <vt:lpstr>Century Gothic</vt:lpstr>
      <vt:lpstr>Open Sans</vt:lpstr>
      <vt:lpstr>Open Sans ExtraBold</vt:lpstr>
      <vt:lpstr>Open Sans Light</vt:lpstr>
      <vt:lpstr>Open Sans SemiBold</vt:lpstr>
      <vt:lpstr>Segoe UI</vt:lpstr>
      <vt:lpstr>Office Theme</vt:lpstr>
      <vt:lpstr>PowerPoint Presentation</vt:lpstr>
      <vt:lpstr>Managing Resistance  on a Project or Change Initiative</vt:lpstr>
      <vt:lpstr>PowerPoint Presentation</vt:lpstr>
      <vt:lpstr>PowerPoint Presentation</vt:lpstr>
      <vt:lpstr>PowerPoint Presentation</vt:lpstr>
      <vt:lpstr>PowerPoint Presentation</vt:lpstr>
      <vt:lpstr>PowerPoint Presentation</vt:lpstr>
      <vt:lpstr>What does resistance look like?</vt:lpstr>
      <vt:lpstr>What does resistance look like?</vt:lpstr>
      <vt:lpstr>Why does resistance occur?</vt:lpstr>
      <vt:lpstr>Why does resistance occur?</vt:lpstr>
      <vt:lpstr>PowerPoint Presentation</vt:lpstr>
      <vt:lpstr>PowerPoint Presentation</vt:lpstr>
      <vt:lpstr>What are the 10 Aspects?</vt:lpstr>
      <vt:lpstr>Benefits of defining Change Aspects</vt:lpstr>
      <vt:lpstr>Build Empathy</vt:lpstr>
      <vt:lpstr>Define Ability</vt:lpstr>
      <vt:lpstr>Create Adoption Metrics</vt:lpstr>
      <vt:lpstr>Engage Employees</vt:lpstr>
      <vt:lpstr>Identify Blind Spots</vt:lpstr>
      <vt:lpstr>Personalize Engagement</vt:lpstr>
      <vt:lpstr>PowerPoint Presentation</vt:lpstr>
      <vt:lpstr>Top 10 Tactics</vt:lpstr>
      <vt:lpstr>Top 10 Tactics for Managing Resistance</vt:lpstr>
      <vt:lpstr>Top 10 Tactics for Managing Resistance</vt:lpstr>
      <vt:lpstr>Listen and Understand Objections</vt:lpstr>
      <vt:lpstr>Focus on the "what" and let go of the "how"</vt:lpstr>
      <vt:lpstr>Remove Barriers</vt:lpstr>
      <vt:lpstr>Provide simple, clear choices and consequences</vt:lpstr>
      <vt:lpstr>Create Hope</vt:lpstr>
      <vt:lpstr>Show the benefits in a real and tangible way</vt:lpstr>
      <vt:lpstr>Make a personal appeal</vt:lpstr>
      <vt:lpstr>Convert the strongest dissenters</vt:lpstr>
      <vt:lpstr>Demonstrate consequences</vt:lpstr>
      <vt:lpstr> Provide Incentives</vt:lpstr>
      <vt:lpstr>Integrating Resistance Management</vt:lpstr>
      <vt:lpstr>How will resistance be identified throughout the project lifecycle?</vt:lpstr>
      <vt:lpstr>Activate roles that manage resistance</vt:lpstr>
      <vt:lpstr>PowerPoint Presentation</vt:lpstr>
      <vt:lpstr>PowerPoint Presentation</vt:lpstr>
      <vt:lpstr>Want to 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Bishop</dc:creator>
  <cp:lastModifiedBy>Robin Finnell</cp:lastModifiedBy>
  <cp:revision>57</cp:revision>
  <dcterms:created xsi:type="dcterms:W3CDTF">2025-01-23T18:40:19Z</dcterms:created>
  <dcterms:modified xsi:type="dcterms:W3CDTF">2025-02-13T22:46:57Z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MediaServiceImageTags">
    <vt:lpwstr/>
  </property>
</Properties>
</file>