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9"/>
  </p:notesMasterIdLst>
  <p:sldIdLst>
    <p:sldId id="256" r:id="rId5"/>
    <p:sldId id="257" r:id="rId6"/>
    <p:sldId id="283" r:id="rId7"/>
    <p:sldId id="1468" r:id="rId8"/>
    <p:sldId id="1407" r:id="rId9"/>
    <p:sldId id="1412" r:id="rId10"/>
    <p:sldId id="1430" r:id="rId11"/>
    <p:sldId id="1431" r:id="rId12"/>
    <p:sldId id="1417" r:id="rId13"/>
    <p:sldId id="1418" r:id="rId14"/>
    <p:sldId id="1419" r:id="rId15"/>
    <p:sldId id="1420" r:id="rId16"/>
    <p:sldId id="1421" r:id="rId17"/>
    <p:sldId id="1422" r:id="rId18"/>
    <p:sldId id="1423" r:id="rId19"/>
    <p:sldId id="1424" r:id="rId20"/>
    <p:sldId id="1425" r:id="rId21"/>
    <p:sldId id="1426" r:id="rId22"/>
    <p:sldId id="1427" r:id="rId23"/>
    <p:sldId id="1428" r:id="rId24"/>
    <p:sldId id="1429" r:id="rId25"/>
    <p:sldId id="1432" r:id="rId26"/>
    <p:sldId id="1433" r:id="rId27"/>
    <p:sldId id="1440" r:id="rId28"/>
    <p:sldId id="1446" r:id="rId29"/>
    <p:sldId id="1447" r:id="rId30"/>
    <p:sldId id="1448" r:id="rId31"/>
    <p:sldId id="1449" r:id="rId32"/>
    <p:sldId id="1434" r:id="rId33"/>
    <p:sldId id="1442" r:id="rId34"/>
    <p:sldId id="1435" r:id="rId35"/>
    <p:sldId id="1437" r:id="rId36"/>
    <p:sldId id="1450" r:id="rId37"/>
    <p:sldId id="1438" r:id="rId38"/>
    <p:sldId id="1439" r:id="rId39"/>
    <p:sldId id="1445" r:id="rId40"/>
    <p:sldId id="1441" r:id="rId41"/>
    <p:sldId id="1451" r:id="rId42"/>
    <p:sldId id="1453" r:id="rId43"/>
    <p:sldId id="1454" r:id="rId44"/>
    <p:sldId id="1456" r:id="rId45"/>
    <p:sldId id="1444" r:id="rId46"/>
    <p:sldId id="1460" r:id="rId47"/>
    <p:sldId id="1461" r:id="rId48"/>
    <p:sldId id="1462" r:id="rId49"/>
    <p:sldId id="1463" r:id="rId50"/>
    <p:sldId id="1466" r:id="rId51"/>
    <p:sldId id="399" r:id="rId52"/>
    <p:sldId id="1467" r:id="rId53"/>
    <p:sldId id="1464" r:id="rId54"/>
    <p:sldId id="1465" r:id="rId55"/>
    <p:sldId id="1458" r:id="rId56"/>
    <p:sldId id="1413" r:id="rId57"/>
    <p:sldId id="1414" r:id="rId58"/>
    <p:sldId id="1452" r:id="rId59"/>
    <p:sldId id="259" r:id="rId60"/>
    <p:sldId id="281" r:id="rId61"/>
    <p:sldId id="282" r:id="rId62"/>
    <p:sldId id="280" r:id="rId63"/>
    <p:sldId id="275" r:id="rId64"/>
    <p:sldId id="278" r:id="rId65"/>
    <p:sldId id="279" r:id="rId66"/>
    <p:sldId id="276" r:id="rId67"/>
    <p:sldId id="277"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B535"/>
    <a:srgbClr val="F9ED4E"/>
    <a:srgbClr val="ED3F7B"/>
    <a:srgbClr val="3B4598"/>
    <a:srgbClr val="42ABE3"/>
    <a:srgbClr val="9C3C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FB9EA5-AD66-4F54-B106-476AA5EF9E6B}" v="1" dt="2025-03-28T21:17:24.6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48"/>
    <p:restoredTop sz="94601"/>
  </p:normalViewPr>
  <p:slideViewPr>
    <p:cSldViewPr snapToGrid="0">
      <p:cViewPr varScale="1">
        <p:scale>
          <a:sx n="97" d="100"/>
          <a:sy n="97" d="100"/>
        </p:scale>
        <p:origin x="1446"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mer, Peter" userId="1cda720e-e5fa-4c4f-8ada-e413168d23ec" providerId="ADAL" clId="{7EFB9EA5-AD66-4F54-B106-476AA5EF9E6B}"/>
    <pc:docChg chg="undo custSel addSld delSld modSld">
      <pc:chgData name="Ramer, Peter" userId="1cda720e-e5fa-4c4f-8ada-e413168d23ec" providerId="ADAL" clId="{7EFB9EA5-AD66-4F54-B106-476AA5EF9E6B}" dt="2025-03-28T21:30:03.518" v="147" actId="2696"/>
      <pc:docMkLst>
        <pc:docMk/>
      </pc:docMkLst>
      <pc:sldChg chg="modSp mod">
        <pc:chgData name="Ramer, Peter" userId="1cda720e-e5fa-4c4f-8ada-e413168d23ec" providerId="ADAL" clId="{7EFB9EA5-AD66-4F54-B106-476AA5EF9E6B}" dt="2025-03-28T21:16:39.461" v="116" actId="20577"/>
        <pc:sldMkLst>
          <pc:docMk/>
          <pc:sldMk cId="829331806" sldId="257"/>
        </pc:sldMkLst>
        <pc:spChg chg="mod">
          <ac:chgData name="Ramer, Peter" userId="1cda720e-e5fa-4c4f-8ada-e413168d23ec" providerId="ADAL" clId="{7EFB9EA5-AD66-4F54-B106-476AA5EF9E6B}" dt="2025-03-28T21:16:39.461" v="116" actId="20577"/>
          <ac:spMkLst>
            <pc:docMk/>
            <pc:sldMk cId="829331806" sldId="257"/>
            <ac:spMk id="7" creationId="{3A4E6AEE-2211-044D-84DF-54508008A55E}"/>
          </ac:spMkLst>
        </pc:spChg>
      </pc:sldChg>
      <pc:sldChg chg="del">
        <pc:chgData name="Ramer, Peter" userId="1cda720e-e5fa-4c4f-8ada-e413168d23ec" providerId="ADAL" clId="{7EFB9EA5-AD66-4F54-B106-476AA5EF9E6B}" dt="2025-03-28T21:30:03.518" v="147" actId="2696"/>
        <pc:sldMkLst>
          <pc:docMk/>
          <pc:sldMk cId="2568833961" sldId="258"/>
        </pc:sldMkLst>
      </pc:sldChg>
      <pc:sldChg chg="addSp delSp modSp add mod modClrScheme chgLayout">
        <pc:chgData name="Ramer, Peter" userId="1cda720e-e5fa-4c4f-8ada-e413168d23ec" providerId="ADAL" clId="{7EFB9EA5-AD66-4F54-B106-476AA5EF9E6B}" dt="2025-03-28T21:20:43.970" v="123" actId="1076"/>
        <pc:sldMkLst>
          <pc:docMk/>
          <pc:sldMk cId="1111240134" sldId="283"/>
        </pc:sldMkLst>
        <pc:spChg chg="add del mod">
          <ac:chgData name="Ramer, Peter" userId="1cda720e-e5fa-4c4f-8ada-e413168d23ec" providerId="ADAL" clId="{7EFB9EA5-AD66-4F54-B106-476AA5EF9E6B}" dt="2025-03-28T21:17:56.980" v="119" actId="6264"/>
          <ac:spMkLst>
            <pc:docMk/>
            <pc:sldMk cId="1111240134" sldId="283"/>
            <ac:spMk id="3" creationId="{810B0B59-214F-7076-683B-C38798CCBC9C}"/>
          </ac:spMkLst>
        </pc:spChg>
        <pc:spChg chg="add del mod">
          <ac:chgData name="Ramer, Peter" userId="1cda720e-e5fa-4c4f-8ada-e413168d23ec" providerId="ADAL" clId="{7EFB9EA5-AD66-4F54-B106-476AA5EF9E6B}" dt="2025-03-28T21:17:56.980" v="119" actId="6264"/>
          <ac:spMkLst>
            <pc:docMk/>
            <pc:sldMk cId="1111240134" sldId="283"/>
            <ac:spMk id="4" creationId="{0FF185AE-5377-5B34-F79D-4D5E63899B19}"/>
          </ac:spMkLst>
        </pc:spChg>
        <pc:spChg chg="add del mod ord">
          <ac:chgData name="Ramer, Peter" userId="1cda720e-e5fa-4c4f-8ada-e413168d23ec" providerId="ADAL" clId="{7EFB9EA5-AD66-4F54-B106-476AA5EF9E6B}" dt="2025-03-28T21:17:56.980" v="119" actId="6264"/>
          <ac:spMkLst>
            <pc:docMk/>
            <pc:sldMk cId="1111240134" sldId="283"/>
            <ac:spMk id="5" creationId="{E7CC2D8A-87E7-8416-EA95-269F18201CA3}"/>
          </ac:spMkLst>
        </pc:spChg>
        <pc:spChg chg="add del mod ord">
          <ac:chgData name="Ramer, Peter" userId="1cda720e-e5fa-4c4f-8ada-e413168d23ec" providerId="ADAL" clId="{7EFB9EA5-AD66-4F54-B106-476AA5EF9E6B}" dt="2025-03-28T21:20:42.560" v="122" actId="478"/>
          <ac:spMkLst>
            <pc:docMk/>
            <pc:sldMk cId="1111240134" sldId="283"/>
            <ac:spMk id="6" creationId="{75B26AD0-0B71-2A72-4256-C640D16EBD18}"/>
          </ac:spMkLst>
        </pc:spChg>
        <pc:spChg chg="mod ord">
          <ac:chgData name="Ramer, Peter" userId="1cda720e-e5fa-4c4f-8ada-e413168d23ec" providerId="ADAL" clId="{7EFB9EA5-AD66-4F54-B106-476AA5EF9E6B}" dt="2025-03-28T21:20:29.813" v="120" actId="700"/>
          <ac:spMkLst>
            <pc:docMk/>
            <pc:sldMk cId="1111240134" sldId="283"/>
            <ac:spMk id="14" creationId="{00CCCCE5-A940-3BA3-07C2-5628F3A9A12A}"/>
          </ac:spMkLst>
        </pc:spChg>
        <pc:spChg chg="mod ord">
          <ac:chgData name="Ramer, Peter" userId="1cda720e-e5fa-4c4f-8ada-e413168d23ec" providerId="ADAL" clId="{7EFB9EA5-AD66-4F54-B106-476AA5EF9E6B}" dt="2025-03-28T21:20:29.813" v="120" actId="700"/>
          <ac:spMkLst>
            <pc:docMk/>
            <pc:sldMk cId="1111240134" sldId="283"/>
            <ac:spMk id="15" creationId="{E8398BDE-A2EE-18CC-D71F-85AA5F8C8616}"/>
          </ac:spMkLst>
        </pc:spChg>
        <pc:picChg chg="mod">
          <ac:chgData name="Ramer, Peter" userId="1cda720e-e5fa-4c4f-8ada-e413168d23ec" providerId="ADAL" clId="{7EFB9EA5-AD66-4F54-B106-476AA5EF9E6B}" dt="2025-03-28T21:20:43.970" v="123" actId="1076"/>
          <ac:picMkLst>
            <pc:docMk/>
            <pc:sldMk cId="1111240134" sldId="283"/>
            <ac:picMk id="2" creationId="{736BBF02-7857-55F9-D2D5-0DF383758AA4}"/>
          </ac:picMkLst>
        </pc:picChg>
      </pc:sldChg>
      <pc:sldChg chg="add">
        <pc:chgData name="Ramer, Peter" userId="1cda720e-e5fa-4c4f-8ada-e413168d23ec" providerId="ADAL" clId="{7EFB9EA5-AD66-4F54-B106-476AA5EF9E6B}" dt="2025-03-28T21:17:24.553" v="117"/>
        <pc:sldMkLst>
          <pc:docMk/>
          <pc:sldMk cId="1730611523" sldId="399"/>
        </pc:sldMkLst>
      </pc:sldChg>
      <pc:sldChg chg="modSp add mod modClrScheme chgLayout">
        <pc:chgData name="Ramer, Peter" userId="1cda720e-e5fa-4c4f-8ada-e413168d23ec" providerId="ADAL" clId="{7EFB9EA5-AD66-4F54-B106-476AA5EF9E6B}" dt="2025-03-28T21:27:26.499" v="126" actId="700"/>
        <pc:sldMkLst>
          <pc:docMk/>
          <pc:sldMk cId="3381471402" sldId="1407"/>
        </pc:sldMkLst>
        <pc:spChg chg="mod ord">
          <ac:chgData name="Ramer, Peter" userId="1cda720e-e5fa-4c4f-8ada-e413168d23ec" providerId="ADAL" clId="{7EFB9EA5-AD66-4F54-B106-476AA5EF9E6B}" dt="2025-03-28T21:27:26.499" v="126" actId="700"/>
          <ac:spMkLst>
            <pc:docMk/>
            <pc:sldMk cId="3381471402" sldId="1407"/>
            <ac:spMk id="2" creationId="{C11C8FC9-9090-1908-70F1-DED4868B217F}"/>
          </ac:spMkLst>
        </pc:spChg>
        <pc:spChg chg="mod ord">
          <ac:chgData name="Ramer, Peter" userId="1cda720e-e5fa-4c4f-8ada-e413168d23ec" providerId="ADAL" clId="{7EFB9EA5-AD66-4F54-B106-476AA5EF9E6B}" dt="2025-03-28T21:27:26.499" v="126" actId="700"/>
          <ac:spMkLst>
            <pc:docMk/>
            <pc:sldMk cId="3381471402" sldId="1407"/>
            <ac:spMk id="6" creationId="{8ECE6F4F-34A7-9B1E-CBDE-E2584E87A26D}"/>
          </ac:spMkLst>
        </pc:spChg>
      </pc:sldChg>
      <pc:sldChg chg="modSp add mod modClrScheme chgLayout">
        <pc:chgData name="Ramer, Peter" userId="1cda720e-e5fa-4c4f-8ada-e413168d23ec" providerId="ADAL" clId="{7EFB9EA5-AD66-4F54-B106-476AA5EF9E6B}" dt="2025-03-28T21:27:38.595" v="127" actId="700"/>
        <pc:sldMkLst>
          <pc:docMk/>
          <pc:sldMk cId="3159124414" sldId="1412"/>
        </pc:sldMkLst>
        <pc:spChg chg="mod ord">
          <ac:chgData name="Ramer, Peter" userId="1cda720e-e5fa-4c4f-8ada-e413168d23ec" providerId="ADAL" clId="{7EFB9EA5-AD66-4F54-B106-476AA5EF9E6B}" dt="2025-03-28T21:27:38.595" v="127" actId="700"/>
          <ac:spMkLst>
            <pc:docMk/>
            <pc:sldMk cId="3159124414" sldId="1412"/>
            <ac:spMk id="4" creationId="{0A67F0A7-521C-4484-90C0-95379880C325}"/>
          </ac:spMkLst>
        </pc:spChg>
        <pc:spChg chg="mod ord">
          <ac:chgData name="Ramer, Peter" userId="1cda720e-e5fa-4c4f-8ada-e413168d23ec" providerId="ADAL" clId="{7EFB9EA5-AD66-4F54-B106-476AA5EF9E6B}" dt="2025-03-28T21:27:38.595" v="127" actId="700"/>
          <ac:spMkLst>
            <pc:docMk/>
            <pc:sldMk cId="3159124414" sldId="1412"/>
            <ac:spMk id="5" creationId="{8C35FA7C-03FB-4DA4-B1FF-B4D17A68C6AC}"/>
          </ac:spMkLst>
        </pc:spChg>
      </pc:sldChg>
      <pc:sldChg chg="modSp add mod modClrScheme chgLayout">
        <pc:chgData name="Ramer, Peter" userId="1cda720e-e5fa-4c4f-8ada-e413168d23ec" providerId="ADAL" clId="{7EFB9EA5-AD66-4F54-B106-476AA5EF9E6B}" dt="2025-03-28T21:29:44.378" v="144" actId="700"/>
        <pc:sldMkLst>
          <pc:docMk/>
          <pc:sldMk cId="210969488" sldId="1413"/>
        </pc:sldMkLst>
        <pc:spChg chg="mod ord">
          <ac:chgData name="Ramer, Peter" userId="1cda720e-e5fa-4c4f-8ada-e413168d23ec" providerId="ADAL" clId="{7EFB9EA5-AD66-4F54-B106-476AA5EF9E6B}" dt="2025-03-28T21:29:44.378" v="144" actId="700"/>
          <ac:spMkLst>
            <pc:docMk/>
            <pc:sldMk cId="210969488" sldId="1413"/>
            <ac:spMk id="5" creationId="{1E706FF3-4088-45A1-B03E-3F45C98C1284}"/>
          </ac:spMkLst>
        </pc:spChg>
        <pc:spChg chg="mod ord">
          <ac:chgData name="Ramer, Peter" userId="1cda720e-e5fa-4c4f-8ada-e413168d23ec" providerId="ADAL" clId="{7EFB9EA5-AD66-4F54-B106-476AA5EF9E6B}" dt="2025-03-28T21:29:44.378" v="144" actId="700"/>
          <ac:spMkLst>
            <pc:docMk/>
            <pc:sldMk cId="210969488" sldId="1413"/>
            <ac:spMk id="7" creationId="{DA33E29E-D8B6-40B2-8AD4-237CEB8B93FD}"/>
          </ac:spMkLst>
        </pc:spChg>
      </pc:sldChg>
      <pc:sldChg chg="modSp add mod modClrScheme chgLayout">
        <pc:chgData name="Ramer, Peter" userId="1cda720e-e5fa-4c4f-8ada-e413168d23ec" providerId="ADAL" clId="{7EFB9EA5-AD66-4F54-B106-476AA5EF9E6B}" dt="2025-03-28T21:29:44.378" v="144" actId="700"/>
        <pc:sldMkLst>
          <pc:docMk/>
          <pc:sldMk cId="1896514462" sldId="1414"/>
        </pc:sldMkLst>
        <pc:spChg chg="mod ord">
          <ac:chgData name="Ramer, Peter" userId="1cda720e-e5fa-4c4f-8ada-e413168d23ec" providerId="ADAL" clId="{7EFB9EA5-AD66-4F54-B106-476AA5EF9E6B}" dt="2025-03-28T21:29:44.378" v="144" actId="700"/>
          <ac:spMkLst>
            <pc:docMk/>
            <pc:sldMk cId="1896514462" sldId="1414"/>
            <ac:spMk id="5" creationId="{1E706FF3-4088-45A1-B03E-3F45C98C1284}"/>
          </ac:spMkLst>
        </pc:spChg>
        <pc:spChg chg="mod ord">
          <ac:chgData name="Ramer, Peter" userId="1cda720e-e5fa-4c4f-8ada-e413168d23ec" providerId="ADAL" clId="{7EFB9EA5-AD66-4F54-B106-476AA5EF9E6B}" dt="2025-03-28T21:29:44.378" v="144" actId="700"/>
          <ac:spMkLst>
            <pc:docMk/>
            <pc:sldMk cId="1896514462" sldId="1414"/>
            <ac:spMk id="7" creationId="{DA33E29E-D8B6-40B2-8AD4-237CEB8B93FD}"/>
          </ac:spMkLst>
        </pc:spChg>
      </pc:sldChg>
      <pc:sldChg chg="modSp add mod modClrScheme chgLayout">
        <pc:chgData name="Ramer, Peter" userId="1cda720e-e5fa-4c4f-8ada-e413168d23ec" providerId="ADAL" clId="{7EFB9EA5-AD66-4F54-B106-476AA5EF9E6B}" dt="2025-03-28T21:27:38.595" v="127" actId="700"/>
        <pc:sldMkLst>
          <pc:docMk/>
          <pc:sldMk cId="2418128213" sldId="1417"/>
        </pc:sldMkLst>
        <pc:spChg chg="mod ord">
          <ac:chgData name="Ramer, Peter" userId="1cda720e-e5fa-4c4f-8ada-e413168d23ec" providerId="ADAL" clId="{7EFB9EA5-AD66-4F54-B106-476AA5EF9E6B}" dt="2025-03-28T21:27:38.595" v="127" actId="700"/>
          <ac:spMkLst>
            <pc:docMk/>
            <pc:sldMk cId="2418128213" sldId="1417"/>
            <ac:spMk id="4" creationId="{0A67F0A7-521C-4484-90C0-95379880C325}"/>
          </ac:spMkLst>
        </pc:spChg>
        <pc:spChg chg="mod ord">
          <ac:chgData name="Ramer, Peter" userId="1cda720e-e5fa-4c4f-8ada-e413168d23ec" providerId="ADAL" clId="{7EFB9EA5-AD66-4F54-B106-476AA5EF9E6B}" dt="2025-03-28T21:27:38.595" v="127" actId="700"/>
          <ac:spMkLst>
            <pc:docMk/>
            <pc:sldMk cId="2418128213" sldId="1417"/>
            <ac:spMk id="5" creationId="{8C35FA7C-03FB-4DA4-B1FF-B4D17A68C6AC}"/>
          </ac:spMkLst>
        </pc:spChg>
      </pc:sldChg>
      <pc:sldChg chg="modSp add mod modClrScheme chgLayout">
        <pc:chgData name="Ramer, Peter" userId="1cda720e-e5fa-4c4f-8ada-e413168d23ec" providerId="ADAL" clId="{7EFB9EA5-AD66-4F54-B106-476AA5EF9E6B}" dt="2025-03-28T21:27:38.595" v="127" actId="700"/>
        <pc:sldMkLst>
          <pc:docMk/>
          <pc:sldMk cId="2724786188" sldId="1418"/>
        </pc:sldMkLst>
        <pc:spChg chg="mod ord">
          <ac:chgData name="Ramer, Peter" userId="1cda720e-e5fa-4c4f-8ada-e413168d23ec" providerId="ADAL" clId="{7EFB9EA5-AD66-4F54-B106-476AA5EF9E6B}" dt="2025-03-28T21:27:38.595" v="127" actId="700"/>
          <ac:spMkLst>
            <pc:docMk/>
            <pc:sldMk cId="2724786188" sldId="1418"/>
            <ac:spMk id="4" creationId="{0A67F0A7-521C-4484-90C0-95379880C325}"/>
          </ac:spMkLst>
        </pc:spChg>
        <pc:spChg chg="mod ord">
          <ac:chgData name="Ramer, Peter" userId="1cda720e-e5fa-4c4f-8ada-e413168d23ec" providerId="ADAL" clId="{7EFB9EA5-AD66-4F54-B106-476AA5EF9E6B}" dt="2025-03-28T21:27:38.595" v="127" actId="700"/>
          <ac:spMkLst>
            <pc:docMk/>
            <pc:sldMk cId="2724786188" sldId="1418"/>
            <ac:spMk id="5" creationId="{8C35FA7C-03FB-4DA4-B1FF-B4D17A68C6AC}"/>
          </ac:spMkLst>
        </pc:spChg>
      </pc:sldChg>
      <pc:sldChg chg="modSp add mod modClrScheme chgLayout">
        <pc:chgData name="Ramer, Peter" userId="1cda720e-e5fa-4c4f-8ada-e413168d23ec" providerId="ADAL" clId="{7EFB9EA5-AD66-4F54-B106-476AA5EF9E6B}" dt="2025-03-28T21:27:51.816" v="128" actId="700"/>
        <pc:sldMkLst>
          <pc:docMk/>
          <pc:sldMk cId="970019097" sldId="1419"/>
        </pc:sldMkLst>
        <pc:spChg chg="mod ord">
          <ac:chgData name="Ramer, Peter" userId="1cda720e-e5fa-4c4f-8ada-e413168d23ec" providerId="ADAL" clId="{7EFB9EA5-AD66-4F54-B106-476AA5EF9E6B}" dt="2025-03-28T21:27:51.816" v="128" actId="700"/>
          <ac:spMkLst>
            <pc:docMk/>
            <pc:sldMk cId="970019097" sldId="1419"/>
            <ac:spMk id="4" creationId="{0A67F0A7-521C-4484-90C0-95379880C325}"/>
          </ac:spMkLst>
        </pc:spChg>
        <pc:spChg chg="mod ord">
          <ac:chgData name="Ramer, Peter" userId="1cda720e-e5fa-4c4f-8ada-e413168d23ec" providerId="ADAL" clId="{7EFB9EA5-AD66-4F54-B106-476AA5EF9E6B}" dt="2025-03-28T21:27:51.816" v="128" actId="700"/>
          <ac:spMkLst>
            <pc:docMk/>
            <pc:sldMk cId="970019097" sldId="1419"/>
            <ac:spMk id="5" creationId="{8C35FA7C-03FB-4DA4-B1FF-B4D17A68C6AC}"/>
          </ac:spMkLst>
        </pc:spChg>
      </pc:sldChg>
      <pc:sldChg chg="modSp add mod modClrScheme chgLayout">
        <pc:chgData name="Ramer, Peter" userId="1cda720e-e5fa-4c4f-8ada-e413168d23ec" providerId="ADAL" clId="{7EFB9EA5-AD66-4F54-B106-476AA5EF9E6B}" dt="2025-03-28T21:27:51.816" v="128" actId="700"/>
        <pc:sldMkLst>
          <pc:docMk/>
          <pc:sldMk cId="1881198178" sldId="1420"/>
        </pc:sldMkLst>
        <pc:spChg chg="mod ord">
          <ac:chgData name="Ramer, Peter" userId="1cda720e-e5fa-4c4f-8ada-e413168d23ec" providerId="ADAL" clId="{7EFB9EA5-AD66-4F54-B106-476AA5EF9E6B}" dt="2025-03-28T21:27:51.816" v="128" actId="700"/>
          <ac:spMkLst>
            <pc:docMk/>
            <pc:sldMk cId="1881198178" sldId="1420"/>
            <ac:spMk id="4" creationId="{0A67F0A7-521C-4484-90C0-95379880C325}"/>
          </ac:spMkLst>
        </pc:spChg>
        <pc:spChg chg="mod ord">
          <ac:chgData name="Ramer, Peter" userId="1cda720e-e5fa-4c4f-8ada-e413168d23ec" providerId="ADAL" clId="{7EFB9EA5-AD66-4F54-B106-476AA5EF9E6B}" dt="2025-03-28T21:27:51.816" v="128" actId="700"/>
          <ac:spMkLst>
            <pc:docMk/>
            <pc:sldMk cId="1881198178" sldId="1420"/>
            <ac:spMk id="5" creationId="{8C35FA7C-03FB-4DA4-B1FF-B4D17A68C6AC}"/>
          </ac:spMkLst>
        </pc:spChg>
      </pc:sldChg>
      <pc:sldChg chg="modSp add mod modClrScheme chgLayout">
        <pc:chgData name="Ramer, Peter" userId="1cda720e-e5fa-4c4f-8ada-e413168d23ec" providerId="ADAL" clId="{7EFB9EA5-AD66-4F54-B106-476AA5EF9E6B}" dt="2025-03-28T21:27:51.816" v="128" actId="700"/>
        <pc:sldMkLst>
          <pc:docMk/>
          <pc:sldMk cId="3798783126" sldId="1421"/>
        </pc:sldMkLst>
        <pc:spChg chg="mod ord">
          <ac:chgData name="Ramer, Peter" userId="1cda720e-e5fa-4c4f-8ada-e413168d23ec" providerId="ADAL" clId="{7EFB9EA5-AD66-4F54-B106-476AA5EF9E6B}" dt="2025-03-28T21:27:51.816" v="128" actId="700"/>
          <ac:spMkLst>
            <pc:docMk/>
            <pc:sldMk cId="3798783126" sldId="1421"/>
            <ac:spMk id="4" creationId="{0A67F0A7-521C-4484-90C0-95379880C325}"/>
          </ac:spMkLst>
        </pc:spChg>
        <pc:spChg chg="mod ord">
          <ac:chgData name="Ramer, Peter" userId="1cda720e-e5fa-4c4f-8ada-e413168d23ec" providerId="ADAL" clId="{7EFB9EA5-AD66-4F54-B106-476AA5EF9E6B}" dt="2025-03-28T21:27:51.816" v="128" actId="700"/>
          <ac:spMkLst>
            <pc:docMk/>
            <pc:sldMk cId="3798783126" sldId="1421"/>
            <ac:spMk id="5" creationId="{8C35FA7C-03FB-4DA4-B1FF-B4D17A68C6AC}"/>
          </ac:spMkLst>
        </pc:spChg>
      </pc:sldChg>
      <pc:sldChg chg="modSp add mod modClrScheme chgLayout">
        <pc:chgData name="Ramer, Peter" userId="1cda720e-e5fa-4c4f-8ada-e413168d23ec" providerId="ADAL" clId="{7EFB9EA5-AD66-4F54-B106-476AA5EF9E6B}" dt="2025-03-28T21:27:51.816" v="128" actId="700"/>
        <pc:sldMkLst>
          <pc:docMk/>
          <pc:sldMk cId="1958334571" sldId="1422"/>
        </pc:sldMkLst>
        <pc:spChg chg="mod ord">
          <ac:chgData name="Ramer, Peter" userId="1cda720e-e5fa-4c4f-8ada-e413168d23ec" providerId="ADAL" clId="{7EFB9EA5-AD66-4F54-B106-476AA5EF9E6B}" dt="2025-03-28T21:27:51.816" v="128" actId="700"/>
          <ac:spMkLst>
            <pc:docMk/>
            <pc:sldMk cId="1958334571" sldId="1422"/>
            <ac:spMk id="4" creationId="{0A67F0A7-521C-4484-90C0-95379880C325}"/>
          </ac:spMkLst>
        </pc:spChg>
        <pc:spChg chg="mod ord">
          <ac:chgData name="Ramer, Peter" userId="1cda720e-e5fa-4c4f-8ada-e413168d23ec" providerId="ADAL" clId="{7EFB9EA5-AD66-4F54-B106-476AA5EF9E6B}" dt="2025-03-28T21:27:51.816" v="128" actId="700"/>
          <ac:spMkLst>
            <pc:docMk/>
            <pc:sldMk cId="1958334571" sldId="1422"/>
            <ac:spMk id="5" creationId="{8C35FA7C-03FB-4DA4-B1FF-B4D17A68C6AC}"/>
          </ac:spMkLst>
        </pc:spChg>
      </pc:sldChg>
      <pc:sldChg chg="modSp add mod modClrScheme chgLayout">
        <pc:chgData name="Ramer, Peter" userId="1cda720e-e5fa-4c4f-8ada-e413168d23ec" providerId="ADAL" clId="{7EFB9EA5-AD66-4F54-B106-476AA5EF9E6B}" dt="2025-03-28T21:28:14.163" v="129" actId="700"/>
        <pc:sldMkLst>
          <pc:docMk/>
          <pc:sldMk cId="2025652154" sldId="1423"/>
        </pc:sldMkLst>
        <pc:spChg chg="mod ord">
          <ac:chgData name="Ramer, Peter" userId="1cda720e-e5fa-4c4f-8ada-e413168d23ec" providerId="ADAL" clId="{7EFB9EA5-AD66-4F54-B106-476AA5EF9E6B}" dt="2025-03-28T21:28:14.163" v="129" actId="700"/>
          <ac:spMkLst>
            <pc:docMk/>
            <pc:sldMk cId="2025652154" sldId="1423"/>
            <ac:spMk id="4" creationId="{0A67F0A7-521C-4484-90C0-95379880C325}"/>
          </ac:spMkLst>
        </pc:spChg>
        <pc:spChg chg="mod ord">
          <ac:chgData name="Ramer, Peter" userId="1cda720e-e5fa-4c4f-8ada-e413168d23ec" providerId="ADAL" clId="{7EFB9EA5-AD66-4F54-B106-476AA5EF9E6B}" dt="2025-03-28T21:28:14.163" v="129" actId="700"/>
          <ac:spMkLst>
            <pc:docMk/>
            <pc:sldMk cId="2025652154" sldId="1423"/>
            <ac:spMk id="5" creationId="{8C35FA7C-03FB-4DA4-B1FF-B4D17A68C6AC}"/>
          </ac:spMkLst>
        </pc:spChg>
      </pc:sldChg>
      <pc:sldChg chg="addSp modSp add mod modClrScheme chgLayout">
        <pc:chgData name="Ramer, Peter" userId="1cda720e-e5fa-4c4f-8ada-e413168d23ec" providerId="ADAL" clId="{7EFB9EA5-AD66-4F54-B106-476AA5EF9E6B}" dt="2025-03-28T21:28:14.163" v="129" actId="700"/>
        <pc:sldMkLst>
          <pc:docMk/>
          <pc:sldMk cId="2677998697" sldId="1424"/>
        </pc:sldMkLst>
        <pc:spChg chg="add mod ord">
          <ac:chgData name="Ramer, Peter" userId="1cda720e-e5fa-4c4f-8ada-e413168d23ec" providerId="ADAL" clId="{7EFB9EA5-AD66-4F54-B106-476AA5EF9E6B}" dt="2025-03-28T21:28:14.163" v="129" actId="700"/>
          <ac:spMkLst>
            <pc:docMk/>
            <pc:sldMk cId="2677998697" sldId="1424"/>
            <ac:spMk id="2" creationId="{F4DF2073-3CDD-4125-BFAA-2A34EE061C08}"/>
          </ac:spMkLst>
        </pc:spChg>
        <pc:spChg chg="mod ord">
          <ac:chgData name="Ramer, Peter" userId="1cda720e-e5fa-4c4f-8ada-e413168d23ec" providerId="ADAL" clId="{7EFB9EA5-AD66-4F54-B106-476AA5EF9E6B}" dt="2025-03-28T21:28:14.163" v="129" actId="700"/>
          <ac:spMkLst>
            <pc:docMk/>
            <pc:sldMk cId="2677998697" sldId="1424"/>
            <ac:spMk id="4" creationId="{0A67F0A7-521C-4484-90C0-95379880C325}"/>
          </ac:spMkLst>
        </pc:spChg>
      </pc:sldChg>
      <pc:sldChg chg="addSp delSp modSp add mod modClrScheme chgLayout">
        <pc:chgData name="Ramer, Peter" userId="1cda720e-e5fa-4c4f-8ada-e413168d23ec" providerId="ADAL" clId="{7EFB9EA5-AD66-4F54-B106-476AA5EF9E6B}" dt="2025-03-28T21:28:14.163" v="129" actId="700"/>
        <pc:sldMkLst>
          <pc:docMk/>
          <pc:sldMk cId="810693982" sldId="1425"/>
        </pc:sldMkLst>
        <pc:spChg chg="del mod ord">
          <ac:chgData name="Ramer, Peter" userId="1cda720e-e5fa-4c4f-8ada-e413168d23ec" providerId="ADAL" clId="{7EFB9EA5-AD66-4F54-B106-476AA5EF9E6B}" dt="2025-03-28T21:28:14.163" v="129" actId="700"/>
          <ac:spMkLst>
            <pc:docMk/>
            <pc:sldMk cId="810693982" sldId="1425"/>
            <ac:spMk id="2" creationId="{EC96772C-B2A5-B3AA-C34C-FD4634D16545}"/>
          </ac:spMkLst>
        </pc:spChg>
        <pc:spChg chg="mod ord">
          <ac:chgData name="Ramer, Peter" userId="1cda720e-e5fa-4c4f-8ada-e413168d23ec" providerId="ADAL" clId="{7EFB9EA5-AD66-4F54-B106-476AA5EF9E6B}" dt="2025-03-28T21:28:14.163" v="129" actId="700"/>
          <ac:spMkLst>
            <pc:docMk/>
            <pc:sldMk cId="810693982" sldId="1425"/>
            <ac:spMk id="4" creationId="{0A67F0A7-521C-4484-90C0-95379880C325}"/>
          </ac:spMkLst>
        </pc:spChg>
        <pc:spChg chg="add mod ord">
          <ac:chgData name="Ramer, Peter" userId="1cda720e-e5fa-4c4f-8ada-e413168d23ec" providerId="ADAL" clId="{7EFB9EA5-AD66-4F54-B106-476AA5EF9E6B}" dt="2025-03-28T21:28:14.163" v="129" actId="700"/>
          <ac:spMkLst>
            <pc:docMk/>
            <pc:sldMk cId="810693982" sldId="1425"/>
            <ac:spMk id="5" creationId="{5EB1924A-DBEF-E176-1BE6-D8F68541FD33}"/>
          </ac:spMkLst>
        </pc:spChg>
      </pc:sldChg>
      <pc:sldChg chg="addSp modSp add mod modClrScheme chgLayout">
        <pc:chgData name="Ramer, Peter" userId="1cda720e-e5fa-4c4f-8ada-e413168d23ec" providerId="ADAL" clId="{7EFB9EA5-AD66-4F54-B106-476AA5EF9E6B}" dt="2025-03-28T21:28:14.163" v="129" actId="700"/>
        <pc:sldMkLst>
          <pc:docMk/>
          <pc:sldMk cId="568404238" sldId="1426"/>
        </pc:sldMkLst>
        <pc:spChg chg="add mod ord">
          <ac:chgData name="Ramer, Peter" userId="1cda720e-e5fa-4c4f-8ada-e413168d23ec" providerId="ADAL" clId="{7EFB9EA5-AD66-4F54-B106-476AA5EF9E6B}" dt="2025-03-28T21:28:14.163" v="129" actId="700"/>
          <ac:spMkLst>
            <pc:docMk/>
            <pc:sldMk cId="568404238" sldId="1426"/>
            <ac:spMk id="2" creationId="{9B47F4B5-21E8-2B9B-1E6E-6D091E7B1050}"/>
          </ac:spMkLst>
        </pc:spChg>
        <pc:spChg chg="mod ord">
          <ac:chgData name="Ramer, Peter" userId="1cda720e-e5fa-4c4f-8ada-e413168d23ec" providerId="ADAL" clId="{7EFB9EA5-AD66-4F54-B106-476AA5EF9E6B}" dt="2025-03-28T21:28:14.163" v="129" actId="700"/>
          <ac:spMkLst>
            <pc:docMk/>
            <pc:sldMk cId="568404238" sldId="1426"/>
            <ac:spMk id="4" creationId="{0A67F0A7-521C-4484-90C0-95379880C325}"/>
          </ac:spMkLst>
        </pc:spChg>
      </pc:sldChg>
      <pc:sldChg chg="addSp delSp modSp add mod modClrScheme chgLayout">
        <pc:chgData name="Ramer, Peter" userId="1cda720e-e5fa-4c4f-8ada-e413168d23ec" providerId="ADAL" clId="{7EFB9EA5-AD66-4F54-B106-476AA5EF9E6B}" dt="2025-03-28T21:28:14.163" v="129" actId="700"/>
        <pc:sldMkLst>
          <pc:docMk/>
          <pc:sldMk cId="4193001114" sldId="1427"/>
        </pc:sldMkLst>
        <pc:spChg chg="del mod ord">
          <ac:chgData name="Ramer, Peter" userId="1cda720e-e5fa-4c4f-8ada-e413168d23ec" providerId="ADAL" clId="{7EFB9EA5-AD66-4F54-B106-476AA5EF9E6B}" dt="2025-03-28T21:28:14.163" v="129" actId="700"/>
          <ac:spMkLst>
            <pc:docMk/>
            <pc:sldMk cId="4193001114" sldId="1427"/>
            <ac:spMk id="2" creationId="{2718403F-5618-4BD4-EDDE-1B1CDD24688F}"/>
          </ac:spMkLst>
        </pc:spChg>
        <pc:spChg chg="mod ord">
          <ac:chgData name="Ramer, Peter" userId="1cda720e-e5fa-4c4f-8ada-e413168d23ec" providerId="ADAL" clId="{7EFB9EA5-AD66-4F54-B106-476AA5EF9E6B}" dt="2025-03-28T21:28:14.163" v="129" actId="700"/>
          <ac:spMkLst>
            <pc:docMk/>
            <pc:sldMk cId="4193001114" sldId="1427"/>
            <ac:spMk id="4" creationId="{0A67F0A7-521C-4484-90C0-95379880C325}"/>
          </ac:spMkLst>
        </pc:spChg>
        <pc:spChg chg="add mod ord">
          <ac:chgData name="Ramer, Peter" userId="1cda720e-e5fa-4c4f-8ada-e413168d23ec" providerId="ADAL" clId="{7EFB9EA5-AD66-4F54-B106-476AA5EF9E6B}" dt="2025-03-28T21:28:14.163" v="129" actId="700"/>
          <ac:spMkLst>
            <pc:docMk/>
            <pc:sldMk cId="4193001114" sldId="1427"/>
            <ac:spMk id="5" creationId="{E2416D77-7201-3C96-C261-1D228A061C3B}"/>
          </ac:spMkLst>
        </pc:spChg>
      </pc:sldChg>
      <pc:sldChg chg="modSp add mod modClrScheme chgLayout">
        <pc:chgData name="Ramer, Peter" userId="1cda720e-e5fa-4c4f-8ada-e413168d23ec" providerId="ADAL" clId="{7EFB9EA5-AD66-4F54-B106-476AA5EF9E6B}" dt="2025-03-28T21:28:14.163" v="129" actId="700"/>
        <pc:sldMkLst>
          <pc:docMk/>
          <pc:sldMk cId="3296825737" sldId="1428"/>
        </pc:sldMkLst>
        <pc:spChg chg="mod ord">
          <ac:chgData name="Ramer, Peter" userId="1cda720e-e5fa-4c4f-8ada-e413168d23ec" providerId="ADAL" clId="{7EFB9EA5-AD66-4F54-B106-476AA5EF9E6B}" dt="2025-03-28T21:28:14.163" v="129" actId="700"/>
          <ac:spMkLst>
            <pc:docMk/>
            <pc:sldMk cId="3296825737" sldId="1428"/>
            <ac:spMk id="4" creationId="{0A67F0A7-521C-4484-90C0-95379880C325}"/>
          </ac:spMkLst>
        </pc:spChg>
        <pc:spChg chg="mod ord">
          <ac:chgData name="Ramer, Peter" userId="1cda720e-e5fa-4c4f-8ada-e413168d23ec" providerId="ADAL" clId="{7EFB9EA5-AD66-4F54-B106-476AA5EF9E6B}" dt="2025-03-28T21:28:14.163" v="129" actId="700"/>
          <ac:spMkLst>
            <pc:docMk/>
            <pc:sldMk cId="3296825737" sldId="1428"/>
            <ac:spMk id="5" creationId="{8C35FA7C-03FB-4DA4-B1FF-B4D17A68C6AC}"/>
          </ac:spMkLst>
        </pc:spChg>
      </pc:sldChg>
      <pc:sldChg chg="modSp add mod modClrScheme chgLayout">
        <pc:chgData name="Ramer, Peter" userId="1cda720e-e5fa-4c4f-8ada-e413168d23ec" providerId="ADAL" clId="{7EFB9EA5-AD66-4F54-B106-476AA5EF9E6B}" dt="2025-03-28T21:28:14.163" v="129" actId="700"/>
        <pc:sldMkLst>
          <pc:docMk/>
          <pc:sldMk cId="1183090283" sldId="1429"/>
        </pc:sldMkLst>
        <pc:spChg chg="mod ord">
          <ac:chgData name="Ramer, Peter" userId="1cda720e-e5fa-4c4f-8ada-e413168d23ec" providerId="ADAL" clId="{7EFB9EA5-AD66-4F54-B106-476AA5EF9E6B}" dt="2025-03-28T21:28:14.163" v="129" actId="700"/>
          <ac:spMkLst>
            <pc:docMk/>
            <pc:sldMk cId="1183090283" sldId="1429"/>
            <ac:spMk id="4" creationId="{0A67F0A7-521C-4484-90C0-95379880C325}"/>
          </ac:spMkLst>
        </pc:spChg>
        <pc:spChg chg="mod ord">
          <ac:chgData name="Ramer, Peter" userId="1cda720e-e5fa-4c4f-8ada-e413168d23ec" providerId="ADAL" clId="{7EFB9EA5-AD66-4F54-B106-476AA5EF9E6B}" dt="2025-03-28T21:28:14.163" v="129" actId="700"/>
          <ac:spMkLst>
            <pc:docMk/>
            <pc:sldMk cId="1183090283" sldId="1429"/>
            <ac:spMk id="5" creationId="{8C35FA7C-03FB-4DA4-B1FF-B4D17A68C6AC}"/>
          </ac:spMkLst>
        </pc:spChg>
      </pc:sldChg>
      <pc:sldChg chg="modSp add mod modClrScheme chgLayout">
        <pc:chgData name="Ramer, Peter" userId="1cda720e-e5fa-4c4f-8ada-e413168d23ec" providerId="ADAL" clId="{7EFB9EA5-AD66-4F54-B106-476AA5EF9E6B}" dt="2025-03-28T21:27:38.595" v="127" actId="700"/>
        <pc:sldMkLst>
          <pc:docMk/>
          <pc:sldMk cId="720306246" sldId="1430"/>
        </pc:sldMkLst>
        <pc:spChg chg="mod ord">
          <ac:chgData name="Ramer, Peter" userId="1cda720e-e5fa-4c4f-8ada-e413168d23ec" providerId="ADAL" clId="{7EFB9EA5-AD66-4F54-B106-476AA5EF9E6B}" dt="2025-03-28T21:27:38.595" v="127" actId="700"/>
          <ac:spMkLst>
            <pc:docMk/>
            <pc:sldMk cId="720306246" sldId="1430"/>
            <ac:spMk id="4" creationId="{0A67F0A7-521C-4484-90C0-95379880C325}"/>
          </ac:spMkLst>
        </pc:spChg>
        <pc:spChg chg="mod ord">
          <ac:chgData name="Ramer, Peter" userId="1cda720e-e5fa-4c4f-8ada-e413168d23ec" providerId="ADAL" clId="{7EFB9EA5-AD66-4F54-B106-476AA5EF9E6B}" dt="2025-03-28T21:27:38.595" v="127" actId="700"/>
          <ac:spMkLst>
            <pc:docMk/>
            <pc:sldMk cId="720306246" sldId="1430"/>
            <ac:spMk id="5" creationId="{8C35FA7C-03FB-4DA4-B1FF-B4D17A68C6AC}"/>
          </ac:spMkLst>
        </pc:spChg>
      </pc:sldChg>
      <pc:sldChg chg="modSp add mod modClrScheme chgLayout">
        <pc:chgData name="Ramer, Peter" userId="1cda720e-e5fa-4c4f-8ada-e413168d23ec" providerId="ADAL" clId="{7EFB9EA5-AD66-4F54-B106-476AA5EF9E6B}" dt="2025-03-28T21:27:38.595" v="127" actId="700"/>
        <pc:sldMkLst>
          <pc:docMk/>
          <pc:sldMk cId="614710808" sldId="1431"/>
        </pc:sldMkLst>
        <pc:spChg chg="mod ord">
          <ac:chgData name="Ramer, Peter" userId="1cda720e-e5fa-4c4f-8ada-e413168d23ec" providerId="ADAL" clId="{7EFB9EA5-AD66-4F54-B106-476AA5EF9E6B}" dt="2025-03-28T21:27:38.595" v="127" actId="700"/>
          <ac:spMkLst>
            <pc:docMk/>
            <pc:sldMk cId="614710808" sldId="1431"/>
            <ac:spMk id="4" creationId="{0A67F0A7-521C-4484-90C0-95379880C325}"/>
          </ac:spMkLst>
        </pc:spChg>
        <pc:spChg chg="mod ord">
          <ac:chgData name="Ramer, Peter" userId="1cda720e-e5fa-4c4f-8ada-e413168d23ec" providerId="ADAL" clId="{7EFB9EA5-AD66-4F54-B106-476AA5EF9E6B}" dt="2025-03-28T21:27:38.595" v="127" actId="700"/>
          <ac:spMkLst>
            <pc:docMk/>
            <pc:sldMk cId="614710808" sldId="1431"/>
            <ac:spMk id="5" creationId="{8C35FA7C-03FB-4DA4-B1FF-B4D17A68C6AC}"/>
          </ac:spMkLst>
        </pc:spChg>
      </pc:sldChg>
      <pc:sldChg chg="modSp add mod modClrScheme chgLayout">
        <pc:chgData name="Ramer, Peter" userId="1cda720e-e5fa-4c4f-8ada-e413168d23ec" providerId="ADAL" clId="{7EFB9EA5-AD66-4F54-B106-476AA5EF9E6B}" dt="2025-03-28T21:28:14.163" v="129" actId="700"/>
        <pc:sldMkLst>
          <pc:docMk/>
          <pc:sldMk cId="280210335" sldId="1432"/>
        </pc:sldMkLst>
        <pc:spChg chg="mod ord">
          <ac:chgData name="Ramer, Peter" userId="1cda720e-e5fa-4c4f-8ada-e413168d23ec" providerId="ADAL" clId="{7EFB9EA5-AD66-4F54-B106-476AA5EF9E6B}" dt="2025-03-28T21:28:14.163" v="129" actId="700"/>
          <ac:spMkLst>
            <pc:docMk/>
            <pc:sldMk cId="280210335" sldId="1432"/>
            <ac:spMk id="4" creationId="{0A67F0A7-521C-4484-90C0-95379880C325}"/>
          </ac:spMkLst>
        </pc:spChg>
        <pc:spChg chg="mod ord">
          <ac:chgData name="Ramer, Peter" userId="1cda720e-e5fa-4c4f-8ada-e413168d23ec" providerId="ADAL" clId="{7EFB9EA5-AD66-4F54-B106-476AA5EF9E6B}" dt="2025-03-28T21:28:14.163" v="129" actId="700"/>
          <ac:spMkLst>
            <pc:docMk/>
            <pc:sldMk cId="280210335" sldId="1432"/>
            <ac:spMk id="5" creationId="{8C35FA7C-03FB-4DA4-B1FF-B4D17A68C6AC}"/>
          </ac:spMkLst>
        </pc:spChg>
      </pc:sldChg>
      <pc:sldChg chg="modSp add mod modClrScheme chgLayout">
        <pc:chgData name="Ramer, Peter" userId="1cda720e-e5fa-4c4f-8ada-e413168d23ec" providerId="ADAL" clId="{7EFB9EA5-AD66-4F54-B106-476AA5EF9E6B}" dt="2025-03-28T21:28:14.163" v="129" actId="700"/>
        <pc:sldMkLst>
          <pc:docMk/>
          <pc:sldMk cId="910744827" sldId="1433"/>
        </pc:sldMkLst>
        <pc:spChg chg="mod ord">
          <ac:chgData name="Ramer, Peter" userId="1cda720e-e5fa-4c4f-8ada-e413168d23ec" providerId="ADAL" clId="{7EFB9EA5-AD66-4F54-B106-476AA5EF9E6B}" dt="2025-03-28T21:28:14.163" v="129" actId="700"/>
          <ac:spMkLst>
            <pc:docMk/>
            <pc:sldMk cId="910744827" sldId="1433"/>
            <ac:spMk id="4" creationId="{0A67F0A7-521C-4484-90C0-95379880C325}"/>
          </ac:spMkLst>
        </pc:spChg>
        <pc:spChg chg="mod ord">
          <ac:chgData name="Ramer, Peter" userId="1cda720e-e5fa-4c4f-8ada-e413168d23ec" providerId="ADAL" clId="{7EFB9EA5-AD66-4F54-B106-476AA5EF9E6B}" dt="2025-03-28T21:28:14.163" v="129" actId="700"/>
          <ac:spMkLst>
            <pc:docMk/>
            <pc:sldMk cId="910744827" sldId="1433"/>
            <ac:spMk id="5" creationId="{8C35FA7C-03FB-4DA4-B1FF-B4D17A68C6AC}"/>
          </ac:spMkLst>
        </pc:spChg>
      </pc:sldChg>
      <pc:sldChg chg="modSp add mod modClrScheme chgLayout">
        <pc:chgData name="Ramer, Peter" userId="1cda720e-e5fa-4c4f-8ada-e413168d23ec" providerId="ADAL" clId="{7EFB9EA5-AD66-4F54-B106-476AA5EF9E6B}" dt="2025-03-28T21:28:29.681" v="130" actId="700"/>
        <pc:sldMkLst>
          <pc:docMk/>
          <pc:sldMk cId="2127905657" sldId="1434"/>
        </pc:sldMkLst>
        <pc:spChg chg="mod ord">
          <ac:chgData name="Ramer, Peter" userId="1cda720e-e5fa-4c4f-8ada-e413168d23ec" providerId="ADAL" clId="{7EFB9EA5-AD66-4F54-B106-476AA5EF9E6B}" dt="2025-03-28T21:28:29.681" v="130" actId="700"/>
          <ac:spMkLst>
            <pc:docMk/>
            <pc:sldMk cId="2127905657" sldId="1434"/>
            <ac:spMk id="4" creationId="{0A67F0A7-521C-4484-90C0-95379880C325}"/>
          </ac:spMkLst>
        </pc:spChg>
        <pc:spChg chg="mod ord">
          <ac:chgData name="Ramer, Peter" userId="1cda720e-e5fa-4c4f-8ada-e413168d23ec" providerId="ADAL" clId="{7EFB9EA5-AD66-4F54-B106-476AA5EF9E6B}" dt="2025-03-28T21:28:29.681" v="130" actId="700"/>
          <ac:spMkLst>
            <pc:docMk/>
            <pc:sldMk cId="2127905657" sldId="1434"/>
            <ac:spMk id="5" creationId="{8C35FA7C-03FB-4DA4-B1FF-B4D17A68C6AC}"/>
          </ac:spMkLst>
        </pc:spChg>
      </pc:sldChg>
      <pc:sldChg chg="modSp add mod modClrScheme chgLayout">
        <pc:chgData name="Ramer, Peter" userId="1cda720e-e5fa-4c4f-8ada-e413168d23ec" providerId="ADAL" clId="{7EFB9EA5-AD66-4F54-B106-476AA5EF9E6B}" dt="2025-03-28T21:28:40.377" v="131" actId="700"/>
        <pc:sldMkLst>
          <pc:docMk/>
          <pc:sldMk cId="327191711" sldId="1435"/>
        </pc:sldMkLst>
        <pc:spChg chg="mod ord">
          <ac:chgData name="Ramer, Peter" userId="1cda720e-e5fa-4c4f-8ada-e413168d23ec" providerId="ADAL" clId="{7EFB9EA5-AD66-4F54-B106-476AA5EF9E6B}" dt="2025-03-28T21:28:40.377" v="131" actId="700"/>
          <ac:spMkLst>
            <pc:docMk/>
            <pc:sldMk cId="327191711" sldId="1435"/>
            <ac:spMk id="4" creationId="{0A67F0A7-521C-4484-90C0-95379880C325}"/>
          </ac:spMkLst>
        </pc:spChg>
        <pc:spChg chg="mod ord">
          <ac:chgData name="Ramer, Peter" userId="1cda720e-e5fa-4c4f-8ada-e413168d23ec" providerId="ADAL" clId="{7EFB9EA5-AD66-4F54-B106-476AA5EF9E6B}" dt="2025-03-28T21:28:40.377" v="131" actId="700"/>
          <ac:spMkLst>
            <pc:docMk/>
            <pc:sldMk cId="327191711" sldId="1435"/>
            <ac:spMk id="5" creationId="{8C35FA7C-03FB-4DA4-B1FF-B4D17A68C6AC}"/>
          </ac:spMkLst>
        </pc:spChg>
      </pc:sldChg>
      <pc:sldChg chg="modSp add mod modClrScheme chgLayout">
        <pc:chgData name="Ramer, Peter" userId="1cda720e-e5fa-4c4f-8ada-e413168d23ec" providerId="ADAL" clId="{7EFB9EA5-AD66-4F54-B106-476AA5EF9E6B}" dt="2025-03-28T21:28:40.377" v="131" actId="700"/>
        <pc:sldMkLst>
          <pc:docMk/>
          <pc:sldMk cId="652033029" sldId="1437"/>
        </pc:sldMkLst>
        <pc:spChg chg="mod ord">
          <ac:chgData name="Ramer, Peter" userId="1cda720e-e5fa-4c4f-8ada-e413168d23ec" providerId="ADAL" clId="{7EFB9EA5-AD66-4F54-B106-476AA5EF9E6B}" dt="2025-03-28T21:28:40.377" v="131" actId="700"/>
          <ac:spMkLst>
            <pc:docMk/>
            <pc:sldMk cId="652033029" sldId="1437"/>
            <ac:spMk id="4" creationId="{0A67F0A7-521C-4484-90C0-95379880C325}"/>
          </ac:spMkLst>
        </pc:spChg>
        <pc:spChg chg="mod ord">
          <ac:chgData name="Ramer, Peter" userId="1cda720e-e5fa-4c4f-8ada-e413168d23ec" providerId="ADAL" clId="{7EFB9EA5-AD66-4F54-B106-476AA5EF9E6B}" dt="2025-03-28T21:28:40.377" v="131" actId="700"/>
          <ac:spMkLst>
            <pc:docMk/>
            <pc:sldMk cId="652033029" sldId="1437"/>
            <ac:spMk id="5" creationId="{8C35FA7C-03FB-4DA4-B1FF-B4D17A68C6AC}"/>
          </ac:spMkLst>
        </pc:spChg>
      </pc:sldChg>
      <pc:sldChg chg="modSp add mod modClrScheme chgLayout">
        <pc:chgData name="Ramer, Peter" userId="1cda720e-e5fa-4c4f-8ada-e413168d23ec" providerId="ADAL" clId="{7EFB9EA5-AD66-4F54-B106-476AA5EF9E6B}" dt="2025-03-28T21:28:40.377" v="131" actId="700"/>
        <pc:sldMkLst>
          <pc:docMk/>
          <pc:sldMk cId="701710838" sldId="1438"/>
        </pc:sldMkLst>
        <pc:spChg chg="mod ord">
          <ac:chgData name="Ramer, Peter" userId="1cda720e-e5fa-4c4f-8ada-e413168d23ec" providerId="ADAL" clId="{7EFB9EA5-AD66-4F54-B106-476AA5EF9E6B}" dt="2025-03-28T21:28:40.377" v="131" actId="700"/>
          <ac:spMkLst>
            <pc:docMk/>
            <pc:sldMk cId="701710838" sldId="1438"/>
            <ac:spMk id="4" creationId="{0A67F0A7-521C-4484-90C0-95379880C325}"/>
          </ac:spMkLst>
        </pc:spChg>
        <pc:spChg chg="mod ord">
          <ac:chgData name="Ramer, Peter" userId="1cda720e-e5fa-4c4f-8ada-e413168d23ec" providerId="ADAL" clId="{7EFB9EA5-AD66-4F54-B106-476AA5EF9E6B}" dt="2025-03-28T21:28:40.377" v="131" actId="700"/>
          <ac:spMkLst>
            <pc:docMk/>
            <pc:sldMk cId="701710838" sldId="1438"/>
            <ac:spMk id="5" creationId="{8C35FA7C-03FB-4DA4-B1FF-B4D17A68C6AC}"/>
          </ac:spMkLst>
        </pc:spChg>
      </pc:sldChg>
      <pc:sldChg chg="modSp add mod modClrScheme chgLayout">
        <pc:chgData name="Ramer, Peter" userId="1cda720e-e5fa-4c4f-8ada-e413168d23ec" providerId="ADAL" clId="{7EFB9EA5-AD66-4F54-B106-476AA5EF9E6B}" dt="2025-03-28T21:28:40.377" v="131" actId="700"/>
        <pc:sldMkLst>
          <pc:docMk/>
          <pc:sldMk cId="2911798071" sldId="1439"/>
        </pc:sldMkLst>
        <pc:spChg chg="mod ord">
          <ac:chgData name="Ramer, Peter" userId="1cda720e-e5fa-4c4f-8ada-e413168d23ec" providerId="ADAL" clId="{7EFB9EA5-AD66-4F54-B106-476AA5EF9E6B}" dt="2025-03-28T21:28:40.377" v="131" actId="700"/>
          <ac:spMkLst>
            <pc:docMk/>
            <pc:sldMk cId="2911798071" sldId="1439"/>
            <ac:spMk id="4" creationId="{0A67F0A7-521C-4484-90C0-95379880C325}"/>
          </ac:spMkLst>
        </pc:spChg>
        <pc:spChg chg="mod ord">
          <ac:chgData name="Ramer, Peter" userId="1cda720e-e5fa-4c4f-8ada-e413168d23ec" providerId="ADAL" clId="{7EFB9EA5-AD66-4F54-B106-476AA5EF9E6B}" dt="2025-03-28T21:28:40.377" v="131" actId="700"/>
          <ac:spMkLst>
            <pc:docMk/>
            <pc:sldMk cId="2911798071" sldId="1439"/>
            <ac:spMk id="5" creationId="{8C35FA7C-03FB-4DA4-B1FF-B4D17A68C6AC}"/>
          </ac:spMkLst>
        </pc:spChg>
      </pc:sldChg>
      <pc:sldChg chg="modSp add mod modClrScheme chgLayout">
        <pc:chgData name="Ramer, Peter" userId="1cda720e-e5fa-4c4f-8ada-e413168d23ec" providerId="ADAL" clId="{7EFB9EA5-AD66-4F54-B106-476AA5EF9E6B}" dt="2025-03-28T21:28:29.681" v="130" actId="700"/>
        <pc:sldMkLst>
          <pc:docMk/>
          <pc:sldMk cId="1480265061" sldId="1440"/>
        </pc:sldMkLst>
        <pc:spChg chg="mod ord">
          <ac:chgData name="Ramer, Peter" userId="1cda720e-e5fa-4c4f-8ada-e413168d23ec" providerId="ADAL" clId="{7EFB9EA5-AD66-4F54-B106-476AA5EF9E6B}" dt="2025-03-28T21:28:29.681" v="130" actId="700"/>
          <ac:spMkLst>
            <pc:docMk/>
            <pc:sldMk cId="1480265061" sldId="1440"/>
            <ac:spMk id="4" creationId="{0A67F0A7-521C-4484-90C0-95379880C325}"/>
          </ac:spMkLst>
        </pc:spChg>
        <pc:spChg chg="mod ord">
          <ac:chgData name="Ramer, Peter" userId="1cda720e-e5fa-4c4f-8ada-e413168d23ec" providerId="ADAL" clId="{7EFB9EA5-AD66-4F54-B106-476AA5EF9E6B}" dt="2025-03-28T21:28:29.681" v="130" actId="700"/>
          <ac:spMkLst>
            <pc:docMk/>
            <pc:sldMk cId="1480265061" sldId="1440"/>
            <ac:spMk id="5" creationId="{8C35FA7C-03FB-4DA4-B1FF-B4D17A68C6AC}"/>
          </ac:spMkLst>
        </pc:spChg>
      </pc:sldChg>
      <pc:sldChg chg="addSp delSp modSp add mod modClrScheme chgLayout">
        <pc:chgData name="Ramer, Peter" userId="1cda720e-e5fa-4c4f-8ada-e413168d23ec" providerId="ADAL" clId="{7EFB9EA5-AD66-4F54-B106-476AA5EF9E6B}" dt="2025-03-28T21:29:03.266" v="137" actId="478"/>
        <pc:sldMkLst>
          <pc:docMk/>
          <pc:sldMk cId="2115116729" sldId="1441"/>
        </pc:sldMkLst>
        <pc:spChg chg="add del mod ord">
          <ac:chgData name="Ramer, Peter" userId="1cda720e-e5fa-4c4f-8ada-e413168d23ec" providerId="ADAL" clId="{7EFB9EA5-AD66-4F54-B106-476AA5EF9E6B}" dt="2025-03-28T21:29:03.266" v="137" actId="478"/>
          <ac:spMkLst>
            <pc:docMk/>
            <pc:sldMk cId="2115116729" sldId="1441"/>
            <ac:spMk id="2" creationId="{7F45C17C-383C-EE38-10E2-AAED59866BED}"/>
          </ac:spMkLst>
        </pc:spChg>
        <pc:spChg chg="add del mod ord">
          <ac:chgData name="Ramer, Peter" userId="1cda720e-e5fa-4c4f-8ada-e413168d23ec" providerId="ADAL" clId="{7EFB9EA5-AD66-4F54-B106-476AA5EF9E6B}" dt="2025-03-28T21:28:59.971" v="136" actId="478"/>
          <ac:spMkLst>
            <pc:docMk/>
            <pc:sldMk cId="2115116729" sldId="1441"/>
            <ac:spMk id="4" creationId="{7D0DE492-CCB5-FC67-D235-7BBCCF6677F5}"/>
          </ac:spMkLst>
        </pc:spChg>
        <pc:picChg chg="add del">
          <ac:chgData name="Ramer, Peter" userId="1cda720e-e5fa-4c4f-8ada-e413168d23ec" providerId="ADAL" clId="{7EFB9EA5-AD66-4F54-B106-476AA5EF9E6B}" dt="2025-03-28T21:28:55.138" v="135" actId="478"/>
          <ac:picMkLst>
            <pc:docMk/>
            <pc:sldMk cId="2115116729" sldId="1441"/>
            <ac:picMk id="3" creationId="{C3EB628A-21D9-FBF2-F93D-85643880FB78}"/>
          </ac:picMkLst>
        </pc:picChg>
      </pc:sldChg>
      <pc:sldChg chg="addSp modSp add mod modClrScheme chgLayout">
        <pc:chgData name="Ramer, Peter" userId="1cda720e-e5fa-4c4f-8ada-e413168d23ec" providerId="ADAL" clId="{7EFB9EA5-AD66-4F54-B106-476AA5EF9E6B}" dt="2025-03-28T21:28:40.377" v="131" actId="700"/>
        <pc:sldMkLst>
          <pc:docMk/>
          <pc:sldMk cId="1261902013" sldId="1442"/>
        </pc:sldMkLst>
        <pc:spChg chg="mod ord">
          <ac:chgData name="Ramer, Peter" userId="1cda720e-e5fa-4c4f-8ada-e413168d23ec" providerId="ADAL" clId="{7EFB9EA5-AD66-4F54-B106-476AA5EF9E6B}" dt="2025-03-28T21:28:40.377" v="131" actId="700"/>
          <ac:spMkLst>
            <pc:docMk/>
            <pc:sldMk cId="1261902013" sldId="1442"/>
            <ac:spMk id="2" creationId="{9143B5B7-B04E-6CC0-983E-0D4914AD3C10}"/>
          </ac:spMkLst>
        </pc:spChg>
        <pc:spChg chg="add mod ord">
          <ac:chgData name="Ramer, Peter" userId="1cda720e-e5fa-4c4f-8ada-e413168d23ec" providerId="ADAL" clId="{7EFB9EA5-AD66-4F54-B106-476AA5EF9E6B}" dt="2025-03-28T21:28:40.377" v="131" actId="700"/>
          <ac:spMkLst>
            <pc:docMk/>
            <pc:sldMk cId="1261902013" sldId="1442"/>
            <ac:spMk id="3" creationId="{DC09CAF4-34D0-6DBC-5084-82EBC86F88AC}"/>
          </ac:spMkLst>
        </pc:spChg>
      </pc:sldChg>
      <pc:sldChg chg="modSp add mod modClrScheme chgLayout">
        <pc:chgData name="Ramer, Peter" userId="1cda720e-e5fa-4c4f-8ada-e413168d23ec" providerId="ADAL" clId="{7EFB9EA5-AD66-4F54-B106-476AA5EF9E6B}" dt="2025-03-28T21:29:17.376" v="142" actId="27636"/>
        <pc:sldMkLst>
          <pc:docMk/>
          <pc:sldMk cId="1118996812" sldId="1444"/>
        </pc:sldMkLst>
        <pc:spChg chg="mod ord">
          <ac:chgData name="Ramer, Peter" userId="1cda720e-e5fa-4c4f-8ada-e413168d23ec" providerId="ADAL" clId="{7EFB9EA5-AD66-4F54-B106-476AA5EF9E6B}" dt="2025-03-28T21:29:17.376" v="142" actId="27636"/>
          <ac:spMkLst>
            <pc:docMk/>
            <pc:sldMk cId="1118996812" sldId="1444"/>
            <ac:spMk id="4" creationId="{0A67F0A7-521C-4484-90C0-95379880C325}"/>
          </ac:spMkLst>
        </pc:spChg>
        <pc:spChg chg="mod ord">
          <ac:chgData name="Ramer, Peter" userId="1cda720e-e5fa-4c4f-8ada-e413168d23ec" providerId="ADAL" clId="{7EFB9EA5-AD66-4F54-B106-476AA5EF9E6B}" dt="2025-03-28T21:29:15.716" v="138" actId="700"/>
          <ac:spMkLst>
            <pc:docMk/>
            <pc:sldMk cId="1118996812" sldId="1444"/>
            <ac:spMk id="5" creationId="{8C35FA7C-03FB-4DA4-B1FF-B4D17A68C6AC}"/>
          </ac:spMkLst>
        </pc:spChg>
      </pc:sldChg>
      <pc:sldChg chg="modSp add mod modClrScheme chgLayout">
        <pc:chgData name="Ramer, Peter" userId="1cda720e-e5fa-4c4f-8ada-e413168d23ec" providerId="ADAL" clId="{7EFB9EA5-AD66-4F54-B106-476AA5EF9E6B}" dt="2025-03-28T21:28:41.941" v="132" actId="27636"/>
        <pc:sldMkLst>
          <pc:docMk/>
          <pc:sldMk cId="332386814" sldId="1445"/>
        </pc:sldMkLst>
        <pc:spChg chg="mod ord">
          <ac:chgData name="Ramer, Peter" userId="1cda720e-e5fa-4c4f-8ada-e413168d23ec" providerId="ADAL" clId="{7EFB9EA5-AD66-4F54-B106-476AA5EF9E6B}" dt="2025-03-28T21:28:41.941" v="132" actId="27636"/>
          <ac:spMkLst>
            <pc:docMk/>
            <pc:sldMk cId="332386814" sldId="1445"/>
            <ac:spMk id="4" creationId="{0A67F0A7-521C-4484-90C0-95379880C325}"/>
          </ac:spMkLst>
        </pc:spChg>
        <pc:spChg chg="mod ord">
          <ac:chgData name="Ramer, Peter" userId="1cda720e-e5fa-4c4f-8ada-e413168d23ec" providerId="ADAL" clId="{7EFB9EA5-AD66-4F54-B106-476AA5EF9E6B}" dt="2025-03-28T21:28:40.377" v="131" actId="700"/>
          <ac:spMkLst>
            <pc:docMk/>
            <pc:sldMk cId="332386814" sldId="1445"/>
            <ac:spMk id="5" creationId="{8C35FA7C-03FB-4DA4-B1FF-B4D17A68C6AC}"/>
          </ac:spMkLst>
        </pc:spChg>
      </pc:sldChg>
      <pc:sldChg chg="modSp add mod modClrScheme chgLayout">
        <pc:chgData name="Ramer, Peter" userId="1cda720e-e5fa-4c4f-8ada-e413168d23ec" providerId="ADAL" clId="{7EFB9EA5-AD66-4F54-B106-476AA5EF9E6B}" dt="2025-03-28T21:28:29.681" v="130" actId="700"/>
        <pc:sldMkLst>
          <pc:docMk/>
          <pc:sldMk cId="1287960613" sldId="1446"/>
        </pc:sldMkLst>
        <pc:spChg chg="mod ord">
          <ac:chgData name="Ramer, Peter" userId="1cda720e-e5fa-4c4f-8ada-e413168d23ec" providerId="ADAL" clId="{7EFB9EA5-AD66-4F54-B106-476AA5EF9E6B}" dt="2025-03-28T21:28:29.681" v="130" actId="700"/>
          <ac:spMkLst>
            <pc:docMk/>
            <pc:sldMk cId="1287960613" sldId="1446"/>
            <ac:spMk id="4" creationId="{0A67F0A7-521C-4484-90C0-95379880C325}"/>
          </ac:spMkLst>
        </pc:spChg>
        <pc:spChg chg="mod ord">
          <ac:chgData name="Ramer, Peter" userId="1cda720e-e5fa-4c4f-8ada-e413168d23ec" providerId="ADAL" clId="{7EFB9EA5-AD66-4F54-B106-476AA5EF9E6B}" dt="2025-03-28T21:28:29.681" v="130" actId="700"/>
          <ac:spMkLst>
            <pc:docMk/>
            <pc:sldMk cId="1287960613" sldId="1446"/>
            <ac:spMk id="5" creationId="{8C35FA7C-03FB-4DA4-B1FF-B4D17A68C6AC}"/>
          </ac:spMkLst>
        </pc:spChg>
      </pc:sldChg>
      <pc:sldChg chg="modSp add mod modClrScheme chgLayout">
        <pc:chgData name="Ramer, Peter" userId="1cda720e-e5fa-4c4f-8ada-e413168d23ec" providerId="ADAL" clId="{7EFB9EA5-AD66-4F54-B106-476AA5EF9E6B}" dt="2025-03-28T21:28:29.681" v="130" actId="700"/>
        <pc:sldMkLst>
          <pc:docMk/>
          <pc:sldMk cId="2080870362" sldId="1447"/>
        </pc:sldMkLst>
        <pc:spChg chg="mod ord">
          <ac:chgData name="Ramer, Peter" userId="1cda720e-e5fa-4c4f-8ada-e413168d23ec" providerId="ADAL" clId="{7EFB9EA5-AD66-4F54-B106-476AA5EF9E6B}" dt="2025-03-28T21:28:29.681" v="130" actId="700"/>
          <ac:spMkLst>
            <pc:docMk/>
            <pc:sldMk cId="2080870362" sldId="1447"/>
            <ac:spMk id="4" creationId="{0A67F0A7-521C-4484-90C0-95379880C325}"/>
          </ac:spMkLst>
        </pc:spChg>
        <pc:spChg chg="mod ord">
          <ac:chgData name="Ramer, Peter" userId="1cda720e-e5fa-4c4f-8ada-e413168d23ec" providerId="ADAL" clId="{7EFB9EA5-AD66-4F54-B106-476AA5EF9E6B}" dt="2025-03-28T21:28:29.681" v="130" actId="700"/>
          <ac:spMkLst>
            <pc:docMk/>
            <pc:sldMk cId="2080870362" sldId="1447"/>
            <ac:spMk id="5" creationId="{8C35FA7C-03FB-4DA4-B1FF-B4D17A68C6AC}"/>
          </ac:spMkLst>
        </pc:spChg>
      </pc:sldChg>
      <pc:sldChg chg="modSp add mod modClrScheme chgLayout">
        <pc:chgData name="Ramer, Peter" userId="1cda720e-e5fa-4c4f-8ada-e413168d23ec" providerId="ADAL" clId="{7EFB9EA5-AD66-4F54-B106-476AA5EF9E6B}" dt="2025-03-28T21:28:29.681" v="130" actId="700"/>
        <pc:sldMkLst>
          <pc:docMk/>
          <pc:sldMk cId="353614315" sldId="1448"/>
        </pc:sldMkLst>
        <pc:spChg chg="mod ord">
          <ac:chgData name="Ramer, Peter" userId="1cda720e-e5fa-4c4f-8ada-e413168d23ec" providerId="ADAL" clId="{7EFB9EA5-AD66-4F54-B106-476AA5EF9E6B}" dt="2025-03-28T21:28:29.681" v="130" actId="700"/>
          <ac:spMkLst>
            <pc:docMk/>
            <pc:sldMk cId="353614315" sldId="1448"/>
            <ac:spMk id="4" creationId="{0A67F0A7-521C-4484-90C0-95379880C325}"/>
          </ac:spMkLst>
        </pc:spChg>
        <pc:spChg chg="mod ord">
          <ac:chgData name="Ramer, Peter" userId="1cda720e-e5fa-4c4f-8ada-e413168d23ec" providerId="ADAL" clId="{7EFB9EA5-AD66-4F54-B106-476AA5EF9E6B}" dt="2025-03-28T21:28:29.681" v="130" actId="700"/>
          <ac:spMkLst>
            <pc:docMk/>
            <pc:sldMk cId="353614315" sldId="1448"/>
            <ac:spMk id="5" creationId="{8C35FA7C-03FB-4DA4-B1FF-B4D17A68C6AC}"/>
          </ac:spMkLst>
        </pc:spChg>
      </pc:sldChg>
      <pc:sldChg chg="modSp add mod modClrScheme chgLayout">
        <pc:chgData name="Ramer, Peter" userId="1cda720e-e5fa-4c4f-8ada-e413168d23ec" providerId="ADAL" clId="{7EFB9EA5-AD66-4F54-B106-476AA5EF9E6B}" dt="2025-03-28T21:28:29.681" v="130" actId="700"/>
        <pc:sldMkLst>
          <pc:docMk/>
          <pc:sldMk cId="509786961" sldId="1449"/>
        </pc:sldMkLst>
        <pc:spChg chg="mod ord">
          <ac:chgData name="Ramer, Peter" userId="1cda720e-e5fa-4c4f-8ada-e413168d23ec" providerId="ADAL" clId="{7EFB9EA5-AD66-4F54-B106-476AA5EF9E6B}" dt="2025-03-28T21:28:29.681" v="130" actId="700"/>
          <ac:spMkLst>
            <pc:docMk/>
            <pc:sldMk cId="509786961" sldId="1449"/>
            <ac:spMk id="4" creationId="{0A67F0A7-521C-4484-90C0-95379880C325}"/>
          </ac:spMkLst>
        </pc:spChg>
        <pc:spChg chg="mod ord">
          <ac:chgData name="Ramer, Peter" userId="1cda720e-e5fa-4c4f-8ada-e413168d23ec" providerId="ADAL" clId="{7EFB9EA5-AD66-4F54-B106-476AA5EF9E6B}" dt="2025-03-28T21:28:29.681" v="130" actId="700"/>
          <ac:spMkLst>
            <pc:docMk/>
            <pc:sldMk cId="509786961" sldId="1449"/>
            <ac:spMk id="5" creationId="{8C35FA7C-03FB-4DA4-B1FF-B4D17A68C6AC}"/>
          </ac:spMkLst>
        </pc:spChg>
      </pc:sldChg>
      <pc:sldChg chg="modSp add mod modClrScheme chgLayout">
        <pc:chgData name="Ramer, Peter" userId="1cda720e-e5fa-4c4f-8ada-e413168d23ec" providerId="ADAL" clId="{7EFB9EA5-AD66-4F54-B106-476AA5EF9E6B}" dt="2025-03-28T21:28:40.377" v="131" actId="700"/>
        <pc:sldMkLst>
          <pc:docMk/>
          <pc:sldMk cId="595052489" sldId="1450"/>
        </pc:sldMkLst>
        <pc:spChg chg="mod ord">
          <ac:chgData name="Ramer, Peter" userId="1cda720e-e5fa-4c4f-8ada-e413168d23ec" providerId="ADAL" clId="{7EFB9EA5-AD66-4F54-B106-476AA5EF9E6B}" dt="2025-03-28T21:28:40.377" v="131" actId="700"/>
          <ac:spMkLst>
            <pc:docMk/>
            <pc:sldMk cId="595052489" sldId="1450"/>
            <ac:spMk id="4" creationId="{0A67F0A7-521C-4484-90C0-95379880C325}"/>
          </ac:spMkLst>
        </pc:spChg>
        <pc:spChg chg="mod ord">
          <ac:chgData name="Ramer, Peter" userId="1cda720e-e5fa-4c4f-8ada-e413168d23ec" providerId="ADAL" clId="{7EFB9EA5-AD66-4F54-B106-476AA5EF9E6B}" dt="2025-03-28T21:28:40.377" v="131" actId="700"/>
          <ac:spMkLst>
            <pc:docMk/>
            <pc:sldMk cId="595052489" sldId="1450"/>
            <ac:spMk id="5" creationId="{8C35FA7C-03FB-4DA4-B1FF-B4D17A68C6AC}"/>
          </ac:spMkLst>
        </pc:spChg>
      </pc:sldChg>
      <pc:sldChg chg="modSp add mod modClrScheme chgLayout">
        <pc:chgData name="Ramer, Peter" userId="1cda720e-e5fa-4c4f-8ada-e413168d23ec" providerId="ADAL" clId="{7EFB9EA5-AD66-4F54-B106-476AA5EF9E6B}" dt="2025-03-28T21:29:15.716" v="138" actId="700"/>
        <pc:sldMkLst>
          <pc:docMk/>
          <pc:sldMk cId="3231642456" sldId="1451"/>
        </pc:sldMkLst>
        <pc:spChg chg="mod ord">
          <ac:chgData name="Ramer, Peter" userId="1cda720e-e5fa-4c4f-8ada-e413168d23ec" providerId="ADAL" clId="{7EFB9EA5-AD66-4F54-B106-476AA5EF9E6B}" dt="2025-03-28T21:29:15.716" v="138" actId="700"/>
          <ac:spMkLst>
            <pc:docMk/>
            <pc:sldMk cId="3231642456" sldId="1451"/>
            <ac:spMk id="4" creationId="{0A67F0A7-521C-4484-90C0-95379880C325}"/>
          </ac:spMkLst>
        </pc:spChg>
        <pc:spChg chg="mod ord">
          <ac:chgData name="Ramer, Peter" userId="1cda720e-e5fa-4c4f-8ada-e413168d23ec" providerId="ADAL" clId="{7EFB9EA5-AD66-4F54-B106-476AA5EF9E6B}" dt="2025-03-28T21:29:15.716" v="138" actId="700"/>
          <ac:spMkLst>
            <pc:docMk/>
            <pc:sldMk cId="3231642456" sldId="1451"/>
            <ac:spMk id="5" creationId="{8C35FA7C-03FB-4DA4-B1FF-B4D17A68C6AC}"/>
          </ac:spMkLst>
        </pc:spChg>
      </pc:sldChg>
      <pc:sldChg chg="modSp add mod modClrScheme chgLayout">
        <pc:chgData name="Ramer, Peter" userId="1cda720e-e5fa-4c4f-8ada-e413168d23ec" providerId="ADAL" clId="{7EFB9EA5-AD66-4F54-B106-476AA5EF9E6B}" dt="2025-03-28T21:29:44.378" v="144" actId="700"/>
        <pc:sldMkLst>
          <pc:docMk/>
          <pc:sldMk cId="1624066583" sldId="1452"/>
        </pc:sldMkLst>
        <pc:spChg chg="mod ord">
          <ac:chgData name="Ramer, Peter" userId="1cda720e-e5fa-4c4f-8ada-e413168d23ec" providerId="ADAL" clId="{7EFB9EA5-AD66-4F54-B106-476AA5EF9E6B}" dt="2025-03-28T21:29:44.378" v="144" actId="700"/>
          <ac:spMkLst>
            <pc:docMk/>
            <pc:sldMk cId="1624066583" sldId="1452"/>
            <ac:spMk id="5" creationId="{1E706FF3-4088-45A1-B03E-3F45C98C1284}"/>
          </ac:spMkLst>
        </pc:spChg>
        <pc:spChg chg="mod ord">
          <ac:chgData name="Ramer, Peter" userId="1cda720e-e5fa-4c4f-8ada-e413168d23ec" providerId="ADAL" clId="{7EFB9EA5-AD66-4F54-B106-476AA5EF9E6B}" dt="2025-03-28T21:29:44.378" v="144" actId="700"/>
          <ac:spMkLst>
            <pc:docMk/>
            <pc:sldMk cId="1624066583" sldId="1452"/>
            <ac:spMk id="7" creationId="{DA33E29E-D8B6-40B2-8AD4-237CEB8B93FD}"/>
          </ac:spMkLst>
        </pc:spChg>
      </pc:sldChg>
      <pc:sldChg chg="modSp add mod modClrScheme chgLayout">
        <pc:chgData name="Ramer, Peter" userId="1cda720e-e5fa-4c4f-8ada-e413168d23ec" providerId="ADAL" clId="{7EFB9EA5-AD66-4F54-B106-476AA5EF9E6B}" dt="2025-03-28T21:29:17.184" v="139" actId="27636"/>
        <pc:sldMkLst>
          <pc:docMk/>
          <pc:sldMk cId="1902694954" sldId="1453"/>
        </pc:sldMkLst>
        <pc:spChg chg="mod ord">
          <ac:chgData name="Ramer, Peter" userId="1cda720e-e5fa-4c4f-8ada-e413168d23ec" providerId="ADAL" clId="{7EFB9EA5-AD66-4F54-B106-476AA5EF9E6B}" dt="2025-03-28T21:29:17.184" v="139" actId="27636"/>
          <ac:spMkLst>
            <pc:docMk/>
            <pc:sldMk cId="1902694954" sldId="1453"/>
            <ac:spMk id="4" creationId="{0A67F0A7-521C-4484-90C0-95379880C325}"/>
          </ac:spMkLst>
        </pc:spChg>
        <pc:spChg chg="mod ord">
          <ac:chgData name="Ramer, Peter" userId="1cda720e-e5fa-4c4f-8ada-e413168d23ec" providerId="ADAL" clId="{7EFB9EA5-AD66-4F54-B106-476AA5EF9E6B}" dt="2025-03-28T21:29:15.716" v="138" actId="700"/>
          <ac:spMkLst>
            <pc:docMk/>
            <pc:sldMk cId="1902694954" sldId="1453"/>
            <ac:spMk id="5" creationId="{8C35FA7C-03FB-4DA4-B1FF-B4D17A68C6AC}"/>
          </ac:spMkLst>
        </pc:spChg>
      </pc:sldChg>
      <pc:sldChg chg="modSp add mod modClrScheme chgLayout">
        <pc:chgData name="Ramer, Peter" userId="1cda720e-e5fa-4c4f-8ada-e413168d23ec" providerId="ADAL" clId="{7EFB9EA5-AD66-4F54-B106-476AA5EF9E6B}" dt="2025-03-28T21:29:17.273" v="140" actId="27636"/>
        <pc:sldMkLst>
          <pc:docMk/>
          <pc:sldMk cId="3781268801" sldId="1454"/>
        </pc:sldMkLst>
        <pc:spChg chg="mod ord">
          <ac:chgData name="Ramer, Peter" userId="1cda720e-e5fa-4c4f-8ada-e413168d23ec" providerId="ADAL" clId="{7EFB9EA5-AD66-4F54-B106-476AA5EF9E6B}" dt="2025-03-28T21:29:17.273" v="140" actId="27636"/>
          <ac:spMkLst>
            <pc:docMk/>
            <pc:sldMk cId="3781268801" sldId="1454"/>
            <ac:spMk id="4" creationId="{0A67F0A7-521C-4484-90C0-95379880C325}"/>
          </ac:spMkLst>
        </pc:spChg>
        <pc:spChg chg="mod ord">
          <ac:chgData name="Ramer, Peter" userId="1cda720e-e5fa-4c4f-8ada-e413168d23ec" providerId="ADAL" clId="{7EFB9EA5-AD66-4F54-B106-476AA5EF9E6B}" dt="2025-03-28T21:29:15.716" v="138" actId="700"/>
          <ac:spMkLst>
            <pc:docMk/>
            <pc:sldMk cId="3781268801" sldId="1454"/>
            <ac:spMk id="5" creationId="{8C35FA7C-03FB-4DA4-B1FF-B4D17A68C6AC}"/>
          </ac:spMkLst>
        </pc:spChg>
      </pc:sldChg>
      <pc:sldChg chg="modSp add mod modClrScheme chgLayout">
        <pc:chgData name="Ramer, Peter" userId="1cda720e-e5fa-4c4f-8ada-e413168d23ec" providerId="ADAL" clId="{7EFB9EA5-AD66-4F54-B106-476AA5EF9E6B}" dt="2025-03-28T21:29:17.306" v="141" actId="27636"/>
        <pc:sldMkLst>
          <pc:docMk/>
          <pc:sldMk cId="4252840330" sldId="1456"/>
        </pc:sldMkLst>
        <pc:spChg chg="mod ord">
          <ac:chgData name="Ramer, Peter" userId="1cda720e-e5fa-4c4f-8ada-e413168d23ec" providerId="ADAL" clId="{7EFB9EA5-AD66-4F54-B106-476AA5EF9E6B}" dt="2025-03-28T21:29:17.306" v="141" actId="27636"/>
          <ac:spMkLst>
            <pc:docMk/>
            <pc:sldMk cId="4252840330" sldId="1456"/>
            <ac:spMk id="4" creationId="{0A67F0A7-521C-4484-90C0-95379880C325}"/>
          </ac:spMkLst>
        </pc:spChg>
        <pc:spChg chg="mod ord">
          <ac:chgData name="Ramer, Peter" userId="1cda720e-e5fa-4c4f-8ada-e413168d23ec" providerId="ADAL" clId="{7EFB9EA5-AD66-4F54-B106-476AA5EF9E6B}" dt="2025-03-28T21:29:15.716" v="138" actId="700"/>
          <ac:spMkLst>
            <pc:docMk/>
            <pc:sldMk cId="4252840330" sldId="1456"/>
            <ac:spMk id="5" creationId="{8C35FA7C-03FB-4DA4-B1FF-B4D17A68C6AC}"/>
          </ac:spMkLst>
        </pc:spChg>
      </pc:sldChg>
      <pc:sldChg chg="modSp add mod modClrScheme chgLayout">
        <pc:chgData name="Ramer, Peter" userId="1cda720e-e5fa-4c4f-8ada-e413168d23ec" providerId="ADAL" clId="{7EFB9EA5-AD66-4F54-B106-476AA5EF9E6B}" dt="2025-03-28T21:29:44.378" v="144" actId="700"/>
        <pc:sldMkLst>
          <pc:docMk/>
          <pc:sldMk cId="3156950443" sldId="1458"/>
        </pc:sldMkLst>
        <pc:spChg chg="mod ord">
          <ac:chgData name="Ramer, Peter" userId="1cda720e-e5fa-4c4f-8ada-e413168d23ec" providerId="ADAL" clId="{7EFB9EA5-AD66-4F54-B106-476AA5EF9E6B}" dt="2025-03-28T21:29:44.378" v="144" actId="700"/>
          <ac:spMkLst>
            <pc:docMk/>
            <pc:sldMk cId="3156950443" sldId="1458"/>
            <ac:spMk id="4" creationId="{0A67F0A7-521C-4484-90C0-95379880C325}"/>
          </ac:spMkLst>
        </pc:spChg>
        <pc:spChg chg="mod ord">
          <ac:chgData name="Ramer, Peter" userId="1cda720e-e5fa-4c4f-8ada-e413168d23ec" providerId="ADAL" clId="{7EFB9EA5-AD66-4F54-B106-476AA5EF9E6B}" dt="2025-03-28T21:29:44.378" v="144" actId="700"/>
          <ac:spMkLst>
            <pc:docMk/>
            <pc:sldMk cId="3156950443" sldId="1458"/>
            <ac:spMk id="5" creationId="{8C35FA7C-03FB-4DA4-B1FF-B4D17A68C6AC}"/>
          </ac:spMkLst>
        </pc:spChg>
      </pc:sldChg>
      <pc:sldChg chg="addSp modSp add mod modClrScheme chgLayout">
        <pc:chgData name="Ramer, Peter" userId="1cda720e-e5fa-4c4f-8ada-e413168d23ec" providerId="ADAL" clId="{7EFB9EA5-AD66-4F54-B106-476AA5EF9E6B}" dt="2025-03-28T21:29:26.624" v="143" actId="700"/>
        <pc:sldMkLst>
          <pc:docMk/>
          <pc:sldMk cId="1755643340" sldId="1460"/>
        </pc:sldMkLst>
        <pc:spChg chg="add mod ord">
          <ac:chgData name="Ramer, Peter" userId="1cda720e-e5fa-4c4f-8ada-e413168d23ec" providerId="ADAL" clId="{7EFB9EA5-AD66-4F54-B106-476AA5EF9E6B}" dt="2025-03-28T21:29:26.624" v="143" actId="700"/>
          <ac:spMkLst>
            <pc:docMk/>
            <pc:sldMk cId="1755643340" sldId="1460"/>
            <ac:spMk id="2" creationId="{85775C77-2B2F-34EA-974F-5718E385D46C}"/>
          </ac:spMkLst>
        </pc:spChg>
        <pc:spChg chg="mod ord">
          <ac:chgData name="Ramer, Peter" userId="1cda720e-e5fa-4c4f-8ada-e413168d23ec" providerId="ADAL" clId="{7EFB9EA5-AD66-4F54-B106-476AA5EF9E6B}" dt="2025-03-28T21:29:26.624" v="143" actId="700"/>
          <ac:spMkLst>
            <pc:docMk/>
            <pc:sldMk cId="1755643340" sldId="1460"/>
            <ac:spMk id="4" creationId="{0A67F0A7-521C-4484-90C0-95379880C325}"/>
          </ac:spMkLst>
        </pc:spChg>
      </pc:sldChg>
      <pc:sldChg chg="addSp modSp add mod modClrScheme chgLayout">
        <pc:chgData name="Ramer, Peter" userId="1cda720e-e5fa-4c4f-8ada-e413168d23ec" providerId="ADAL" clId="{7EFB9EA5-AD66-4F54-B106-476AA5EF9E6B}" dt="2025-03-28T21:29:26.624" v="143" actId="700"/>
        <pc:sldMkLst>
          <pc:docMk/>
          <pc:sldMk cId="2230840585" sldId="1461"/>
        </pc:sldMkLst>
        <pc:spChg chg="add mod ord">
          <ac:chgData name="Ramer, Peter" userId="1cda720e-e5fa-4c4f-8ada-e413168d23ec" providerId="ADAL" clId="{7EFB9EA5-AD66-4F54-B106-476AA5EF9E6B}" dt="2025-03-28T21:29:26.624" v="143" actId="700"/>
          <ac:spMkLst>
            <pc:docMk/>
            <pc:sldMk cId="2230840585" sldId="1461"/>
            <ac:spMk id="2" creationId="{583E3175-FF60-25CF-07D1-0A1DC8EE9904}"/>
          </ac:spMkLst>
        </pc:spChg>
        <pc:spChg chg="add mod ord">
          <ac:chgData name="Ramer, Peter" userId="1cda720e-e5fa-4c4f-8ada-e413168d23ec" providerId="ADAL" clId="{7EFB9EA5-AD66-4F54-B106-476AA5EF9E6B}" dt="2025-03-28T21:29:26.624" v="143" actId="700"/>
          <ac:spMkLst>
            <pc:docMk/>
            <pc:sldMk cId="2230840585" sldId="1461"/>
            <ac:spMk id="3" creationId="{A212E657-DE06-7A2A-34CA-A4B9313C8637}"/>
          </ac:spMkLst>
        </pc:spChg>
      </pc:sldChg>
      <pc:sldChg chg="addSp modSp add mod modClrScheme chgLayout">
        <pc:chgData name="Ramer, Peter" userId="1cda720e-e5fa-4c4f-8ada-e413168d23ec" providerId="ADAL" clId="{7EFB9EA5-AD66-4F54-B106-476AA5EF9E6B}" dt="2025-03-28T21:29:26.624" v="143" actId="700"/>
        <pc:sldMkLst>
          <pc:docMk/>
          <pc:sldMk cId="556394232" sldId="1462"/>
        </pc:sldMkLst>
        <pc:spChg chg="add mod ord">
          <ac:chgData name="Ramer, Peter" userId="1cda720e-e5fa-4c4f-8ada-e413168d23ec" providerId="ADAL" clId="{7EFB9EA5-AD66-4F54-B106-476AA5EF9E6B}" dt="2025-03-28T21:29:26.624" v="143" actId="700"/>
          <ac:spMkLst>
            <pc:docMk/>
            <pc:sldMk cId="556394232" sldId="1462"/>
            <ac:spMk id="2" creationId="{0A242A9A-2EC4-0D6D-D446-57B9CCC8BB0F}"/>
          </ac:spMkLst>
        </pc:spChg>
        <pc:spChg chg="add mod ord">
          <ac:chgData name="Ramer, Peter" userId="1cda720e-e5fa-4c4f-8ada-e413168d23ec" providerId="ADAL" clId="{7EFB9EA5-AD66-4F54-B106-476AA5EF9E6B}" dt="2025-03-28T21:29:26.624" v="143" actId="700"/>
          <ac:spMkLst>
            <pc:docMk/>
            <pc:sldMk cId="556394232" sldId="1462"/>
            <ac:spMk id="3" creationId="{6F0D4863-C229-3220-6058-57B636107AEB}"/>
          </ac:spMkLst>
        </pc:spChg>
      </pc:sldChg>
      <pc:sldChg chg="addSp modSp add mod modClrScheme chgLayout">
        <pc:chgData name="Ramer, Peter" userId="1cda720e-e5fa-4c4f-8ada-e413168d23ec" providerId="ADAL" clId="{7EFB9EA5-AD66-4F54-B106-476AA5EF9E6B}" dt="2025-03-28T21:29:26.624" v="143" actId="700"/>
        <pc:sldMkLst>
          <pc:docMk/>
          <pc:sldMk cId="434082839" sldId="1463"/>
        </pc:sldMkLst>
        <pc:spChg chg="add mod ord">
          <ac:chgData name="Ramer, Peter" userId="1cda720e-e5fa-4c4f-8ada-e413168d23ec" providerId="ADAL" clId="{7EFB9EA5-AD66-4F54-B106-476AA5EF9E6B}" dt="2025-03-28T21:29:26.624" v="143" actId="700"/>
          <ac:spMkLst>
            <pc:docMk/>
            <pc:sldMk cId="434082839" sldId="1463"/>
            <ac:spMk id="2" creationId="{67893F02-84FB-DB0E-60E5-2BB88E2B479D}"/>
          </ac:spMkLst>
        </pc:spChg>
        <pc:spChg chg="add mod ord">
          <ac:chgData name="Ramer, Peter" userId="1cda720e-e5fa-4c4f-8ada-e413168d23ec" providerId="ADAL" clId="{7EFB9EA5-AD66-4F54-B106-476AA5EF9E6B}" dt="2025-03-28T21:29:26.624" v="143" actId="700"/>
          <ac:spMkLst>
            <pc:docMk/>
            <pc:sldMk cId="434082839" sldId="1463"/>
            <ac:spMk id="3" creationId="{BC133DA1-B1B4-6B4E-C7DB-9B8B3DEFF1BE}"/>
          </ac:spMkLst>
        </pc:spChg>
      </pc:sldChg>
      <pc:sldChg chg="modSp add mod modClrScheme chgLayout">
        <pc:chgData name="Ramer, Peter" userId="1cda720e-e5fa-4c4f-8ada-e413168d23ec" providerId="ADAL" clId="{7EFB9EA5-AD66-4F54-B106-476AA5EF9E6B}" dt="2025-03-28T21:29:44.572" v="145" actId="27636"/>
        <pc:sldMkLst>
          <pc:docMk/>
          <pc:sldMk cId="1867187742" sldId="1464"/>
        </pc:sldMkLst>
        <pc:spChg chg="mod ord">
          <ac:chgData name="Ramer, Peter" userId="1cda720e-e5fa-4c4f-8ada-e413168d23ec" providerId="ADAL" clId="{7EFB9EA5-AD66-4F54-B106-476AA5EF9E6B}" dt="2025-03-28T21:29:44.572" v="145" actId="27636"/>
          <ac:spMkLst>
            <pc:docMk/>
            <pc:sldMk cId="1867187742" sldId="1464"/>
            <ac:spMk id="4" creationId="{0A67F0A7-521C-4484-90C0-95379880C325}"/>
          </ac:spMkLst>
        </pc:spChg>
        <pc:spChg chg="mod ord">
          <ac:chgData name="Ramer, Peter" userId="1cda720e-e5fa-4c4f-8ada-e413168d23ec" providerId="ADAL" clId="{7EFB9EA5-AD66-4F54-B106-476AA5EF9E6B}" dt="2025-03-28T21:29:44.378" v="144" actId="700"/>
          <ac:spMkLst>
            <pc:docMk/>
            <pc:sldMk cId="1867187742" sldId="1464"/>
            <ac:spMk id="5" creationId="{8C35FA7C-03FB-4DA4-B1FF-B4D17A68C6AC}"/>
          </ac:spMkLst>
        </pc:spChg>
      </pc:sldChg>
      <pc:sldChg chg="modSp add mod modClrScheme chgLayout">
        <pc:chgData name="Ramer, Peter" userId="1cda720e-e5fa-4c4f-8ada-e413168d23ec" providerId="ADAL" clId="{7EFB9EA5-AD66-4F54-B106-476AA5EF9E6B}" dt="2025-03-28T21:29:45.208" v="146" actId="27636"/>
        <pc:sldMkLst>
          <pc:docMk/>
          <pc:sldMk cId="3719465185" sldId="1465"/>
        </pc:sldMkLst>
        <pc:spChg chg="mod ord">
          <ac:chgData name="Ramer, Peter" userId="1cda720e-e5fa-4c4f-8ada-e413168d23ec" providerId="ADAL" clId="{7EFB9EA5-AD66-4F54-B106-476AA5EF9E6B}" dt="2025-03-28T21:29:45.208" v="146" actId="27636"/>
          <ac:spMkLst>
            <pc:docMk/>
            <pc:sldMk cId="3719465185" sldId="1465"/>
            <ac:spMk id="4" creationId="{0A67F0A7-521C-4484-90C0-95379880C325}"/>
          </ac:spMkLst>
        </pc:spChg>
        <pc:spChg chg="mod ord">
          <ac:chgData name="Ramer, Peter" userId="1cda720e-e5fa-4c4f-8ada-e413168d23ec" providerId="ADAL" clId="{7EFB9EA5-AD66-4F54-B106-476AA5EF9E6B}" dt="2025-03-28T21:29:44.378" v="144" actId="700"/>
          <ac:spMkLst>
            <pc:docMk/>
            <pc:sldMk cId="3719465185" sldId="1465"/>
            <ac:spMk id="5" creationId="{8C35FA7C-03FB-4DA4-B1FF-B4D17A68C6AC}"/>
          </ac:spMkLst>
        </pc:spChg>
      </pc:sldChg>
      <pc:sldChg chg="add modTransition">
        <pc:chgData name="Ramer, Peter" userId="1cda720e-e5fa-4c4f-8ada-e413168d23ec" providerId="ADAL" clId="{7EFB9EA5-AD66-4F54-B106-476AA5EF9E6B}" dt="2025-03-28T21:17:24.553" v="117"/>
        <pc:sldMkLst>
          <pc:docMk/>
          <pc:sldMk cId="2578503727" sldId="1466"/>
        </pc:sldMkLst>
      </pc:sldChg>
      <pc:sldChg chg="add">
        <pc:chgData name="Ramer, Peter" userId="1cda720e-e5fa-4c4f-8ada-e413168d23ec" providerId="ADAL" clId="{7EFB9EA5-AD66-4F54-B106-476AA5EF9E6B}" dt="2025-03-28T21:17:24.553" v="117"/>
        <pc:sldMkLst>
          <pc:docMk/>
          <pc:sldMk cId="878890781" sldId="1467"/>
        </pc:sldMkLst>
      </pc:sldChg>
      <pc:sldChg chg="addSp delSp modSp add mod modClrScheme chgLayout">
        <pc:chgData name="Ramer, Peter" userId="1cda720e-e5fa-4c4f-8ada-e413168d23ec" providerId="ADAL" clId="{7EFB9EA5-AD66-4F54-B106-476AA5EF9E6B}" dt="2025-03-28T21:21:07.620" v="125" actId="478"/>
        <pc:sldMkLst>
          <pc:docMk/>
          <pc:sldMk cId="1934114779" sldId="1468"/>
        </pc:sldMkLst>
        <pc:spChg chg="add del mod ord">
          <ac:chgData name="Ramer, Peter" userId="1cda720e-e5fa-4c4f-8ada-e413168d23ec" providerId="ADAL" clId="{7EFB9EA5-AD66-4F54-B106-476AA5EF9E6B}" dt="2025-03-28T21:21:07.620" v="125" actId="478"/>
          <ac:spMkLst>
            <pc:docMk/>
            <pc:sldMk cId="1934114779" sldId="1468"/>
            <ac:spMk id="2" creationId="{A0D30407-B105-5A3E-44EA-AA9FF5961D67}"/>
          </ac:spMkLst>
        </pc:spChg>
        <pc:spChg chg="mod ord">
          <ac:chgData name="Ramer, Peter" userId="1cda720e-e5fa-4c4f-8ada-e413168d23ec" providerId="ADAL" clId="{7EFB9EA5-AD66-4F54-B106-476AA5EF9E6B}" dt="2025-03-28T21:21:01.268" v="124" actId="700"/>
          <ac:spMkLst>
            <pc:docMk/>
            <pc:sldMk cId="1934114779" sldId="1468"/>
            <ac:spMk id="14" creationId="{00CCCCE5-A940-3BA3-07C2-5628F3A9A12A}"/>
          </ac:spMkLst>
        </pc:spChg>
        <pc:spChg chg="mod ord">
          <ac:chgData name="Ramer, Peter" userId="1cda720e-e5fa-4c4f-8ada-e413168d23ec" providerId="ADAL" clId="{7EFB9EA5-AD66-4F54-B106-476AA5EF9E6B}" dt="2025-03-28T21:21:01.268" v="124" actId="700"/>
          <ac:spMkLst>
            <pc:docMk/>
            <pc:sldMk cId="1934114779" sldId="1468"/>
            <ac:spMk id="15" creationId="{E8398BDE-A2EE-18CC-D71F-85AA5F8C861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1A692E-7234-4959-8F26-A5C1D04A532E}" type="datetimeFigureOut">
              <a:rPr lang="en-US" smtClean="0"/>
              <a:t>3/28/2025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E807E1-E91B-4500-AD66-27AC3B85899E}" type="slidenum">
              <a:rPr lang="en-US" smtClean="0"/>
              <a:t>‹#›</a:t>
            </a:fld>
            <a:endParaRPr lang="en-US"/>
          </a:p>
        </p:txBody>
      </p:sp>
    </p:spTree>
    <p:extLst>
      <p:ext uri="{BB962C8B-B14F-4D97-AF65-F5344CB8AC3E}">
        <p14:creationId xmlns:p14="http://schemas.microsoft.com/office/powerpoint/2010/main" val="2454559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isglobal.com/en/merchant-solutions-worldpay/products/payment-terminal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isglobal.com/en/insights/merchant-solutions-worldpay/article/credit-card-avs-and-address-verification-servic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ub.is.adyen.com/our-solution/products-and-features/acquirin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CRMUG Summit 2017</a:t>
            </a:r>
            <a:endParaRPr lang="en-US" dirty="0"/>
          </a:p>
        </p:txBody>
      </p:sp>
      <p:sp>
        <p:nvSpPr>
          <p:cNvPr id="5" name="Date Placeholder 4"/>
          <p:cNvSpPr>
            <a:spLocks noGrp="1"/>
          </p:cNvSpPr>
          <p:nvPr>
            <p:ph type="dt" idx="1"/>
          </p:nvPr>
        </p:nvSpPr>
        <p:spPr/>
        <p:txBody>
          <a:bodyPr/>
          <a:lstStyle/>
          <a:p>
            <a:fld id="{2058EF5B-311B-4148-8831-2D28534D49CD}" type="datetime8">
              <a:rPr lang="en-US" smtClean="0"/>
              <a:t>3/28/2025 3:17 PM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2270951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0" i="0" dirty="0">
                <a:solidFill>
                  <a:srgbClr val="000000"/>
                </a:solidFill>
                <a:effectLst/>
                <a:latin typeface="source_sans_proregular"/>
              </a:rPr>
              <a:t>The </a:t>
            </a:r>
            <a:r>
              <a:rPr lang="en-US" b="1" i="0" dirty="0">
                <a:solidFill>
                  <a:srgbClr val="000000"/>
                </a:solidFill>
                <a:effectLst/>
                <a:latin typeface="source_sans_proregular"/>
              </a:rPr>
              <a:t>cardholder</a:t>
            </a:r>
            <a:r>
              <a:rPr lang="en-US" b="0" i="0" dirty="0">
                <a:solidFill>
                  <a:srgbClr val="000000"/>
                </a:solidFill>
                <a:effectLst/>
                <a:latin typeface="source_sans_proregular"/>
              </a:rPr>
              <a:t> presents their card (swipe, tap, insert or other secure method i.e. contactless or by entering number for online credit card payment) to a </a:t>
            </a:r>
            <a:r>
              <a:rPr lang="en-US" b="1" i="0" dirty="0">
                <a:solidFill>
                  <a:srgbClr val="000000"/>
                </a:solidFill>
                <a:effectLst/>
                <a:latin typeface="source_sans_proregular"/>
              </a:rPr>
              <a:t>merchant </a:t>
            </a:r>
            <a:r>
              <a:rPr lang="en-US" b="0" i="0" dirty="0">
                <a:solidFill>
                  <a:srgbClr val="000000"/>
                </a:solidFill>
                <a:effectLst/>
                <a:latin typeface="source_sans_proregular"/>
              </a:rPr>
              <a:t>in exchange for goods or services. </a:t>
            </a:r>
            <a:r>
              <a:rPr lang="en-US" b="0" i="0" u="none" strike="noStrike" dirty="0">
                <a:solidFill>
                  <a:srgbClr val="285BC5"/>
                </a:solidFill>
                <a:effectLst/>
                <a:latin typeface="source_sans_proregular"/>
                <a:hlinkClick r:id="rId3"/>
              </a:rPr>
              <a:t>The request might originate from a credit card terminal or point of sale system </a:t>
            </a:r>
            <a:r>
              <a:rPr lang="en-US" b="0" i="0" dirty="0">
                <a:solidFill>
                  <a:srgbClr val="000000"/>
                </a:solidFill>
                <a:effectLst/>
                <a:latin typeface="source_sans_proregular"/>
              </a:rPr>
              <a:t>in a brick-and-mortar store, an eCommerce website gateway, through mobile or in-app payment acceptance.</a:t>
            </a:r>
          </a:p>
          <a:p>
            <a:pPr algn="l">
              <a:buFont typeface="+mj-lt"/>
              <a:buAutoNum type="arabicPeriod"/>
            </a:pPr>
            <a:r>
              <a:rPr lang="en-US" b="0" i="0" dirty="0">
                <a:solidFill>
                  <a:srgbClr val="000000"/>
                </a:solidFill>
                <a:effectLst/>
                <a:latin typeface="source_sans_proregular"/>
              </a:rPr>
              <a:t>The </a:t>
            </a:r>
            <a:r>
              <a:rPr lang="en-US" b="1" i="0" dirty="0">
                <a:solidFill>
                  <a:srgbClr val="000000"/>
                </a:solidFill>
                <a:effectLst/>
                <a:latin typeface="source_sans_proregular"/>
              </a:rPr>
              <a:t>merchant </a:t>
            </a:r>
            <a:r>
              <a:rPr lang="en-US" b="0" i="0" dirty="0">
                <a:solidFill>
                  <a:srgbClr val="000000"/>
                </a:solidFill>
                <a:effectLst/>
                <a:latin typeface="source_sans_proregular"/>
              </a:rPr>
              <a:t>sends a request for payment authorization to their payment processor.</a:t>
            </a:r>
          </a:p>
          <a:p>
            <a:pPr algn="l">
              <a:buFont typeface="+mj-lt"/>
              <a:buAutoNum type="arabicPeriod"/>
            </a:pPr>
            <a:r>
              <a:rPr lang="en-US" b="0" i="0" dirty="0">
                <a:solidFill>
                  <a:srgbClr val="000000"/>
                </a:solidFill>
                <a:effectLst/>
                <a:latin typeface="source_sans_proregular"/>
              </a:rPr>
              <a:t>The </a:t>
            </a:r>
            <a:r>
              <a:rPr lang="en-US" b="1" i="0" dirty="0">
                <a:solidFill>
                  <a:srgbClr val="000000"/>
                </a:solidFill>
                <a:effectLst/>
                <a:latin typeface="source_sans_proregular"/>
              </a:rPr>
              <a:t>payment processor </a:t>
            </a:r>
            <a:r>
              <a:rPr lang="en-US" b="0" i="0" dirty="0">
                <a:solidFill>
                  <a:srgbClr val="000000"/>
                </a:solidFill>
                <a:effectLst/>
                <a:latin typeface="source_sans_proregular"/>
              </a:rPr>
              <a:t>submits transactions to the appropriate </a:t>
            </a:r>
            <a:r>
              <a:rPr lang="en-US" b="1" i="0" dirty="0">
                <a:solidFill>
                  <a:srgbClr val="000000"/>
                </a:solidFill>
                <a:effectLst/>
                <a:latin typeface="source_sans_proregular"/>
              </a:rPr>
              <a:t>card association</a:t>
            </a:r>
            <a:r>
              <a:rPr lang="en-US" b="0" i="0" dirty="0">
                <a:solidFill>
                  <a:srgbClr val="000000"/>
                </a:solidFill>
                <a:effectLst/>
                <a:latin typeface="source_sans_proregular"/>
              </a:rPr>
              <a:t>, eventually reaching the </a:t>
            </a:r>
            <a:r>
              <a:rPr lang="en-US" b="1" i="0" dirty="0">
                <a:solidFill>
                  <a:srgbClr val="000000"/>
                </a:solidFill>
                <a:effectLst/>
                <a:latin typeface="source_sans_proregular"/>
              </a:rPr>
              <a:t>issuing bank</a:t>
            </a:r>
            <a:r>
              <a:rPr lang="en-US" b="0" i="0" dirty="0">
                <a:solidFill>
                  <a:srgbClr val="000000"/>
                </a:solidFill>
                <a:effectLst/>
                <a:latin typeface="source_sans_proregular"/>
              </a:rPr>
              <a:t>.</a:t>
            </a:r>
          </a:p>
          <a:p>
            <a:pPr algn="l">
              <a:buFont typeface="+mj-lt"/>
              <a:buAutoNum type="arabicPeriod"/>
            </a:pPr>
            <a:r>
              <a:rPr lang="en-US" b="0" i="0" dirty="0">
                <a:solidFill>
                  <a:srgbClr val="000000"/>
                </a:solidFill>
                <a:effectLst/>
                <a:latin typeface="source_sans_proregular"/>
              </a:rPr>
              <a:t>Authorization requests are made to the </a:t>
            </a:r>
            <a:r>
              <a:rPr lang="en-US" b="1" i="0" dirty="0">
                <a:solidFill>
                  <a:srgbClr val="000000"/>
                </a:solidFill>
                <a:effectLst/>
                <a:latin typeface="source_sans_proregular"/>
              </a:rPr>
              <a:t>issuing bank </a:t>
            </a:r>
            <a:r>
              <a:rPr lang="en-US" b="0" i="0" dirty="0">
                <a:solidFill>
                  <a:srgbClr val="000000"/>
                </a:solidFill>
                <a:effectLst/>
                <a:latin typeface="source_sans_proregular"/>
              </a:rPr>
              <a:t>, including parameters like </a:t>
            </a:r>
            <a:r>
              <a:rPr lang="en-US" b="0" i="0" u="none" strike="noStrike" dirty="0">
                <a:solidFill>
                  <a:srgbClr val="285BC5"/>
                </a:solidFill>
                <a:effectLst/>
                <a:latin typeface="source_sans_proregular"/>
                <a:hlinkClick r:id="rId4"/>
              </a:rPr>
              <a:t>CVV, AVS validation and expiration date</a:t>
            </a:r>
            <a:r>
              <a:rPr lang="en-US" b="0" i="0" dirty="0">
                <a:solidFill>
                  <a:srgbClr val="000000"/>
                </a:solidFill>
                <a:effectLst/>
                <a:latin typeface="source_sans_proregular"/>
              </a:rPr>
              <a:t>.</a:t>
            </a:r>
          </a:p>
          <a:p>
            <a:pPr algn="l">
              <a:buFont typeface="+mj-lt"/>
              <a:buAutoNum type="arabicPeriod"/>
            </a:pPr>
            <a:r>
              <a:rPr lang="en-US" b="0" i="0" dirty="0">
                <a:solidFill>
                  <a:srgbClr val="000000"/>
                </a:solidFill>
                <a:effectLst/>
                <a:latin typeface="source_sans_proregular"/>
              </a:rPr>
              <a:t>The </a:t>
            </a:r>
            <a:r>
              <a:rPr lang="en-US" b="1" i="0" dirty="0">
                <a:solidFill>
                  <a:srgbClr val="000000"/>
                </a:solidFill>
                <a:effectLst/>
                <a:latin typeface="source_sans_proregular"/>
              </a:rPr>
              <a:t>issuing bank </a:t>
            </a:r>
            <a:r>
              <a:rPr lang="en-US" b="0" i="0" dirty="0">
                <a:solidFill>
                  <a:srgbClr val="000000"/>
                </a:solidFill>
                <a:effectLst/>
                <a:latin typeface="source_sans_proregular"/>
              </a:rPr>
              <a:t>approves or declines the transaction. Transactions can be declined for insufficient funds or available credit, if the cardholder’s account has been closed or expired, if a payment is past due or other factors.</a:t>
            </a:r>
          </a:p>
          <a:p>
            <a:pPr algn="l">
              <a:buFont typeface="+mj-lt"/>
              <a:buAutoNum type="arabicPeriod"/>
            </a:pPr>
            <a:r>
              <a:rPr lang="en-US" b="0" i="0" dirty="0">
                <a:solidFill>
                  <a:srgbClr val="000000"/>
                </a:solidFill>
                <a:effectLst/>
                <a:latin typeface="source_sans_proregular"/>
              </a:rPr>
              <a:t>The </a:t>
            </a:r>
            <a:r>
              <a:rPr lang="en-US" b="1" i="0" dirty="0">
                <a:solidFill>
                  <a:srgbClr val="000000"/>
                </a:solidFill>
                <a:effectLst/>
                <a:latin typeface="source_sans_proregular"/>
              </a:rPr>
              <a:t>issuing bank</a:t>
            </a:r>
            <a:r>
              <a:rPr lang="en-US" b="0" i="0" dirty="0">
                <a:solidFill>
                  <a:srgbClr val="000000"/>
                </a:solidFill>
                <a:effectLst/>
                <a:latin typeface="source_sans_proregular"/>
              </a:rPr>
              <a:t> then sends the approval (or denial) status back along the line to the </a:t>
            </a:r>
            <a:r>
              <a:rPr lang="en-US" b="1" i="0" dirty="0">
                <a:solidFill>
                  <a:srgbClr val="000000"/>
                </a:solidFill>
                <a:effectLst/>
                <a:latin typeface="source_sans_proregular"/>
              </a:rPr>
              <a:t>card association</a:t>
            </a:r>
            <a:r>
              <a:rPr lang="en-US" b="0" i="0" dirty="0">
                <a:solidFill>
                  <a:srgbClr val="000000"/>
                </a:solidFill>
                <a:effectLst/>
                <a:latin typeface="source_sans_proregular"/>
              </a:rPr>
              <a:t>, </a:t>
            </a:r>
            <a:r>
              <a:rPr lang="en-US" b="1" i="0" dirty="0">
                <a:solidFill>
                  <a:srgbClr val="000000"/>
                </a:solidFill>
                <a:effectLst/>
                <a:latin typeface="source_sans_proregular"/>
              </a:rPr>
              <a:t>merchant bank</a:t>
            </a:r>
            <a:r>
              <a:rPr lang="en-US" b="0" i="0" dirty="0">
                <a:solidFill>
                  <a:srgbClr val="000000"/>
                </a:solidFill>
                <a:effectLst/>
                <a:latin typeface="source_sans_proregular"/>
              </a:rPr>
              <a:t> and finally to the </a:t>
            </a:r>
            <a:r>
              <a:rPr lang="en-US" b="1" i="0" dirty="0">
                <a:solidFill>
                  <a:srgbClr val="000000"/>
                </a:solidFill>
                <a:effectLst/>
                <a:latin typeface="source_sans_proregular"/>
              </a:rPr>
              <a:t>merchant</a:t>
            </a:r>
            <a:r>
              <a:rPr lang="en-US" b="0" i="0" dirty="0">
                <a:solidFill>
                  <a:srgbClr val="000000"/>
                </a:solidFill>
                <a:effectLst/>
                <a:latin typeface="source_sans_proregular"/>
              </a:rPr>
              <a:t>.</a:t>
            </a:r>
          </a:p>
          <a:p>
            <a:endParaRPr lang="en-US" dirty="0"/>
          </a:p>
        </p:txBody>
      </p:sp>
      <p:sp>
        <p:nvSpPr>
          <p:cNvPr id="4" name="Header Placeholder 3"/>
          <p:cNvSpPr>
            <a:spLocks noGrp="1"/>
          </p:cNvSpPr>
          <p:nvPr>
            <p:ph type="hdr" sz="quarter"/>
          </p:nvPr>
        </p:nvSpPr>
        <p:spPr/>
        <p:txBody>
          <a:bodyPr/>
          <a:lstStyle/>
          <a:p>
            <a:r>
              <a:rPr lang="en-US"/>
              <a:t>CRMUG Summit 2017</a:t>
            </a:r>
            <a:endParaRPr lang="en-US" dirty="0"/>
          </a:p>
        </p:txBody>
      </p:sp>
      <p:sp>
        <p:nvSpPr>
          <p:cNvPr id="5" name="Date Placeholder 4"/>
          <p:cNvSpPr>
            <a:spLocks noGrp="1"/>
          </p:cNvSpPr>
          <p:nvPr>
            <p:ph type="dt" idx="1"/>
          </p:nvPr>
        </p:nvSpPr>
        <p:spPr/>
        <p:txBody>
          <a:bodyPr/>
          <a:lstStyle/>
          <a:p>
            <a:fld id="{2058EF5B-311B-4148-8831-2D28534D49CD}" type="datetime8">
              <a:rPr lang="en-US" smtClean="0"/>
              <a:t>3/28/2025 3:17 PM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255292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dirty="0">
                <a:latin typeface="Poppins" pitchFamily="2" charset="77"/>
                <a:cs typeface="Poppins" pitchFamily="2" charset="77"/>
              </a:rPr>
              <a:t>At a brick and mortal store, the cardholder leaves with the goods, so capture is immediate.</a:t>
            </a:r>
          </a:p>
          <a:p>
            <a:pPr marL="0" marR="0" lvl="0" indent="0" algn="l" defTabSz="932742" rtl="0" eaLnBrk="1" fontAlgn="auto" latinLnBrk="0" hangingPunct="1">
              <a:lnSpc>
                <a:spcPct val="90000"/>
              </a:lnSpc>
              <a:spcBef>
                <a:spcPts val="0"/>
              </a:spcBef>
              <a:spcAft>
                <a:spcPts val="340"/>
              </a:spcAft>
              <a:buClrTx/>
              <a:buSzTx/>
              <a:buFontTx/>
              <a:buNone/>
              <a:tabLst/>
              <a:defRPr/>
            </a:pPr>
            <a:r>
              <a:rPr lang="en-US" dirty="0">
                <a:latin typeface="Poppins" pitchFamily="2" charset="77"/>
                <a:cs typeface="Poppins" pitchFamily="2" charset="77"/>
              </a:rPr>
              <a:t>Otherwise capture happens when the products are shipped.</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dirty="0">
              <a:latin typeface="Poppins" pitchFamily="2" charset="77"/>
              <a:cs typeface="Poppins" pitchFamily="2" charset="77"/>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dirty="0">
                <a:latin typeface="Poppins" pitchFamily="2" charset="77"/>
                <a:cs typeface="Poppins" pitchFamily="2" charset="77"/>
              </a:rPr>
              <a:t>It is against best practices to capture before shipping goods.</a:t>
            </a:r>
          </a:p>
          <a:p>
            <a:endParaRPr lang="en-US" dirty="0"/>
          </a:p>
          <a:p>
            <a:endParaRPr lang="en-US" dirty="0"/>
          </a:p>
        </p:txBody>
      </p:sp>
      <p:sp>
        <p:nvSpPr>
          <p:cNvPr id="4" name="Header Placeholder 3"/>
          <p:cNvSpPr>
            <a:spLocks noGrp="1"/>
          </p:cNvSpPr>
          <p:nvPr>
            <p:ph type="hdr" sz="quarter"/>
          </p:nvPr>
        </p:nvSpPr>
        <p:spPr/>
        <p:txBody>
          <a:bodyPr/>
          <a:lstStyle/>
          <a:p>
            <a:r>
              <a:rPr lang="en-US"/>
              <a:t>CRMUG Summit 2017</a:t>
            </a:r>
            <a:endParaRPr lang="en-US" dirty="0"/>
          </a:p>
        </p:txBody>
      </p:sp>
      <p:sp>
        <p:nvSpPr>
          <p:cNvPr id="5" name="Date Placeholder 4"/>
          <p:cNvSpPr>
            <a:spLocks noGrp="1"/>
          </p:cNvSpPr>
          <p:nvPr>
            <p:ph type="dt" idx="1"/>
          </p:nvPr>
        </p:nvSpPr>
        <p:spPr/>
        <p:txBody>
          <a:bodyPr/>
          <a:lstStyle/>
          <a:p>
            <a:fld id="{2058EF5B-311B-4148-8831-2D28534D49CD}" type="datetime8">
              <a:rPr lang="en-US" smtClean="0"/>
              <a:t>3/28/2025 3:17 PM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1176163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pitchFamily="2" charset="77"/>
                <a:cs typeface="Poppins" pitchFamily="2" charset="77"/>
              </a:rPr>
              <a:t>Payment processor communicates with the card associations, then the issuing banks.</a:t>
            </a:r>
          </a:p>
          <a:p>
            <a:r>
              <a:rPr lang="en-US" dirty="0"/>
              <a:t>The issuing bank charges the cardholder’s account for the amount.</a:t>
            </a:r>
          </a:p>
          <a:p>
            <a:endParaRPr lang="en-US" dirty="0">
              <a:latin typeface="Poppins" pitchFamily="2" charset="77"/>
              <a:cs typeface="Poppins" pitchFamily="2" charset="77"/>
            </a:endParaRPr>
          </a:p>
          <a:p>
            <a:endParaRPr lang="en-US" dirty="0"/>
          </a:p>
        </p:txBody>
      </p:sp>
      <p:sp>
        <p:nvSpPr>
          <p:cNvPr id="4" name="Header Placeholder 3"/>
          <p:cNvSpPr>
            <a:spLocks noGrp="1"/>
          </p:cNvSpPr>
          <p:nvPr>
            <p:ph type="hdr" sz="quarter"/>
          </p:nvPr>
        </p:nvSpPr>
        <p:spPr/>
        <p:txBody>
          <a:bodyPr/>
          <a:lstStyle/>
          <a:p>
            <a:r>
              <a:rPr lang="en-US"/>
              <a:t>CRMUG Summit 2017</a:t>
            </a:r>
            <a:endParaRPr lang="en-US" dirty="0"/>
          </a:p>
        </p:txBody>
      </p:sp>
      <p:sp>
        <p:nvSpPr>
          <p:cNvPr id="5" name="Date Placeholder 4"/>
          <p:cNvSpPr>
            <a:spLocks noGrp="1"/>
          </p:cNvSpPr>
          <p:nvPr>
            <p:ph type="dt" idx="1"/>
          </p:nvPr>
        </p:nvSpPr>
        <p:spPr/>
        <p:txBody>
          <a:bodyPr/>
          <a:lstStyle/>
          <a:p>
            <a:fld id="{2058EF5B-311B-4148-8831-2D28534D49CD}" type="datetime8">
              <a:rPr lang="en-US" smtClean="0"/>
              <a:t>3/28/2025 3:17 PM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3774431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pitchFamily="2" charset="77"/>
                <a:cs typeface="Poppins" pitchFamily="2" charset="77"/>
              </a:rPr>
              <a:t>The issuing bank transfers funds for the transactions to the merchant bank, minus the transaction fees</a:t>
            </a:r>
          </a:p>
          <a:p>
            <a:r>
              <a:rPr lang="en-US" dirty="0">
                <a:latin typeface="Poppins" pitchFamily="2" charset="77"/>
                <a:cs typeface="Poppins" pitchFamily="2" charset="77"/>
              </a:rPr>
              <a:t>The merchant bank deposits funds into the merchant account.</a:t>
            </a:r>
          </a:p>
          <a:p>
            <a:endParaRPr lang="en-US" dirty="0"/>
          </a:p>
        </p:txBody>
      </p:sp>
      <p:sp>
        <p:nvSpPr>
          <p:cNvPr id="4" name="Header Placeholder 3"/>
          <p:cNvSpPr>
            <a:spLocks noGrp="1"/>
          </p:cNvSpPr>
          <p:nvPr>
            <p:ph type="hdr" sz="quarter"/>
          </p:nvPr>
        </p:nvSpPr>
        <p:spPr/>
        <p:txBody>
          <a:bodyPr/>
          <a:lstStyle/>
          <a:p>
            <a:r>
              <a:rPr lang="en-US"/>
              <a:t>CRMUG Summit 2017</a:t>
            </a:r>
            <a:endParaRPr lang="en-US" dirty="0"/>
          </a:p>
        </p:txBody>
      </p:sp>
      <p:sp>
        <p:nvSpPr>
          <p:cNvPr id="5" name="Date Placeholder 4"/>
          <p:cNvSpPr>
            <a:spLocks noGrp="1"/>
          </p:cNvSpPr>
          <p:nvPr>
            <p:ph type="dt" idx="1"/>
          </p:nvPr>
        </p:nvSpPr>
        <p:spPr/>
        <p:txBody>
          <a:bodyPr/>
          <a:lstStyle/>
          <a:p>
            <a:fld id="{2058EF5B-311B-4148-8831-2D28534D49CD}" type="datetime8">
              <a:rPr lang="en-US" smtClean="0"/>
              <a:t>3/28/2025 3:17 PM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2700255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Shape 663"/>
          <p:cNvSpPr>
            <a:spLocks noGrp="1" noRot="1" noChangeAspect="1"/>
          </p:cNvSpPr>
          <p:nvPr>
            <p:ph type="sldImg"/>
          </p:nvPr>
        </p:nvSpPr>
        <p:spPr>
          <a:xfrm>
            <a:off x="381000" y="685800"/>
            <a:ext cx="6096000" cy="3429000"/>
          </a:xfrm>
          <a:prstGeom prst="rect">
            <a:avLst/>
          </a:prstGeom>
        </p:spPr>
        <p:txBody>
          <a:bodyPr/>
          <a:lstStyle/>
          <a:p>
            <a:endParaRPr/>
          </a:p>
        </p:txBody>
      </p:sp>
      <p:sp>
        <p:nvSpPr>
          <p:cNvPr id="664" name="Shape 664"/>
          <p:cNvSpPr>
            <a:spLocks noGrp="1"/>
          </p:cNvSpPr>
          <p:nvPr>
            <p:ph type="body" sz="quarter" idx="1"/>
          </p:nvPr>
        </p:nvSpPr>
        <p:spPr>
          <a:prstGeom prst="rect">
            <a:avLst/>
          </a:prstGeom>
        </p:spPr>
        <p:txBody>
          <a:bodyPr/>
          <a:lstStyle/>
          <a:p>
            <a:pPr>
              <a:defRPr sz="1400"/>
            </a:pPr>
            <a:r>
              <a:t>The technology businesses are using is dominated by legacy systems with fragmented platforms that just don’t work together. Resulting in huge inefficiencies, geographical isolation &amp; channel isolation that lead to a poor user experience. Our platform consolidates payment processes in multiple regions. No other party in the world is able to do this on one single platform. </a:t>
            </a:r>
          </a:p>
          <a:p>
            <a:pPr>
              <a:defRPr sz="1400">
                <a:latin typeface="+mn-lt"/>
                <a:ea typeface="+mn-ea"/>
                <a:cs typeface="+mn-cs"/>
                <a:sym typeface="Fakt SemiBold"/>
              </a:defRPr>
            </a:pPr>
            <a:endParaRPr/>
          </a:p>
          <a:p>
            <a:pPr>
              <a:defRPr sz="1400"/>
            </a:pPr>
            <a:r>
              <a:rPr>
                <a:latin typeface="+mn-lt"/>
                <a:ea typeface="+mn-ea"/>
                <a:cs typeface="+mn-cs"/>
                <a:sym typeface="Fakt SemiBold"/>
              </a:rPr>
              <a:t>Important: </a:t>
            </a:r>
            <a:r>
              <a:t>We have the ability to process payments all over the world, but it works differently for each region. For Partner Acquiring the offer may differ for only processing (gateway) or cross-border possibilities </a:t>
            </a:r>
          </a:p>
          <a:p>
            <a:pPr>
              <a:defRPr sz="1400"/>
            </a:pPr>
            <a:endParaRPr/>
          </a:p>
          <a:p>
            <a:pPr>
              <a:defRPr sz="1400">
                <a:latin typeface="+mn-lt"/>
                <a:ea typeface="+mn-ea"/>
                <a:cs typeface="+mn-cs"/>
                <a:sym typeface="Fakt SemiBold"/>
              </a:defRPr>
            </a:pPr>
            <a:r>
              <a:t>Notes: </a:t>
            </a:r>
          </a:p>
          <a:p>
            <a:pPr marL="170961" indent="-170961">
              <a:buSzPct val="75000"/>
              <a:buChar char="-"/>
              <a:defRPr sz="1400"/>
            </a:pPr>
            <a:r>
              <a:t>Iceland: Can’t settle in Icelandic krona.</a:t>
            </a:r>
          </a:p>
          <a:p>
            <a:pPr marL="170961" indent="-170961">
              <a:buSzPct val="75000"/>
              <a:buChar char="-"/>
              <a:defRPr sz="1400"/>
            </a:pPr>
            <a:r>
              <a:t>Greenland: Acquiring, no POS.</a:t>
            </a:r>
          </a:p>
          <a:p>
            <a:pPr marL="170961" indent="-170961">
              <a:buSzPct val="75000"/>
              <a:buChar char="-"/>
              <a:defRPr sz="1400"/>
            </a:pPr>
            <a:r>
              <a:t>Australia: We are not able to process Diners in Australia over our global AdyenDiners rails.</a:t>
            </a:r>
          </a:p>
          <a:p>
            <a:pPr>
              <a:defRPr sz="1400"/>
            </a:pPr>
            <a:endParaRPr/>
          </a:p>
          <a:p>
            <a:pPr>
              <a:defRPr sz="1400"/>
            </a:pPr>
            <a:r>
              <a:rPr>
                <a:solidFill>
                  <a:srgbClr val="0ABF53"/>
                </a:solidFill>
                <a:latin typeface="+mn-lt"/>
                <a:ea typeface="+mn-ea"/>
                <a:cs typeface="+mn-cs"/>
                <a:sym typeface="Fakt SemiBold"/>
              </a:rPr>
              <a:t>[HUB]</a:t>
            </a:r>
            <a:r>
              <a:t> </a:t>
            </a:r>
            <a:r>
              <a:rPr u="sng">
                <a:hlinkClick r:id="rId3"/>
              </a:rPr>
              <a:t>https://hub.is.adyen.com/our-solution/products-and-features/acquiring/</a:t>
            </a:r>
          </a:p>
        </p:txBody>
      </p:sp>
    </p:spTree>
    <p:extLst>
      <p:ext uri="{BB962C8B-B14F-4D97-AF65-F5344CB8AC3E}">
        <p14:creationId xmlns:p14="http://schemas.microsoft.com/office/powerpoint/2010/main" val="105006417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9DBA28-4A88-8FEC-5975-51748A7C2B34}"/>
              </a:ext>
            </a:extLst>
          </p:cNvPr>
          <p:cNvSpPr/>
          <p:nvPr userDrawn="1"/>
        </p:nvSpPr>
        <p:spPr>
          <a:xfrm>
            <a:off x="0" y="1"/>
            <a:ext cx="12192000" cy="3840480"/>
          </a:xfrm>
          <a:prstGeom prst="rect">
            <a:avLst/>
          </a:prstGeom>
          <a:gradFill flip="none" rotWithShape="1">
            <a:gsLst>
              <a:gs pos="0">
                <a:srgbClr val="9C3C9A"/>
              </a:gs>
              <a:gs pos="40000">
                <a:srgbClr val="ED3F7B"/>
              </a:gs>
              <a:gs pos="80000">
                <a:srgbClr val="F9ED4E"/>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ity skyline with many blue lights&#10;&#10;AI-generated content may be incorrect.">
            <a:extLst>
              <a:ext uri="{FF2B5EF4-FFF2-40B4-BE49-F238E27FC236}">
                <a16:creationId xmlns:a16="http://schemas.microsoft.com/office/drawing/2014/main" id="{6A399047-29B9-4A00-1B29-747FCE260DCE}"/>
              </a:ext>
            </a:extLst>
          </p:cNvPr>
          <p:cNvPicPr>
            <a:picLocks noChangeAspect="1"/>
          </p:cNvPicPr>
          <p:nvPr userDrawn="1"/>
        </p:nvPicPr>
        <p:blipFill>
          <a:blip r:embed="rId2"/>
          <a:srcRect l="1808" r="1663"/>
          <a:stretch/>
        </p:blipFill>
        <p:spPr>
          <a:xfrm>
            <a:off x="-1" y="586839"/>
            <a:ext cx="12191999" cy="4238039"/>
          </a:xfrm>
          <a:prstGeom prst="rect">
            <a:avLst/>
          </a:prstGeom>
        </p:spPr>
      </p:pic>
      <p:pic>
        <p:nvPicPr>
          <p:cNvPr id="15" name="Picture 14" descr="A purple and yellow city skyline&#10;&#10;AI-generated content may be incorrect.">
            <a:extLst>
              <a:ext uri="{FF2B5EF4-FFF2-40B4-BE49-F238E27FC236}">
                <a16:creationId xmlns:a16="http://schemas.microsoft.com/office/drawing/2014/main" id="{261BE470-0F59-AC23-6494-86C4E29710A4}"/>
              </a:ext>
            </a:extLst>
          </p:cNvPr>
          <p:cNvPicPr>
            <a:picLocks noChangeAspect="1"/>
          </p:cNvPicPr>
          <p:nvPr userDrawn="1"/>
        </p:nvPicPr>
        <p:blipFill>
          <a:blip r:embed="rId3"/>
          <a:srcRect l="3124" r="5642"/>
          <a:stretch/>
        </p:blipFill>
        <p:spPr>
          <a:xfrm flipH="1">
            <a:off x="0" y="777698"/>
            <a:ext cx="12192000" cy="4484011"/>
          </a:xfrm>
          <a:prstGeom prst="rect">
            <a:avLst/>
          </a:prstGeom>
        </p:spPr>
      </p:pic>
      <p:pic>
        <p:nvPicPr>
          <p:cNvPr id="19" name="Picture 18" descr="A city skyline at night&#10;&#10;AI-generated content may be incorrect.">
            <a:extLst>
              <a:ext uri="{FF2B5EF4-FFF2-40B4-BE49-F238E27FC236}">
                <a16:creationId xmlns:a16="http://schemas.microsoft.com/office/drawing/2014/main" id="{00653E19-581D-5710-3AA1-6B3CF3917ED5}"/>
              </a:ext>
            </a:extLst>
          </p:cNvPr>
          <p:cNvPicPr>
            <a:picLocks noChangeAspect="1"/>
          </p:cNvPicPr>
          <p:nvPr userDrawn="1"/>
        </p:nvPicPr>
        <p:blipFill>
          <a:blip r:embed="rId4"/>
          <a:srcRect l="2867" t="22029" r="2494" b="5361"/>
          <a:stretch/>
        </p:blipFill>
        <p:spPr>
          <a:xfrm>
            <a:off x="0" y="1596290"/>
            <a:ext cx="12191998" cy="5261709"/>
          </a:xfrm>
          <a:prstGeom prst="rect">
            <a:avLst/>
          </a:prstGeom>
        </p:spPr>
      </p:pic>
      <p:sp>
        <p:nvSpPr>
          <p:cNvPr id="7" name="TextBox 6">
            <a:extLst>
              <a:ext uri="{FF2B5EF4-FFF2-40B4-BE49-F238E27FC236}">
                <a16:creationId xmlns:a16="http://schemas.microsoft.com/office/drawing/2014/main" id="{A2B1DF37-A950-0B8C-2DB0-35007DB17288}"/>
              </a:ext>
            </a:extLst>
          </p:cNvPr>
          <p:cNvSpPr txBox="1"/>
          <p:nvPr userDrawn="1"/>
        </p:nvSpPr>
        <p:spPr>
          <a:xfrm>
            <a:off x="94521" y="6369700"/>
            <a:ext cx="183896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sng" dirty="0" err="1">
                <a:solidFill>
                  <a:schemeClr val="bg1"/>
                </a:solidFill>
                <a:latin typeface="Open Sans ExtraBold" pitchFamily="2" charset="0"/>
                <a:ea typeface="Open Sans ExtraBold" pitchFamily="2" charset="0"/>
                <a:cs typeface="Open Sans ExtraBold" pitchFamily="2" charset="0"/>
              </a:rPr>
              <a:t>dynamicscon.com</a:t>
            </a:r>
            <a:endParaRPr lang="en-US" sz="1400" b="1" i="0" u="sng" dirty="0">
              <a:solidFill>
                <a:schemeClr val="bg1"/>
              </a:solidFill>
              <a:latin typeface="Open Sans ExtraBold" pitchFamily="2" charset="0"/>
              <a:ea typeface="Open Sans ExtraBold" pitchFamily="2" charset="0"/>
              <a:cs typeface="Open Sans ExtraBold" pitchFamily="2" charset="0"/>
            </a:endParaRPr>
          </a:p>
        </p:txBody>
      </p:sp>
      <p:grpSp>
        <p:nvGrpSpPr>
          <p:cNvPr id="8" name="Group 7">
            <a:extLst>
              <a:ext uri="{FF2B5EF4-FFF2-40B4-BE49-F238E27FC236}">
                <a16:creationId xmlns:a16="http://schemas.microsoft.com/office/drawing/2014/main" id="{0418F232-04F8-4E2E-F9AF-7253BF82138A}"/>
              </a:ext>
            </a:extLst>
          </p:cNvPr>
          <p:cNvGrpSpPr/>
          <p:nvPr userDrawn="1"/>
        </p:nvGrpSpPr>
        <p:grpSpPr>
          <a:xfrm>
            <a:off x="1601913" y="958184"/>
            <a:ext cx="8988174" cy="5443417"/>
            <a:chOff x="1601913" y="958184"/>
            <a:chExt cx="8988174" cy="5443417"/>
          </a:xfrm>
        </p:grpSpPr>
        <p:pic>
          <p:nvPicPr>
            <p:cNvPr id="3" name="Picture 2" descr="A logo of a city&#10;&#10;AI-generated content may be incorrect.">
              <a:extLst>
                <a:ext uri="{FF2B5EF4-FFF2-40B4-BE49-F238E27FC236}">
                  <a16:creationId xmlns:a16="http://schemas.microsoft.com/office/drawing/2014/main" id="{4772473F-1BC2-B356-662E-EAFC4C164EAF}"/>
                </a:ext>
              </a:extLst>
            </p:cNvPr>
            <p:cNvPicPr>
              <a:picLocks noChangeAspect="1"/>
            </p:cNvPicPr>
            <p:nvPr userDrawn="1"/>
          </p:nvPicPr>
          <p:blipFill>
            <a:blip r:embed="rId5"/>
            <a:stretch>
              <a:fillRect/>
            </a:stretch>
          </p:blipFill>
          <p:spPr>
            <a:xfrm>
              <a:off x="2028007" y="3847837"/>
              <a:ext cx="4224746" cy="2553764"/>
            </a:xfrm>
            <a:prstGeom prst="rect">
              <a:avLst/>
            </a:prstGeom>
          </p:spPr>
        </p:pic>
        <p:pic>
          <p:nvPicPr>
            <p:cNvPr id="6" name="Picture 5" descr="A yellow text on a black background&#10;&#10;AI-generated content may be incorrect.">
              <a:extLst>
                <a:ext uri="{FF2B5EF4-FFF2-40B4-BE49-F238E27FC236}">
                  <a16:creationId xmlns:a16="http://schemas.microsoft.com/office/drawing/2014/main" id="{6DFF3C90-20D3-7E53-F389-45BBC1E09FA2}"/>
                </a:ext>
              </a:extLst>
            </p:cNvPr>
            <p:cNvPicPr>
              <a:picLocks noChangeAspect="1"/>
            </p:cNvPicPr>
            <p:nvPr userDrawn="1"/>
          </p:nvPicPr>
          <p:blipFill>
            <a:blip r:embed="rId6"/>
            <a:stretch>
              <a:fillRect/>
            </a:stretch>
          </p:blipFill>
          <p:spPr>
            <a:xfrm>
              <a:off x="1601913" y="958184"/>
              <a:ext cx="8988174" cy="4644391"/>
            </a:xfrm>
            <a:prstGeom prst="rect">
              <a:avLst/>
            </a:prstGeom>
          </p:spPr>
        </p:pic>
      </p:grpSp>
      <p:pic>
        <p:nvPicPr>
          <p:cNvPr id="4" name="Picture 3">
            <a:extLst>
              <a:ext uri="{FF2B5EF4-FFF2-40B4-BE49-F238E27FC236}">
                <a16:creationId xmlns:a16="http://schemas.microsoft.com/office/drawing/2014/main" id="{8B9F7B16-B410-A365-F137-A120E7389A82}"/>
              </a:ext>
            </a:extLst>
          </p:cNvPr>
          <p:cNvPicPr>
            <a:picLocks noChangeAspect="1"/>
          </p:cNvPicPr>
          <p:nvPr userDrawn="1"/>
        </p:nvPicPr>
        <p:blipFill>
          <a:blip r:embed="rId7"/>
          <a:stretch>
            <a:fillRect/>
          </a:stretch>
        </p:blipFill>
        <p:spPr>
          <a:xfrm>
            <a:off x="-923279" y="616079"/>
            <a:ext cx="4433677" cy="342105"/>
          </a:xfrm>
          <a:prstGeom prst="rect">
            <a:avLst/>
          </a:prstGeom>
        </p:spPr>
      </p:pic>
      <p:pic>
        <p:nvPicPr>
          <p:cNvPr id="11" name="Picture 10" descr="A couple of superheroes sitting on a fountain&#10;&#10;AI-generated content may be incorrect.">
            <a:extLst>
              <a:ext uri="{FF2B5EF4-FFF2-40B4-BE49-F238E27FC236}">
                <a16:creationId xmlns:a16="http://schemas.microsoft.com/office/drawing/2014/main" id="{54F15541-A593-CDD9-2CC1-59DE0D0C70D4}"/>
              </a:ext>
            </a:extLst>
          </p:cNvPr>
          <p:cNvPicPr>
            <a:picLocks noChangeAspect="1"/>
          </p:cNvPicPr>
          <p:nvPr userDrawn="1"/>
        </p:nvPicPr>
        <p:blipFill>
          <a:blip r:embed="rId8"/>
          <a:stretch>
            <a:fillRect/>
          </a:stretch>
        </p:blipFill>
        <p:spPr>
          <a:xfrm>
            <a:off x="9036293" y="3881406"/>
            <a:ext cx="2986058" cy="2986058"/>
          </a:xfrm>
          <a:prstGeom prst="rect">
            <a:avLst/>
          </a:prstGeom>
        </p:spPr>
      </p:pic>
    </p:spTree>
    <p:extLst>
      <p:ext uri="{BB962C8B-B14F-4D97-AF65-F5344CB8AC3E}">
        <p14:creationId xmlns:p14="http://schemas.microsoft.com/office/powerpoint/2010/main" val="4038943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2 Text, and 2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E02E582-579C-EFF5-3EDC-EEA3CCCC2678}"/>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5C038665-153F-0B31-B067-B0588C59361E}"/>
              </a:ext>
            </a:extLst>
          </p:cNvPr>
          <p:cNvSpPr>
            <a:spLocks noGrp="1"/>
          </p:cNvSpPr>
          <p:nvPr>
            <p:ph sz="half" idx="1" hasCustomPrompt="1"/>
          </p:nvPr>
        </p:nvSpPr>
        <p:spPr>
          <a:xfrm>
            <a:off x="394316"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2">
            <a:extLst>
              <a:ext uri="{FF2B5EF4-FFF2-40B4-BE49-F238E27FC236}">
                <a16:creationId xmlns:a16="http://schemas.microsoft.com/office/drawing/2014/main" id="{561709AC-2F2B-8B78-0EED-55EC063F156D}"/>
              </a:ext>
            </a:extLst>
          </p:cNvPr>
          <p:cNvSpPr>
            <a:spLocks noGrp="1"/>
          </p:cNvSpPr>
          <p:nvPr>
            <p:ph sz="half" idx="12" hasCustomPrompt="1"/>
          </p:nvPr>
        </p:nvSpPr>
        <p:spPr>
          <a:xfrm>
            <a:off x="4810926" y="1352141"/>
            <a:ext cx="2570148" cy="2176720"/>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2">
            <a:extLst>
              <a:ext uri="{FF2B5EF4-FFF2-40B4-BE49-F238E27FC236}">
                <a16:creationId xmlns:a16="http://schemas.microsoft.com/office/drawing/2014/main" id="{452E8B48-D665-6114-7498-7ACA53C41FB2}"/>
              </a:ext>
            </a:extLst>
          </p:cNvPr>
          <p:cNvSpPr>
            <a:spLocks noGrp="1"/>
          </p:cNvSpPr>
          <p:nvPr>
            <p:ph sz="half" idx="13" hasCustomPrompt="1"/>
          </p:nvPr>
        </p:nvSpPr>
        <p:spPr>
          <a:xfrm>
            <a:off x="4810926" y="3633699"/>
            <a:ext cx="2570148" cy="212607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6" name="Content Placeholder 2">
            <a:extLst>
              <a:ext uri="{FF2B5EF4-FFF2-40B4-BE49-F238E27FC236}">
                <a16:creationId xmlns:a16="http://schemas.microsoft.com/office/drawing/2014/main" id="{BD974744-3FE8-1ECB-F688-A8D96292CB4B}"/>
              </a:ext>
            </a:extLst>
          </p:cNvPr>
          <p:cNvSpPr>
            <a:spLocks noGrp="1"/>
          </p:cNvSpPr>
          <p:nvPr>
            <p:ph sz="half" idx="14" hasCustomPrompt="1"/>
          </p:nvPr>
        </p:nvSpPr>
        <p:spPr>
          <a:xfrm>
            <a:off x="7478697"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Tree>
    <p:extLst>
      <p:ext uri="{BB962C8B-B14F-4D97-AF65-F5344CB8AC3E}">
        <p14:creationId xmlns:p14="http://schemas.microsoft.com/office/powerpoint/2010/main" val="151676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0">
            <a:extLst>
              <a:ext uri="{FF2B5EF4-FFF2-40B4-BE49-F238E27FC236}">
                <a16:creationId xmlns:a16="http://schemas.microsoft.com/office/drawing/2014/main" id="{34E64832-2A5E-1A03-F2D8-77A19644A590}"/>
              </a:ext>
            </a:extLst>
          </p:cNvPr>
          <p:cNvSpPr>
            <a:spLocks noGrp="1"/>
          </p:cNvSpPr>
          <p:nvPr>
            <p:ph type="title" hasCustomPrompt="1"/>
          </p:nvPr>
        </p:nvSpPr>
        <p:spPr>
          <a:xfrm>
            <a:off x="831850" y="2024023"/>
            <a:ext cx="10515600" cy="1325563"/>
          </a:xfrm>
        </p:spPr>
        <p:txBody>
          <a:bodyPr>
            <a:noAutofit/>
          </a:bodyPr>
          <a:lstStyle>
            <a:lvl1pPr algn="ctr">
              <a:defRPr sz="72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15" name="Text Placeholder 2">
            <a:extLst>
              <a:ext uri="{FF2B5EF4-FFF2-40B4-BE49-F238E27FC236}">
                <a16:creationId xmlns:a16="http://schemas.microsoft.com/office/drawing/2014/main" id="{D18C36EB-5529-72B2-87F7-9801C49E1409}"/>
              </a:ext>
            </a:extLst>
          </p:cNvPr>
          <p:cNvSpPr>
            <a:spLocks noGrp="1"/>
          </p:cNvSpPr>
          <p:nvPr>
            <p:ph type="body" idx="1" hasCustomPrompt="1"/>
          </p:nvPr>
        </p:nvSpPr>
        <p:spPr>
          <a:xfrm>
            <a:off x="831850" y="3508415"/>
            <a:ext cx="10515600" cy="1500187"/>
          </a:xfrm>
        </p:spPr>
        <p:txBody>
          <a:bodyPr>
            <a:normAutofit/>
          </a:bodyPr>
          <a:lstStyle>
            <a:lvl1pPr marL="0" indent="0" algn="ctr">
              <a:buNone/>
              <a:defRPr sz="3200" b="1" i="0">
                <a:solidFill>
                  <a:srgbClr val="42ABE3"/>
                </a:solidFill>
                <a:latin typeface="Open Sans SemiBold" pitchFamily="2" charset="0"/>
                <a:ea typeface="Open Sans SemiBold" pitchFamily="2" charset="0"/>
                <a:cs typeface="Open Sans SemiBol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Tree>
    <p:extLst>
      <p:ext uri="{BB962C8B-B14F-4D97-AF65-F5344CB8AC3E}">
        <p14:creationId xmlns:p14="http://schemas.microsoft.com/office/powerpoint/2010/main" val="4195665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Content Placeholder 2">
            <a:extLst>
              <a:ext uri="{FF2B5EF4-FFF2-40B4-BE49-F238E27FC236}">
                <a16:creationId xmlns:a16="http://schemas.microsoft.com/office/drawing/2014/main" id="{D5D4767A-CB43-DDF1-3971-339148541C2B}"/>
              </a:ext>
            </a:extLst>
          </p:cNvPr>
          <p:cNvSpPr>
            <a:spLocks noGrp="1"/>
          </p:cNvSpPr>
          <p:nvPr>
            <p:ph idx="1"/>
          </p:nvPr>
        </p:nvSpPr>
        <p:spPr>
          <a:xfrm>
            <a:off x="394315" y="1357460"/>
            <a:ext cx="11381889" cy="4402317"/>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432706FC-B096-B52E-4615-7DC39DAD98F2}"/>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Tree>
    <p:extLst>
      <p:ext uri="{BB962C8B-B14F-4D97-AF65-F5344CB8AC3E}">
        <p14:creationId xmlns:p14="http://schemas.microsoft.com/office/powerpoint/2010/main" val="1160922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49A06A9C-FB58-4491-3974-B1E6EA36892D}"/>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C7BC5458-4486-FE70-DBF3-3F5730396A06}"/>
              </a:ext>
            </a:extLst>
          </p:cNvPr>
          <p:cNvSpPr>
            <a:spLocks noGrp="1"/>
          </p:cNvSpPr>
          <p:nvPr>
            <p:ph sz="half" idx="1"/>
          </p:nvPr>
        </p:nvSpPr>
        <p:spPr>
          <a:xfrm>
            <a:off x="394316" y="1349603"/>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901EA29B-6DEB-BEA0-914D-B70BED13D1F3}"/>
              </a:ext>
            </a:extLst>
          </p:cNvPr>
          <p:cNvSpPr>
            <a:spLocks noGrp="1"/>
          </p:cNvSpPr>
          <p:nvPr>
            <p:ph sz="half" idx="10"/>
          </p:nvPr>
        </p:nvSpPr>
        <p:spPr>
          <a:xfrm>
            <a:off x="6150721" y="1347708"/>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1752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2936479-8D30-0366-98A8-B1F99459F4AF}"/>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85F462C1-2CFF-D0A0-6B38-AB8AFBAE6F58}"/>
              </a:ext>
            </a:extLst>
          </p:cNvPr>
          <p:cNvSpPr>
            <a:spLocks noGrp="1"/>
          </p:cNvSpPr>
          <p:nvPr>
            <p:ph idx="10" hasCustomPrompt="1"/>
          </p:nvPr>
        </p:nvSpPr>
        <p:spPr>
          <a:xfrm>
            <a:off x="394316" y="3963177"/>
            <a:ext cx="11381889" cy="1796600"/>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3">
            <a:extLst>
              <a:ext uri="{FF2B5EF4-FFF2-40B4-BE49-F238E27FC236}">
                <a16:creationId xmlns:a16="http://schemas.microsoft.com/office/drawing/2014/main" id="{89B68249-C779-95E6-8347-096090E8A8B2}"/>
              </a:ext>
            </a:extLst>
          </p:cNvPr>
          <p:cNvSpPr>
            <a:spLocks noGrp="1"/>
          </p:cNvSpPr>
          <p:nvPr>
            <p:ph sz="half" idx="2" hasCustomPrompt="1"/>
          </p:nvPr>
        </p:nvSpPr>
        <p:spPr>
          <a:xfrm>
            <a:off x="6151106"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3">
            <a:extLst>
              <a:ext uri="{FF2B5EF4-FFF2-40B4-BE49-F238E27FC236}">
                <a16:creationId xmlns:a16="http://schemas.microsoft.com/office/drawing/2014/main" id="{5B8F2154-FAB8-6148-B867-71F96F377399}"/>
              </a:ext>
            </a:extLst>
          </p:cNvPr>
          <p:cNvSpPr>
            <a:spLocks noGrp="1"/>
          </p:cNvSpPr>
          <p:nvPr>
            <p:ph sz="half" idx="11" hasCustomPrompt="1"/>
          </p:nvPr>
        </p:nvSpPr>
        <p:spPr>
          <a:xfrm>
            <a:off x="406507"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650237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5D1443E7-83B6-9D9D-95B0-95C13945E4D7}"/>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D53D06AF-E740-17F1-FABD-186A5F24F6C3}"/>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3">
            <a:extLst>
              <a:ext uri="{FF2B5EF4-FFF2-40B4-BE49-F238E27FC236}">
                <a16:creationId xmlns:a16="http://schemas.microsoft.com/office/drawing/2014/main" id="{9A4AA9F0-8950-9B11-B323-EB868A65E590}"/>
              </a:ext>
            </a:extLst>
          </p:cNvPr>
          <p:cNvSpPr>
            <a:spLocks noGrp="1"/>
          </p:cNvSpPr>
          <p:nvPr>
            <p:ph sz="half" idx="2" hasCustomPrompt="1"/>
          </p:nvPr>
        </p:nvSpPr>
        <p:spPr>
          <a:xfrm>
            <a:off x="6137983"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3">
            <a:extLst>
              <a:ext uri="{FF2B5EF4-FFF2-40B4-BE49-F238E27FC236}">
                <a16:creationId xmlns:a16="http://schemas.microsoft.com/office/drawing/2014/main" id="{AA9AD557-FD79-25E6-091F-823A037D9039}"/>
              </a:ext>
            </a:extLst>
          </p:cNvPr>
          <p:cNvSpPr>
            <a:spLocks noGrp="1"/>
          </p:cNvSpPr>
          <p:nvPr>
            <p:ph sz="half" idx="11" hasCustomPrompt="1"/>
          </p:nvPr>
        </p:nvSpPr>
        <p:spPr>
          <a:xfrm>
            <a:off x="393384"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1487313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E3C0A905-A4EE-CDDD-2A6B-C7475222E89C}"/>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8B915BCC-F1D1-C2EF-6928-13D7487A979E}"/>
              </a:ext>
            </a:extLst>
          </p:cNvPr>
          <p:cNvSpPr>
            <a:spLocks noGrp="1"/>
          </p:cNvSpPr>
          <p:nvPr>
            <p:ph idx="10" hasCustomPrompt="1"/>
          </p:nvPr>
        </p:nvSpPr>
        <p:spPr>
          <a:xfrm>
            <a:off x="394316" y="3963176"/>
            <a:ext cx="11381889" cy="18060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3">
            <a:extLst>
              <a:ext uri="{FF2B5EF4-FFF2-40B4-BE49-F238E27FC236}">
                <a16:creationId xmlns:a16="http://schemas.microsoft.com/office/drawing/2014/main" id="{4EDDDE5A-0B5C-DE40-DB11-7ECFC3CB0C08}"/>
              </a:ext>
            </a:extLst>
          </p:cNvPr>
          <p:cNvSpPr>
            <a:spLocks noGrp="1"/>
          </p:cNvSpPr>
          <p:nvPr>
            <p:ph sz="half" idx="11" hasCustomPrompt="1"/>
          </p:nvPr>
        </p:nvSpPr>
        <p:spPr>
          <a:xfrm>
            <a:off x="392451" y="1358222"/>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3">
            <a:extLst>
              <a:ext uri="{FF2B5EF4-FFF2-40B4-BE49-F238E27FC236}">
                <a16:creationId xmlns:a16="http://schemas.microsoft.com/office/drawing/2014/main" id="{986D1CA3-81B6-D575-9ADA-66E89436E03C}"/>
              </a:ext>
            </a:extLst>
          </p:cNvPr>
          <p:cNvSpPr>
            <a:spLocks noGrp="1"/>
          </p:cNvSpPr>
          <p:nvPr>
            <p:ph sz="half" idx="12" hasCustomPrompt="1"/>
          </p:nvPr>
        </p:nvSpPr>
        <p:spPr>
          <a:xfrm>
            <a:off x="8032426" y="1347708"/>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5" name="Content Placeholder 3">
            <a:extLst>
              <a:ext uri="{FF2B5EF4-FFF2-40B4-BE49-F238E27FC236}">
                <a16:creationId xmlns:a16="http://schemas.microsoft.com/office/drawing/2014/main" id="{15E11FC8-53E7-5FFB-404E-CC2FB9E2EB1E}"/>
              </a:ext>
            </a:extLst>
          </p:cNvPr>
          <p:cNvSpPr>
            <a:spLocks noGrp="1"/>
          </p:cNvSpPr>
          <p:nvPr>
            <p:ph sz="half" idx="13" hasCustomPrompt="1"/>
          </p:nvPr>
        </p:nvSpPr>
        <p:spPr>
          <a:xfrm>
            <a:off x="4212438" y="1356863"/>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1565505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858BFC4-4E31-2888-F812-62A2B962DF7B}"/>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31F95820-6C20-4F94-DDD8-E825B362F339}"/>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3">
            <a:extLst>
              <a:ext uri="{FF2B5EF4-FFF2-40B4-BE49-F238E27FC236}">
                <a16:creationId xmlns:a16="http://schemas.microsoft.com/office/drawing/2014/main" id="{E7187696-4112-ED8D-1C60-7ADC2672CE52}"/>
              </a:ext>
            </a:extLst>
          </p:cNvPr>
          <p:cNvSpPr>
            <a:spLocks noGrp="1"/>
          </p:cNvSpPr>
          <p:nvPr>
            <p:ph sz="half" idx="11" hasCustomPrompt="1"/>
          </p:nvPr>
        </p:nvSpPr>
        <p:spPr>
          <a:xfrm>
            <a:off x="392451" y="3209036"/>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3">
            <a:extLst>
              <a:ext uri="{FF2B5EF4-FFF2-40B4-BE49-F238E27FC236}">
                <a16:creationId xmlns:a16="http://schemas.microsoft.com/office/drawing/2014/main" id="{233FA28F-BE9A-BE71-1D57-A205E28D420D}"/>
              </a:ext>
            </a:extLst>
          </p:cNvPr>
          <p:cNvSpPr>
            <a:spLocks noGrp="1"/>
          </p:cNvSpPr>
          <p:nvPr>
            <p:ph sz="half" idx="12" hasCustomPrompt="1"/>
          </p:nvPr>
        </p:nvSpPr>
        <p:spPr>
          <a:xfrm>
            <a:off x="8032426" y="3198522"/>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5" name="Content Placeholder 3">
            <a:extLst>
              <a:ext uri="{FF2B5EF4-FFF2-40B4-BE49-F238E27FC236}">
                <a16:creationId xmlns:a16="http://schemas.microsoft.com/office/drawing/2014/main" id="{6275704D-EFE8-1909-BFE1-CAC283341426}"/>
              </a:ext>
            </a:extLst>
          </p:cNvPr>
          <p:cNvSpPr>
            <a:spLocks noGrp="1"/>
          </p:cNvSpPr>
          <p:nvPr>
            <p:ph sz="half" idx="13" hasCustomPrompt="1"/>
          </p:nvPr>
        </p:nvSpPr>
        <p:spPr>
          <a:xfrm>
            <a:off x="4212438" y="3207677"/>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122650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and Subtitle 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19DF1874-DFE4-A1C9-9DBD-34D1F411A50A}"/>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A70F513F-4F4E-BFBF-DE4B-21F592BBC76A}"/>
              </a:ext>
            </a:extLst>
          </p:cNvPr>
          <p:cNvSpPr>
            <a:spLocks noGrp="1"/>
          </p:cNvSpPr>
          <p:nvPr>
            <p:ph sz="half" idx="1" hasCustomPrompt="1"/>
          </p:nvPr>
        </p:nvSpPr>
        <p:spPr>
          <a:xfrm>
            <a:off x="3056199" y="1347708"/>
            <a:ext cx="6036643" cy="4421495"/>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2">
            <a:extLst>
              <a:ext uri="{FF2B5EF4-FFF2-40B4-BE49-F238E27FC236}">
                <a16:creationId xmlns:a16="http://schemas.microsoft.com/office/drawing/2014/main" id="{3B14CE42-4C50-3788-F472-3BF58358B155}"/>
              </a:ext>
            </a:extLst>
          </p:cNvPr>
          <p:cNvSpPr>
            <a:spLocks noGrp="1"/>
          </p:cNvSpPr>
          <p:nvPr>
            <p:ph sz="half" idx="10" hasCustomPrompt="1"/>
          </p:nvPr>
        </p:nvSpPr>
        <p:spPr>
          <a:xfrm>
            <a:off x="394316" y="1347708"/>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2">
            <a:extLst>
              <a:ext uri="{FF2B5EF4-FFF2-40B4-BE49-F238E27FC236}">
                <a16:creationId xmlns:a16="http://schemas.microsoft.com/office/drawing/2014/main" id="{D7433F95-E050-2FC7-892D-F468C8DB83D4}"/>
              </a:ext>
            </a:extLst>
          </p:cNvPr>
          <p:cNvSpPr>
            <a:spLocks noGrp="1"/>
          </p:cNvSpPr>
          <p:nvPr>
            <p:ph sz="half" idx="11" hasCustomPrompt="1"/>
          </p:nvPr>
        </p:nvSpPr>
        <p:spPr>
          <a:xfrm>
            <a:off x="394316" y="3578624"/>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5" name="Content Placeholder 2">
            <a:extLst>
              <a:ext uri="{FF2B5EF4-FFF2-40B4-BE49-F238E27FC236}">
                <a16:creationId xmlns:a16="http://schemas.microsoft.com/office/drawing/2014/main" id="{440198F9-6632-99BA-A505-76ECD1470727}"/>
              </a:ext>
            </a:extLst>
          </p:cNvPr>
          <p:cNvSpPr>
            <a:spLocks noGrp="1"/>
          </p:cNvSpPr>
          <p:nvPr>
            <p:ph sz="half" idx="12" hasCustomPrompt="1"/>
          </p:nvPr>
        </p:nvSpPr>
        <p:spPr>
          <a:xfrm>
            <a:off x="9206057" y="1347708"/>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8" name="Content Placeholder 2">
            <a:extLst>
              <a:ext uri="{FF2B5EF4-FFF2-40B4-BE49-F238E27FC236}">
                <a16:creationId xmlns:a16="http://schemas.microsoft.com/office/drawing/2014/main" id="{82610093-46F8-9D87-110A-7D7D72C35237}"/>
              </a:ext>
            </a:extLst>
          </p:cNvPr>
          <p:cNvSpPr>
            <a:spLocks noGrp="1"/>
          </p:cNvSpPr>
          <p:nvPr>
            <p:ph sz="half" idx="13" hasCustomPrompt="1"/>
          </p:nvPr>
        </p:nvSpPr>
        <p:spPr>
          <a:xfrm>
            <a:off x="9206057" y="3578624"/>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188432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582943D-7B16-B6C5-5304-D5B0ED879CBA}"/>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4" name="Content Placeholder 2">
            <a:extLst>
              <a:ext uri="{FF2B5EF4-FFF2-40B4-BE49-F238E27FC236}">
                <a16:creationId xmlns:a16="http://schemas.microsoft.com/office/drawing/2014/main" id="{B2854EEB-977D-57C9-827F-0F27D4A454D3}"/>
              </a:ext>
            </a:extLst>
          </p:cNvPr>
          <p:cNvSpPr>
            <a:spLocks noGrp="1"/>
          </p:cNvSpPr>
          <p:nvPr>
            <p:ph sz="half" idx="1" hasCustomPrompt="1"/>
          </p:nvPr>
        </p:nvSpPr>
        <p:spPr>
          <a:xfrm>
            <a:off x="394316"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13" name="Content Placeholder 2">
            <a:extLst>
              <a:ext uri="{FF2B5EF4-FFF2-40B4-BE49-F238E27FC236}">
                <a16:creationId xmlns:a16="http://schemas.microsoft.com/office/drawing/2014/main" id="{4A482B45-889F-5142-BC0F-D45E525DF049}"/>
              </a:ext>
            </a:extLst>
          </p:cNvPr>
          <p:cNvSpPr>
            <a:spLocks noGrp="1"/>
          </p:cNvSpPr>
          <p:nvPr>
            <p:ph sz="half" idx="12" hasCustomPrompt="1"/>
          </p:nvPr>
        </p:nvSpPr>
        <p:spPr>
          <a:xfrm>
            <a:off x="4810926" y="1352141"/>
            <a:ext cx="2570148" cy="2176720"/>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4" name="Content Placeholder 2">
            <a:extLst>
              <a:ext uri="{FF2B5EF4-FFF2-40B4-BE49-F238E27FC236}">
                <a16:creationId xmlns:a16="http://schemas.microsoft.com/office/drawing/2014/main" id="{47CDB073-0680-7F55-1F46-B744F046286B}"/>
              </a:ext>
            </a:extLst>
          </p:cNvPr>
          <p:cNvSpPr>
            <a:spLocks noGrp="1"/>
          </p:cNvSpPr>
          <p:nvPr>
            <p:ph sz="half" idx="13" hasCustomPrompt="1"/>
          </p:nvPr>
        </p:nvSpPr>
        <p:spPr>
          <a:xfrm>
            <a:off x="4810926" y="3633699"/>
            <a:ext cx="2570148" cy="212607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15" name="Content Placeholder 2">
            <a:extLst>
              <a:ext uri="{FF2B5EF4-FFF2-40B4-BE49-F238E27FC236}">
                <a16:creationId xmlns:a16="http://schemas.microsoft.com/office/drawing/2014/main" id="{5525C6F3-1234-EE7F-022F-A09807F53B31}"/>
              </a:ext>
            </a:extLst>
          </p:cNvPr>
          <p:cNvSpPr>
            <a:spLocks noGrp="1"/>
          </p:cNvSpPr>
          <p:nvPr>
            <p:ph sz="half" idx="14" hasCustomPrompt="1"/>
          </p:nvPr>
        </p:nvSpPr>
        <p:spPr>
          <a:xfrm>
            <a:off x="7478697"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Tree>
    <p:extLst>
      <p:ext uri="{BB962C8B-B14F-4D97-AF65-F5344CB8AC3E}">
        <p14:creationId xmlns:p14="http://schemas.microsoft.com/office/powerpoint/2010/main" val="661474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0">
            <a:extLst>
              <a:ext uri="{FF2B5EF4-FFF2-40B4-BE49-F238E27FC236}">
                <a16:creationId xmlns:a16="http://schemas.microsoft.com/office/drawing/2014/main" id="{34E64832-2A5E-1A03-F2D8-77A19644A590}"/>
              </a:ext>
            </a:extLst>
          </p:cNvPr>
          <p:cNvSpPr>
            <a:spLocks noGrp="1"/>
          </p:cNvSpPr>
          <p:nvPr>
            <p:ph type="title" hasCustomPrompt="1"/>
          </p:nvPr>
        </p:nvSpPr>
        <p:spPr>
          <a:xfrm>
            <a:off x="831850" y="2024023"/>
            <a:ext cx="10515600" cy="1325563"/>
          </a:xfrm>
        </p:spPr>
        <p:txBody>
          <a:bodyPr>
            <a:noAutofit/>
          </a:bodyPr>
          <a:lstStyle>
            <a:lvl1pPr algn="ctr">
              <a:defRPr sz="72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15" name="Text Placeholder 2">
            <a:extLst>
              <a:ext uri="{FF2B5EF4-FFF2-40B4-BE49-F238E27FC236}">
                <a16:creationId xmlns:a16="http://schemas.microsoft.com/office/drawing/2014/main" id="{D18C36EB-5529-72B2-87F7-9801C49E1409}"/>
              </a:ext>
            </a:extLst>
          </p:cNvPr>
          <p:cNvSpPr>
            <a:spLocks noGrp="1"/>
          </p:cNvSpPr>
          <p:nvPr>
            <p:ph type="body" idx="1" hasCustomPrompt="1"/>
          </p:nvPr>
        </p:nvSpPr>
        <p:spPr>
          <a:xfrm>
            <a:off x="831850" y="3508415"/>
            <a:ext cx="10515600" cy="1500187"/>
          </a:xfrm>
        </p:spPr>
        <p:txBody>
          <a:bodyPr>
            <a:normAutofit/>
          </a:bodyPr>
          <a:lstStyle>
            <a:lvl1pPr marL="0" indent="0" algn="ctr">
              <a:buNone/>
              <a:defRPr sz="3200" b="1" i="0">
                <a:solidFill>
                  <a:srgbClr val="ED3F7B"/>
                </a:solidFill>
                <a:latin typeface="Open Sans SemiBold" pitchFamily="2" charset="0"/>
                <a:ea typeface="Open Sans SemiBold" pitchFamily="2" charset="0"/>
                <a:cs typeface="Open Sans SemiBol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Tree>
    <p:extLst>
      <p:ext uri="{BB962C8B-B14F-4D97-AF65-F5344CB8AC3E}">
        <p14:creationId xmlns:p14="http://schemas.microsoft.com/office/powerpoint/2010/main" val="3374586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F4F6-A377-102F-21E4-65F7106631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C45FDF-F36E-1E86-88D7-F805B5A83E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BB2589-A922-4544-404A-A5703F7B89BC}"/>
              </a:ext>
            </a:extLst>
          </p:cNvPr>
          <p:cNvSpPr>
            <a:spLocks noGrp="1"/>
          </p:cNvSpPr>
          <p:nvPr>
            <p:ph type="dt" sz="half" idx="10"/>
          </p:nvPr>
        </p:nvSpPr>
        <p:spPr/>
        <p:txBody>
          <a:bodyPr/>
          <a:lstStyle/>
          <a:p>
            <a:fld id="{16AF657A-ACF9-4E40-A2DA-3323CFDC064A}" type="datetimeFigureOut">
              <a:rPr lang="en-US" smtClean="0"/>
              <a:t>3/28/2025</a:t>
            </a:fld>
            <a:endParaRPr lang="en-US"/>
          </a:p>
        </p:txBody>
      </p:sp>
      <p:sp>
        <p:nvSpPr>
          <p:cNvPr id="5" name="Footer Placeholder 4">
            <a:extLst>
              <a:ext uri="{FF2B5EF4-FFF2-40B4-BE49-F238E27FC236}">
                <a16:creationId xmlns:a16="http://schemas.microsoft.com/office/drawing/2014/main" id="{9527BCE2-1626-CD37-772A-B152E26139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23B5B-D966-84C6-A3D9-951249CB4244}"/>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3252388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3C7F-EE87-485B-467F-06692F7260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E542E-DC40-CFC3-16BA-CADE736DCA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9B1641-5E9A-ADFA-3070-E42BCA5B88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CE8E95-6A05-5B6C-FFD0-0083B214A34D}"/>
              </a:ext>
            </a:extLst>
          </p:cNvPr>
          <p:cNvSpPr>
            <a:spLocks noGrp="1"/>
          </p:cNvSpPr>
          <p:nvPr>
            <p:ph type="dt" sz="half" idx="10"/>
          </p:nvPr>
        </p:nvSpPr>
        <p:spPr/>
        <p:txBody>
          <a:bodyPr/>
          <a:lstStyle/>
          <a:p>
            <a:fld id="{16AF657A-ACF9-4E40-A2DA-3323CFDC064A}" type="datetimeFigureOut">
              <a:rPr lang="en-US" smtClean="0"/>
              <a:t>3/28/2025</a:t>
            </a:fld>
            <a:endParaRPr lang="en-US"/>
          </a:p>
        </p:txBody>
      </p:sp>
      <p:sp>
        <p:nvSpPr>
          <p:cNvPr id="6" name="Footer Placeholder 5">
            <a:extLst>
              <a:ext uri="{FF2B5EF4-FFF2-40B4-BE49-F238E27FC236}">
                <a16:creationId xmlns:a16="http://schemas.microsoft.com/office/drawing/2014/main" id="{4A18B8AE-4F5D-C434-057E-AAB644D00C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5FE0E1-414E-FFE8-C837-4DEE2CC0FE57}"/>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824789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EFE54-3880-AA4C-F032-2D3D21FB76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458F92-0635-A403-EA30-92607F5B76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0930E7-EAFB-9465-9872-D7CF1AA56D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C67C39-2BDC-C99B-F4D7-7DFC3791F6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6F93E6-2F44-E7A1-99A4-D82A692E7B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BC3099-B0E4-3DC2-6B63-B9D964FC8951}"/>
              </a:ext>
            </a:extLst>
          </p:cNvPr>
          <p:cNvSpPr>
            <a:spLocks noGrp="1"/>
          </p:cNvSpPr>
          <p:nvPr>
            <p:ph type="dt" sz="half" idx="10"/>
          </p:nvPr>
        </p:nvSpPr>
        <p:spPr/>
        <p:txBody>
          <a:bodyPr/>
          <a:lstStyle/>
          <a:p>
            <a:fld id="{16AF657A-ACF9-4E40-A2DA-3323CFDC064A}" type="datetimeFigureOut">
              <a:rPr lang="en-US" smtClean="0"/>
              <a:t>3/28/2025</a:t>
            </a:fld>
            <a:endParaRPr lang="en-US"/>
          </a:p>
        </p:txBody>
      </p:sp>
      <p:sp>
        <p:nvSpPr>
          <p:cNvPr id="8" name="Footer Placeholder 7">
            <a:extLst>
              <a:ext uri="{FF2B5EF4-FFF2-40B4-BE49-F238E27FC236}">
                <a16:creationId xmlns:a16="http://schemas.microsoft.com/office/drawing/2014/main" id="{58E86309-1628-B814-C2FD-76AF47DF5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6F44B4-C8B5-51DB-5307-0E7AE738A899}"/>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3698458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7A67-8478-A358-5499-248DAD0DBA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C39709-B1B9-B59F-1F65-AEA8F5E3C65A}"/>
              </a:ext>
            </a:extLst>
          </p:cNvPr>
          <p:cNvSpPr>
            <a:spLocks noGrp="1"/>
          </p:cNvSpPr>
          <p:nvPr>
            <p:ph type="dt" sz="half" idx="10"/>
          </p:nvPr>
        </p:nvSpPr>
        <p:spPr/>
        <p:txBody>
          <a:bodyPr/>
          <a:lstStyle/>
          <a:p>
            <a:fld id="{16AF657A-ACF9-4E40-A2DA-3323CFDC064A}" type="datetimeFigureOut">
              <a:rPr lang="en-US" smtClean="0"/>
              <a:t>3/28/2025</a:t>
            </a:fld>
            <a:endParaRPr lang="en-US"/>
          </a:p>
        </p:txBody>
      </p:sp>
      <p:sp>
        <p:nvSpPr>
          <p:cNvPr id="4" name="Footer Placeholder 3">
            <a:extLst>
              <a:ext uri="{FF2B5EF4-FFF2-40B4-BE49-F238E27FC236}">
                <a16:creationId xmlns:a16="http://schemas.microsoft.com/office/drawing/2014/main" id="{1526886E-3AEB-8E0B-421B-8F1888555D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EEE027-F325-70E1-CE56-8D8EC1C9DD44}"/>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2210693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4D02B-FAC9-3918-9CB5-CE8CE9CC8F1B}"/>
              </a:ext>
            </a:extLst>
          </p:cNvPr>
          <p:cNvSpPr>
            <a:spLocks noGrp="1"/>
          </p:cNvSpPr>
          <p:nvPr>
            <p:ph type="dt" sz="half" idx="10"/>
          </p:nvPr>
        </p:nvSpPr>
        <p:spPr/>
        <p:txBody>
          <a:bodyPr/>
          <a:lstStyle/>
          <a:p>
            <a:fld id="{16AF657A-ACF9-4E40-A2DA-3323CFDC064A}" type="datetimeFigureOut">
              <a:rPr lang="en-US" smtClean="0"/>
              <a:t>3/28/2025</a:t>
            </a:fld>
            <a:endParaRPr lang="en-US"/>
          </a:p>
        </p:txBody>
      </p:sp>
      <p:sp>
        <p:nvSpPr>
          <p:cNvPr id="3" name="Footer Placeholder 2">
            <a:extLst>
              <a:ext uri="{FF2B5EF4-FFF2-40B4-BE49-F238E27FC236}">
                <a16:creationId xmlns:a16="http://schemas.microsoft.com/office/drawing/2014/main" id="{D6DB6D17-0A99-46F0-7353-6CAB6A9496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2C6C87-2EE8-E13D-5C78-88F5BD5AF54D}"/>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945490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6B0B-A774-A488-FFE5-7C3FAB9F80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A747E3-FCF2-B714-176D-EBE2372540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3505F0-740D-1966-EE8D-87BDD39322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2F6CEA-0F88-E037-7A45-5FAB3008F29A}"/>
              </a:ext>
            </a:extLst>
          </p:cNvPr>
          <p:cNvSpPr>
            <a:spLocks noGrp="1"/>
          </p:cNvSpPr>
          <p:nvPr>
            <p:ph type="dt" sz="half" idx="10"/>
          </p:nvPr>
        </p:nvSpPr>
        <p:spPr/>
        <p:txBody>
          <a:bodyPr/>
          <a:lstStyle/>
          <a:p>
            <a:fld id="{16AF657A-ACF9-4E40-A2DA-3323CFDC064A}" type="datetimeFigureOut">
              <a:rPr lang="en-US" smtClean="0"/>
              <a:t>3/28/2025</a:t>
            </a:fld>
            <a:endParaRPr lang="en-US"/>
          </a:p>
        </p:txBody>
      </p:sp>
      <p:sp>
        <p:nvSpPr>
          <p:cNvPr id="6" name="Footer Placeholder 5">
            <a:extLst>
              <a:ext uri="{FF2B5EF4-FFF2-40B4-BE49-F238E27FC236}">
                <a16:creationId xmlns:a16="http://schemas.microsoft.com/office/drawing/2014/main" id="{57B7324D-739C-A329-31D7-0754104E8C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41A541-BD2E-AA13-06CB-49D937B5525E}"/>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2680937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F8B69-B14E-E370-0B98-73FDEA1D28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B4CDCD-2995-3354-FC2F-6FB3A96D2C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908B48-1FF4-DDEB-CE3B-17A5B4055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C1679-7946-EB79-6C8B-47AB5F6CA65C}"/>
              </a:ext>
            </a:extLst>
          </p:cNvPr>
          <p:cNvSpPr>
            <a:spLocks noGrp="1"/>
          </p:cNvSpPr>
          <p:nvPr>
            <p:ph type="dt" sz="half" idx="10"/>
          </p:nvPr>
        </p:nvSpPr>
        <p:spPr/>
        <p:txBody>
          <a:bodyPr/>
          <a:lstStyle/>
          <a:p>
            <a:fld id="{16AF657A-ACF9-4E40-A2DA-3323CFDC064A}" type="datetimeFigureOut">
              <a:rPr lang="en-US" smtClean="0"/>
              <a:t>3/28/2025</a:t>
            </a:fld>
            <a:endParaRPr lang="en-US"/>
          </a:p>
        </p:txBody>
      </p:sp>
      <p:sp>
        <p:nvSpPr>
          <p:cNvPr id="6" name="Footer Placeholder 5">
            <a:extLst>
              <a:ext uri="{FF2B5EF4-FFF2-40B4-BE49-F238E27FC236}">
                <a16:creationId xmlns:a16="http://schemas.microsoft.com/office/drawing/2014/main" id="{40E7FBDF-C98E-8C97-BA0B-14CD65830F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60114F-7C56-A33F-2D7F-663B25BCA46D}"/>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1582831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4A0BE-E6E1-DDB5-576A-6E1389D036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5544BC-A011-19F6-5A94-37C13412D9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0A6D42-E720-F2C2-0E6B-63D13F4E749E}"/>
              </a:ext>
            </a:extLst>
          </p:cNvPr>
          <p:cNvSpPr>
            <a:spLocks noGrp="1"/>
          </p:cNvSpPr>
          <p:nvPr>
            <p:ph type="dt" sz="half" idx="10"/>
          </p:nvPr>
        </p:nvSpPr>
        <p:spPr/>
        <p:txBody>
          <a:bodyPr/>
          <a:lstStyle/>
          <a:p>
            <a:fld id="{16AF657A-ACF9-4E40-A2DA-3323CFDC064A}" type="datetimeFigureOut">
              <a:rPr lang="en-US" smtClean="0"/>
              <a:t>3/28/2025</a:t>
            </a:fld>
            <a:endParaRPr lang="en-US"/>
          </a:p>
        </p:txBody>
      </p:sp>
      <p:sp>
        <p:nvSpPr>
          <p:cNvPr id="5" name="Footer Placeholder 4">
            <a:extLst>
              <a:ext uri="{FF2B5EF4-FFF2-40B4-BE49-F238E27FC236}">
                <a16:creationId xmlns:a16="http://schemas.microsoft.com/office/drawing/2014/main" id="{FCE91BEC-D288-76D0-6302-126DD6056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67C70-3296-899F-EFA8-146733509D50}"/>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3900694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E536A0-8893-DFB5-F3D9-BF93C292E7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DAB9BA-8C69-613C-DBE2-2A3A334950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C681C4-FC08-6253-721C-406630474D7B}"/>
              </a:ext>
            </a:extLst>
          </p:cNvPr>
          <p:cNvSpPr>
            <a:spLocks noGrp="1"/>
          </p:cNvSpPr>
          <p:nvPr>
            <p:ph type="dt" sz="half" idx="10"/>
          </p:nvPr>
        </p:nvSpPr>
        <p:spPr/>
        <p:txBody>
          <a:bodyPr/>
          <a:lstStyle/>
          <a:p>
            <a:fld id="{16AF657A-ACF9-4E40-A2DA-3323CFDC064A}" type="datetimeFigureOut">
              <a:rPr lang="en-US" smtClean="0"/>
              <a:t>3/28/2025</a:t>
            </a:fld>
            <a:endParaRPr lang="en-US"/>
          </a:p>
        </p:txBody>
      </p:sp>
      <p:sp>
        <p:nvSpPr>
          <p:cNvPr id="5" name="Footer Placeholder 4">
            <a:extLst>
              <a:ext uri="{FF2B5EF4-FFF2-40B4-BE49-F238E27FC236}">
                <a16:creationId xmlns:a16="http://schemas.microsoft.com/office/drawing/2014/main" id="{575F6646-D7D1-5D3E-EFFE-D858528F4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241F9-6864-9CFD-8B75-C903A3827F52}"/>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42824625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2 Content Blu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E7A59E6-A52A-C990-10B3-E98BB8CD9A8D}"/>
              </a:ext>
            </a:extLst>
          </p:cNvPr>
          <p:cNvSpPr/>
          <p:nvPr userDrawn="1"/>
        </p:nvSpPr>
        <p:spPr>
          <a:xfrm rot="10800000">
            <a:off x="-2" y="0"/>
            <a:ext cx="12212353" cy="6925468"/>
          </a:xfrm>
          <a:prstGeom prst="rect">
            <a:avLst/>
          </a:prstGeom>
          <a:gradFill>
            <a:gsLst>
              <a:gs pos="0">
                <a:schemeClr val="bg1"/>
              </a:gs>
              <a:gs pos="100000">
                <a:srgbClr val="42ABE3"/>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black background with light rays&#10;&#10;Description automatically generated">
            <a:extLst>
              <a:ext uri="{FF2B5EF4-FFF2-40B4-BE49-F238E27FC236}">
                <a16:creationId xmlns:a16="http://schemas.microsoft.com/office/drawing/2014/main" id="{A4D474BC-5A98-A827-AF98-199C9FAB2529}"/>
              </a:ext>
            </a:extLst>
          </p:cNvPr>
          <p:cNvPicPr>
            <a:picLocks noChangeAspect="1"/>
          </p:cNvPicPr>
          <p:nvPr userDrawn="1"/>
        </p:nvPicPr>
        <p:blipFill>
          <a:blip r:embed="rId2"/>
          <a:stretch>
            <a:fillRect/>
          </a:stretch>
        </p:blipFill>
        <p:spPr>
          <a:xfrm>
            <a:off x="-1" y="0"/>
            <a:ext cx="12212351" cy="6858000"/>
          </a:xfrm>
          <a:prstGeom prst="rect">
            <a:avLst/>
          </a:prstGeom>
        </p:spPr>
      </p:pic>
      <p:sp>
        <p:nvSpPr>
          <p:cNvPr id="17" name="Rectangle 16">
            <a:extLst>
              <a:ext uri="{FF2B5EF4-FFF2-40B4-BE49-F238E27FC236}">
                <a16:creationId xmlns:a16="http://schemas.microsoft.com/office/drawing/2014/main" id="{524F490A-C833-5EEE-9A3A-A873301F8B3E}"/>
              </a:ext>
            </a:extLst>
          </p:cNvPr>
          <p:cNvSpPr/>
          <p:nvPr userDrawn="1"/>
        </p:nvSpPr>
        <p:spPr>
          <a:xfrm>
            <a:off x="302578" y="196388"/>
            <a:ext cx="11586839" cy="64563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6CE0041E-6172-C84A-82A3-D9E1D48CD819}"/>
              </a:ext>
            </a:extLst>
          </p:cNvPr>
          <p:cNvSpPr>
            <a:spLocks noGrp="1"/>
          </p:cNvSpPr>
          <p:nvPr>
            <p:ph sz="half" idx="1"/>
          </p:nvPr>
        </p:nvSpPr>
        <p:spPr>
          <a:xfrm>
            <a:off x="394316" y="1701889"/>
            <a:ext cx="5625484" cy="4475074"/>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0A24A32F-ACBE-7584-01A7-F4EC4A60FB8D}"/>
              </a:ext>
            </a:extLst>
          </p:cNvPr>
          <p:cNvSpPr>
            <a:spLocks noGrp="1"/>
          </p:cNvSpPr>
          <p:nvPr>
            <p:ph type="title" hasCustomPrompt="1"/>
          </p:nvPr>
        </p:nvSpPr>
        <p:spPr>
          <a:xfrm>
            <a:off x="394316" y="286357"/>
            <a:ext cx="11381889" cy="1325563"/>
          </a:xfrm>
        </p:spPr>
        <p:txBody>
          <a:bodyPr>
            <a:normAutofit/>
          </a:bodyPr>
          <a:lstStyle>
            <a:lvl1pPr>
              <a:defRPr sz="4400" b="1" i="0">
                <a:latin typeface="Open Sans ExtraBold" pitchFamily="2" charset="0"/>
                <a:ea typeface="Open Sans ExtraBold" pitchFamily="2" charset="0"/>
                <a:cs typeface="Open Sans ExtraBold" pitchFamily="2" charset="0"/>
              </a:defRPr>
            </a:lvl1pPr>
          </a:lstStyle>
          <a:p>
            <a:r>
              <a:rPr lang="en-US"/>
              <a:t>Click to add title</a:t>
            </a:r>
          </a:p>
        </p:txBody>
      </p:sp>
      <p:sp>
        <p:nvSpPr>
          <p:cNvPr id="9" name="Content Placeholder 2">
            <a:extLst>
              <a:ext uri="{FF2B5EF4-FFF2-40B4-BE49-F238E27FC236}">
                <a16:creationId xmlns:a16="http://schemas.microsoft.com/office/drawing/2014/main" id="{43B68418-F90F-8EBD-B8D1-38D3CE6BCEFE}"/>
              </a:ext>
            </a:extLst>
          </p:cNvPr>
          <p:cNvSpPr>
            <a:spLocks noGrp="1"/>
          </p:cNvSpPr>
          <p:nvPr>
            <p:ph sz="half" idx="10"/>
          </p:nvPr>
        </p:nvSpPr>
        <p:spPr>
          <a:xfrm>
            <a:off x="6150721" y="1699994"/>
            <a:ext cx="5625484" cy="4475074"/>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7DAC1AE2-3DC4-4D77-481F-FF1BE3582BA5}"/>
              </a:ext>
            </a:extLst>
          </p:cNvPr>
          <p:cNvPicPr>
            <a:picLocks noChangeAspect="1"/>
          </p:cNvPicPr>
          <p:nvPr userDrawn="1"/>
        </p:nvPicPr>
        <p:blipFill rotWithShape="1">
          <a:blip r:embed="rId3"/>
          <a:srcRect b="65232"/>
          <a:stretch/>
        </p:blipFill>
        <p:spPr>
          <a:xfrm flipH="1">
            <a:off x="-2" y="4083728"/>
            <a:ext cx="12212353" cy="2841740"/>
          </a:xfrm>
          <a:prstGeom prst="rect">
            <a:avLst/>
          </a:prstGeom>
        </p:spPr>
      </p:pic>
      <p:pic>
        <p:nvPicPr>
          <p:cNvPr id="21" name="Picture 20" descr="A colorful logo with a star and mountains in the background&#10;&#10;Description automatically generated">
            <a:extLst>
              <a:ext uri="{FF2B5EF4-FFF2-40B4-BE49-F238E27FC236}">
                <a16:creationId xmlns:a16="http://schemas.microsoft.com/office/drawing/2014/main" id="{CFEF07AF-E936-C084-F503-3702CF6F6A84}"/>
              </a:ext>
            </a:extLst>
          </p:cNvPr>
          <p:cNvPicPr>
            <a:picLocks noChangeAspect="1"/>
          </p:cNvPicPr>
          <p:nvPr userDrawn="1"/>
        </p:nvPicPr>
        <p:blipFill>
          <a:blip r:embed="rId4"/>
          <a:stretch>
            <a:fillRect/>
          </a:stretch>
        </p:blipFill>
        <p:spPr>
          <a:xfrm>
            <a:off x="75493" y="5627240"/>
            <a:ext cx="1222835" cy="1167406"/>
          </a:xfrm>
          <a:prstGeom prst="rect">
            <a:avLst/>
          </a:prstGeom>
          <a:effectLst>
            <a:glow rad="25400">
              <a:schemeClr val="bg1">
                <a:alpha val="78000"/>
              </a:schemeClr>
            </a:glow>
          </a:effectLst>
        </p:spPr>
      </p:pic>
    </p:spTree>
    <p:extLst>
      <p:ext uri="{BB962C8B-B14F-4D97-AF65-F5344CB8AC3E}">
        <p14:creationId xmlns:p14="http://schemas.microsoft.com/office/powerpoint/2010/main" val="1760251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Content Placeholder 2">
            <a:extLst>
              <a:ext uri="{FF2B5EF4-FFF2-40B4-BE49-F238E27FC236}">
                <a16:creationId xmlns:a16="http://schemas.microsoft.com/office/drawing/2014/main" id="{0D67A401-534F-83F4-D0F0-DF35AB8A0B7B}"/>
              </a:ext>
            </a:extLst>
          </p:cNvPr>
          <p:cNvSpPr>
            <a:spLocks noGrp="1"/>
          </p:cNvSpPr>
          <p:nvPr>
            <p:ph idx="1"/>
          </p:nvPr>
        </p:nvSpPr>
        <p:spPr>
          <a:xfrm>
            <a:off x="394315" y="1357460"/>
            <a:ext cx="11381889" cy="4402317"/>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C6740080-3552-E965-5C4B-6B5AF93B8A6A}"/>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Tree>
    <p:extLst>
      <p:ext uri="{BB962C8B-B14F-4D97-AF65-F5344CB8AC3E}">
        <p14:creationId xmlns:p14="http://schemas.microsoft.com/office/powerpoint/2010/main" val="26160115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Blu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E7A59E6-A52A-C990-10B3-E98BB8CD9A8D}"/>
              </a:ext>
            </a:extLst>
          </p:cNvPr>
          <p:cNvSpPr/>
          <p:nvPr userDrawn="1"/>
        </p:nvSpPr>
        <p:spPr>
          <a:xfrm rot="10800000">
            <a:off x="-2" y="0"/>
            <a:ext cx="12212353" cy="6925468"/>
          </a:xfrm>
          <a:prstGeom prst="rect">
            <a:avLst/>
          </a:prstGeom>
          <a:gradFill>
            <a:gsLst>
              <a:gs pos="0">
                <a:schemeClr val="bg1"/>
              </a:gs>
              <a:gs pos="100000">
                <a:srgbClr val="42ABE3"/>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black background with light rays&#10;&#10;Description automatically generated">
            <a:extLst>
              <a:ext uri="{FF2B5EF4-FFF2-40B4-BE49-F238E27FC236}">
                <a16:creationId xmlns:a16="http://schemas.microsoft.com/office/drawing/2014/main" id="{A4D474BC-5A98-A827-AF98-199C9FAB2529}"/>
              </a:ext>
            </a:extLst>
          </p:cNvPr>
          <p:cNvPicPr>
            <a:picLocks noChangeAspect="1"/>
          </p:cNvPicPr>
          <p:nvPr userDrawn="1"/>
        </p:nvPicPr>
        <p:blipFill>
          <a:blip r:embed="rId2"/>
          <a:stretch>
            <a:fillRect/>
          </a:stretch>
        </p:blipFill>
        <p:spPr>
          <a:xfrm>
            <a:off x="-1" y="0"/>
            <a:ext cx="12212351" cy="6858000"/>
          </a:xfrm>
          <a:prstGeom prst="rect">
            <a:avLst/>
          </a:prstGeom>
        </p:spPr>
      </p:pic>
      <p:sp>
        <p:nvSpPr>
          <p:cNvPr id="17" name="Rectangle 16">
            <a:extLst>
              <a:ext uri="{FF2B5EF4-FFF2-40B4-BE49-F238E27FC236}">
                <a16:creationId xmlns:a16="http://schemas.microsoft.com/office/drawing/2014/main" id="{524F490A-C833-5EEE-9A3A-A873301F8B3E}"/>
              </a:ext>
            </a:extLst>
          </p:cNvPr>
          <p:cNvSpPr/>
          <p:nvPr userDrawn="1"/>
        </p:nvSpPr>
        <p:spPr>
          <a:xfrm>
            <a:off x="302578" y="196388"/>
            <a:ext cx="11586839" cy="64563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9F0EECD-13EE-B3CD-8844-93A3F18DFF8C}"/>
              </a:ext>
            </a:extLst>
          </p:cNvPr>
          <p:cNvSpPr>
            <a:spLocks noGrp="1"/>
          </p:cNvSpPr>
          <p:nvPr>
            <p:ph idx="1"/>
          </p:nvPr>
        </p:nvSpPr>
        <p:spPr>
          <a:xfrm>
            <a:off x="394315" y="1701889"/>
            <a:ext cx="11381889" cy="4663400"/>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7DAC1AE2-3DC4-4D77-481F-FF1BE3582BA5}"/>
              </a:ext>
            </a:extLst>
          </p:cNvPr>
          <p:cNvPicPr>
            <a:picLocks noChangeAspect="1"/>
          </p:cNvPicPr>
          <p:nvPr userDrawn="1"/>
        </p:nvPicPr>
        <p:blipFill rotWithShape="1">
          <a:blip r:embed="rId3"/>
          <a:srcRect b="65232"/>
          <a:stretch/>
        </p:blipFill>
        <p:spPr>
          <a:xfrm flipH="1">
            <a:off x="-2" y="4083728"/>
            <a:ext cx="12212353" cy="2841740"/>
          </a:xfrm>
          <a:prstGeom prst="rect">
            <a:avLst/>
          </a:prstGeom>
        </p:spPr>
      </p:pic>
      <p:pic>
        <p:nvPicPr>
          <p:cNvPr id="21" name="Picture 20" descr="A colorful logo with a star and mountains in the background&#10;&#10;Description automatically generated">
            <a:extLst>
              <a:ext uri="{FF2B5EF4-FFF2-40B4-BE49-F238E27FC236}">
                <a16:creationId xmlns:a16="http://schemas.microsoft.com/office/drawing/2014/main" id="{CFEF07AF-E936-C084-F503-3702CF6F6A84}"/>
              </a:ext>
            </a:extLst>
          </p:cNvPr>
          <p:cNvPicPr>
            <a:picLocks noChangeAspect="1"/>
          </p:cNvPicPr>
          <p:nvPr userDrawn="1"/>
        </p:nvPicPr>
        <p:blipFill>
          <a:blip r:embed="rId4"/>
          <a:stretch>
            <a:fillRect/>
          </a:stretch>
        </p:blipFill>
        <p:spPr>
          <a:xfrm>
            <a:off x="75493" y="5627240"/>
            <a:ext cx="1222835" cy="1167406"/>
          </a:xfrm>
          <a:prstGeom prst="rect">
            <a:avLst/>
          </a:prstGeom>
          <a:effectLst>
            <a:glow rad="25400">
              <a:schemeClr val="bg1">
                <a:alpha val="78000"/>
              </a:schemeClr>
            </a:glow>
          </a:effectLst>
        </p:spPr>
      </p:pic>
      <p:sp>
        <p:nvSpPr>
          <p:cNvPr id="4" name="Title 1">
            <a:extLst>
              <a:ext uri="{FF2B5EF4-FFF2-40B4-BE49-F238E27FC236}">
                <a16:creationId xmlns:a16="http://schemas.microsoft.com/office/drawing/2014/main" id="{0483A14F-66C8-FB46-4740-84A27707E9F2}"/>
              </a:ext>
            </a:extLst>
          </p:cNvPr>
          <p:cNvSpPr>
            <a:spLocks noGrp="1"/>
          </p:cNvSpPr>
          <p:nvPr>
            <p:ph type="title" hasCustomPrompt="1"/>
          </p:nvPr>
        </p:nvSpPr>
        <p:spPr>
          <a:xfrm>
            <a:off x="394316" y="286357"/>
            <a:ext cx="11381889" cy="1325563"/>
          </a:xfrm>
        </p:spPr>
        <p:txBody>
          <a:bodyPr>
            <a:normAutofit/>
          </a:bodyPr>
          <a:lstStyle>
            <a:lvl1pPr>
              <a:defRPr sz="4400" b="1" i="0">
                <a:latin typeface="Open Sans ExtraBold" pitchFamily="2" charset="0"/>
                <a:ea typeface="Open Sans ExtraBold" pitchFamily="2" charset="0"/>
                <a:cs typeface="Open Sans ExtraBold" pitchFamily="2" charset="0"/>
              </a:defRPr>
            </a:lvl1pPr>
          </a:lstStyle>
          <a:p>
            <a:r>
              <a:rPr lang="en-US"/>
              <a:t>Click to add title</a:t>
            </a:r>
          </a:p>
        </p:txBody>
      </p:sp>
    </p:spTree>
    <p:extLst>
      <p:ext uri="{BB962C8B-B14F-4D97-AF65-F5344CB8AC3E}">
        <p14:creationId xmlns:p14="http://schemas.microsoft.com/office/powerpoint/2010/main" val="2764992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3 highlights - light">
    <p:bg>
      <p:bgPr>
        <a:solidFill>
          <a:srgbClr val="FEFEFD"/>
        </a:solidFill>
        <a:effectLst/>
      </p:bgPr>
    </p:bg>
    <p:spTree>
      <p:nvGrpSpPr>
        <p:cNvPr id="1" name=""/>
        <p:cNvGrpSpPr/>
        <p:nvPr/>
      </p:nvGrpSpPr>
      <p:grpSpPr>
        <a:xfrm>
          <a:off x="0" y="0"/>
          <a:ext cx="0" cy="0"/>
          <a:chOff x="0" y="0"/>
          <a:chExt cx="0" cy="0"/>
        </a:xfrm>
      </p:grpSpPr>
      <p:sp>
        <p:nvSpPr>
          <p:cNvPr id="207" name="Keyword…"/>
          <p:cNvSpPr>
            <a:spLocks noGrp="1"/>
          </p:cNvSpPr>
          <p:nvPr>
            <p:ph type="body" sz="half" idx="21"/>
          </p:nvPr>
        </p:nvSpPr>
        <p:spPr>
          <a:xfrm>
            <a:off x="571501" y="571500"/>
            <a:ext cx="11008866" cy="2576034"/>
          </a:xfrm>
          <a:prstGeom prst="rect">
            <a:avLst/>
          </a:prstGeom>
        </p:spPr>
        <p:txBody>
          <a:bodyPr anchor="t">
            <a:noAutofit/>
          </a:bodyPr>
          <a:lstStyle>
            <a:lvl1pPr marL="0" indent="0" algn="l">
              <a:lnSpc>
                <a:spcPct val="80000"/>
              </a:lnSpc>
              <a:spcBef>
                <a:spcPts val="0"/>
              </a:spcBef>
              <a:buSzTx/>
              <a:buNone/>
              <a:defRPr sz="10500" spc="-315">
                <a:solidFill>
                  <a:schemeClr val="accent1">
                    <a:hueOff val="-4308067"/>
                    <a:satOff val="-9950"/>
                    <a:lumOff val="-10588"/>
                  </a:schemeClr>
                </a:solidFill>
              </a:defRPr>
            </a:lvl1pPr>
          </a:lstStyle>
          <a:p>
            <a:pPr marL="0" indent="0" algn="l">
              <a:lnSpc>
                <a:spcPct val="80000"/>
              </a:lnSpc>
              <a:spcBef>
                <a:spcPts val="0"/>
              </a:spcBef>
              <a:buSzTx/>
              <a:buNone/>
              <a:defRPr sz="10500" spc="-315">
                <a:solidFill>
                  <a:schemeClr val="accent6">
                    <a:hueOff val="-2524768"/>
                    <a:satOff val="47302"/>
                    <a:lumOff val="-44117"/>
                  </a:schemeClr>
                </a:solidFill>
              </a:defRPr>
            </a:pPr>
            <a:r>
              <a:t>Keyword</a:t>
            </a:r>
          </a:p>
          <a:p>
            <a:pPr marL="0" indent="0" algn="l">
              <a:lnSpc>
                <a:spcPct val="80000"/>
              </a:lnSpc>
              <a:spcBef>
                <a:spcPts val="0"/>
              </a:spcBef>
              <a:buSzTx/>
              <a:buNone/>
              <a:defRPr sz="10500" spc="-315">
                <a:solidFill>
                  <a:schemeClr val="accent1">
                    <a:hueOff val="-4308067"/>
                    <a:satOff val="-9950"/>
                    <a:lumOff val="-10588"/>
                  </a:schemeClr>
                </a:solidFill>
              </a:defRPr>
            </a:pPr>
            <a:r>
              <a:t>Something you’d like to tell about </a:t>
            </a:r>
            <a:br/>
            <a:r>
              <a:t>this particular subject</a:t>
            </a:r>
          </a:p>
        </p:txBody>
      </p:sp>
      <p:sp>
        <p:nvSpPr>
          <p:cNvPr id="208" name="Body text here"/>
          <p:cNvSpPr txBox="1">
            <a:spLocks noGrp="1"/>
          </p:cNvSpPr>
          <p:nvPr>
            <p:ph type="body" sz="quarter" idx="22"/>
          </p:nvPr>
        </p:nvSpPr>
        <p:spPr>
          <a:xfrm>
            <a:off x="573894" y="4599022"/>
            <a:ext cx="2950623" cy="373757"/>
          </a:xfrm>
          <a:prstGeom prst="rect">
            <a:avLst/>
          </a:prstGeom>
        </p:spPr>
        <p:txBody>
          <a:bodyPr anchor="t">
            <a:spAutoFit/>
          </a:bodyPr>
          <a:lstStyle>
            <a:lvl1pPr marL="0" indent="0" algn="l">
              <a:lnSpc>
                <a:spcPct val="110000"/>
              </a:lnSpc>
              <a:spcBef>
                <a:spcPts val="0"/>
              </a:spcBef>
              <a:buSzTx/>
              <a:buNone/>
              <a:defRPr sz="1750">
                <a:solidFill>
                  <a:schemeClr val="accent6">
                    <a:hueOff val="-2524768"/>
                    <a:satOff val="47302"/>
                    <a:lumOff val="-44117"/>
                  </a:schemeClr>
                </a:solidFill>
                <a:latin typeface="Fakt Blond"/>
                <a:ea typeface="Fakt Blond"/>
                <a:cs typeface="Fakt Blond"/>
                <a:sym typeface="Fakt Blond"/>
              </a:defRPr>
            </a:lvl1pPr>
          </a:lstStyle>
          <a:p>
            <a:r>
              <a:t>Body text here</a:t>
            </a:r>
          </a:p>
        </p:txBody>
      </p:sp>
      <p:sp>
        <p:nvSpPr>
          <p:cNvPr id="209" name="Body text here"/>
          <p:cNvSpPr txBox="1">
            <a:spLocks noGrp="1"/>
          </p:cNvSpPr>
          <p:nvPr>
            <p:ph type="body" sz="quarter" idx="23"/>
          </p:nvPr>
        </p:nvSpPr>
        <p:spPr>
          <a:xfrm>
            <a:off x="4595526" y="4599022"/>
            <a:ext cx="2950623" cy="373757"/>
          </a:xfrm>
          <a:prstGeom prst="rect">
            <a:avLst/>
          </a:prstGeom>
        </p:spPr>
        <p:txBody>
          <a:bodyPr anchor="t">
            <a:spAutoFit/>
          </a:bodyPr>
          <a:lstStyle>
            <a:lvl1pPr marL="0" indent="0" algn="l">
              <a:lnSpc>
                <a:spcPct val="110000"/>
              </a:lnSpc>
              <a:spcBef>
                <a:spcPts val="0"/>
              </a:spcBef>
              <a:buSzTx/>
              <a:buNone/>
              <a:defRPr sz="1750">
                <a:solidFill>
                  <a:schemeClr val="accent6">
                    <a:hueOff val="-2524768"/>
                    <a:satOff val="47302"/>
                    <a:lumOff val="-44117"/>
                  </a:schemeClr>
                </a:solidFill>
                <a:latin typeface="Fakt Blond"/>
                <a:ea typeface="Fakt Blond"/>
                <a:cs typeface="Fakt Blond"/>
                <a:sym typeface="Fakt Blond"/>
              </a:defRPr>
            </a:lvl1pPr>
          </a:lstStyle>
          <a:p>
            <a:r>
              <a:t>Body text here</a:t>
            </a:r>
          </a:p>
        </p:txBody>
      </p:sp>
      <p:sp>
        <p:nvSpPr>
          <p:cNvPr id="210" name="Body text here"/>
          <p:cNvSpPr txBox="1">
            <a:spLocks noGrp="1"/>
          </p:cNvSpPr>
          <p:nvPr>
            <p:ph type="body" sz="quarter" idx="24"/>
          </p:nvPr>
        </p:nvSpPr>
        <p:spPr>
          <a:xfrm>
            <a:off x="8672537" y="4599022"/>
            <a:ext cx="2950623" cy="373757"/>
          </a:xfrm>
          <a:prstGeom prst="rect">
            <a:avLst/>
          </a:prstGeom>
        </p:spPr>
        <p:txBody>
          <a:bodyPr anchor="t">
            <a:spAutoFit/>
          </a:bodyPr>
          <a:lstStyle>
            <a:lvl1pPr marL="0" indent="0" algn="l">
              <a:lnSpc>
                <a:spcPct val="110000"/>
              </a:lnSpc>
              <a:spcBef>
                <a:spcPts val="0"/>
              </a:spcBef>
              <a:buSzTx/>
              <a:buNone/>
              <a:defRPr sz="1750">
                <a:solidFill>
                  <a:schemeClr val="accent6">
                    <a:hueOff val="-2524768"/>
                    <a:satOff val="47302"/>
                    <a:lumOff val="-44117"/>
                  </a:schemeClr>
                </a:solidFill>
                <a:latin typeface="Fakt Blond"/>
                <a:ea typeface="Fakt Blond"/>
                <a:cs typeface="Fakt Blond"/>
                <a:sym typeface="Fakt Blond"/>
              </a:defRPr>
            </a:lvl1pPr>
          </a:lstStyle>
          <a:p>
            <a:r>
              <a:t>Body text here</a:t>
            </a:r>
          </a:p>
        </p:txBody>
      </p:sp>
      <p:sp>
        <p:nvSpPr>
          <p:cNvPr id="2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222608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2 Conten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4" name="Title 1">
            <a:extLst>
              <a:ext uri="{FF2B5EF4-FFF2-40B4-BE49-F238E27FC236}">
                <a16:creationId xmlns:a16="http://schemas.microsoft.com/office/drawing/2014/main" id="{D7D6ECEB-EEAA-5121-61A6-4A2F0688054C}"/>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5" name="Content Placeholder 2">
            <a:extLst>
              <a:ext uri="{FF2B5EF4-FFF2-40B4-BE49-F238E27FC236}">
                <a16:creationId xmlns:a16="http://schemas.microsoft.com/office/drawing/2014/main" id="{352C302F-939E-5E71-CBFC-43FD0274D19C}"/>
              </a:ext>
            </a:extLst>
          </p:cNvPr>
          <p:cNvSpPr>
            <a:spLocks noGrp="1"/>
          </p:cNvSpPr>
          <p:nvPr>
            <p:ph sz="half" idx="1"/>
          </p:nvPr>
        </p:nvSpPr>
        <p:spPr>
          <a:xfrm>
            <a:off x="394316" y="1349603"/>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A3E95EFA-C277-0DB3-1F35-091DEE00B28A}"/>
              </a:ext>
            </a:extLst>
          </p:cNvPr>
          <p:cNvSpPr>
            <a:spLocks noGrp="1"/>
          </p:cNvSpPr>
          <p:nvPr>
            <p:ph sz="half" idx="10"/>
          </p:nvPr>
        </p:nvSpPr>
        <p:spPr>
          <a:xfrm>
            <a:off x="6150721" y="1347708"/>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0358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s, and Tex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57ABDAF7-7D88-44D0-BC27-CB75499A2B93}"/>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E59044C0-65DE-877D-FE31-0C379C882ED9}"/>
              </a:ext>
            </a:extLst>
          </p:cNvPr>
          <p:cNvSpPr>
            <a:spLocks noGrp="1"/>
          </p:cNvSpPr>
          <p:nvPr>
            <p:ph idx="10" hasCustomPrompt="1"/>
          </p:nvPr>
        </p:nvSpPr>
        <p:spPr>
          <a:xfrm>
            <a:off x="394316" y="3963177"/>
            <a:ext cx="11381889" cy="1796600"/>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3">
            <a:extLst>
              <a:ext uri="{FF2B5EF4-FFF2-40B4-BE49-F238E27FC236}">
                <a16:creationId xmlns:a16="http://schemas.microsoft.com/office/drawing/2014/main" id="{CD3B1E3C-48F2-9EDD-568B-3257F7F03F2E}"/>
              </a:ext>
            </a:extLst>
          </p:cNvPr>
          <p:cNvSpPr>
            <a:spLocks noGrp="1"/>
          </p:cNvSpPr>
          <p:nvPr>
            <p:ph sz="half" idx="2" hasCustomPrompt="1"/>
          </p:nvPr>
        </p:nvSpPr>
        <p:spPr>
          <a:xfrm>
            <a:off x="6151106"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3">
            <a:extLst>
              <a:ext uri="{FF2B5EF4-FFF2-40B4-BE49-F238E27FC236}">
                <a16:creationId xmlns:a16="http://schemas.microsoft.com/office/drawing/2014/main" id="{7AE59C2F-82FD-FF57-D52C-2AEC5B9B7A47}"/>
              </a:ext>
            </a:extLst>
          </p:cNvPr>
          <p:cNvSpPr>
            <a:spLocks noGrp="1"/>
          </p:cNvSpPr>
          <p:nvPr>
            <p:ph sz="half" idx="11" hasCustomPrompt="1"/>
          </p:nvPr>
        </p:nvSpPr>
        <p:spPr>
          <a:xfrm>
            <a:off x="406507"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332185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and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75D37107-7096-0614-CEF7-0D912343D16F}"/>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C296992B-24BA-732D-725C-7E0BED47CBE5}"/>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3">
            <a:extLst>
              <a:ext uri="{FF2B5EF4-FFF2-40B4-BE49-F238E27FC236}">
                <a16:creationId xmlns:a16="http://schemas.microsoft.com/office/drawing/2014/main" id="{F9112EFE-81F5-14F1-1C1D-2681575C2102}"/>
              </a:ext>
            </a:extLst>
          </p:cNvPr>
          <p:cNvSpPr>
            <a:spLocks noGrp="1"/>
          </p:cNvSpPr>
          <p:nvPr>
            <p:ph sz="half" idx="2" hasCustomPrompt="1"/>
          </p:nvPr>
        </p:nvSpPr>
        <p:spPr>
          <a:xfrm>
            <a:off x="6137983"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3">
            <a:extLst>
              <a:ext uri="{FF2B5EF4-FFF2-40B4-BE49-F238E27FC236}">
                <a16:creationId xmlns:a16="http://schemas.microsoft.com/office/drawing/2014/main" id="{16A787EF-7FEA-D30D-A9B7-EEED79B97893}"/>
              </a:ext>
            </a:extLst>
          </p:cNvPr>
          <p:cNvSpPr>
            <a:spLocks noGrp="1"/>
          </p:cNvSpPr>
          <p:nvPr>
            <p:ph sz="half" idx="11" hasCustomPrompt="1"/>
          </p:nvPr>
        </p:nvSpPr>
        <p:spPr>
          <a:xfrm>
            <a:off x="393384"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066574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3 Images, and Tex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958F9B1B-D84E-1657-0E32-A18DC98AC94E}"/>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E6C5BFDD-F131-538C-82BF-60AA8B957B28}"/>
              </a:ext>
            </a:extLst>
          </p:cNvPr>
          <p:cNvSpPr>
            <a:spLocks noGrp="1"/>
          </p:cNvSpPr>
          <p:nvPr>
            <p:ph idx="10" hasCustomPrompt="1"/>
          </p:nvPr>
        </p:nvSpPr>
        <p:spPr>
          <a:xfrm>
            <a:off x="394316" y="3963176"/>
            <a:ext cx="11381889" cy="18060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3">
            <a:extLst>
              <a:ext uri="{FF2B5EF4-FFF2-40B4-BE49-F238E27FC236}">
                <a16:creationId xmlns:a16="http://schemas.microsoft.com/office/drawing/2014/main" id="{6DD7C7B0-5AB2-66CE-356D-80AB0118272A}"/>
              </a:ext>
            </a:extLst>
          </p:cNvPr>
          <p:cNvSpPr>
            <a:spLocks noGrp="1"/>
          </p:cNvSpPr>
          <p:nvPr>
            <p:ph sz="half" idx="11" hasCustomPrompt="1"/>
          </p:nvPr>
        </p:nvSpPr>
        <p:spPr>
          <a:xfrm>
            <a:off x="392451" y="1358222"/>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3">
            <a:extLst>
              <a:ext uri="{FF2B5EF4-FFF2-40B4-BE49-F238E27FC236}">
                <a16:creationId xmlns:a16="http://schemas.microsoft.com/office/drawing/2014/main" id="{43DC631C-88B6-4BA4-B1AA-125C4ADE11AF}"/>
              </a:ext>
            </a:extLst>
          </p:cNvPr>
          <p:cNvSpPr>
            <a:spLocks noGrp="1"/>
          </p:cNvSpPr>
          <p:nvPr>
            <p:ph sz="half" idx="12" hasCustomPrompt="1"/>
          </p:nvPr>
        </p:nvSpPr>
        <p:spPr>
          <a:xfrm>
            <a:off x="8032426" y="1347708"/>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6" name="Content Placeholder 3">
            <a:extLst>
              <a:ext uri="{FF2B5EF4-FFF2-40B4-BE49-F238E27FC236}">
                <a16:creationId xmlns:a16="http://schemas.microsoft.com/office/drawing/2014/main" id="{30019110-3022-F1D1-B092-9611490C83EE}"/>
              </a:ext>
            </a:extLst>
          </p:cNvPr>
          <p:cNvSpPr>
            <a:spLocks noGrp="1"/>
          </p:cNvSpPr>
          <p:nvPr>
            <p:ph sz="half" idx="13" hasCustomPrompt="1"/>
          </p:nvPr>
        </p:nvSpPr>
        <p:spPr>
          <a:xfrm>
            <a:off x="4212438" y="1356863"/>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935096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3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8649AB42-CA9D-5E2C-ED3F-55D46A6AB021}"/>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F7E398D8-6201-A512-3F12-7ED26425DC73}"/>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5" name="Content Placeholder 3">
            <a:extLst>
              <a:ext uri="{FF2B5EF4-FFF2-40B4-BE49-F238E27FC236}">
                <a16:creationId xmlns:a16="http://schemas.microsoft.com/office/drawing/2014/main" id="{8532DE5C-A3E2-9779-9A27-45FFC0E8B66E}"/>
              </a:ext>
            </a:extLst>
          </p:cNvPr>
          <p:cNvSpPr>
            <a:spLocks noGrp="1"/>
          </p:cNvSpPr>
          <p:nvPr>
            <p:ph sz="half" idx="11" hasCustomPrompt="1"/>
          </p:nvPr>
        </p:nvSpPr>
        <p:spPr>
          <a:xfrm>
            <a:off x="392451" y="3209036"/>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6" name="Content Placeholder 3">
            <a:extLst>
              <a:ext uri="{FF2B5EF4-FFF2-40B4-BE49-F238E27FC236}">
                <a16:creationId xmlns:a16="http://schemas.microsoft.com/office/drawing/2014/main" id="{D6622280-39E4-F04A-3004-6BEB8C8CF1A1}"/>
              </a:ext>
            </a:extLst>
          </p:cNvPr>
          <p:cNvSpPr>
            <a:spLocks noGrp="1"/>
          </p:cNvSpPr>
          <p:nvPr>
            <p:ph sz="half" idx="12" hasCustomPrompt="1"/>
          </p:nvPr>
        </p:nvSpPr>
        <p:spPr>
          <a:xfrm>
            <a:off x="8032426" y="3198522"/>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7" name="Content Placeholder 3">
            <a:extLst>
              <a:ext uri="{FF2B5EF4-FFF2-40B4-BE49-F238E27FC236}">
                <a16:creationId xmlns:a16="http://schemas.microsoft.com/office/drawing/2014/main" id="{94305A9A-0B32-C7E3-CE1A-0604730CC5AB}"/>
              </a:ext>
            </a:extLst>
          </p:cNvPr>
          <p:cNvSpPr>
            <a:spLocks noGrp="1"/>
          </p:cNvSpPr>
          <p:nvPr>
            <p:ph sz="half" idx="13" hasCustomPrompt="1"/>
          </p:nvPr>
        </p:nvSpPr>
        <p:spPr>
          <a:xfrm>
            <a:off x="4212438" y="3207677"/>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2117043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4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F30958D4-94C7-5B2D-F38C-6DE49E011335}"/>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17BBF2D8-7EFE-508F-4E6A-CD43C6C4D069}"/>
              </a:ext>
            </a:extLst>
          </p:cNvPr>
          <p:cNvSpPr>
            <a:spLocks noGrp="1"/>
          </p:cNvSpPr>
          <p:nvPr>
            <p:ph sz="half" idx="1" hasCustomPrompt="1"/>
          </p:nvPr>
        </p:nvSpPr>
        <p:spPr>
          <a:xfrm>
            <a:off x="3056199" y="1347708"/>
            <a:ext cx="6036643" cy="4421495"/>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edit text</a:t>
            </a:r>
          </a:p>
        </p:txBody>
      </p:sp>
      <p:sp>
        <p:nvSpPr>
          <p:cNvPr id="4" name="Content Placeholder 2">
            <a:extLst>
              <a:ext uri="{FF2B5EF4-FFF2-40B4-BE49-F238E27FC236}">
                <a16:creationId xmlns:a16="http://schemas.microsoft.com/office/drawing/2014/main" id="{173F1AFD-3513-7DE6-31AF-11380D97A5CA}"/>
              </a:ext>
            </a:extLst>
          </p:cNvPr>
          <p:cNvSpPr>
            <a:spLocks noGrp="1"/>
          </p:cNvSpPr>
          <p:nvPr>
            <p:ph sz="half" idx="10" hasCustomPrompt="1"/>
          </p:nvPr>
        </p:nvSpPr>
        <p:spPr>
          <a:xfrm>
            <a:off x="394316" y="1347708"/>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5" name="Content Placeholder 2">
            <a:extLst>
              <a:ext uri="{FF2B5EF4-FFF2-40B4-BE49-F238E27FC236}">
                <a16:creationId xmlns:a16="http://schemas.microsoft.com/office/drawing/2014/main" id="{CDE99042-B944-D3E3-48CE-0BA44DD378ED}"/>
              </a:ext>
            </a:extLst>
          </p:cNvPr>
          <p:cNvSpPr>
            <a:spLocks noGrp="1"/>
          </p:cNvSpPr>
          <p:nvPr>
            <p:ph sz="half" idx="11" hasCustomPrompt="1"/>
          </p:nvPr>
        </p:nvSpPr>
        <p:spPr>
          <a:xfrm>
            <a:off x="394316" y="3578624"/>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6" name="Content Placeholder 2">
            <a:extLst>
              <a:ext uri="{FF2B5EF4-FFF2-40B4-BE49-F238E27FC236}">
                <a16:creationId xmlns:a16="http://schemas.microsoft.com/office/drawing/2014/main" id="{3536DF96-D18C-05A4-89C3-BD28375FB943}"/>
              </a:ext>
            </a:extLst>
          </p:cNvPr>
          <p:cNvSpPr>
            <a:spLocks noGrp="1"/>
          </p:cNvSpPr>
          <p:nvPr>
            <p:ph sz="half" idx="12" hasCustomPrompt="1"/>
          </p:nvPr>
        </p:nvSpPr>
        <p:spPr>
          <a:xfrm>
            <a:off x="9206057" y="1347708"/>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
        <p:nvSpPr>
          <p:cNvPr id="7" name="Content Placeholder 2">
            <a:extLst>
              <a:ext uri="{FF2B5EF4-FFF2-40B4-BE49-F238E27FC236}">
                <a16:creationId xmlns:a16="http://schemas.microsoft.com/office/drawing/2014/main" id="{225803C7-0B27-D664-4217-93EA10297177}"/>
              </a:ext>
            </a:extLst>
          </p:cNvPr>
          <p:cNvSpPr>
            <a:spLocks noGrp="1"/>
          </p:cNvSpPr>
          <p:nvPr>
            <p:ph sz="half" idx="13" hasCustomPrompt="1"/>
          </p:nvPr>
        </p:nvSpPr>
        <p:spPr>
          <a:xfrm>
            <a:off x="9206057" y="3578624"/>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dirty="0"/>
              <a:t>Click to add image</a:t>
            </a:r>
          </a:p>
        </p:txBody>
      </p:sp>
    </p:spTree>
    <p:extLst>
      <p:ext uri="{BB962C8B-B14F-4D97-AF65-F5344CB8AC3E}">
        <p14:creationId xmlns:p14="http://schemas.microsoft.com/office/powerpoint/2010/main" val="36735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5B7E9-8EA7-88AC-CDDC-5E81BBB88E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23C6FC-51FE-80FC-BA42-121E4A2683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D28646-EEDB-4412-5DEC-0955445A65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6AF657A-ACF9-4E40-A2DA-3323CFDC064A}" type="datetimeFigureOut">
              <a:rPr lang="en-US" smtClean="0"/>
              <a:t>3/28/2025</a:t>
            </a:fld>
            <a:endParaRPr lang="en-US"/>
          </a:p>
        </p:txBody>
      </p:sp>
      <p:sp>
        <p:nvSpPr>
          <p:cNvPr id="5" name="Footer Placeholder 4">
            <a:extLst>
              <a:ext uri="{FF2B5EF4-FFF2-40B4-BE49-F238E27FC236}">
                <a16:creationId xmlns:a16="http://schemas.microsoft.com/office/drawing/2014/main" id="{CD04D493-2110-A893-929D-F273EB9DB5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9C08D4F-B5C1-966A-1FDE-A22812AF25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0DF7C2-04DF-C149-BAB4-89733FA27B6E}" type="slidenum">
              <a:rPr lang="en-US" smtClean="0"/>
              <a:t>‹#›</a:t>
            </a:fld>
            <a:endParaRPr lang="en-US"/>
          </a:p>
        </p:txBody>
      </p:sp>
    </p:spTree>
    <p:extLst>
      <p:ext uri="{BB962C8B-B14F-4D97-AF65-F5344CB8AC3E}">
        <p14:creationId xmlns:p14="http://schemas.microsoft.com/office/powerpoint/2010/main" val="1231782894"/>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51" r:id="rId20"/>
    <p:sldLayoutId id="2147483652" r:id="rId21"/>
    <p:sldLayoutId id="2147483653" r:id="rId22"/>
    <p:sldLayoutId id="2147483654" r:id="rId23"/>
    <p:sldLayoutId id="2147483655" r:id="rId24"/>
    <p:sldLayoutId id="2147483656" r:id="rId25"/>
    <p:sldLayoutId id="2147483657" r:id="rId26"/>
    <p:sldLayoutId id="2147483658" r:id="rId27"/>
    <p:sldLayoutId id="2147483659" r:id="rId28"/>
    <p:sldLayoutId id="2147483678" r:id="rId29"/>
    <p:sldLayoutId id="2147483679" r:id="rId30"/>
    <p:sldLayoutId id="2147483680"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github.com/MicrosoftDocs/dynamics-365-unified-operations-public/blob/main/articles/commerce/dev-itpro/adyen-connector-setup.md"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learn.microsoft.com/en-us/dynamics365/commerce/dev-itpro/incremental-capture#set-the-credit-card-authorization-parameter"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hyperlink" Target="https://learn.microsoft.com/en-us/dynamics365/finance/accounts-receivable/credit-card-authorizations#card-verification-value"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hyperlink" Target="https://learn.microsoft.com/en-us/dynamics365/finance/accounts-receivable/credit-card-authorizations#address-verification"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hyperlink" Target="https://learn.microsoft.com/en-us/dynamics365/finance/accounts-receivable/credit-card-authorizations#data-support"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hyperlink" Target="https://learn.microsoft.com/en-us/dynamics365/commerce/dev-itpro/manage-payment-authorizations" TargetMode="Externa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learn.microsoft.com/en-us/dynamics365/commerce/dev-itpro/manage-payment-authorizations" TargetMode="External"/><Relationship Id="rId2" Type="http://schemas.openxmlformats.org/officeDocument/2006/relationships/hyperlink" Target="https://learn.microsoft.com/en-us/dynamics365/commerce/dev-itpro/manage-payment-authorizations#authorization-expiration-reauthorization-parameters"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hyperlink" Target="https://learn.microsoft.com/en-us/dynamics365/commerce/dev-itpro/incremental-capture"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hyperlink" Target="mailto:peter.ramer@rsmus.com" TargetMode="External"/><Relationship Id="rId3" Type="http://schemas.openxmlformats.org/officeDocument/2006/relationships/hyperlink" Target="http://d365foblog.com/" TargetMode="External"/><Relationship Id="rId7" Type="http://schemas.openxmlformats.org/officeDocument/2006/relationships/hyperlink" Target="https://mvp.microsoft.com/en-us/PublicProfile/5003547" TargetMode="External"/><Relationship Id="rId12" Type="http://schemas.openxmlformats.org/officeDocument/2006/relationships/image" Target="../media/image16.png"/><Relationship Id="rId2" Type="http://schemas.openxmlformats.org/officeDocument/2006/relationships/hyperlink" Target="mailto:alex.itguy@outlook.com" TargetMode="External"/><Relationship Id="rId1" Type="http://schemas.openxmlformats.org/officeDocument/2006/relationships/slideLayout" Target="../slideLayouts/slideLayout4.xml"/><Relationship Id="rId6" Type="http://schemas.openxmlformats.org/officeDocument/2006/relationships/hyperlink" Target="https://www.linkedin.com/in/alex-meyer-b6338837/" TargetMode="External"/><Relationship Id="rId11" Type="http://schemas.openxmlformats.org/officeDocument/2006/relationships/image" Target="../media/image15.png"/><Relationship Id="rId5" Type="http://schemas.openxmlformats.org/officeDocument/2006/relationships/hyperlink" Target="https://www.amazon.com/Security-Microsoft-Dynamics-Finance-Operations/dp/B0B72Q3V4M" TargetMode="External"/><Relationship Id="rId10" Type="http://schemas.openxmlformats.org/officeDocument/2006/relationships/hyperlink" Target="https://www.linkedin.com/in/peter-ramer/" TargetMode="External"/><Relationship Id="rId4" Type="http://schemas.openxmlformats.org/officeDocument/2006/relationships/hyperlink" Target="http://d365fosecurity.com/" TargetMode="External"/><Relationship Id="rId9" Type="http://schemas.openxmlformats.org/officeDocument/2006/relationships/hyperlink" Target="https://dynamics365musings.com/"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learn.microsoft.com/en-us/dynamics365/commerce/dev-itpro/incremental-capture#enable-incremental-capture" TargetMode="External"/><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hyperlink" Target="https://learn.microsoft.com/en-us/dynamics365/finance/accounts-receivable/credit-card-authorizations#voiding-an-authorization"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hyperlink" Target="https://learn.microsoft.com/en-us/dynamics365/commerce/call-center-refund-payments" TargetMode="Externa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hyperlink" Target="https://learn.microsoft.com/en-us/dynamicsax-2012/appuser-itpro/approve-check-and-credit-card-refunds"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2" Type="http://schemas.openxmlformats.org/officeDocument/2006/relationships/hyperlink" Target="https://learn.microsoft.com/en-us/dynamics365/commerce/dev-itpro/payment-connector-package" TargetMode="Externa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hyperlink" Target="https://www.linkedin.com/in/mazzantialessio/" TargetMode="External"/><Relationship Id="rId3" Type="http://schemas.openxmlformats.org/officeDocument/2006/relationships/hyperlink" Target="http://d365foblog.com/" TargetMode="External"/><Relationship Id="rId7" Type="http://schemas.openxmlformats.org/officeDocument/2006/relationships/hyperlink" Target="https://mvp.microsoft.com/en-us/PublicProfile/5003547" TargetMode="External"/><Relationship Id="rId2" Type="http://schemas.openxmlformats.org/officeDocument/2006/relationships/hyperlink" Target="mailto:alex.itguy@outlook.com" TargetMode="External"/><Relationship Id="rId1" Type="http://schemas.openxmlformats.org/officeDocument/2006/relationships/slideLayout" Target="../slideLayouts/slideLayout4.xml"/><Relationship Id="rId6" Type="http://schemas.openxmlformats.org/officeDocument/2006/relationships/hyperlink" Target="https://www.linkedin.com/in/alex-meyer-b6338837/" TargetMode="External"/><Relationship Id="rId5" Type="http://schemas.openxmlformats.org/officeDocument/2006/relationships/hyperlink" Target="https://www.amazon.com/Security-Microsoft-Dynamics-Finance-Operations/dp/B0B72Q3V4M" TargetMode="External"/><Relationship Id="rId10" Type="http://schemas.openxmlformats.org/officeDocument/2006/relationships/image" Target="../media/image17.jpg"/><Relationship Id="rId4" Type="http://schemas.openxmlformats.org/officeDocument/2006/relationships/hyperlink" Target="http://d365fosecurity.com/" TargetMode="External"/><Relationship Id="rId9" Type="http://schemas.openxmlformats.org/officeDocument/2006/relationships/hyperlink" Target="mailto:Alessio.Mazzanti@adyen.com"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tiff"/><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1.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mailto:sales@newestech.com" TargetMode="Externa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2" Type="http://schemas.openxmlformats.org/officeDocument/2006/relationships/hyperlink" Target="https://learn.microsoft.com/en-us/dynamics365/commerce/dev-itpro/wallets" TargetMode="Externa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hyperlink" Target="https://learn.microsoft.com/en-us/dynamics365/commerce/call-center-refund-payments" TargetMode="External"/><Relationship Id="rId3" Type="http://schemas.openxmlformats.org/officeDocument/2006/relationships/hyperlink" Target="https://learn.microsoft.com/en-us/dynamics365/commerce/tasks/configure-credit-card-processing" TargetMode="External"/><Relationship Id="rId7" Type="http://schemas.openxmlformats.org/officeDocument/2006/relationships/hyperlink" Target="https://learn.microsoft.com/en-us/dynamics365/commerce/dev-itpro/incremental-capture#enable-incremental-capture" TargetMode="External"/><Relationship Id="rId2" Type="http://schemas.openxmlformats.org/officeDocument/2006/relationships/hyperlink" Target="https://www.fisglobal.com/en/insights/merchant-solutions-worldpay/article/how-credit-card-processing-works" TargetMode="External"/><Relationship Id="rId1" Type="http://schemas.openxmlformats.org/officeDocument/2006/relationships/slideLayout" Target="../slideLayouts/slideLayout3.xml"/><Relationship Id="rId6" Type="http://schemas.openxmlformats.org/officeDocument/2006/relationships/hyperlink" Target="https://learn.microsoft.com/en-us/dynamics365/commerce/dev-itpro/incremental-capture" TargetMode="External"/><Relationship Id="rId5" Type="http://schemas.openxmlformats.org/officeDocument/2006/relationships/hyperlink" Target="https://learn.microsoft.com/en-us/dynamics365/commerce/dev-itpro/manage-payment-authorizations" TargetMode="External"/><Relationship Id="rId4" Type="http://schemas.openxmlformats.org/officeDocument/2006/relationships/hyperlink" Target="https://www.paloaltonetworks.com/cyberpedia/what-is-a-pci-dss"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learn.microsoft.com/en-us/dynamics365/commerce/dev-itpro/end-to-end-payment-extension" TargetMode="External"/><Relationship Id="rId2" Type="http://schemas.openxmlformats.org/officeDocument/2006/relationships/hyperlink" Target="https://learn.microsoft.com/en-us/dynamics365/commerce/dev-itpro/deploy-payment-connector" TargetMode="External"/><Relationship Id="rId1" Type="http://schemas.openxmlformats.org/officeDocument/2006/relationships/slideLayout" Target="../slideLayouts/slideLayout3.xml"/><Relationship Id="rId6" Type="http://schemas.openxmlformats.org/officeDocument/2006/relationships/hyperlink" Target="https://learn.microsoft.com/en-us/dynamics365/commerce/dev-itpro/wallets" TargetMode="External"/><Relationship Id="rId5" Type="http://schemas.openxmlformats.org/officeDocument/2006/relationships/hyperlink" Target="https://learn.microsoft.com/en-us/dynamics365/commerce/dev-itpro/payment-connector-package" TargetMode="External"/><Relationship Id="rId4" Type="http://schemas.openxmlformats.org/officeDocument/2006/relationships/hyperlink" Target="https://download.microsoft.com/download/e/2/7/e2735c65-1e66-4b8d-8a3c-e6ef3a319137/The%20Guide%20to%20Implementing%20Payment%20Connector%20and%20Payment%20Device_update.pdf"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4.xml"/><Relationship Id="rId4" Type="http://schemas.openxmlformats.org/officeDocument/2006/relationships/hyperlink" Target="https://dynamicscon.com/event-information/media-ki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image" Target="../media/image65.png"/><Relationship Id="rId1" Type="http://schemas.openxmlformats.org/officeDocument/2006/relationships/slideLayout" Target="../slideLayouts/slideLayout24.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6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3.png"/><Relationship Id="rId1" Type="http://schemas.openxmlformats.org/officeDocument/2006/relationships/slideLayout" Target="../slideLayouts/slideLayout24.xml"/><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937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r>
              <a:rPr lang="en-US" sz="2745" dirty="0"/>
              <a:t>Cardholder uses their credit card to see if they are approved to receive the goods or services.</a:t>
            </a:r>
          </a:p>
          <a:p>
            <a:r>
              <a:rPr lang="en-US" sz="2745" dirty="0"/>
              <a:t>Merchant sends to payment processor.</a:t>
            </a:r>
          </a:p>
          <a:p>
            <a:r>
              <a:rPr lang="en-US" sz="2745" dirty="0"/>
              <a:t>Payment processor sends to card association, which gets to the issuing bank.</a:t>
            </a:r>
          </a:p>
          <a:p>
            <a:r>
              <a:rPr lang="en-US" sz="2745" dirty="0"/>
              <a:t>Issuing bank approves or declines based on available credit, account status, fraud, and other factors</a:t>
            </a: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b="1" dirty="0">
                <a:latin typeface="Poppins Black" pitchFamily="2" charset="77"/>
                <a:cs typeface="Poppins Black" pitchFamily="2" charset="77"/>
              </a:rPr>
              <a:t>Authorization</a:t>
            </a:r>
          </a:p>
        </p:txBody>
      </p:sp>
    </p:spTree>
    <p:extLst>
      <p:ext uri="{BB962C8B-B14F-4D97-AF65-F5344CB8AC3E}">
        <p14:creationId xmlns:p14="http://schemas.microsoft.com/office/powerpoint/2010/main" val="2724786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r>
              <a:rPr lang="en-US" dirty="0">
                <a:latin typeface="Poppins" pitchFamily="2" charset="77"/>
                <a:cs typeface="Poppins" pitchFamily="2" charset="77"/>
              </a:rPr>
              <a:t>Occurs when the cardholder receives the good or service</a:t>
            </a:r>
          </a:p>
          <a:p>
            <a:pPr lvl="1"/>
            <a:r>
              <a:rPr lang="en-US" dirty="0"/>
              <a:t>Immediate at a brick and mortar store</a:t>
            </a:r>
          </a:p>
          <a:p>
            <a:pPr lvl="1"/>
            <a:r>
              <a:rPr lang="en-US" dirty="0">
                <a:latin typeface="Poppins" pitchFamily="2" charset="77"/>
                <a:cs typeface="Poppins" pitchFamily="2" charset="77"/>
              </a:rPr>
              <a:t>Otherwise, when the product is shipped</a:t>
            </a:r>
          </a:p>
          <a:p>
            <a:pPr lvl="1"/>
            <a:r>
              <a:rPr lang="en-US" dirty="0"/>
              <a:t>Services are typically captured up front.</a:t>
            </a: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b="1" dirty="0">
                <a:latin typeface="Poppins Black" pitchFamily="2" charset="77"/>
                <a:cs typeface="Poppins Black" pitchFamily="2" charset="77"/>
              </a:rPr>
              <a:t>Capture</a:t>
            </a:r>
          </a:p>
        </p:txBody>
      </p:sp>
    </p:spTree>
    <p:extLst>
      <p:ext uri="{BB962C8B-B14F-4D97-AF65-F5344CB8AC3E}">
        <p14:creationId xmlns:p14="http://schemas.microsoft.com/office/powerpoint/2010/main" val="970019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r>
              <a:rPr lang="en-US" sz="2745" dirty="0"/>
              <a:t>Merchants send batches of authorized transactions to their payment processor</a:t>
            </a:r>
          </a:p>
          <a:p>
            <a:r>
              <a:rPr lang="en-US" sz="2745" dirty="0"/>
              <a:t>Payment processor communicates with the card associations, then the issuing banks.</a:t>
            </a:r>
          </a:p>
          <a:p>
            <a:r>
              <a:rPr lang="en-US" sz="2745" dirty="0"/>
              <a:t>The issuing bank charges the cardholder’s account for the amount.</a:t>
            </a:r>
          </a:p>
          <a:p>
            <a:r>
              <a:rPr lang="en-US" sz="2745" dirty="0"/>
              <a:t>Older versions of AX used to manage the settlement batch software, but this now happens on the payment processor side.</a:t>
            </a:r>
          </a:p>
          <a:p>
            <a:endParaRPr lang="en-US" dirty="0"/>
          </a:p>
          <a:p>
            <a:endParaRPr lang="en-US" dirty="0">
              <a:latin typeface="Poppins" pitchFamily="2" charset="77"/>
              <a:cs typeface="Poppins" pitchFamily="2" charset="77"/>
            </a:endParaRP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b="1" dirty="0">
                <a:latin typeface="Poppins Black" pitchFamily="2" charset="77"/>
                <a:cs typeface="Poppins Black" pitchFamily="2" charset="77"/>
              </a:rPr>
              <a:t>Settlement</a:t>
            </a:r>
          </a:p>
        </p:txBody>
      </p:sp>
    </p:spTree>
    <p:extLst>
      <p:ext uri="{BB962C8B-B14F-4D97-AF65-F5344CB8AC3E}">
        <p14:creationId xmlns:p14="http://schemas.microsoft.com/office/powerpoint/2010/main" val="1881198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r>
              <a:rPr lang="en-US" dirty="0">
                <a:latin typeface="Poppins" pitchFamily="2" charset="77"/>
                <a:cs typeface="Poppins" pitchFamily="2" charset="77"/>
              </a:rPr>
              <a:t>The issuing bank transfers funds for the transactions to the merchant bank, minus the transaction fees</a:t>
            </a:r>
          </a:p>
          <a:p>
            <a:r>
              <a:rPr lang="en-US" dirty="0">
                <a:latin typeface="Poppins" pitchFamily="2" charset="77"/>
                <a:cs typeface="Poppins" pitchFamily="2" charset="77"/>
              </a:rPr>
              <a:t>The merchant bank deposits funds into the merchant account.</a:t>
            </a:r>
          </a:p>
          <a:p>
            <a:r>
              <a:rPr lang="en-US" dirty="0"/>
              <a:t>The settlement and funding occurs overnight.</a:t>
            </a:r>
            <a:endParaRPr lang="en-US" dirty="0">
              <a:latin typeface="Poppins" pitchFamily="2" charset="77"/>
              <a:cs typeface="Poppins" pitchFamily="2" charset="77"/>
            </a:endParaRPr>
          </a:p>
          <a:p>
            <a:endParaRPr lang="en-US" dirty="0">
              <a:latin typeface="Poppins" pitchFamily="2" charset="77"/>
              <a:cs typeface="Poppins" pitchFamily="2" charset="77"/>
            </a:endParaRP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b="1" dirty="0">
                <a:latin typeface="Poppins Black" pitchFamily="2" charset="77"/>
                <a:cs typeface="Poppins Black" pitchFamily="2" charset="77"/>
              </a:rPr>
              <a:t>Funding</a:t>
            </a:r>
          </a:p>
        </p:txBody>
      </p:sp>
    </p:spTree>
    <p:extLst>
      <p:ext uri="{BB962C8B-B14F-4D97-AF65-F5344CB8AC3E}">
        <p14:creationId xmlns:p14="http://schemas.microsoft.com/office/powerpoint/2010/main" val="3798783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r>
              <a:rPr lang="en-US" dirty="0">
                <a:latin typeface="Poppins" pitchFamily="2" charset="77"/>
                <a:cs typeface="Poppins" pitchFamily="2" charset="77"/>
              </a:rPr>
              <a:t>Payment Services, accounts receivable parameters, and terms of payment Setup</a:t>
            </a:r>
          </a:p>
          <a:p>
            <a:r>
              <a:rPr lang="en-US" dirty="0">
                <a:latin typeface="Poppins" pitchFamily="2" charset="77"/>
                <a:cs typeface="Poppins" pitchFamily="2" charset="77"/>
              </a:rPr>
              <a:t>Add a new credit card</a:t>
            </a:r>
          </a:p>
          <a:p>
            <a:r>
              <a:rPr lang="en-US" dirty="0"/>
              <a:t>Add credit card to sales order</a:t>
            </a:r>
          </a:p>
          <a:p>
            <a:r>
              <a:rPr lang="en-US" dirty="0">
                <a:latin typeface="Poppins" pitchFamily="2" charset="77"/>
                <a:cs typeface="Poppins" pitchFamily="2" charset="77"/>
              </a:rPr>
              <a:t>Authorize Card</a:t>
            </a:r>
          </a:p>
          <a:p>
            <a:r>
              <a:rPr lang="en-US" dirty="0">
                <a:latin typeface="Poppins" pitchFamily="2" charset="77"/>
                <a:cs typeface="Poppins" pitchFamily="2" charset="77"/>
              </a:rPr>
              <a:t>Ship/Capture</a:t>
            </a: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b="1" dirty="0">
                <a:latin typeface="Poppins Black" pitchFamily="2" charset="77"/>
                <a:cs typeface="Poppins Black" pitchFamily="2" charset="77"/>
              </a:rPr>
              <a:t>How F&amp;SC Works</a:t>
            </a:r>
          </a:p>
        </p:txBody>
      </p:sp>
    </p:spTree>
    <p:extLst>
      <p:ext uri="{BB962C8B-B14F-4D97-AF65-F5344CB8AC3E}">
        <p14:creationId xmlns:p14="http://schemas.microsoft.com/office/powerpoint/2010/main" val="1958334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r>
              <a:rPr lang="en-US" sz="2745" dirty="0"/>
              <a:t>Accounts receivable&gt;Payments setup&gt;Payment services</a:t>
            </a: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b="1" dirty="0">
                <a:latin typeface="Poppins Black" pitchFamily="2" charset="77"/>
                <a:cs typeface="Poppins Black" pitchFamily="2" charset="77"/>
                <a:hlinkClick r:id="rId2"/>
              </a:rPr>
              <a:t>D365 Payment Services</a:t>
            </a:r>
            <a:endParaRPr lang="en-US" b="1" dirty="0">
              <a:latin typeface="Poppins Black" pitchFamily="2" charset="77"/>
              <a:cs typeface="Poppins Black" pitchFamily="2" charset="77"/>
            </a:endParaRPr>
          </a:p>
        </p:txBody>
      </p:sp>
      <p:pic>
        <p:nvPicPr>
          <p:cNvPr id="7" name="Picture 6">
            <a:extLst>
              <a:ext uri="{FF2B5EF4-FFF2-40B4-BE49-F238E27FC236}">
                <a16:creationId xmlns:a16="http://schemas.microsoft.com/office/drawing/2014/main" id="{8627FB02-D0A0-68D8-1759-2CE2B89ECFAA}"/>
              </a:ext>
            </a:extLst>
          </p:cNvPr>
          <p:cNvPicPr>
            <a:picLocks noChangeAspect="1"/>
          </p:cNvPicPr>
          <p:nvPr/>
        </p:nvPicPr>
        <p:blipFill>
          <a:blip r:embed="rId3"/>
          <a:stretch>
            <a:fillRect/>
          </a:stretch>
        </p:blipFill>
        <p:spPr>
          <a:xfrm>
            <a:off x="5113705" y="2181872"/>
            <a:ext cx="6329649" cy="3914078"/>
          </a:xfrm>
          <a:prstGeom prst="rect">
            <a:avLst/>
          </a:prstGeom>
        </p:spPr>
      </p:pic>
    </p:spTree>
    <p:extLst>
      <p:ext uri="{BB962C8B-B14F-4D97-AF65-F5344CB8AC3E}">
        <p14:creationId xmlns:p14="http://schemas.microsoft.com/office/powerpoint/2010/main" val="2025652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DF2073-3CDD-4125-BFAA-2A34EE061C08}"/>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b="1" dirty="0">
                <a:latin typeface="Poppins Black" pitchFamily="2" charset="77"/>
                <a:cs typeface="Poppins Black" pitchFamily="2" charset="77"/>
                <a:hlinkClick r:id="rId2"/>
              </a:rPr>
              <a:t>Accounts Receivable Parameters</a:t>
            </a:r>
            <a:endParaRPr lang="en-US" b="1" dirty="0">
              <a:latin typeface="Poppins Black" pitchFamily="2" charset="77"/>
              <a:cs typeface="Poppins Black" pitchFamily="2" charset="77"/>
            </a:endParaRPr>
          </a:p>
        </p:txBody>
      </p:sp>
      <p:pic>
        <p:nvPicPr>
          <p:cNvPr id="3" name="Picture 2">
            <a:extLst>
              <a:ext uri="{FF2B5EF4-FFF2-40B4-BE49-F238E27FC236}">
                <a16:creationId xmlns:a16="http://schemas.microsoft.com/office/drawing/2014/main" id="{E00A6688-458E-1706-841A-082BE7DAD89F}"/>
              </a:ext>
            </a:extLst>
          </p:cNvPr>
          <p:cNvPicPr>
            <a:picLocks noChangeAspect="1"/>
          </p:cNvPicPr>
          <p:nvPr/>
        </p:nvPicPr>
        <p:blipFill>
          <a:blip r:embed="rId3"/>
          <a:stretch>
            <a:fillRect/>
          </a:stretch>
        </p:blipFill>
        <p:spPr>
          <a:xfrm>
            <a:off x="455994" y="1871692"/>
            <a:ext cx="10914284" cy="3893304"/>
          </a:xfrm>
          <a:prstGeom prst="rect">
            <a:avLst/>
          </a:prstGeom>
        </p:spPr>
      </p:pic>
    </p:spTree>
    <p:extLst>
      <p:ext uri="{BB962C8B-B14F-4D97-AF65-F5344CB8AC3E}">
        <p14:creationId xmlns:p14="http://schemas.microsoft.com/office/powerpoint/2010/main" val="2677998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EB1924A-DBEF-E176-1BE6-D8F68541FD33}"/>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dirty="0">
                <a:latin typeface="Poppins Black" pitchFamily="2" charset="77"/>
                <a:cs typeface="Poppins Black" pitchFamily="2" charset="77"/>
              </a:rPr>
              <a:t>Set Up </a:t>
            </a:r>
            <a:r>
              <a:rPr lang="en-US" b="1" dirty="0">
                <a:latin typeface="Poppins Black" pitchFamily="2" charset="77"/>
                <a:cs typeface="Poppins Black" pitchFamily="2" charset="77"/>
              </a:rPr>
              <a:t>Terms of Payment</a:t>
            </a:r>
          </a:p>
        </p:txBody>
      </p:sp>
      <p:pic>
        <p:nvPicPr>
          <p:cNvPr id="3" name="Picture 2">
            <a:extLst>
              <a:ext uri="{FF2B5EF4-FFF2-40B4-BE49-F238E27FC236}">
                <a16:creationId xmlns:a16="http://schemas.microsoft.com/office/drawing/2014/main" id="{2951A488-DA00-75F6-448F-4707A9A63FD1}"/>
              </a:ext>
            </a:extLst>
          </p:cNvPr>
          <p:cNvPicPr>
            <a:picLocks noChangeAspect="1"/>
          </p:cNvPicPr>
          <p:nvPr/>
        </p:nvPicPr>
        <p:blipFill>
          <a:blip r:embed="rId2"/>
          <a:stretch>
            <a:fillRect/>
          </a:stretch>
        </p:blipFill>
        <p:spPr>
          <a:xfrm>
            <a:off x="715134" y="1798259"/>
            <a:ext cx="8736280" cy="3983856"/>
          </a:xfrm>
          <a:prstGeom prst="rect">
            <a:avLst/>
          </a:prstGeom>
        </p:spPr>
      </p:pic>
    </p:spTree>
    <p:extLst>
      <p:ext uri="{BB962C8B-B14F-4D97-AF65-F5344CB8AC3E}">
        <p14:creationId xmlns:p14="http://schemas.microsoft.com/office/powerpoint/2010/main" val="810693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47F4B5-21E8-2B9B-1E6E-6D091E7B1050}"/>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b="1" dirty="0">
                <a:latin typeface="Poppins Black" pitchFamily="2" charset="77"/>
                <a:cs typeface="Poppins Black" pitchFamily="2" charset="77"/>
              </a:rPr>
              <a:t>Add A New Credit Card</a:t>
            </a:r>
          </a:p>
        </p:txBody>
      </p:sp>
      <p:pic>
        <p:nvPicPr>
          <p:cNvPr id="3" name="Picture 2">
            <a:extLst>
              <a:ext uri="{FF2B5EF4-FFF2-40B4-BE49-F238E27FC236}">
                <a16:creationId xmlns:a16="http://schemas.microsoft.com/office/drawing/2014/main" id="{8C8154A4-A54D-20E7-B391-4648D7E376F6}"/>
              </a:ext>
            </a:extLst>
          </p:cNvPr>
          <p:cNvPicPr>
            <a:picLocks noChangeAspect="1"/>
          </p:cNvPicPr>
          <p:nvPr/>
        </p:nvPicPr>
        <p:blipFill>
          <a:blip r:embed="rId2"/>
          <a:stretch>
            <a:fillRect/>
          </a:stretch>
        </p:blipFill>
        <p:spPr>
          <a:xfrm>
            <a:off x="1" y="1822906"/>
            <a:ext cx="5535734" cy="3623379"/>
          </a:xfrm>
          <a:prstGeom prst="rect">
            <a:avLst/>
          </a:prstGeom>
        </p:spPr>
      </p:pic>
      <p:pic>
        <p:nvPicPr>
          <p:cNvPr id="7" name="Picture 6">
            <a:extLst>
              <a:ext uri="{FF2B5EF4-FFF2-40B4-BE49-F238E27FC236}">
                <a16:creationId xmlns:a16="http://schemas.microsoft.com/office/drawing/2014/main" id="{C571602C-E869-6B7C-CB9F-11B398D97B24}"/>
              </a:ext>
            </a:extLst>
          </p:cNvPr>
          <p:cNvPicPr>
            <a:picLocks noChangeAspect="1"/>
          </p:cNvPicPr>
          <p:nvPr/>
        </p:nvPicPr>
        <p:blipFill>
          <a:blip r:embed="rId3"/>
          <a:stretch>
            <a:fillRect/>
          </a:stretch>
        </p:blipFill>
        <p:spPr>
          <a:xfrm>
            <a:off x="5644706" y="1834274"/>
            <a:ext cx="6542658" cy="3612485"/>
          </a:xfrm>
          <a:prstGeom prst="rect">
            <a:avLst/>
          </a:prstGeom>
        </p:spPr>
      </p:pic>
    </p:spTree>
    <p:extLst>
      <p:ext uri="{BB962C8B-B14F-4D97-AF65-F5344CB8AC3E}">
        <p14:creationId xmlns:p14="http://schemas.microsoft.com/office/powerpoint/2010/main" val="568404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2416D77-7201-3C96-C261-1D228A061C3B}"/>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dirty="0">
                <a:latin typeface="Poppins Black" pitchFamily="2" charset="77"/>
                <a:cs typeface="Poppins Black" pitchFamily="2" charset="77"/>
              </a:rPr>
              <a:t>Add Credit Card To A Sales Order</a:t>
            </a:r>
            <a:endParaRPr lang="en-US" b="1" dirty="0">
              <a:latin typeface="Poppins Black" pitchFamily="2" charset="77"/>
              <a:cs typeface="Poppins Black" pitchFamily="2" charset="77"/>
            </a:endParaRPr>
          </a:p>
        </p:txBody>
      </p:sp>
      <p:pic>
        <p:nvPicPr>
          <p:cNvPr id="3" name="Picture 2">
            <a:extLst>
              <a:ext uri="{FF2B5EF4-FFF2-40B4-BE49-F238E27FC236}">
                <a16:creationId xmlns:a16="http://schemas.microsoft.com/office/drawing/2014/main" id="{C7287EAD-4934-00E0-7DC7-C4AE1F781681}"/>
              </a:ext>
            </a:extLst>
          </p:cNvPr>
          <p:cNvPicPr>
            <a:picLocks noChangeAspect="1"/>
          </p:cNvPicPr>
          <p:nvPr/>
        </p:nvPicPr>
        <p:blipFill>
          <a:blip r:embed="rId2"/>
          <a:stretch>
            <a:fillRect/>
          </a:stretch>
        </p:blipFill>
        <p:spPr>
          <a:xfrm>
            <a:off x="381292" y="1748203"/>
            <a:ext cx="7590042" cy="4168699"/>
          </a:xfrm>
          <a:prstGeom prst="rect">
            <a:avLst/>
          </a:prstGeom>
        </p:spPr>
      </p:pic>
      <p:pic>
        <p:nvPicPr>
          <p:cNvPr id="7" name="Picture 6">
            <a:extLst>
              <a:ext uri="{FF2B5EF4-FFF2-40B4-BE49-F238E27FC236}">
                <a16:creationId xmlns:a16="http://schemas.microsoft.com/office/drawing/2014/main" id="{DA007DD8-57AA-5FAD-95E6-FC6371AE0E21}"/>
              </a:ext>
            </a:extLst>
          </p:cNvPr>
          <p:cNvPicPr>
            <a:picLocks noChangeAspect="1"/>
          </p:cNvPicPr>
          <p:nvPr/>
        </p:nvPicPr>
        <p:blipFill>
          <a:blip r:embed="rId3"/>
          <a:stretch>
            <a:fillRect/>
          </a:stretch>
        </p:blipFill>
        <p:spPr>
          <a:xfrm>
            <a:off x="7437428" y="2121714"/>
            <a:ext cx="4765499" cy="3058148"/>
          </a:xfrm>
          <a:prstGeom prst="rect">
            <a:avLst/>
          </a:prstGeom>
        </p:spPr>
      </p:pic>
    </p:spTree>
    <p:extLst>
      <p:ext uri="{BB962C8B-B14F-4D97-AF65-F5344CB8AC3E}">
        <p14:creationId xmlns:p14="http://schemas.microsoft.com/office/powerpoint/2010/main" val="4193001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4E1922-02B1-5A2D-D14D-06E9A76FCC46}"/>
              </a:ext>
            </a:extLst>
          </p:cNvPr>
          <p:cNvSpPr>
            <a:spLocks noGrp="1"/>
          </p:cNvSpPr>
          <p:nvPr>
            <p:ph type="body" idx="1"/>
          </p:nvPr>
        </p:nvSpPr>
        <p:spPr/>
        <p:txBody>
          <a:bodyPr vert="horz" lIns="91440" tIns="45720" rIns="91440" bIns="45720" rtlCol="0" anchor="ctr">
            <a:noAutofit/>
          </a:bodyPr>
          <a:lstStyle/>
          <a:p>
            <a:pPr>
              <a:spcBef>
                <a:spcPct val="0"/>
              </a:spcBef>
            </a:pPr>
            <a:endParaRPr lang="en-US" sz="2500" dirty="0">
              <a:solidFill>
                <a:srgbClr val="9C3C9A"/>
              </a:solidFill>
              <a:latin typeface="Open Sans ExtraBold"/>
              <a:ea typeface="Open Sans ExtraBold"/>
              <a:cs typeface="Open Sans ExtraBold"/>
            </a:endParaRPr>
          </a:p>
          <a:p>
            <a:pPr>
              <a:spcBef>
                <a:spcPct val="0"/>
              </a:spcBef>
            </a:pPr>
            <a:endParaRPr lang="en-US" sz="7200" dirty="0">
              <a:solidFill>
                <a:srgbClr val="9C3C9A"/>
              </a:solidFill>
              <a:latin typeface="Open Sans ExtraBold"/>
              <a:ea typeface="Open Sans ExtraBold"/>
              <a:cs typeface="Open Sans ExtraBold"/>
            </a:endParaRPr>
          </a:p>
        </p:txBody>
      </p:sp>
      <p:sp>
        <p:nvSpPr>
          <p:cNvPr id="7" name="Title 6">
            <a:extLst>
              <a:ext uri="{FF2B5EF4-FFF2-40B4-BE49-F238E27FC236}">
                <a16:creationId xmlns:a16="http://schemas.microsoft.com/office/drawing/2014/main" id="{3A4E6AEE-2211-044D-84DF-54508008A55E}"/>
              </a:ext>
            </a:extLst>
          </p:cNvPr>
          <p:cNvSpPr>
            <a:spLocks noGrp="1"/>
          </p:cNvSpPr>
          <p:nvPr>
            <p:ph type="title"/>
          </p:nvPr>
        </p:nvSpPr>
        <p:spPr/>
        <p:txBody>
          <a:bodyPr/>
          <a:lstStyle/>
          <a:p>
            <a:r>
              <a:rPr lang="en-US" dirty="0"/>
              <a:t>Mastering Credit Card Payments in Dynamics 365 F&amp;O: The Definitive Guide</a:t>
            </a:r>
          </a:p>
        </p:txBody>
      </p:sp>
    </p:spTree>
    <p:extLst>
      <p:ext uri="{BB962C8B-B14F-4D97-AF65-F5344CB8AC3E}">
        <p14:creationId xmlns:p14="http://schemas.microsoft.com/office/powerpoint/2010/main" val="829331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r>
              <a:rPr lang="en-US" dirty="0">
                <a:latin typeface="Poppins" pitchFamily="2" charset="77"/>
                <a:cs typeface="Poppins" pitchFamily="2" charset="77"/>
              </a:rPr>
              <a:t>Authorization occurs when the order is submitted.</a:t>
            </a: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b="1" dirty="0">
                <a:latin typeface="Poppins Black" pitchFamily="2" charset="77"/>
                <a:cs typeface="Poppins Black" pitchFamily="2" charset="77"/>
              </a:rPr>
              <a:t>Authorize A Credit Card</a:t>
            </a:r>
          </a:p>
        </p:txBody>
      </p:sp>
      <p:pic>
        <p:nvPicPr>
          <p:cNvPr id="3" name="Picture 2">
            <a:extLst>
              <a:ext uri="{FF2B5EF4-FFF2-40B4-BE49-F238E27FC236}">
                <a16:creationId xmlns:a16="http://schemas.microsoft.com/office/drawing/2014/main" id="{51C448D8-0837-7BEF-B7D0-7697926661DE}"/>
              </a:ext>
            </a:extLst>
          </p:cNvPr>
          <p:cNvPicPr>
            <a:picLocks noChangeAspect="1"/>
          </p:cNvPicPr>
          <p:nvPr/>
        </p:nvPicPr>
        <p:blipFill>
          <a:blip r:embed="rId2"/>
          <a:stretch>
            <a:fillRect/>
          </a:stretch>
        </p:blipFill>
        <p:spPr>
          <a:xfrm>
            <a:off x="343941" y="2733408"/>
            <a:ext cx="7387428" cy="3040534"/>
          </a:xfrm>
          <a:prstGeom prst="rect">
            <a:avLst/>
          </a:prstGeom>
        </p:spPr>
      </p:pic>
      <p:pic>
        <p:nvPicPr>
          <p:cNvPr id="7" name="Picture 6">
            <a:extLst>
              <a:ext uri="{FF2B5EF4-FFF2-40B4-BE49-F238E27FC236}">
                <a16:creationId xmlns:a16="http://schemas.microsoft.com/office/drawing/2014/main" id="{2E5DD110-323C-A562-9C06-1C5D7D7D9F4D}"/>
              </a:ext>
            </a:extLst>
          </p:cNvPr>
          <p:cNvPicPr>
            <a:picLocks noChangeAspect="1"/>
          </p:cNvPicPr>
          <p:nvPr/>
        </p:nvPicPr>
        <p:blipFill>
          <a:blip r:embed="rId3"/>
          <a:stretch>
            <a:fillRect/>
          </a:stretch>
        </p:blipFill>
        <p:spPr>
          <a:xfrm>
            <a:off x="7814148" y="2315508"/>
            <a:ext cx="4204577" cy="4124107"/>
          </a:xfrm>
          <a:prstGeom prst="rect">
            <a:avLst/>
          </a:prstGeom>
        </p:spPr>
      </p:pic>
      <p:pic>
        <p:nvPicPr>
          <p:cNvPr id="9" name="Picture 8">
            <a:extLst>
              <a:ext uri="{FF2B5EF4-FFF2-40B4-BE49-F238E27FC236}">
                <a16:creationId xmlns:a16="http://schemas.microsoft.com/office/drawing/2014/main" id="{66515C19-33B2-0881-1977-F5EBAE3D4765}"/>
              </a:ext>
            </a:extLst>
          </p:cNvPr>
          <p:cNvPicPr>
            <a:picLocks noChangeAspect="1"/>
          </p:cNvPicPr>
          <p:nvPr/>
        </p:nvPicPr>
        <p:blipFill>
          <a:blip r:embed="rId4"/>
          <a:stretch>
            <a:fillRect/>
          </a:stretch>
        </p:blipFill>
        <p:spPr>
          <a:xfrm>
            <a:off x="6594702" y="5866132"/>
            <a:ext cx="5424023" cy="923325"/>
          </a:xfrm>
          <a:prstGeom prst="rect">
            <a:avLst/>
          </a:prstGeom>
        </p:spPr>
      </p:pic>
    </p:spTree>
    <p:extLst>
      <p:ext uri="{BB962C8B-B14F-4D97-AF65-F5344CB8AC3E}">
        <p14:creationId xmlns:p14="http://schemas.microsoft.com/office/powerpoint/2010/main" val="3296825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r>
              <a:rPr lang="en-US" dirty="0">
                <a:latin typeface="Poppins" pitchFamily="2" charset="77"/>
                <a:cs typeface="Poppins" pitchFamily="2" charset="77"/>
              </a:rPr>
              <a:t>This is a 3 or 4 digit security code that is provided when the credit card information is initially provided.  </a:t>
            </a:r>
          </a:p>
          <a:p>
            <a:r>
              <a:rPr lang="en-US" dirty="0">
                <a:latin typeface="Poppins" pitchFamily="2" charset="77"/>
                <a:cs typeface="Poppins" pitchFamily="2" charset="77"/>
              </a:rPr>
              <a:t>It should never be ‘stored’ by the system.</a:t>
            </a: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b="1" dirty="0">
                <a:latin typeface="Poppins Black" pitchFamily="2" charset="77"/>
                <a:cs typeface="Poppins Black" pitchFamily="2" charset="77"/>
                <a:hlinkClick r:id="rId2"/>
              </a:rPr>
              <a:t>Card Verification Value (CVV)</a:t>
            </a:r>
            <a:endParaRPr lang="en-US" b="1" dirty="0">
              <a:latin typeface="Poppins Black" pitchFamily="2" charset="77"/>
              <a:cs typeface="Poppins Black" pitchFamily="2" charset="77"/>
            </a:endParaRPr>
          </a:p>
        </p:txBody>
      </p:sp>
    </p:spTree>
    <p:extLst>
      <p:ext uri="{BB962C8B-B14F-4D97-AF65-F5344CB8AC3E}">
        <p14:creationId xmlns:p14="http://schemas.microsoft.com/office/powerpoint/2010/main" val="1183090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pPr algn="l">
              <a:buFont typeface="Arial" panose="020B0604020202020204" pitchFamily="34" charset="0"/>
              <a:buChar char="•"/>
            </a:pPr>
            <a:r>
              <a:rPr lang="en-US" sz="2353" b="1" dirty="0">
                <a:solidFill>
                  <a:srgbClr val="161616"/>
                </a:solidFill>
                <a:latin typeface="Segoe UI" panose="020B0502040204020203" pitchFamily="34" charset="0"/>
              </a:rPr>
              <a:t>Always accept transaction</a:t>
            </a:r>
            <a:r>
              <a:rPr lang="en-US" sz="2353" dirty="0">
                <a:solidFill>
                  <a:srgbClr val="161616"/>
                </a:solidFill>
                <a:latin typeface="Segoe UI" panose="020B0502040204020203" pitchFamily="34" charset="0"/>
              </a:rPr>
              <a:t> – Accept the transaction, regardless of address verification results.</a:t>
            </a:r>
          </a:p>
          <a:p>
            <a:pPr algn="l">
              <a:buFont typeface="Arial" panose="020B0604020202020204" pitchFamily="34" charset="0"/>
              <a:buChar char="•"/>
            </a:pPr>
            <a:r>
              <a:rPr lang="en-US" sz="2353" b="1" dirty="0">
                <a:solidFill>
                  <a:srgbClr val="161616"/>
                </a:solidFill>
                <a:latin typeface="Segoe UI" panose="020B0502040204020203" pitchFamily="34" charset="0"/>
              </a:rPr>
              <a:t>Account holder</a:t>
            </a:r>
            <a:r>
              <a:rPr lang="en-US" sz="2353" dirty="0">
                <a:solidFill>
                  <a:srgbClr val="161616"/>
                </a:solidFill>
                <a:latin typeface="Segoe UI" panose="020B0502040204020203" pitchFamily="34" charset="0"/>
              </a:rPr>
              <a:t> – Compare the cardholder's name from the transaction with the credit card company’s information.</a:t>
            </a:r>
          </a:p>
          <a:p>
            <a:pPr algn="l">
              <a:buFont typeface="Arial" panose="020B0604020202020204" pitchFamily="34" charset="0"/>
              <a:buChar char="•"/>
            </a:pPr>
            <a:r>
              <a:rPr lang="en-US" sz="2353" b="1" dirty="0">
                <a:solidFill>
                  <a:srgbClr val="161616"/>
                </a:solidFill>
                <a:latin typeface="Segoe UI" panose="020B0502040204020203" pitchFamily="34" charset="0"/>
              </a:rPr>
              <a:t>Billing address</a:t>
            </a:r>
            <a:r>
              <a:rPr lang="en-US" sz="2353" dirty="0">
                <a:solidFill>
                  <a:srgbClr val="161616"/>
                </a:solidFill>
                <a:latin typeface="Segoe UI" panose="020B0502040204020203" pitchFamily="34" charset="0"/>
              </a:rPr>
              <a:t> – Compare the cardholder's name and billing address from the transaction with the credit card company’s information.</a:t>
            </a:r>
          </a:p>
          <a:p>
            <a:pPr algn="l">
              <a:buFont typeface="Arial" panose="020B0604020202020204" pitchFamily="34" charset="0"/>
              <a:buChar char="•"/>
            </a:pPr>
            <a:r>
              <a:rPr lang="en-US" sz="2353" b="1" dirty="0">
                <a:solidFill>
                  <a:srgbClr val="161616"/>
                </a:solidFill>
                <a:latin typeface="Segoe UI" panose="020B0502040204020203" pitchFamily="34" charset="0"/>
              </a:rPr>
              <a:t>Billing postal code</a:t>
            </a:r>
            <a:r>
              <a:rPr lang="en-US" sz="2353" dirty="0">
                <a:solidFill>
                  <a:srgbClr val="161616"/>
                </a:solidFill>
                <a:latin typeface="Segoe UI" panose="020B0502040204020203" pitchFamily="34" charset="0"/>
              </a:rPr>
              <a:t> – Compare the cardholder's name, billing address, and postal code from the transaction with the credit card company’s information.</a:t>
            </a:r>
          </a:p>
          <a:p>
            <a:endParaRPr lang="en-US" dirty="0">
              <a:latin typeface="Poppins" pitchFamily="2" charset="77"/>
              <a:cs typeface="Poppins" pitchFamily="2" charset="77"/>
            </a:endParaRP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b="1" dirty="0">
                <a:latin typeface="Poppins Black" pitchFamily="2" charset="77"/>
                <a:cs typeface="Poppins Black" pitchFamily="2" charset="77"/>
                <a:hlinkClick r:id="rId2"/>
              </a:rPr>
              <a:t>Address Verification</a:t>
            </a:r>
            <a:endParaRPr lang="en-US" b="1" dirty="0">
              <a:latin typeface="Poppins Black" pitchFamily="2" charset="77"/>
              <a:cs typeface="Poppins Black" pitchFamily="2" charset="77"/>
            </a:endParaRPr>
          </a:p>
        </p:txBody>
      </p:sp>
    </p:spTree>
    <p:extLst>
      <p:ext uri="{BB962C8B-B14F-4D97-AF65-F5344CB8AC3E}">
        <p14:creationId xmlns:p14="http://schemas.microsoft.com/office/powerpoint/2010/main" val="280210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pPr algn="l">
              <a:buFont typeface="Arial" panose="020B0604020202020204" pitchFamily="34" charset="0"/>
              <a:buChar char="•"/>
            </a:pPr>
            <a:r>
              <a:rPr lang="en-US" b="1" i="0" dirty="0">
                <a:solidFill>
                  <a:srgbClr val="161616"/>
                </a:solidFill>
                <a:effectLst/>
                <a:latin typeface="Segoe UI" panose="020B0502040204020203" pitchFamily="34" charset="0"/>
              </a:rPr>
              <a:t>Level 1</a:t>
            </a:r>
            <a:r>
              <a:rPr lang="en-US" b="0" i="0" dirty="0">
                <a:solidFill>
                  <a:srgbClr val="161616"/>
                </a:solidFill>
                <a:effectLst/>
                <a:latin typeface="Segoe UI" panose="020B0502040204020203" pitchFamily="34" charset="0"/>
              </a:rPr>
              <a:t> – Transfer the transaction date, transaction amount, and description.</a:t>
            </a:r>
          </a:p>
          <a:p>
            <a:pPr algn="l">
              <a:buFont typeface="Arial" panose="020B0604020202020204" pitchFamily="34" charset="0"/>
              <a:buChar char="•"/>
            </a:pPr>
            <a:r>
              <a:rPr lang="en-US" b="1" i="0" dirty="0">
                <a:solidFill>
                  <a:srgbClr val="161616"/>
                </a:solidFill>
                <a:effectLst/>
                <a:latin typeface="Segoe UI" panose="020B0502040204020203" pitchFamily="34" charset="0"/>
              </a:rPr>
              <a:t>Level 2</a:t>
            </a:r>
            <a:r>
              <a:rPr lang="en-US" b="0" i="0" dirty="0">
                <a:solidFill>
                  <a:srgbClr val="161616"/>
                </a:solidFill>
                <a:effectLst/>
                <a:latin typeface="Segoe UI" panose="020B0502040204020203" pitchFamily="34" charset="0"/>
              </a:rPr>
              <a:t> – Transfer all Level 1 information, plus the shipping and merchant addresses, and tax information.</a:t>
            </a:r>
          </a:p>
          <a:p>
            <a:pPr algn="l">
              <a:buFont typeface="Arial" panose="020B0604020202020204" pitchFamily="34" charset="0"/>
              <a:buChar char="•"/>
            </a:pPr>
            <a:r>
              <a:rPr lang="en-US" b="1" i="0" dirty="0">
                <a:solidFill>
                  <a:srgbClr val="161616"/>
                </a:solidFill>
                <a:effectLst/>
                <a:latin typeface="Segoe UI" panose="020B0502040204020203" pitchFamily="34" charset="0"/>
              </a:rPr>
              <a:t>Level 3</a:t>
            </a:r>
            <a:r>
              <a:rPr lang="en-US" b="0" i="0" dirty="0">
                <a:solidFill>
                  <a:srgbClr val="161616"/>
                </a:solidFill>
                <a:effectLst/>
                <a:latin typeface="Segoe UI" panose="020B0502040204020203" pitchFamily="34" charset="0"/>
              </a:rPr>
              <a:t> – Transfer all Level 2 information, plus order line information.</a:t>
            </a:r>
          </a:p>
          <a:p>
            <a:endParaRPr lang="en-US" dirty="0">
              <a:latin typeface="Poppins" pitchFamily="2" charset="77"/>
              <a:cs typeface="Poppins" pitchFamily="2" charset="77"/>
            </a:endParaRP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b="1" dirty="0">
                <a:latin typeface="Poppins Black" pitchFamily="2" charset="77"/>
                <a:cs typeface="Poppins Black" pitchFamily="2" charset="77"/>
                <a:hlinkClick r:id="rId2"/>
              </a:rPr>
              <a:t>Data Support Levels</a:t>
            </a:r>
            <a:r>
              <a:rPr lang="en-US" b="1" dirty="0">
                <a:latin typeface="Poppins Black" pitchFamily="2" charset="77"/>
                <a:cs typeface="Poppins Black" pitchFamily="2" charset="77"/>
              </a:rPr>
              <a:t>	</a:t>
            </a:r>
          </a:p>
        </p:txBody>
      </p:sp>
    </p:spTree>
    <p:extLst>
      <p:ext uri="{BB962C8B-B14F-4D97-AF65-F5344CB8AC3E}">
        <p14:creationId xmlns:p14="http://schemas.microsoft.com/office/powerpoint/2010/main" val="910744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r>
              <a:rPr lang="en-US" sz="2745" dirty="0"/>
              <a:t>Payment Card Industry (PCI) Data Security Standard (DSS) was developed to protect cardholder information and prevent fraud.</a:t>
            </a:r>
          </a:p>
          <a:p>
            <a:endParaRPr lang="en-US" sz="2745" dirty="0"/>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b="1" dirty="0">
                <a:latin typeface="Poppins Black" pitchFamily="2" charset="77"/>
                <a:cs typeface="Poppins Black" pitchFamily="2" charset="77"/>
              </a:rPr>
              <a:t>PCI Compliance</a:t>
            </a:r>
          </a:p>
        </p:txBody>
      </p:sp>
      <p:pic>
        <p:nvPicPr>
          <p:cNvPr id="1026" name="Picture 2" descr="What is PCI DSS? How to Show Compliance | ISMS.online">
            <a:extLst>
              <a:ext uri="{FF2B5EF4-FFF2-40B4-BE49-F238E27FC236}">
                <a16:creationId xmlns:a16="http://schemas.microsoft.com/office/drawing/2014/main" id="{CD1C551E-74BA-5BE5-DA46-BDB193D6D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6885" y="158400"/>
            <a:ext cx="1944796" cy="15434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1DEC88D-4125-2969-72A4-EC8B1FB1A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8835" y="2625481"/>
            <a:ext cx="7109802" cy="3473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265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r>
              <a:rPr lang="en-US" sz="2353" dirty="0"/>
              <a:t>Instead of storing encrypted cardholder data in a merchant’s system, replace it with a ‘token’ that represents this data.  </a:t>
            </a:r>
          </a:p>
          <a:p>
            <a:r>
              <a:rPr lang="en-US" sz="2353" dirty="0"/>
              <a:t>Tokens are stored in the payment processor database, with the cardholder information.</a:t>
            </a:r>
          </a:p>
          <a:p>
            <a:r>
              <a:rPr lang="en-US" sz="2353" dirty="0"/>
              <a:t>This way, if a merchant’s DB is stolen, no cardholder data is actually stolen.</a:t>
            </a:r>
          </a:p>
          <a:p>
            <a:r>
              <a:rPr lang="en-US" sz="2353" dirty="0"/>
              <a:t>Communication to payment processors is often IP whitelisted to prevent token’s being used from other systems.</a:t>
            </a: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b="1" dirty="0">
                <a:latin typeface="Poppins Black" pitchFamily="2" charset="77"/>
                <a:cs typeface="Poppins Black" pitchFamily="2" charset="77"/>
              </a:rPr>
              <a:t>Card Tokens</a:t>
            </a:r>
          </a:p>
        </p:txBody>
      </p:sp>
    </p:spTree>
    <p:extLst>
      <p:ext uri="{BB962C8B-B14F-4D97-AF65-F5344CB8AC3E}">
        <p14:creationId xmlns:p14="http://schemas.microsoft.com/office/powerpoint/2010/main" val="1287960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r>
              <a:rPr lang="en-US" sz="2353" dirty="0"/>
              <a:t>When an order is placed on a web, payment is added to the order.  A token is retrieved and an authorization code.</a:t>
            </a:r>
          </a:p>
          <a:p>
            <a:r>
              <a:rPr lang="en-US" sz="2353" dirty="0"/>
              <a:t>The authorization code (and often the token) is sent to the ERP.</a:t>
            </a:r>
          </a:p>
          <a:p>
            <a:r>
              <a:rPr lang="en-US" sz="2353" dirty="0"/>
              <a:t>Once the order is shipped, the ERP system uses the authorization code to ‘capture’ the payment.</a:t>
            </a:r>
          </a:p>
          <a:p>
            <a:r>
              <a:rPr lang="en-US" sz="2353" dirty="0"/>
              <a:t>It is a best practice to NOT capture the payment until the order ships.</a:t>
            </a:r>
          </a:p>
          <a:p>
            <a:r>
              <a:rPr lang="en-US" sz="2353" dirty="0"/>
              <a:t>Services are typically captured up front.</a:t>
            </a: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normAutofit/>
          </a:bodyPr>
          <a:lstStyle/>
          <a:p>
            <a:r>
              <a:rPr lang="en-US" dirty="0">
                <a:latin typeface="Poppins Black" pitchFamily="2" charset="77"/>
                <a:cs typeface="Poppins Black" pitchFamily="2" charset="77"/>
              </a:rPr>
              <a:t>Website Integrations and Auth Codes</a:t>
            </a:r>
            <a:endParaRPr lang="en-US" b="1" dirty="0">
              <a:latin typeface="Poppins Black" pitchFamily="2" charset="77"/>
              <a:cs typeface="Poppins Black" pitchFamily="2" charset="77"/>
            </a:endParaRPr>
          </a:p>
        </p:txBody>
      </p:sp>
    </p:spTree>
    <p:extLst>
      <p:ext uri="{BB962C8B-B14F-4D97-AF65-F5344CB8AC3E}">
        <p14:creationId xmlns:p14="http://schemas.microsoft.com/office/powerpoint/2010/main" val="2080870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normAutofit/>
          </a:bodyPr>
          <a:lstStyle/>
          <a:p>
            <a:r>
              <a:rPr lang="en-US" sz="2353" dirty="0"/>
              <a:t>If items on the order are backorder (i.e. out of stock), and the order cannot be shipped for more than 7 days (this time varies from 7-31 days), the authorization could become ‘stale’.</a:t>
            </a:r>
          </a:p>
          <a:p>
            <a:r>
              <a:rPr lang="en-US" sz="2353" dirty="0"/>
              <a:t>Remember, an authorization represents a ‘hold’ for that amount on the customer’s credit limit.  It wouldn’t make sense to keep an indefinite ‘hold’ on the customer’s ability to buy, and never ship.</a:t>
            </a:r>
          </a:p>
          <a:p>
            <a:r>
              <a:rPr lang="en-US" sz="2353" dirty="0"/>
              <a:t>Therefore, after the authorization is stale, merchants need to use a credit card ‘token’ to get a NEW authorization code.  If the website integration did not provide the ‘token’, merchants will need to call up the customer.  (This is time consuming and not guaranteed to reach the customer)</a:t>
            </a: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dirty="0">
                <a:latin typeface="Poppins Black" pitchFamily="2" charset="77"/>
                <a:cs typeface="Poppins Black" pitchFamily="2" charset="77"/>
                <a:hlinkClick r:id="rId2"/>
              </a:rPr>
              <a:t>Stale Authorizations</a:t>
            </a:r>
            <a:endParaRPr lang="en-US" b="1" dirty="0">
              <a:latin typeface="Poppins Black" pitchFamily="2" charset="77"/>
              <a:cs typeface="Poppins Black" pitchFamily="2" charset="77"/>
            </a:endParaRPr>
          </a:p>
        </p:txBody>
      </p:sp>
    </p:spTree>
    <p:extLst>
      <p:ext uri="{BB962C8B-B14F-4D97-AF65-F5344CB8AC3E}">
        <p14:creationId xmlns:p14="http://schemas.microsoft.com/office/powerpoint/2010/main" val="353614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r>
              <a:rPr lang="en-US" sz="2353" dirty="0"/>
              <a:t>The </a:t>
            </a:r>
            <a:r>
              <a:rPr lang="en-US" sz="2353" dirty="0">
                <a:hlinkClick r:id="rId2"/>
              </a:rPr>
              <a:t>Authorization resubmit </a:t>
            </a:r>
            <a:r>
              <a:rPr lang="en-US" sz="2353" dirty="0"/>
              <a:t>batch job in D365 can re-authorize payments to maintain an active authorization</a:t>
            </a:r>
          </a:p>
          <a:p>
            <a:r>
              <a:rPr lang="en-US" sz="2353" dirty="0"/>
              <a:t>This is helpful for merchants with longer ship times.</a:t>
            </a:r>
          </a:p>
          <a:p>
            <a:r>
              <a:rPr lang="en-US" sz="2353" dirty="0"/>
              <a:t>The alternative option is to void the authorization (or let it go stale).  Then, when the order ships, the system will re-authorize and capture the payment.  </a:t>
            </a:r>
          </a:p>
          <a:p>
            <a:r>
              <a:rPr lang="en-US" sz="2353" dirty="0"/>
              <a:t>The risk is that at the time of reauthorization, you receive a decline; because the customer’s credit limit is maxed out.  (i.e. they bought something else while waiting for the product to ship)</a:t>
            </a: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dirty="0">
                <a:latin typeface="Poppins Black" pitchFamily="2" charset="77"/>
                <a:cs typeface="Poppins Black" pitchFamily="2" charset="77"/>
                <a:hlinkClick r:id="rId3"/>
              </a:rPr>
              <a:t>Stale Authorizations</a:t>
            </a:r>
            <a:r>
              <a:rPr lang="en-US" dirty="0">
                <a:latin typeface="Poppins Black" pitchFamily="2" charset="77"/>
                <a:cs typeface="Poppins Black" pitchFamily="2" charset="77"/>
              </a:rPr>
              <a:t> - Continued</a:t>
            </a:r>
            <a:endParaRPr lang="en-US" b="1" dirty="0">
              <a:latin typeface="Poppins Black" pitchFamily="2" charset="77"/>
              <a:cs typeface="Poppins Black" pitchFamily="2" charset="77"/>
            </a:endParaRPr>
          </a:p>
        </p:txBody>
      </p:sp>
    </p:spTree>
    <p:extLst>
      <p:ext uri="{BB962C8B-B14F-4D97-AF65-F5344CB8AC3E}">
        <p14:creationId xmlns:p14="http://schemas.microsoft.com/office/powerpoint/2010/main" val="509786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normAutofit/>
          </a:bodyPr>
          <a:lstStyle/>
          <a:p>
            <a:pPr marL="0" indent="0">
              <a:buNone/>
            </a:pPr>
            <a:r>
              <a:rPr lang="en-US" sz="2745" b="1" dirty="0"/>
              <a:t>Scenario</a:t>
            </a:r>
            <a:r>
              <a:rPr lang="en-US" sz="2745" dirty="0"/>
              <a:t>: Order placed for 3 items, each $33.33, totaling $100. </a:t>
            </a:r>
          </a:p>
          <a:p>
            <a:pPr marL="0" indent="0">
              <a:buNone/>
            </a:pPr>
            <a:r>
              <a:rPr lang="en-US" sz="2745" dirty="0"/>
              <a:t>Initial Authorization occurs for $100.</a:t>
            </a:r>
          </a:p>
          <a:p>
            <a:pPr marL="0" indent="0">
              <a:buNone/>
            </a:pPr>
            <a:r>
              <a:rPr lang="en-US" sz="2745" b="1" dirty="0"/>
              <a:t>Question</a:t>
            </a:r>
            <a:r>
              <a:rPr lang="en-US" sz="2745" dirty="0"/>
              <a:t>: What happens if you ship 1 item at a time, each a week a part.  </a:t>
            </a:r>
          </a:p>
          <a:p>
            <a:pPr marL="0" indent="0">
              <a:buNone/>
            </a:pPr>
            <a:r>
              <a:rPr lang="en-US" sz="2745" dirty="0"/>
              <a:t>Does the system capture, then create a new authorization each time?</a:t>
            </a:r>
          </a:p>
          <a:p>
            <a:pPr marL="0" indent="0">
              <a:buNone/>
            </a:pPr>
            <a:r>
              <a:rPr lang="en-US" sz="2745" dirty="0"/>
              <a:t>Or can the system capture against the original authorization?</a:t>
            </a: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b="1" dirty="0">
                <a:latin typeface="Poppins Black" pitchFamily="2" charset="77"/>
                <a:cs typeface="Poppins Black" pitchFamily="2" charset="77"/>
                <a:hlinkClick r:id="rId2"/>
              </a:rPr>
              <a:t>Incremental/Partial Captures</a:t>
            </a:r>
            <a:endParaRPr lang="en-US" b="1" dirty="0">
              <a:latin typeface="Poppins Black" pitchFamily="2" charset="77"/>
              <a:cs typeface="Poppins Black" pitchFamily="2" charset="77"/>
            </a:endParaRPr>
          </a:p>
        </p:txBody>
      </p:sp>
    </p:spTree>
    <p:extLst>
      <p:ext uri="{BB962C8B-B14F-4D97-AF65-F5344CB8AC3E}">
        <p14:creationId xmlns:p14="http://schemas.microsoft.com/office/powerpoint/2010/main" val="2127905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5262217-F7CF-C17E-F5AF-74B747862788}"/>
              </a:ext>
            </a:extLst>
          </p:cNvPr>
          <p:cNvSpPr txBox="1"/>
          <p:nvPr/>
        </p:nvSpPr>
        <p:spPr>
          <a:xfrm>
            <a:off x="390525" y="242888"/>
            <a:ext cx="6381750" cy="5078313"/>
          </a:xfrm>
          <a:prstGeom prst="rect">
            <a:avLst/>
          </a:prstGeom>
          <a:noFill/>
        </p:spPr>
        <p:txBody>
          <a:bodyPr wrap="square" rtlCol="0">
            <a:spAutoFit/>
          </a:bodyPr>
          <a:lstStyle/>
          <a:p>
            <a:pPr marL="0" indent="0" algn="l">
              <a:buNone/>
            </a:pPr>
            <a:endParaRPr lang="en-US" sz="1800" b="1" dirty="0">
              <a:solidFill>
                <a:schemeClr val="tx1"/>
              </a:solidFill>
            </a:endParaRPr>
          </a:p>
          <a:p>
            <a:pPr marL="0" indent="0" algn="l">
              <a:buNone/>
            </a:pPr>
            <a:r>
              <a:rPr lang="en-US" sz="1800" b="1" dirty="0">
                <a:solidFill>
                  <a:schemeClr val="bg1"/>
                </a:solidFill>
              </a:rPr>
              <a:t>Contact Info:</a:t>
            </a:r>
          </a:p>
          <a:p>
            <a:pPr algn="l"/>
            <a:r>
              <a:rPr lang="en-US" sz="1800" dirty="0">
                <a:solidFill>
                  <a:schemeClr val="bg1"/>
                </a:solidFill>
              </a:rPr>
              <a:t>Email: </a:t>
            </a:r>
            <a:r>
              <a:rPr lang="en-US" sz="1800" dirty="0">
                <a:solidFill>
                  <a:schemeClr val="bg1"/>
                </a:solidFill>
                <a:hlinkClick r:id="rId2">
                  <a:extLst>
                    <a:ext uri="{A12FA001-AC4F-418D-AE19-62706E023703}">
                      <ahyp:hlinkClr xmlns:ahyp="http://schemas.microsoft.com/office/drawing/2018/hyperlinkcolor" val="tx"/>
                    </a:ext>
                  </a:extLst>
                </a:hlinkClick>
              </a:rPr>
              <a:t>alex.itguy@outlook.com</a:t>
            </a:r>
            <a:endParaRPr lang="en-US" sz="1800" dirty="0">
              <a:solidFill>
                <a:schemeClr val="bg1"/>
              </a:solidFill>
            </a:endParaRPr>
          </a:p>
          <a:p>
            <a:pPr algn="l"/>
            <a:r>
              <a:rPr lang="en-US" sz="1800" dirty="0">
                <a:solidFill>
                  <a:schemeClr val="bg1"/>
                </a:solidFill>
              </a:rPr>
              <a:t>Blog: </a:t>
            </a:r>
            <a:r>
              <a:rPr lang="en-US" sz="1800" dirty="0">
                <a:solidFill>
                  <a:schemeClr val="bg1"/>
                </a:solidFill>
                <a:hlinkClick r:id="rId3">
                  <a:extLst>
                    <a:ext uri="{A12FA001-AC4F-418D-AE19-62706E023703}">
                      <ahyp:hlinkClr xmlns:ahyp="http://schemas.microsoft.com/office/drawing/2018/hyperlinkcolor" val="tx"/>
                    </a:ext>
                  </a:extLst>
                </a:hlinkClick>
              </a:rPr>
              <a:t>http://d365foblog.com</a:t>
            </a:r>
            <a:endParaRPr lang="en-US" sz="1800" dirty="0">
              <a:solidFill>
                <a:schemeClr val="bg1"/>
              </a:solidFill>
            </a:endParaRPr>
          </a:p>
          <a:p>
            <a:pPr algn="l"/>
            <a:r>
              <a:rPr lang="en-US" sz="1800" dirty="0">
                <a:solidFill>
                  <a:schemeClr val="bg1"/>
                </a:solidFill>
              </a:rPr>
              <a:t>Security Course:  </a:t>
            </a:r>
            <a:r>
              <a:rPr lang="en-US" sz="1800" dirty="0">
                <a:solidFill>
                  <a:schemeClr val="bg1"/>
                </a:solidFill>
                <a:hlinkClick r:id="rId4">
                  <a:extLst>
                    <a:ext uri="{A12FA001-AC4F-418D-AE19-62706E023703}">
                      <ahyp:hlinkClr xmlns:ahyp="http://schemas.microsoft.com/office/drawing/2018/hyperlinkcolor" val="tx"/>
                    </a:ext>
                  </a:extLst>
                </a:hlinkClick>
              </a:rPr>
              <a:t>http://d365fosecurity.com</a:t>
            </a:r>
            <a:endParaRPr lang="en-US" sz="1800" dirty="0">
              <a:solidFill>
                <a:schemeClr val="bg1"/>
              </a:solidFill>
            </a:endParaRPr>
          </a:p>
          <a:p>
            <a:pPr algn="l"/>
            <a:r>
              <a:rPr lang="en-US" sz="1800" dirty="0">
                <a:solidFill>
                  <a:schemeClr val="bg1"/>
                </a:solidFill>
              </a:rPr>
              <a:t>Book: </a:t>
            </a:r>
            <a:r>
              <a:rPr lang="en-US" sz="1800" dirty="0">
                <a:solidFill>
                  <a:schemeClr val="bg1"/>
                </a:solidFill>
                <a:hlinkClick r:id="rId5">
                  <a:extLst>
                    <a:ext uri="{A12FA001-AC4F-418D-AE19-62706E023703}">
                      <ahyp:hlinkClr xmlns:ahyp="http://schemas.microsoft.com/office/drawing/2018/hyperlinkcolor" val="tx"/>
                    </a:ext>
                  </a:extLst>
                </a:hlinkClick>
              </a:rPr>
              <a:t>Security and Audit Field Manual:  Dynamic 365 for Finance &amp; Operations</a:t>
            </a:r>
            <a:endParaRPr lang="en-US" sz="1800" dirty="0">
              <a:solidFill>
                <a:schemeClr val="bg1"/>
              </a:solidFill>
            </a:endParaRPr>
          </a:p>
          <a:p>
            <a:r>
              <a:rPr lang="en-US" sz="1800" dirty="0">
                <a:solidFill>
                  <a:schemeClr val="bg1"/>
                </a:solidFill>
                <a:hlinkClick r:id="rId6">
                  <a:extLst>
                    <a:ext uri="{A12FA001-AC4F-418D-AE19-62706E023703}">
                      <ahyp:hlinkClr xmlns:ahyp="http://schemas.microsoft.com/office/drawing/2018/hyperlinkcolor" val="tx"/>
                    </a:ext>
                  </a:extLst>
                </a:hlinkClick>
              </a:rPr>
              <a:t>LinkedIn</a:t>
            </a:r>
            <a:endParaRPr lang="en-US" sz="1800" dirty="0">
              <a:solidFill>
                <a:srgbClr val="0563C1"/>
              </a:solidFill>
              <a:hlinkClick r:id="rId7">
                <a:extLst>
                  <a:ext uri="{A12FA001-AC4F-418D-AE19-62706E023703}">
                    <ahyp:hlinkClr xmlns:ahyp="http://schemas.microsoft.com/office/drawing/2018/hyperlinkcolor" val="tx"/>
                  </a:ext>
                </a:extLst>
              </a:hlinkClick>
            </a:endParaRPr>
          </a:p>
          <a:p>
            <a:pPr algn="l"/>
            <a:r>
              <a:rPr lang="en-US" sz="1800" dirty="0">
                <a:solidFill>
                  <a:schemeClr val="bg1"/>
                </a:solidFill>
                <a:hlinkClick r:id="rId7">
                  <a:extLst>
                    <a:ext uri="{A12FA001-AC4F-418D-AE19-62706E023703}">
                      <ahyp:hlinkClr xmlns:ahyp="http://schemas.microsoft.com/office/drawing/2018/hyperlinkcolor" val="tx"/>
                    </a:ext>
                  </a:extLst>
                </a:hlinkClick>
              </a:rPr>
              <a:t>Microsoft MVP Profile</a:t>
            </a:r>
            <a:endParaRPr lang="en-US" sz="1800" dirty="0">
              <a:solidFill>
                <a:schemeClr val="bg1"/>
              </a:solidFill>
            </a:endParaRPr>
          </a:p>
          <a:p>
            <a:pPr algn="l"/>
            <a:endParaRPr lang="en-US" sz="1800" dirty="0">
              <a:solidFill>
                <a:schemeClr val="bg1"/>
              </a:solidFill>
            </a:endParaRPr>
          </a:p>
          <a:p>
            <a:pPr marL="0" indent="0" algn="l">
              <a:buNone/>
            </a:pPr>
            <a:r>
              <a:rPr lang="en-US" sz="1800" b="1" dirty="0">
                <a:solidFill>
                  <a:schemeClr val="bg1"/>
                </a:solidFill>
              </a:rPr>
              <a:t>Background:</a:t>
            </a:r>
          </a:p>
          <a:p>
            <a:pPr marL="342900" indent="-342900" algn="l">
              <a:buFont typeface="Arial" panose="020B0604020202020204" pitchFamily="34" charset="0"/>
              <a:buChar char="•"/>
            </a:pPr>
            <a:r>
              <a:rPr lang="en-US" sz="1800" dirty="0">
                <a:solidFill>
                  <a:schemeClr val="bg1"/>
                </a:solidFill>
              </a:rPr>
              <a:t>Awarded Microsoft MVP in Business Applications in November 2019</a:t>
            </a:r>
          </a:p>
          <a:p>
            <a:pPr marL="342900" indent="-342900" algn="l">
              <a:buFont typeface="Arial" panose="020B0604020202020204" pitchFamily="34" charset="0"/>
              <a:buChar char="•"/>
            </a:pPr>
            <a:r>
              <a:rPr lang="en-US" sz="1800" dirty="0">
                <a:solidFill>
                  <a:schemeClr val="bg1"/>
                </a:solidFill>
              </a:rPr>
              <a:t>Have worked with AX since 2013</a:t>
            </a:r>
          </a:p>
          <a:p>
            <a:pPr marL="342900" indent="-342900" algn="l">
              <a:buFont typeface="Arial" panose="020B0604020202020204" pitchFamily="34" charset="0"/>
              <a:buChar char="•"/>
            </a:pPr>
            <a:r>
              <a:rPr lang="en-US" sz="1800" dirty="0">
                <a:solidFill>
                  <a:schemeClr val="bg1"/>
                </a:solidFill>
              </a:rPr>
              <a:t>Have worked with D365FO since 2016</a:t>
            </a:r>
          </a:p>
          <a:p>
            <a:pPr marL="342900" indent="-342900" algn="l">
              <a:buFont typeface="Arial" panose="020B0604020202020204" pitchFamily="34" charset="0"/>
              <a:buChar char="•"/>
            </a:pPr>
            <a:r>
              <a:rPr lang="en-US" sz="1800" dirty="0">
                <a:solidFill>
                  <a:schemeClr val="bg1"/>
                </a:solidFill>
              </a:rPr>
              <a:t>Have spoken at Summit (US &amp; Europe), Focus, and local chapters around AX/D365FO security and have done webinars around native controls in both versions</a:t>
            </a:r>
          </a:p>
        </p:txBody>
      </p:sp>
      <p:sp>
        <p:nvSpPr>
          <p:cNvPr id="14" name="Title 13">
            <a:extLst>
              <a:ext uri="{FF2B5EF4-FFF2-40B4-BE49-F238E27FC236}">
                <a16:creationId xmlns:a16="http://schemas.microsoft.com/office/drawing/2014/main" id="{00CCCCE5-A940-3BA3-07C2-5628F3A9A12A}"/>
              </a:ext>
            </a:extLst>
          </p:cNvPr>
          <p:cNvSpPr>
            <a:spLocks noGrp="1"/>
          </p:cNvSpPr>
          <p:nvPr>
            <p:ph type="title"/>
          </p:nvPr>
        </p:nvSpPr>
        <p:spPr/>
        <p:txBody>
          <a:bodyPr/>
          <a:lstStyle/>
          <a:p>
            <a:r>
              <a:rPr lang="en-US"/>
              <a:t>Peter Ramer</a:t>
            </a:r>
            <a:endParaRPr lang="en-US" dirty="0"/>
          </a:p>
        </p:txBody>
      </p:sp>
      <p:sp>
        <p:nvSpPr>
          <p:cNvPr id="15" name="Content Placeholder 14">
            <a:extLst>
              <a:ext uri="{FF2B5EF4-FFF2-40B4-BE49-F238E27FC236}">
                <a16:creationId xmlns:a16="http://schemas.microsoft.com/office/drawing/2014/main" id="{E8398BDE-A2EE-18CC-D71F-85AA5F8C8616}"/>
              </a:ext>
            </a:extLst>
          </p:cNvPr>
          <p:cNvSpPr>
            <a:spLocks noGrp="1"/>
          </p:cNvSpPr>
          <p:nvPr>
            <p:ph sz="half" idx="1"/>
          </p:nvPr>
        </p:nvSpPr>
        <p:spPr/>
        <p:txBody>
          <a:bodyPr>
            <a:normAutofit fontScale="77500" lnSpcReduction="20000"/>
          </a:bodyPr>
          <a:lstStyle/>
          <a:p>
            <a:pPr marL="0" indent="0" algn="l">
              <a:buNone/>
            </a:pPr>
            <a:r>
              <a:rPr lang="en-US" sz="2800" b="1">
                <a:solidFill>
                  <a:schemeClr val="tx1"/>
                </a:solidFill>
              </a:rPr>
              <a:t>Director of Managed Application Services, Consumer Products Senior Analyst</a:t>
            </a:r>
            <a:endParaRPr lang="en-US" sz="2800"/>
          </a:p>
          <a:p>
            <a:pPr marL="0" indent="0" algn="l">
              <a:buNone/>
            </a:pPr>
            <a:endParaRPr lang="en-US" sz="2800" b="1">
              <a:solidFill>
                <a:schemeClr val="tx1"/>
              </a:solidFill>
            </a:endParaRPr>
          </a:p>
          <a:p>
            <a:pPr marL="0" indent="0" algn="l">
              <a:buNone/>
            </a:pPr>
            <a:r>
              <a:rPr lang="en-US" sz="2800" b="1">
                <a:solidFill>
                  <a:schemeClr val="tx1"/>
                </a:solidFill>
              </a:rPr>
              <a:t>Contact Info</a:t>
            </a:r>
            <a:r>
              <a:rPr lang="en-US" sz="2800" b="1"/>
              <a:t>:</a:t>
            </a:r>
          </a:p>
          <a:p>
            <a:pPr algn="l"/>
            <a:r>
              <a:rPr lang="en-US" sz="2800">
                <a:solidFill>
                  <a:schemeClr val="tx1"/>
                </a:solidFill>
              </a:rPr>
              <a:t>Email: </a:t>
            </a:r>
            <a:r>
              <a:rPr lang="en-US" sz="2800">
                <a:solidFill>
                  <a:schemeClr val="tx1"/>
                </a:solidFill>
                <a:hlinkClick r:id="rId8"/>
              </a:rPr>
              <a:t>peter.ramer@rsmus.com</a:t>
            </a:r>
            <a:r>
              <a:rPr lang="en-US" sz="2800">
                <a:solidFill>
                  <a:schemeClr val="tx1"/>
                </a:solidFill>
              </a:rPr>
              <a:t> </a:t>
            </a:r>
            <a:endParaRPr lang="en-US" sz="2800"/>
          </a:p>
          <a:p>
            <a:pPr algn="l"/>
            <a:r>
              <a:rPr lang="en-US" sz="2800">
                <a:solidFill>
                  <a:schemeClr val="tx1"/>
                </a:solidFill>
              </a:rPr>
              <a:t>Blog: </a:t>
            </a:r>
            <a:r>
              <a:rPr lang="en-US">
                <a:hlinkClick r:id="rId9"/>
              </a:rPr>
              <a:t>https://dynamics365musings.com</a:t>
            </a:r>
            <a:r>
              <a:rPr lang="en-US"/>
              <a:t> </a:t>
            </a:r>
            <a:endParaRPr lang="en-US" sz="2800"/>
          </a:p>
          <a:p>
            <a:r>
              <a:rPr lang="en-US" sz="2800">
                <a:hlinkClick r:id="rId10"/>
              </a:rPr>
              <a:t>LinkedIn</a:t>
            </a:r>
            <a:endParaRPr lang="en-US" sz="2800">
              <a:hlinkClick r:id="" action="ppaction://noaction"/>
            </a:endParaRPr>
          </a:p>
          <a:p>
            <a:pPr algn="l"/>
            <a:r>
              <a:rPr lang="en-US" sz="2800">
                <a:hlinkClick r:id="" action="ppaction://noaction"/>
              </a:rPr>
              <a:t>Microsoft MVP Profile</a:t>
            </a:r>
            <a:endParaRPr lang="en-US" sz="2800">
              <a:solidFill>
                <a:schemeClr val="tx1"/>
              </a:solidFill>
            </a:endParaRPr>
          </a:p>
          <a:p>
            <a:pPr marL="0" indent="0" algn="l">
              <a:buNone/>
            </a:pPr>
            <a:r>
              <a:rPr lang="en-US" sz="2800" b="1">
                <a:solidFill>
                  <a:schemeClr val="tx1"/>
                </a:solidFill>
              </a:rPr>
              <a:t>Background:</a:t>
            </a:r>
          </a:p>
          <a:p>
            <a:pPr marL="342900" indent="-342900" algn="l">
              <a:buFont typeface="Arial" panose="020B0604020202020204" pitchFamily="34" charset="0"/>
              <a:buChar char="•"/>
            </a:pPr>
            <a:r>
              <a:rPr lang="en-US" sz="2800">
                <a:solidFill>
                  <a:schemeClr val="tx1"/>
                </a:solidFill>
              </a:rPr>
              <a:t>Awarded Microsoft MVP in Business Applications in November 2022</a:t>
            </a:r>
          </a:p>
          <a:p>
            <a:pPr marL="342900" indent="-342900" algn="l">
              <a:buFont typeface="Arial" panose="020B0604020202020204" pitchFamily="34" charset="0"/>
              <a:buChar char="•"/>
            </a:pPr>
            <a:r>
              <a:rPr lang="en-US" sz="2800">
                <a:solidFill>
                  <a:schemeClr val="tx1"/>
                </a:solidFill>
              </a:rPr>
              <a:t>Have worked with AX since 2006</a:t>
            </a:r>
          </a:p>
          <a:p>
            <a:pPr marL="342900" indent="-342900" algn="l">
              <a:buFont typeface="Arial" panose="020B0604020202020204" pitchFamily="34" charset="0"/>
              <a:buChar char="•"/>
            </a:pPr>
            <a:r>
              <a:rPr lang="en-US" sz="2800">
                <a:solidFill>
                  <a:schemeClr val="tx1"/>
                </a:solidFill>
              </a:rPr>
              <a:t>Have worked with D365FO since 2016</a:t>
            </a:r>
          </a:p>
          <a:p>
            <a:pPr marL="0" indent="0">
              <a:buNone/>
            </a:pPr>
            <a:endParaRPr lang="en-US" dirty="0"/>
          </a:p>
        </p:txBody>
      </p:sp>
      <p:pic>
        <p:nvPicPr>
          <p:cNvPr id="19" name="Picture 18">
            <a:extLst>
              <a:ext uri="{FF2B5EF4-FFF2-40B4-BE49-F238E27FC236}">
                <a16:creationId xmlns:a16="http://schemas.microsoft.com/office/drawing/2014/main" id="{66363569-28A4-9778-CF10-CC87328495C5}"/>
              </a:ext>
            </a:extLst>
          </p:cNvPr>
          <p:cNvPicPr>
            <a:picLocks noChangeAspect="1"/>
          </p:cNvPicPr>
          <p:nvPr/>
        </p:nvPicPr>
        <p:blipFill>
          <a:blip r:embed="rId11"/>
          <a:stretch>
            <a:fillRect/>
          </a:stretch>
        </p:blipFill>
        <p:spPr>
          <a:xfrm>
            <a:off x="10144442" y="1378512"/>
            <a:ext cx="891712" cy="1410149"/>
          </a:xfrm>
          <a:prstGeom prst="rect">
            <a:avLst/>
          </a:prstGeom>
        </p:spPr>
      </p:pic>
      <p:pic>
        <p:nvPicPr>
          <p:cNvPr id="2" name="Picture Placeholder 1" descr="A close-up of a person smiling&#10;&#10;Description automatically generated">
            <a:extLst>
              <a:ext uri="{FF2B5EF4-FFF2-40B4-BE49-F238E27FC236}">
                <a16:creationId xmlns:a16="http://schemas.microsoft.com/office/drawing/2014/main" id="{736BBF02-7857-55F9-D2D5-0DF383758AA4}"/>
              </a:ext>
            </a:extLst>
          </p:cNvPr>
          <p:cNvPicPr>
            <a:picLocks noChangeAspect="1"/>
          </p:cNvPicPr>
          <p:nvPr/>
        </p:nvPicPr>
        <p:blipFill rotWithShape="1">
          <a:blip r:embed="rId12"/>
          <a:srcRect b="20037"/>
          <a:stretch/>
        </p:blipFill>
        <p:spPr>
          <a:xfrm>
            <a:off x="6243160" y="1156711"/>
            <a:ext cx="3265487" cy="3263900"/>
          </a:xfrm>
          <a:prstGeom prst="rect">
            <a:avLst/>
          </a:prstGeom>
        </p:spPr>
      </p:pic>
    </p:spTree>
    <p:extLst>
      <p:ext uri="{BB962C8B-B14F-4D97-AF65-F5344CB8AC3E}">
        <p14:creationId xmlns:p14="http://schemas.microsoft.com/office/powerpoint/2010/main" val="11112401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rrent payment capture framework vs. incremental capture.">
            <a:extLst>
              <a:ext uri="{FF2B5EF4-FFF2-40B4-BE49-F238E27FC236}">
                <a16:creationId xmlns:a16="http://schemas.microsoft.com/office/drawing/2014/main" id="{EE8D47E8-E798-FFC1-19D1-58366C626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0864" y="286356"/>
            <a:ext cx="5962242" cy="545940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4">
            <a:extLst>
              <a:ext uri="{FF2B5EF4-FFF2-40B4-BE49-F238E27FC236}">
                <a16:creationId xmlns:a16="http://schemas.microsoft.com/office/drawing/2014/main" id="{9143B5B7-B04E-6CC0-983E-0D4914AD3C10}"/>
              </a:ext>
            </a:extLst>
          </p:cNvPr>
          <p:cNvSpPr>
            <a:spLocks noGrp="1"/>
          </p:cNvSpPr>
          <p:nvPr>
            <p:ph idx="1"/>
          </p:nvPr>
        </p:nvSpPr>
        <p:spPr/>
        <p:txBody>
          <a:bodyPr/>
          <a:lstStyle/>
          <a:p>
            <a:r>
              <a:rPr lang="en-US" sz="2353" dirty="0"/>
              <a:t>By default a new auth is created each shipment.</a:t>
            </a:r>
          </a:p>
          <a:p>
            <a:r>
              <a:rPr lang="en-US" sz="2353" dirty="0"/>
              <a:t>This increases transaction cost and has risks over overlapping </a:t>
            </a:r>
            <a:r>
              <a:rPr lang="en-US" sz="2353" dirty="0" err="1"/>
              <a:t>auths</a:t>
            </a:r>
            <a:r>
              <a:rPr lang="en-US" sz="2353" dirty="0"/>
              <a:t> that reach the credit limit.</a:t>
            </a:r>
          </a:p>
          <a:p>
            <a:r>
              <a:rPr lang="en-US" sz="2353" dirty="0">
                <a:hlinkClick r:id="rId3"/>
              </a:rPr>
              <a:t>See this link to Enable Incremental Capture</a:t>
            </a:r>
            <a:endParaRPr lang="en-US" sz="2353" dirty="0"/>
          </a:p>
          <a:p>
            <a:r>
              <a:rPr lang="en-US" sz="2353" dirty="0"/>
              <a:t>This is supported by Adyen.  Other 3</a:t>
            </a:r>
            <a:r>
              <a:rPr lang="en-US" sz="2353" baseline="30000" dirty="0"/>
              <a:t>rd</a:t>
            </a:r>
            <a:r>
              <a:rPr lang="en-US" sz="2353" dirty="0"/>
              <a:t> party payment processors may or may not support this.</a:t>
            </a:r>
          </a:p>
        </p:txBody>
      </p:sp>
      <p:sp>
        <p:nvSpPr>
          <p:cNvPr id="3" name="Title 2">
            <a:extLst>
              <a:ext uri="{FF2B5EF4-FFF2-40B4-BE49-F238E27FC236}">
                <a16:creationId xmlns:a16="http://schemas.microsoft.com/office/drawing/2014/main" id="{DC09CAF4-34D0-6DBC-5084-82EBC86F88A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2619020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r>
              <a:rPr lang="en-US" sz="2745" dirty="0"/>
              <a:t>In certain situations, the D365 system will make a call to ‘void’ a credit card authorization.  Such as when the credit card payment is removed or changed to a different card.</a:t>
            </a:r>
          </a:p>
          <a:p>
            <a:r>
              <a:rPr lang="en-US" sz="2745" dirty="0"/>
              <a:t>This removes the ‘hold’ on the customer’s credit limit.</a:t>
            </a:r>
          </a:p>
          <a:p>
            <a:r>
              <a:rPr lang="en-US" sz="2745" dirty="0"/>
              <a:t>Otherwise, the authorization will automatically be removed when it becomes ‘stale’. </a:t>
            </a:r>
          </a:p>
          <a:p>
            <a:r>
              <a:rPr lang="en-US" sz="2745" dirty="0"/>
              <a:t>It is ‘kind’ to void authorizations that are known to no longer be needed.</a:t>
            </a: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b="1" dirty="0">
                <a:latin typeface="Poppins Black" pitchFamily="2" charset="77"/>
                <a:cs typeface="Poppins Black" pitchFamily="2" charset="77"/>
                <a:hlinkClick r:id="rId2"/>
              </a:rPr>
              <a:t>Voiding an Authorization</a:t>
            </a:r>
            <a:endParaRPr lang="en-US" b="1" dirty="0">
              <a:latin typeface="Poppins Black" pitchFamily="2" charset="77"/>
              <a:cs typeface="Poppins Black" pitchFamily="2" charset="77"/>
            </a:endParaRPr>
          </a:p>
        </p:txBody>
      </p:sp>
    </p:spTree>
    <p:extLst>
      <p:ext uri="{BB962C8B-B14F-4D97-AF65-F5344CB8AC3E}">
        <p14:creationId xmlns:p14="http://schemas.microsoft.com/office/powerpoint/2010/main" val="327191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pPr marL="0" indent="0">
              <a:buNone/>
            </a:pPr>
            <a:r>
              <a:rPr lang="en-US" dirty="0"/>
              <a:t>When a return order references an original order that was paid using a credit card, call center functionality refunds back to the original credit card.</a:t>
            </a:r>
            <a:endParaRPr lang="en-US" dirty="0">
              <a:latin typeface="Poppins" pitchFamily="2" charset="77"/>
              <a:cs typeface="Poppins" pitchFamily="2" charset="77"/>
            </a:endParaRP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b="1" dirty="0">
                <a:latin typeface="Poppins Black" pitchFamily="2" charset="77"/>
                <a:cs typeface="Poppins Black" pitchFamily="2" charset="77"/>
                <a:hlinkClick r:id="rId2"/>
              </a:rPr>
              <a:t>Returns</a:t>
            </a:r>
            <a:endParaRPr lang="en-US" b="1" dirty="0">
              <a:latin typeface="Poppins Black" pitchFamily="2" charset="77"/>
              <a:cs typeface="Poppins Black" pitchFamily="2" charset="77"/>
            </a:endParaRPr>
          </a:p>
        </p:txBody>
      </p:sp>
    </p:spTree>
    <p:extLst>
      <p:ext uri="{BB962C8B-B14F-4D97-AF65-F5344CB8AC3E}">
        <p14:creationId xmlns:p14="http://schemas.microsoft.com/office/powerpoint/2010/main" val="652033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r>
              <a:rPr lang="en-US" dirty="0">
                <a:latin typeface="Poppins" pitchFamily="2" charset="77"/>
                <a:cs typeface="Poppins" pitchFamily="2" charset="77"/>
              </a:rPr>
              <a:t>In D365, in the call center parameters form, you can set the thresholds above which must be manually approved.</a:t>
            </a:r>
          </a:p>
          <a:p>
            <a:r>
              <a:rPr lang="en-US" b="1" i="0" dirty="0">
                <a:solidFill>
                  <a:srgbClr val="161616"/>
                </a:solidFill>
                <a:effectLst/>
                <a:latin typeface="Segoe UI" panose="020B0502040204020203" pitchFamily="34" charset="0"/>
              </a:rPr>
              <a:t>Call center</a:t>
            </a:r>
            <a:r>
              <a:rPr lang="en-US" b="0" i="0" dirty="0">
                <a:solidFill>
                  <a:srgbClr val="161616"/>
                </a:solidFill>
                <a:effectLst/>
                <a:latin typeface="Segoe UI" panose="020B0502040204020203" pitchFamily="34" charset="0"/>
              </a:rPr>
              <a:t> &gt; </a:t>
            </a:r>
            <a:r>
              <a:rPr lang="en-US" b="1" i="0" dirty="0">
                <a:solidFill>
                  <a:srgbClr val="161616"/>
                </a:solidFill>
                <a:effectLst/>
                <a:latin typeface="Segoe UI" panose="020B0502040204020203" pitchFamily="34" charset="0"/>
              </a:rPr>
              <a:t>Journals</a:t>
            </a:r>
            <a:r>
              <a:rPr lang="en-US" b="0" i="0" dirty="0">
                <a:solidFill>
                  <a:srgbClr val="161616"/>
                </a:solidFill>
                <a:effectLst/>
                <a:latin typeface="Segoe UI" panose="020B0502040204020203" pitchFamily="34" charset="0"/>
              </a:rPr>
              <a:t> &gt; </a:t>
            </a:r>
            <a:r>
              <a:rPr lang="en-US" b="1" i="0" dirty="0">
                <a:solidFill>
                  <a:srgbClr val="161616"/>
                </a:solidFill>
                <a:effectLst/>
                <a:latin typeface="Segoe UI" panose="020B0502040204020203" pitchFamily="34" charset="0"/>
              </a:rPr>
              <a:t>Payment management</a:t>
            </a:r>
            <a:r>
              <a:rPr lang="en-US" b="0" i="0" dirty="0">
                <a:solidFill>
                  <a:srgbClr val="161616"/>
                </a:solidFill>
                <a:effectLst/>
                <a:latin typeface="Segoe UI" panose="020B0502040204020203" pitchFamily="34" charset="0"/>
              </a:rPr>
              <a:t> &gt; </a:t>
            </a:r>
            <a:r>
              <a:rPr lang="en-US" b="1" i="0" dirty="0">
                <a:solidFill>
                  <a:srgbClr val="161616"/>
                </a:solidFill>
                <a:effectLst/>
                <a:latin typeface="Segoe UI" panose="020B0502040204020203" pitchFamily="34" charset="0"/>
              </a:rPr>
              <a:t>Credit cards</a:t>
            </a:r>
            <a:r>
              <a:rPr lang="en-US" b="0" i="0" dirty="0">
                <a:solidFill>
                  <a:srgbClr val="161616"/>
                </a:solidFill>
                <a:effectLst/>
                <a:latin typeface="Segoe UI" panose="020B0502040204020203" pitchFamily="34" charset="0"/>
              </a:rPr>
              <a:t> &gt; </a:t>
            </a:r>
            <a:r>
              <a:rPr lang="en-US" b="1" i="0" dirty="0">
                <a:solidFill>
                  <a:srgbClr val="161616"/>
                </a:solidFill>
                <a:effectLst/>
                <a:latin typeface="Segoe UI" panose="020B0502040204020203" pitchFamily="34" charset="0"/>
              </a:rPr>
              <a:t>Refund approval</a:t>
            </a:r>
            <a:endParaRPr lang="en-US" dirty="0">
              <a:latin typeface="Poppins" pitchFamily="2" charset="77"/>
              <a:cs typeface="Poppins" pitchFamily="2" charset="77"/>
            </a:endParaRP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b="1" dirty="0">
                <a:latin typeface="Poppins Black" pitchFamily="2" charset="77"/>
                <a:cs typeface="Poppins Black" pitchFamily="2" charset="77"/>
                <a:hlinkClick r:id="rId2"/>
              </a:rPr>
              <a:t>Approve Credit Card Returns</a:t>
            </a:r>
            <a:endParaRPr lang="en-US" b="1" dirty="0">
              <a:latin typeface="Poppins Black" pitchFamily="2" charset="77"/>
              <a:cs typeface="Poppins Black" pitchFamily="2" charset="77"/>
            </a:endParaRPr>
          </a:p>
        </p:txBody>
      </p:sp>
    </p:spTree>
    <p:extLst>
      <p:ext uri="{BB962C8B-B14F-4D97-AF65-F5344CB8AC3E}">
        <p14:creationId xmlns:p14="http://schemas.microsoft.com/office/powerpoint/2010/main" val="595052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pPr marL="0" indent="0">
              <a:buNone/>
            </a:pPr>
            <a:r>
              <a:rPr lang="en-US" dirty="0">
                <a:latin typeface="Poppins" pitchFamily="2" charset="77"/>
                <a:cs typeface="Poppins" pitchFamily="2" charset="77"/>
              </a:rPr>
              <a:t>Credit Card payments can be used to pay for customer payment journals.</a:t>
            </a: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b="1" dirty="0">
                <a:latin typeface="Poppins Black" pitchFamily="2" charset="77"/>
                <a:cs typeface="Poppins Black" pitchFamily="2" charset="77"/>
              </a:rPr>
              <a:t>Customer Payment Journals</a:t>
            </a:r>
          </a:p>
        </p:txBody>
      </p:sp>
    </p:spTree>
    <p:extLst>
      <p:ext uri="{BB962C8B-B14F-4D97-AF65-F5344CB8AC3E}">
        <p14:creationId xmlns:p14="http://schemas.microsoft.com/office/powerpoint/2010/main" val="701710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r>
              <a:rPr lang="en-US" dirty="0">
                <a:latin typeface="Poppins" pitchFamily="2" charset="77"/>
                <a:cs typeface="Poppins" pitchFamily="2" charset="77"/>
              </a:rPr>
              <a:t>Stale Authorizations</a:t>
            </a:r>
          </a:p>
          <a:p>
            <a:r>
              <a:rPr lang="en-US" dirty="0"/>
              <a:t>Declines</a:t>
            </a:r>
          </a:p>
          <a:p>
            <a:r>
              <a:rPr lang="en-US" dirty="0">
                <a:latin typeface="Poppins" pitchFamily="2" charset="77"/>
                <a:cs typeface="Poppins" pitchFamily="2" charset="77"/>
              </a:rPr>
              <a:t>Batch Jobs that continually try to authorize, and receive a decline</a:t>
            </a: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b="1" dirty="0">
                <a:latin typeface="Poppins Black" pitchFamily="2" charset="77"/>
                <a:cs typeface="Poppins Black" pitchFamily="2" charset="77"/>
              </a:rPr>
              <a:t>Common Issues</a:t>
            </a:r>
          </a:p>
        </p:txBody>
      </p:sp>
    </p:spTree>
    <p:extLst>
      <p:ext uri="{BB962C8B-B14F-4D97-AF65-F5344CB8AC3E}">
        <p14:creationId xmlns:p14="http://schemas.microsoft.com/office/powerpoint/2010/main" val="2911798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r>
              <a:rPr lang="en-US" dirty="0">
                <a:latin typeface="Poppins" pitchFamily="2" charset="77"/>
                <a:cs typeface="Poppins" pitchFamily="2" charset="77"/>
              </a:rPr>
              <a:t>In order to generically support payment processor’s inputs, the x++ code does not send in a defined list of parameters.  </a:t>
            </a:r>
          </a:p>
          <a:p>
            <a:r>
              <a:rPr lang="en-US" dirty="0"/>
              <a:t>Instead, it sends in a list of Payment Properties, as a single XML string.</a:t>
            </a:r>
            <a:endParaRPr lang="en-US" dirty="0">
              <a:latin typeface="Poppins" pitchFamily="2" charset="77"/>
              <a:cs typeface="Poppins" pitchFamily="2" charset="77"/>
            </a:endParaRP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normAutofit fontScale="90000"/>
          </a:bodyPr>
          <a:lstStyle/>
          <a:p>
            <a:r>
              <a:rPr lang="en-US" b="1" dirty="0">
                <a:latin typeface="Poppins Black" pitchFamily="2" charset="77"/>
                <a:cs typeface="Poppins Black" pitchFamily="2" charset="77"/>
              </a:rPr>
              <a:t>D365 Payment Connectors – Payment Properties</a:t>
            </a:r>
          </a:p>
        </p:txBody>
      </p:sp>
    </p:spTree>
    <p:extLst>
      <p:ext uri="{BB962C8B-B14F-4D97-AF65-F5344CB8AC3E}">
        <p14:creationId xmlns:p14="http://schemas.microsoft.com/office/powerpoint/2010/main" val="332386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EB628A-21D9-FBF2-F93D-85643880FB78}"/>
              </a:ext>
            </a:extLst>
          </p:cNvPr>
          <p:cNvPicPr>
            <a:picLocks noChangeAspect="1"/>
          </p:cNvPicPr>
          <p:nvPr/>
        </p:nvPicPr>
        <p:blipFill>
          <a:blip r:embed="rId2"/>
          <a:stretch>
            <a:fillRect/>
          </a:stretch>
        </p:blipFill>
        <p:spPr>
          <a:xfrm>
            <a:off x="194537" y="488"/>
            <a:ext cx="5066121" cy="5893682"/>
          </a:xfrm>
          <a:prstGeom prst="rect">
            <a:avLst/>
          </a:prstGeom>
        </p:spPr>
      </p:pic>
      <p:pic>
        <p:nvPicPr>
          <p:cNvPr id="7" name="Picture 6">
            <a:extLst>
              <a:ext uri="{FF2B5EF4-FFF2-40B4-BE49-F238E27FC236}">
                <a16:creationId xmlns:a16="http://schemas.microsoft.com/office/drawing/2014/main" id="{3CB1F64F-903F-84F3-212D-7D49466142D2}"/>
              </a:ext>
            </a:extLst>
          </p:cNvPr>
          <p:cNvPicPr>
            <a:picLocks noChangeAspect="1"/>
          </p:cNvPicPr>
          <p:nvPr/>
        </p:nvPicPr>
        <p:blipFill>
          <a:blip r:embed="rId3"/>
          <a:stretch>
            <a:fillRect/>
          </a:stretch>
        </p:blipFill>
        <p:spPr>
          <a:xfrm>
            <a:off x="5260657" y="11381"/>
            <a:ext cx="3188458" cy="5920463"/>
          </a:xfrm>
          <a:prstGeom prst="rect">
            <a:avLst/>
          </a:prstGeom>
        </p:spPr>
      </p:pic>
      <p:pic>
        <p:nvPicPr>
          <p:cNvPr id="9" name="Picture 8">
            <a:extLst>
              <a:ext uri="{FF2B5EF4-FFF2-40B4-BE49-F238E27FC236}">
                <a16:creationId xmlns:a16="http://schemas.microsoft.com/office/drawing/2014/main" id="{196E036F-9865-7892-2259-420EB7417694}"/>
              </a:ext>
            </a:extLst>
          </p:cNvPr>
          <p:cNvPicPr>
            <a:picLocks noChangeAspect="1"/>
          </p:cNvPicPr>
          <p:nvPr/>
        </p:nvPicPr>
        <p:blipFill>
          <a:blip r:embed="rId4"/>
          <a:stretch>
            <a:fillRect/>
          </a:stretch>
        </p:blipFill>
        <p:spPr>
          <a:xfrm>
            <a:off x="8456895" y="1449395"/>
            <a:ext cx="3809806" cy="2539870"/>
          </a:xfrm>
          <a:prstGeom prst="rect">
            <a:avLst/>
          </a:prstGeom>
        </p:spPr>
      </p:pic>
    </p:spTree>
    <p:extLst>
      <p:ext uri="{BB962C8B-B14F-4D97-AF65-F5344CB8AC3E}">
        <p14:creationId xmlns:p14="http://schemas.microsoft.com/office/powerpoint/2010/main" val="21151167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r>
              <a:rPr lang="en-US" dirty="0">
                <a:latin typeface="Poppins" pitchFamily="2" charset="77"/>
                <a:cs typeface="Poppins" pitchFamily="2" charset="77"/>
              </a:rPr>
              <a:t>The Payment Connector </a:t>
            </a:r>
            <a:r>
              <a:rPr lang="en-US" dirty="0" err="1">
                <a:latin typeface="Poppins" pitchFamily="2" charset="77"/>
                <a:cs typeface="Poppins" pitchFamily="2" charset="77"/>
              </a:rPr>
              <a:t>dll</a:t>
            </a:r>
            <a:r>
              <a:rPr lang="en-US" dirty="0">
                <a:latin typeface="Poppins" pitchFamily="2" charset="77"/>
                <a:cs typeface="Poppins" pitchFamily="2" charset="77"/>
              </a:rPr>
              <a:t> is deployed inside a model named </a:t>
            </a:r>
            <a:r>
              <a:rPr lang="en-US" dirty="0" err="1">
                <a:latin typeface="Poppins" pitchFamily="2" charset="77"/>
                <a:cs typeface="Poppins" pitchFamily="2" charset="77"/>
              </a:rPr>
              <a:t>RetailPaymentConnectors</a:t>
            </a:r>
            <a:r>
              <a:rPr lang="en-US" dirty="0">
                <a:latin typeface="Poppins" pitchFamily="2" charset="77"/>
                <a:cs typeface="Poppins" pitchFamily="2" charset="77"/>
              </a:rPr>
              <a:t>*. </a:t>
            </a:r>
            <a:r>
              <a:rPr lang="en-US" dirty="0">
                <a:latin typeface="Poppins" pitchFamily="2" charset="77"/>
                <a:cs typeface="Poppins" pitchFamily="2" charset="77"/>
                <a:hlinkClick r:id="rId2"/>
              </a:rPr>
              <a:t>See here.</a:t>
            </a:r>
            <a:endParaRPr lang="en-US" dirty="0">
              <a:latin typeface="Poppins" pitchFamily="2" charset="77"/>
              <a:cs typeface="Poppins" pitchFamily="2" charset="77"/>
            </a:endParaRPr>
          </a:p>
          <a:p>
            <a:r>
              <a:rPr lang="en-US" dirty="0"/>
              <a:t>The connector is responsible for reading the payment property data, then make an API call to the payment process, and returning a response.</a:t>
            </a:r>
            <a:endParaRPr lang="en-US" dirty="0">
              <a:latin typeface="Poppins" pitchFamily="2" charset="77"/>
              <a:cs typeface="Poppins" pitchFamily="2" charset="77"/>
            </a:endParaRP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b="1" dirty="0">
                <a:latin typeface="Poppins Black" pitchFamily="2" charset="77"/>
                <a:cs typeface="Poppins Black" pitchFamily="2" charset="77"/>
              </a:rPr>
              <a:t>D365 Payment Connectors</a:t>
            </a:r>
          </a:p>
        </p:txBody>
      </p:sp>
    </p:spTree>
    <p:extLst>
      <p:ext uri="{BB962C8B-B14F-4D97-AF65-F5344CB8AC3E}">
        <p14:creationId xmlns:p14="http://schemas.microsoft.com/office/powerpoint/2010/main" val="32316424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r>
              <a:rPr lang="en-US" dirty="0">
                <a:latin typeface="Poppins" panose="00000500000000000000" pitchFamily="2" charset="0"/>
                <a:cs typeface="Poppins" panose="00000500000000000000" pitchFamily="2" charset="0"/>
              </a:rPr>
              <a:t>Any outside system that creates a token or authorization code, such as an ecommerce website, will need to ‘store’ the credit card information in the correct records, </a:t>
            </a:r>
            <a:r>
              <a:rPr lang="en-US" dirty="0" err="1">
                <a:latin typeface="Poppins" panose="00000500000000000000" pitchFamily="2" charset="0"/>
                <a:cs typeface="Poppins" panose="00000500000000000000" pitchFamily="2" charset="0"/>
              </a:rPr>
              <a:t>CreditCardAuthTrans</a:t>
            </a:r>
            <a:r>
              <a:rPr lang="en-US" dirty="0">
                <a:latin typeface="Poppins" panose="00000500000000000000" pitchFamily="2" charset="0"/>
                <a:cs typeface="Poppins" panose="00000500000000000000" pitchFamily="2" charset="0"/>
              </a:rPr>
              <a:t>, </a:t>
            </a:r>
            <a:r>
              <a:rPr lang="en-US" dirty="0" err="1">
                <a:latin typeface="Poppins" panose="00000500000000000000" pitchFamily="2" charset="0"/>
                <a:cs typeface="Poppins" panose="00000500000000000000" pitchFamily="2" charset="0"/>
              </a:rPr>
              <a:t>CreditCardCust</a:t>
            </a:r>
            <a:r>
              <a:rPr lang="en-US" dirty="0">
                <a:latin typeface="Poppins" panose="00000500000000000000" pitchFamily="2" charset="0"/>
                <a:cs typeface="Poppins" panose="00000500000000000000" pitchFamily="2" charset="0"/>
              </a:rPr>
              <a:t>, </a:t>
            </a:r>
            <a:r>
              <a:rPr lang="en-US" dirty="0" err="1">
                <a:latin typeface="Poppins" panose="00000500000000000000" pitchFamily="2" charset="0"/>
                <a:cs typeface="Poppins" panose="00000500000000000000" pitchFamily="2" charset="0"/>
              </a:rPr>
              <a:t>MCRCustPaymTable</a:t>
            </a:r>
            <a:r>
              <a:rPr lang="en-US" dirty="0">
                <a:latin typeface="Poppins" panose="00000500000000000000" pitchFamily="2" charset="0"/>
                <a:cs typeface="Poppins" panose="00000500000000000000" pitchFamily="2" charset="0"/>
              </a:rPr>
              <a:t>, and in correct Payment Properties Format.</a:t>
            </a: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normAutofit fontScale="90000"/>
          </a:bodyPr>
          <a:lstStyle/>
          <a:p>
            <a:r>
              <a:rPr lang="en-US" b="1" dirty="0">
                <a:latin typeface="Poppins Black" pitchFamily="2" charset="77"/>
                <a:cs typeface="Poppins Black" pitchFamily="2" charset="77"/>
              </a:rPr>
              <a:t>D365 Payment Connectors - Integration</a:t>
            </a:r>
          </a:p>
        </p:txBody>
      </p:sp>
    </p:spTree>
    <p:extLst>
      <p:ext uri="{BB962C8B-B14F-4D97-AF65-F5344CB8AC3E}">
        <p14:creationId xmlns:p14="http://schemas.microsoft.com/office/powerpoint/2010/main" val="1902694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5262217-F7CF-C17E-F5AF-74B747862788}"/>
              </a:ext>
            </a:extLst>
          </p:cNvPr>
          <p:cNvSpPr txBox="1"/>
          <p:nvPr/>
        </p:nvSpPr>
        <p:spPr>
          <a:xfrm>
            <a:off x="390525" y="242888"/>
            <a:ext cx="6381750" cy="5078313"/>
          </a:xfrm>
          <a:prstGeom prst="rect">
            <a:avLst/>
          </a:prstGeom>
          <a:noFill/>
        </p:spPr>
        <p:txBody>
          <a:bodyPr wrap="square" rtlCol="0">
            <a:spAutoFit/>
          </a:bodyPr>
          <a:lstStyle/>
          <a:p>
            <a:pPr marL="0" indent="0" algn="l">
              <a:buNone/>
            </a:pPr>
            <a:endParaRPr lang="en-US" sz="1800" b="1" dirty="0">
              <a:solidFill>
                <a:schemeClr val="tx1"/>
              </a:solidFill>
            </a:endParaRPr>
          </a:p>
          <a:p>
            <a:pPr marL="0" indent="0" algn="l">
              <a:buNone/>
            </a:pPr>
            <a:r>
              <a:rPr lang="en-US" sz="1800" b="1" dirty="0">
                <a:solidFill>
                  <a:schemeClr val="bg1"/>
                </a:solidFill>
              </a:rPr>
              <a:t>Contact Info:</a:t>
            </a:r>
          </a:p>
          <a:p>
            <a:pPr algn="l"/>
            <a:r>
              <a:rPr lang="en-US" sz="1800" dirty="0">
                <a:solidFill>
                  <a:schemeClr val="bg1"/>
                </a:solidFill>
              </a:rPr>
              <a:t>Email: </a:t>
            </a:r>
            <a:r>
              <a:rPr lang="en-US" sz="1800" dirty="0">
                <a:solidFill>
                  <a:schemeClr val="bg1"/>
                </a:solidFill>
                <a:hlinkClick r:id="rId2">
                  <a:extLst>
                    <a:ext uri="{A12FA001-AC4F-418D-AE19-62706E023703}">
                      <ahyp:hlinkClr xmlns:ahyp="http://schemas.microsoft.com/office/drawing/2018/hyperlinkcolor" val="tx"/>
                    </a:ext>
                  </a:extLst>
                </a:hlinkClick>
              </a:rPr>
              <a:t>alex.itguy@outlook.com</a:t>
            </a:r>
            <a:endParaRPr lang="en-US" sz="1800" dirty="0">
              <a:solidFill>
                <a:schemeClr val="bg1"/>
              </a:solidFill>
            </a:endParaRPr>
          </a:p>
          <a:p>
            <a:pPr algn="l"/>
            <a:r>
              <a:rPr lang="en-US" sz="1800" dirty="0">
                <a:solidFill>
                  <a:schemeClr val="bg1"/>
                </a:solidFill>
              </a:rPr>
              <a:t>Blog: </a:t>
            </a:r>
            <a:r>
              <a:rPr lang="en-US" sz="1800" dirty="0">
                <a:solidFill>
                  <a:schemeClr val="bg1"/>
                </a:solidFill>
                <a:hlinkClick r:id="rId3">
                  <a:extLst>
                    <a:ext uri="{A12FA001-AC4F-418D-AE19-62706E023703}">
                      <ahyp:hlinkClr xmlns:ahyp="http://schemas.microsoft.com/office/drawing/2018/hyperlinkcolor" val="tx"/>
                    </a:ext>
                  </a:extLst>
                </a:hlinkClick>
              </a:rPr>
              <a:t>http://d365foblog.com</a:t>
            </a:r>
            <a:endParaRPr lang="en-US" sz="1800" dirty="0">
              <a:solidFill>
                <a:schemeClr val="bg1"/>
              </a:solidFill>
            </a:endParaRPr>
          </a:p>
          <a:p>
            <a:pPr algn="l"/>
            <a:r>
              <a:rPr lang="en-US" sz="1800" dirty="0">
                <a:solidFill>
                  <a:schemeClr val="bg1"/>
                </a:solidFill>
              </a:rPr>
              <a:t>Security Course:  </a:t>
            </a:r>
            <a:r>
              <a:rPr lang="en-US" sz="1800" dirty="0">
                <a:solidFill>
                  <a:schemeClr val="bg1"/>
                </a:solidFill>
                <a:hlinkClick r:id="rId4">
                  <a:extLst>
                    <a:ext uri="{A12FA001-AC4F-418D-AE19-62706E023703}">
                      <ahyp:hlinkClr xmlns:ahyp="http://schemas.microsoft.com/office/drawing/2018/hyperlinkcolor" val="tx"/>
                    </a:ext>
                  </a:extLst>
                </a:hlinkClick>
              </a:rPr>
              <a:t>http://d365fosecurity.com</a:t>
            </a:r>
            <a:endParaRPr lang="en-US" sz="1800" dirty="0">
              <a:solidFill>
                <a:schemeClr val="bg1"/>
              </a:solidFill>
            </a:endParaRPr>
          </a:p>
          <a:p>
            <a:pPr algn="l"/>
            <a:r>
              <a:rPr lang="en-US" sz="1800" dirty="0">
                <a:solidFill>
                  <a:schemeClr val="bg1"/>
                </a:solidFill>
              </a:rPr>
              <a:t>Book: </a:t>
            </a:r>
            <a:r>
              <a:rPr lang="en-US" sz="1800" dirty="0">
                <a:solidFill>
                  <a:schemeClr val="bg1"/>
                </a:solidFill>
                <a:hlinkClick r:id="rId5">
                  <a:extLst>
                    <a:ext uri="{A12FA001-AC4F-418D-AE19-62706E023703}">
                      <ahyp:hlinkClr xmlns:ahyp="http://schemas.microsoft.com/office/drawing/2018/hyperlinkcolor" val="tx"/>
                    </a:ext>
                  </a:extLst>
                </a:hlinkClick>
              </a:rPr>
              <a:t>Security and Audit Field Manual:  Dynamic 365 for Finance &amp; Operations</a:t>
            </a:r>
            <a:endParaRPr lang="en-US" sz="1800" dirty="0">
              <a:solidFill>
                <a:schemeClr val="bg1"/>
              </a:solidFill>
            </a:endParaRPr>
          </a:p>
          <a:p>
            <a:r>
              <a:rPr lang="en-US" sz="1800" dirty="0">
                <a:solidFill>
                  <a:schemeClr val="bg1"/>
                </a:solidFill>
                <a:hlinkClick r:id="rId6">
                  <a:extLst>
                    <a:ext uri="{A12FA001-AC4F-418D-AE19-62706E023703}">
                      <ahyp:hlinkClr xmlns:ahyp="http://schemas.microsoft.com/office/drawing/2018/hyperlinkcolor" val="tx"/>
                    </a:ext>
                  </a:extLst>
                </a:hlinkClick>
              </a:rPr>
              <a:t>LinkedIn</a:t>
            </a:r>
            <a:endParaRPr lang="en-US" sz="1800" dirty="0">
              <a:solidFill>
                <a:srgbClr val="0563C1"/>
              </a:solidFill>
              <a:hlinkClick r:id="rId7">
                <a:extLst>
                  <a:ext uri="{A12FA001-AC4F-418D-AE19-62706E023703}">
                    <ahyp:hlinkClr xmlns:ahyp="http://schemas.microsoft.com/office/drawing/2018/hyperlinkcolor" val="tx"/>
                  </a:ext>
                </a:extLst>
              </a:hlinkClick>
            </a:endParaRPr>
          </a:p>
          <a:p>
            <a:pPr algn="l"/>
            <a:r>
              <a:rPr lang="en-US" sz="1800" dirty="0">
                <a:solidFill>
                  <a:schemeClr val="bg1"/>
                </a:solidFill>
                <a:hlinkClick r:id="rId7">
                  <a:extLst>
                    <a:ext uri="{A12FA001-AC4F-418D-AE19-62706E023703}">
                      <ahyp:hlinkClr xmlns:ahyp="http://schemas.microsoft.com/office/drawing/2018/hyperlinkcolor" val="tx"/>
                    </a:ext>
                  </a:extLst>
                </a:hlinkClick>
              </a:rPr>
              <a:t>Microsoft MVP Profile</a:t>
            </a:r>
            <a:endParaRPr lang="en-US" sz="1800" dirty="0">
              <a:solidFill>
                <a:schemeClr val="bg1"/>
              </a:solidFill>
            </a:endParaRPr>
          </a:p>
          <a:p>
            <a:pPr algn="l"/>
            <a:endParaRPr lang="en-US" sz="1800" dirty="0">
              <a:solidFill>
                <a:schemeClr val="bg1"/>
              </a:solidFill>
            </a:endParaRPr>
          </a:p>
          <a:p>
            <a:pPr marL="0" indent="0" algn="l">
              <a:buNone/>
            </a:pPr>
            <a:r>
              <a:rPr lang="en-US" sz="1800" b="1" dirty="0">
                <a:solidFill>
                  <a:schemeClr val="bg1"/>
                </a:solidFill>
              </a:rPr>
              <a:t>Background:</a:t>
            </a:r>
          </a:p>
          <a:p>
            <a:pPr marL="342900" indent="-342900" algn="l">
              <a:buFont typeface="Arial" panose="020B0604020202020204" pitchFamily="34" charset="0"/>
              <a:buChar char="•"/>
            </a:pPr>
            <a:r>
              <a:rPr lang="en-US" sz="1800" dirty="0">
                <a:solidFill>
                  <a:schemeClr val="bg1"/>
                </a:solidFill>
              </a:rPr>
              <a:t>Awarded Microsoft MVP in Business Applications in November 2019</a:t>
            </a:r>
          </a:p>
          <a:p>
            <a:pPr marL="342900" indent="-342900" algn="l">
              <a:buFont typeface="Arial" panose="020B0604020202020204" pitchFamily="34" charset="0"/>
              <a:buChar char="•"/>
            </a:pPr>
            <a:r>
              <a:rPr lang="en-US" sz="1800" dirty="0">
                <a:solidFill>
                  <a:schemeClr val="bg1"/>
                </a:solidFill>
              </a:rPr>
              <a:t>Have worked with AX since 2013</a:t>
            </a:r>
          </a:p>
          <a:p>
            <a:pPr marL="342900" indent="-342900" algn="l">
              <a:buFont typeface="Arial" panose="020B0604020202020204" pitchFamily="34" charset="0"/>
              <a:buChar char="•"/>
            </a:pPr>
            <a:r>
              <a:rPr lang="en-US" sz="1800" dirty="0">
                <a:solidFill>
                  <a:schemeClr val="bg1"/>
                </a:solidFill>
              </a:rPr>
              <a:t>Have worked with D365FO since 2016</a:t>
            </a:r>
          </a:p>
          <a:p>
            <a:pPr marL="342900" indent="-342900" algn="l">
              <a:buFont typeface="Arial" panose="020B0604020202020204" pitchFamily="34" charset="0"/>
              <a:buChar char="•"/>
            </a:pPr>
            <a:r>
              <a:rPr lang="en-US" sz="1800" dirty="0">
                <a:solidFill>
                  <a:schemeClr val="bg1"/>
                </a:solidFill>
              </a:rPr>
              <a:t>Have spoken at Summit (US &amp; Europe), Focus, and local chapters around AX/D365FO security and have done webinars around native controls in both versions</a:t>
            </a:r>
          </a:p>
        </p:txBody>
      </p:sp>
      <p:sp>
        <p:nvSpPr>
          <p:cNvPr id="14" name="Title 13">
            <a:extLst>
              <a:ext uri="{FF2B5EF4-FFF2-40B4-BE49-F238E27FC236}">
                <a16:creationId xmlns:a16="http://schemas.microsoft.com/office/drawing/2014/main" id="{00CCCCE5-A940-3BA3-07C2-5628F3A9A12A}"/>
              </a:ext>
            </a:extLst>
          </p:cNvPr>
          <p:cNvSpPr>
            <a:spLocks noGrp="1"/>
          </p:cNvSpPr>
          <p:nvPr>
            <p:ph type="title"/>
          </p:nvPr>
        </p:nvSpPr>
        <p:spPr/>
        <p:txBody>
          <a:bodyPr/>
          <a:lstStyle/>
          <a:p>
            <a:r>
              <a:rPr lang="en-US" dirty="0"/>
              <a:t>Alessio Mazzanti</a:t>
            </a:r>
          </a:p>
        </p:txBody>
      </p:sp>
      <p:sp>
        <p:nvSpPr>
          <p:cNvPr id="15" name="Content Placeholder 14">
            <a:extLst>
              <a:ext uri="{FF2B5EF4-FFF2-40B4-BE49-F238E27FC236}">
                <a16:creationId xmlns:a16="http://schemas.microsoft.com/office/drawing/2014/main" id="{E8398BDE-A2EE-18CC-D71F-85AA5F8C8616}"/>
              </a:ext>
            </a:extLst>
          </p:cNvPr>
          <p:cNvSpPr>
            <a:spLocks noGrp="1"/>
          </p:cNvSpPr>
          <p:nvPr>
            <p:ph sz="half" idx="1"/>
          </p:nvPr>
        </p:nvSpPr>
        <p:spPr/>
        <p:txBody>
          <a:bodyPr>
            <a:normAutofit/>
          </a:bodyPr>
          <a:lstStyle/>
          <a:p>
            <a:pPr marL="0" indent="0" algn="l">
              <a:buNone/>
            </a:pPr>
            <a:r>
              <a:rPr lang="en-US" sz="2800" b="1" dirty="0">
                <a:solidFill>
                  <a:schemeClr val="tx1"/>
                </a:solidFill>
              </a:rPr>
              <a:t>Senior Partnerships Manager at Adyen</a:t>
            </a:r>
            <a:endParaRPr lang="en-US" sz="2800" dirty="0"/>
          </a:p>
          <a:p>
            <a:pPr marL="0" indent="0" algn="l">
              <a:buNone/>
            </a:pPr>
            <a:endParaRPr lang="en-US" sz="2800" b="1" dirty="0">
              <a:solidFill>
                <a:schemeClr val="tx1"/>
              </a:solidFill>
            </a:endParaRPr>
          </a:p>
          <a:p>
            <a:pPr marL="0" indent="0" algn="l">
              <a:buNone/>
            </a:pPr>
            <a:r>
              <a:rPr lang="en-US" sz="2800" b="1" dirty="0">
                <a:solidFill>
                  <a:schemeClr val="tx1"/>
                </a:solidFill>
              </a:rPr>
              <a:t>Contact Info</a:t>
            </a:r>
            <a:r>
              <a:rPr lang="en-US" sz="2800" b="1" dirty="0"/>
              <a:t>:</a:t>
            </a:r>
          </a:p>
          <a:p>
            <a:r>
              <a:rPr lang="en-US" sz="2800" dirty="0">
                <a:hlinkClick r:id="rId8"/>
              </a:rPr>
              <a:t>LinkedIn</a:t>
            </a:r>
            <a:endParaRPr lang="en-US" sz="2800" dirty="0"/>
          </a:p>
          <a:p>
            <a:r>
              <a:rPr lang="en-US" dirty="0">
                <a:hlinkClick r:id="rId9"/>
              </a:rPr>
              <a:t>Alessio.Mazzanti@adyen.com</a:t>
            </a:r>
            <a:endParaRPr lang="en-US" dirty="0">
              <a:hlinkClick r:id="" action="ppaction://noaction"/>
            </a:endParaRPr>
          </a:p>
          <a:p>
            <a:r>
              <a:rPr lang="en-US" sz="2800">
                <a:hlinkClick r:id="" action="ppaction://noaction"/>
              </a:rPr>
              <a:t>+1 415-818-6521</a:t>
            </a:r>
            <a:endParaRPr lang="en-US" sz="2800" dirty="0">
              <a:hlinkClick r:id="" action="ppaction://noaction"/>
            </a:endParaRPr>
          </a:p>
          <a:p>
            <a:pPr marL="0" indent="0">
              <a:buNone/>
            </a:pPr>
            <a:endParaRPr lang="en-US" dirty="0"/>
          </a:p>
        </p:txBody>
      </p:sp>
      <p:pic>
        <p:nvPicPr>
          <p:cNvPr id="4" name="Picture 3" descr="A person wearing glasses and a white shirt&#10;&#10;Description automatically generated">
            <a:extLst>
              <a:ext uri="{FF2B5EF4-FFF2-40B4-BE49-F238E27FC236}">
                <a16:creationId xmlns:a16="http://schemas.microsoft.com/office/drawing/2014/main" id="{C78774E8-3CA5-45A6-B49C-F356C41B0F0B}"/>
              </a:ext>
            </a:extLst>
          </p:cNvPr>
          <p:cNvPicPr>
            <a:picLocks noChangeAspect="1"/>
          </p:cNvPicPr>
          <p:nvPr/>
        </p:nvPicPr>
        <p:blipFill>
          <a:blip r:embed="rId10"/>
          <a:stretch>
            <a:fillRect/>
          </a:stretch>
        </p:blipFill>
        <p:spPr>
          <a:xfrm>
            <a:off x="6949508" y="1655389"/>
            <a:ext cx="4180949" cy="2788660"/>
          </a:xfrm>
          <a:prstGeom prst="rect">
            <a:avLst/>
          </a:prstGeom>
        </p:spPr>
      </p:pic>
    </p:spTree>
    <p:extLst>
      <p:ext uri="{BB962C8B-B14F-4D97-AF65-F5344CB8AC3E}">
        <p14:creationId xmlns:p14="http://schemas.microsoft.com/office/powerpoint/2010/main" val="19341147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pPr marL="0" indent="0">
              <a:buNone/>
            </a:pPr>
            <a:r>
              <a:rPr lang="en-US" sz="1765" dirty="0" err="1">
                <a:latin typeface="Calibri" panose="020F0502020204030204" pitchFamily="34" charset="0"/>
              </a:rPr>
              <a:t>CreditCardPaymentProperties</a:t>
            </a:r>
            <a:r>
              <a:rPr lang="en-US" sz="1765" dirty="0">
                <a:latin typeface="Calibri" panose="020F0502020204030204" pitchFamily="34" charset="0"/>
              </a:rPr>
              <a:t> </a:t>
            </a:r>
            <a:r>
              <a:rPr lang="en-US" sz="1765" dirty="0" err="1">
                <a:latin typeface="Calibri" panose="020F0502020204030204" pitchFamily="34" charset="0"/>
              </a:rPr>
              <a:t>creditCardProperties</a:t>
            </a:r>
            <a:r>
              <a:rPr lang="en-US" sz="1765" dirty="0">
                <a:latin typeface="Calibri" panose="020F0502020204030204" pitchFamily="34" charset="0"/>
              </a:rPr>
              <a:t> = </a:t>
            </a:r>
            <a:r>
              <a:rPr lang="en-US" sz="1765" dirty="0" err="1">
                <a:latin typeface="Calibri" panose="020F0502020204030204" pitchFamily="34" charset="0"/>
              </a:rPr>
              <a:t>CreditCardPaymentProperties</a:t>
            </a:r>
            <a:r>
              <a:rPr lang="en-US" sz="1765" dirty="0">
                <a:latin typeface="Calibri" panose="020F0502020204030204" pitchFamily="34" charset="0"/>
              </a:rPr>
              <a:t>::</a:t>
            </a:r>
            <a:r>
              <a:rPr lang="en-US" sz="1765" dirty="0" err="1">
                <a:latin typeface="Calibri" panose="020F0502020204030204" pitchFamily="34" charset="0"/>
              </a:rPr>
              <a:t>fromProperties</a:t>
            </a:r>
            <a:r>
              <a:rPr lang="en-US" sz="1765" dirty="0">
                <a:latin typeface="Calibri" panose="020F0502020204030204" pitchFamily="34" charset="0"/>
              </a:rPr>
              <a:t>(</a:t>
            </a:r>
            <a:r>
              <a:rPr lang="en-US" sz="1765" dirty="0" err="1">
                <a:latin typeface="Calibri" panose="020F0502020204030204" pitchFamily="34" charset="0"/>
              </a:rPr>
              <a:t>this.processorProperties</a:t>
            </a:r>
            <a:r>
              <a:rPr lang="en-US" sz="1765" dirty="0">
                <a:latin typeface="Calibri" panose="020F0502020204030204" pitchFamily="34" charset="0"/>
              </a:rPr>
              <a:t>);</a:t>
            </a:r>
            <a:endParaRPr lang="en-US" sz="1765" dirty="0"/>
          </a:p>
          <a:p>
            <a:pPr marL="0" indent="0">
              <a:spcBef>
                <a:spcPts val="0"/>
              </a:spcBef>
              <a:buNone/>
            </a:pPr>
            <a:endParaRPr lang="en-US" sz="1765" dirty="0">
              <a:latin typeface="Calibri" panose="020F0502020204030204" pitchFamily="34" charset="0"/>
            </a:endParaRPr>
          </a:p>
          <a:p>
            <a:pPr marL="0" indent="0">
              <a:spcBef>
                <a:spcPts val="0"/>
              </a:spcBef>
              <a:buNone/>
            </a:pPr>
            <a:r>
              <a:rPr lang="en-US" sz="1765" dirty="0" err="1">
                <a:latin typeface="Calibri" panose="020F0502020204030204" pitchFamily="34" charset="0"/>
              </a:rPr>
              <a:t>creditCardProperties.add</a:t>
            </a:r>
            <a:r>
              <a:rPr lang="en-US" sz="1765" dirty="0">
                <a:latin typeface="Calibri" panose="020F0502020204030204" pitchFamily="34" charset="0"/>
              </a:rPr>
              <a:t>(</a:t>
            </a:r>
            <a:r>
              <a:rPr lang="en-US" sz="1765" dirty="0" err="1">
                <a:latin typeface="Calibri" panose="020F0502020204030204" pitchFamily="34" charset="0"/>
              </a:rPr>
              <a:t>CreditCardPaymentProperty</a:t>
            </a:r>
            <a:r>
              <a:rPr lang="en-US" sz="1765" dirty="0">
                <a:latin typeface="Calibri" panose="020F0502020204030204" pitchFamily="34" charset="0"/>
              </a:rPr>
              <a:t>::</a:t>
            </a:r>
            <a:r>
              <a:rPr lang="en-US" sz="1765" dirty="0" err="1">
                <a:latin typeface="Calibri" panose="020F0502020204030204" pitchFamily="34" charset="0"/>
              </a:rPr>
              <a:t>newValue</a:t>
            </a:r>
            <a:r>
              <a:rPr lang="en-US" sz="1765" dirty="0">
                <a:latin typeface="Calibri" panose="020F0502020204030204" pitchFamily="34" charset="0"/>
              </a:rPr>
              <a:t>(</a:t>
            </a:r>
          </a:p>
          <a:p>
            <a:pPr marL="0" indent="0">
              <a:spcBef>
                <a:spcPts val="0"/>
              </a:spcBef>
              <a:buNone/>
            </a:pPr>
            <a:r>
              <a:rPr lang="en-US" sz="1765" dirty="0" err="1">
                <a:latin typeface="Calibri" panose="020F0502020204030204" pitchFamily="34" charset="0"/>
              </a:rPr>
              <a:t>RetailConst.GenericNamespace</a:t>
            </a:r>
            <a:r>
              <a:rPr lang="en-US" sz="1765" dirty="0">
                <a:latin typeface="Calibri" panose="020F0502020204030204" pitchFamily="34" charset="0"/>
              </a:rPr>
              <a:t>::</a:t>
            </a:r>
            <a:r>
              <a:rPr lang="en-US" sz="1765" dirty="0" err="1">
                <a:latin typeface="Calibri" panose="020F0502020204030204" pitchFamily="34" charset="0"/>
              </a:rPr>
              <a:t>get_PaymentCard</a:t>
            </a:r>
            <a:r>
              <a:rPr lang="en-US" sz="1765" dirty="0">
                <a:latin typeface="Calibri" panose="020F0502020204030204" pitchFamily="34" charset="0"/>
              </a:rPr>
              <a:t>()</a:t>
            </a:r>
          </a:p>
          <a:p>
            <a:pPr marL="0" indent="0">
              <a:spcBef>
                <a:spcPts val="0"/>
              </a:spcBef>
              <a:buNone/>
            </a:pPr>
            <a:r>
              <a:rPr lang="en-US" sz="1765" dirty="0">
                <a:latin typeface="Calibri" panose="020F0502020204030204" pitchFamily="34" charset="0"/>
              </a:rPr>
              <a:t>, </a:t>
            </a:r>
            <a:r>
              <a:rPr lang="en-US" sz="1765" dirty="0" err="1">
                <a:latin typeface="Calibri" panose="020F0502020204030204" pitchFamily="34" charset="0"/>
              </a:rPr>
              <a:t>RetailConst.PaymentCardProperties</a:t>
            </a:r>
            <a:r>
              <a:rPr lang="en-US" sz="1765" dirty="0">
                <a:latin typeface="Calibri" panose="020F0502020204030204" pitchFamily="34" charset="0"/>
              </a:rPr>
              <a:t>::</a:t>
            </a:r>
            <a:r>
              <a:rPr lang="en-US" sz="1765" dirty="0" err="1">
                <a:latin typeface="Calibri" panose="020F0502020204030204" pitchFamily="34" charset="0"/>
              </a:rPr>
              <a:t>get_CardToken</a:t>
            </a:r>
            <a:r>
              <a:rPr lang="en-US" sz="1765" dirty="0">
                <a:latin typeface="Calibri" panose="020F0502020204030204" pitchFamily="34" charset="0"/>
              </a:rPr>
              <a:t>()</a:t>
            </a:r>
          </a:p>
          <a:p>
            <a:pPr marL="0" indent="0">
              <a:spcBef>
                <a:spcPts val="0"/>
              </a:spcBef>
              <a:buNone/>
            </a:pPr>
            <a:r>
              <a:rPr lang="en-US" sz="1765" dirty="0">
                <a:latin typeface="Calibri" panose="020F0502020204030204" pitchFamily="34" charset="0"/>
              </a:rPr>
              <a:t>,_</a:t>
            </a:r>
            <a:r>
              <a:rPr lang="en-US" sz="1765" dirty="0" err="1">
                <a:latin typeface="Calibri" panose="020F0502020204030204" pitchFamily="34" charset="0"/>
              </a:rPr>
              <a:t>creditCardContract.parmVaultToken</a:t>
            </a:r>
            <a:r>
              <a:rPr lang="en-US" sz="1765" dirty="0">
                <a:latin typeface="Calibri" panose="020F0502020204030204" pitchFamily="34" charset="0"/>
              </a:rPr>
              <a:t>()));</a:t>
            </a:r>
          </a:p>
          <a:p>
            <a:pPr marL="0" indent="0">
              <a:buNone/>
            </a:pPr>
            <a:endParaRPr lang="en-US" sz="1765" dirty="0">
              <a:latin typeface="Calibri" panose="020F0502020204030204" pitchFamily="34" charset="0"/>
            </a:endParaRP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normAutofit fontScale="90000"/>
          </a:bodyPr>
          <a:lstStyle/>
          <a:p>
            <a:r>
              <a:rPr lang="en-US" b="1" dirty="0">
                <a:latin typeface="Poppins Black" pitchFamily="2" charset="77"/>
                <a:cs typeface="Poppins Black" pitchFamily="2" charset="77"/>
              </a:rPr>
              <a:t>D365 Payment Properties - Integration</a:t>
            </a:r>
          </a:p>
        </p:txBody>
      </p:sp>
      <p:pic>
        <p:nvPicPr>
          <p:cNvPr id="3" name="Picture 2">
            <a:extLst>
              <a:ext uri="{FF2B5EF4-FFF2-40B4-BE49-F238E27FC236}">
                <a16:creationId xmlns:a16="http://schemas.microsoft.com/office/drawing/2014/main" id="{143A743E-1A6B-361D-9C1F-45A86A991048}"/>
              </a:ext>
            </a:extLst>
          </p:cNvPr>
          <p:cNvPicPr>
            <a:picLocks noChangeAspect="1"/>
          </p:cNvPicPr>
          <p:nvPr/>
        </p:nvPicPr>
        <p:blipFill>
          <a:blip r:embed="rId2"/>
          <a:stretch>
            <a:fillRect/>
          </a:stretch>
        </p:blipFill>
        <p:spPr>
          <a:xfrm>
            <a:off x="7664744" y="2169960"/>
            <a:ext cx="4164718" cy="2726624"/>
          </a:xfrm>
          <a:prstGeom prst="rect">
            <a:avLst/>
          </a:prstGeom>
        </p:spPr>
      </p:pic>
    </p:spTree>
    <p:extLst>
      <p:ext uri="{BB962C8B-B14F-4D97-AF65-F5344CB8AC3E}">
        <p14:creationId xmlns:p14="http://schemas.microsoft.com/office/powerpoint/2010/main" val="3781268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r>
              <a:rPr lang="en-US" dirty="0"/>
              <a:t>You will want use a payment processor that supports all of your channels: Ecommerce, Call Center, and Point of Sale.</a:t>
            </a:r>
          </a:p>
          <a:p>
            <a:r>
              <a:rPr lang="en-US" dirty="0">
                <a:latin typeface="Poppins" pitchFamily="2" charset="77"/>
                <a:cs typeface="Poppins" pitchFamily="2" charset="77"/>
              </a:rPr>
              <a:t>If you do not, then you will not be able to perform common functionality in each channel.</a:t>
            </a: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normAutofit fontScale="90000"/>
          </a:bodyPr>
          <a:lstStyle/>
          <a:p>
            <a:r>
              <a:rPr lang="en-US" b="1" dirty="0">
                <a:latin typeface="Poppins Black" pitchFamily="2" charset="77"/>
                <a:cs typeface="Poppins Black" pitchFamily="2" charset="77"/>
              </a:rPr>
              <a:t>D365 Payment Connectors – Multi-Channel Support</a:t>
            </a:r>
          </a:p>
        </p:txBody>
      </p:sp>
    </p:spTree>
    <p:extLst>
      <p:ext uri="{BB962C8B-B14F-4D97-AF65-F5344CB8AC3E}">
        <p14:creationId xmlns:p14="http://schemas.microsoft.com/office/powerpoint/2010/main" val="42528403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r>
              <a:rPr lang="en-US" sz="2745" dirty="0"/>
              <a:t>If you change which payment processor you use, you will need to work with the payment processor to migrate tokens.</a:t>
            </a:r>
          </a:p>
          <a:p>
            <a:r>
              <a:rPr lang="en-US" sz="2745" dirty="0"/>
              <a:t>Remember, a token is just a reference to the cardholders information in the payment processor’s database.</a:t>
            </a:r>
          </a:p>
          <a:p>
            <a:r>
              <a:rPr lang="en-US" sz="2745" dirty="0"/>
              <a:t>Unless the NEW payment processor database gets this data, you won’t be able to process any open transaction, or use that existing token.</a:t>
            </a: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normAutofit fontScale="90000"/>
          </a:bodyPr>
          <a:lstStyle/>
          <a:p>
            <a:r>
              <a:rPr lang="en-US" b="1" dirty="0">
                <a:latin typeface="Poppins Black" pitchFamily="2" charset="77"/>
                <a:cs typeface="Poppins Black" pitchFamily="2" charset="77"/>
              </a:rPr>
              <a:t>Changing Payment Processors - Token Migration</a:t>
            </a:r>
          </a:p>
        </p:txBody>
      </p:sp>
    </p:spTree>
    <p:extLst>
      <p:ext uri="{BB962C8B-B14F-4D97-AF65-F5344CB8AC3E}">
        <p14:creationId xmlns:p14="http://schemas.microsoft.com/office/powerpoint/2010/main" val="1118996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775C77-2B2F-34EA-974F-5718E385D46C}"/>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normAutofit/>
          </a:bodyPr>
          <a:lstStyle/>
          <a:p>
            <a:r>
              <a:rPr lang="en-US" dirty="0">
                <a:latin typeface="Poppins Black" pitchFamily="2" charset="77"/>
                <a:cs typeface="Poppins Black" pitchFamily="2" charset="77"/>
              </a:rPr>
              <a:t>Payment Processor Spotlight - Adyen</a:t>
            </a:r>
            <a:endParaRPr lang="en-US" b="1" dirty="0">
              <a:latin typeface="Poppins Black" pitchFamily="2" charset="77"/>
              <a:cs typeface="Poppins Black" pitchFamily="2" charset="77"/>
            </a:endParaRPr>
          </a:p>
        </p:txBody>
      </p:sp>
      <p:sp>
        <p:nvSpPr>
          <p:cNvPr id="6" name="“Adyen is the only unified commerce payment adapter that is natively available within the Microsoft Dynamics platform”">
            <a:extLst>
              <a:ext uri="{FF2B5EF4-FFF2-40B4-BE49-F238E27FC236}">
                <a16:creationId xmlns:a16="http://schemas.microsoft.com/office/drawing/2014/main" id="{3C7A1E85-7730-724C-9F36-E245E7312E22}"/>
              </a:ext>
            </a:extLst>
          </p:cNvPr>
          <p:cNvSpPr txBox="1">
            <a:spLocks/>
          </p:cNvSpPr>
          <p:nvPr/>
        </p:nvSpPr>
        <p:spPr>
          <a:xfrm>
            <a:off x="2062088" y="2420522"/>
            <a:ext cx="8926897" cy="3137487"/>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gradFill>
                  <a:gsLst>
                    <a:gs pos="1250">
                      <a:schemeClr val="tx1"/>
                    </a:gs>
                    <a:gs pos="100000">
                      <a:schemeClr val="tx1"/>
                    </a:gs>
                  </a:gsLst>
                  <a:lin ang="5400000" scaled="0"/>
                </a:gradFill>
                <a:latin typeface="Poppins" pitchFamily="2" charset="77"/>
                <a:ea typeface="+mn-ea"/>
                <a:cs typeface="Poppins" pitchFamily="2" charset="77"/>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gradFill>
                  <a:gsLst>
                    <a:gs pos="1250">
                      <a:schemeClr val="tx1"/>
                    </a:gs>
                    <a:gs pos="100000">
                      <a:schemeClr val="tx1"/>
                    </a:gs>
                  </a:gsLst>
                  <a:lin ang="5400000" scaled="0"/>
                </a:gradFill>
                <a:latin typeface="Poppins" pitchFamily="2" charset="77"/>
                <a:ea typeface="+mn-ea"/>
                <a:cs typeface="Poppins" pitchFamily="2" charset="77"/>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Poppins" pitchFamily="2" charset="77"/>
                <a:ea typeface="+mn-ea"/>
                <a:cs typeface="Poppins" pitchFamily="2" charset="77"/>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spcBef>
                <a:spcPts val="0"/>
              </a:spcBef>
              <a:buSzTx/>
              <a:buNone/>
              <a:defRPr sz="10500" spc="-315"/>
            </a:pPr>
            <a:r>
              <a:rPr lang="en-US" sz="5294" i="1" spc="-309" dirty="0"/>
              <a:t>“Adyen is the </a:t>
            </a:r>
            <a:r>
              <a:rPr lang="en-US" sz="5294" i="1" spc="-309" dirty="0">
                <a:solidFill>
                  <a:srgbClr val="0ABF53"/>
                </a:solidFill>
              </a:rPr>
              <a:t>only unified commerce payment adapter </a:t>
            </a:r>
            <a:r>
              <a:rPr lang="en-US" sz="5294" i="1" spc="-309" dirty="0"/>
              <a:t>that is natively available within the Microsoft Dynamics platform” </a:t>
            </a:r>
          </a:p>
        </p:txBody>
      </p:sp>
    </p:spTree>
    <p:extLst>
      <p:ext uri="{BB962C8B-B14F-4D97-AF65-F5344CB8AC3E}">
        <p14:creationId xmlns:p14="http://schemas.microsoft.com/office/powerpoint/2010/main" val="1755643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a:extLst>
              <a:ext uri="{FF2B5EF4-FFF2-40B4-BE49-F238E27FC236}">
                <a16:creationId xmlns:a16="http://schemas.microsoft.com/office/drawing/2014/main" id="{ECAF533A-7499-B645-A350-CAC913E69B74}"/>
              </a:ext>
            </a:extLst>
          </p:cNvPr>
          <p:cNvPicPr>
            <a:picLocks noChangeAspect="1"/>
          </p:cNvPicPr>
          <p:nvPr/>
        </p:nvPicPr>
        <p:blipFill>
          <a:blip r:embed="rId2"/>
          <a:stretch>
            <a:fillRect/>
          </a:stretch>
        </p:blipFill>
        <p:spPr>
          <a:xfrm>
            <a:off x="343941" y="1561449"/>
            <a:ext cx="11698656" cy="4067532"/>
          </a:xfrm>
          <a:prstGeom prst="rect">
            <a:avLst/>
          </a:prstGeom>
        </p:spPr>
      </p:pic>
      <p:sp>
        <p:nvSpPr>
          <p:cNvPr id="116" name="Omnichannel traditional">
            <a:extLst>
              <a:ext uri="{FF2B5EF4-FFF2-40B4-BE49-F238E27FC236}">
                <a16:creationId xmlns:a16="http://schemas.microsoft.com/office/drawing/2014/main" id="{50D448B4-5F55-AC43-90AE-439F5F2A7F0B}"/>
              </a:ext>
            </a:extLst>
          </p:cNvPr>
          <p:cNvSpPr txBox="1">
            <a:spLocks/>
          </p:cNvSpPr>
          <p:nvPr/>
        </p:nvSpPr>
        <p:spPr>
          <a:xfrm>
            <a:off x="642749" y="478269"/>
            <a:ext cx="8341552" cy="963968"/>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gradFill>
                  <a:gsLst>
                    <a:gs pos="1250">
                      <a:schemeClr val="tx1"/>
                    </a:gs>
                    <a:gs pos="100000">
                      <a:schemeClr val="tx1"/>
                    </a:gs>
                  </a:gsLst>
                  <a:lin ang="5400000" scaled="0"/>
                </a:gradFill>
                <a:latin typeface="Poppins" pitchFamily="2" charset="77"/>
                <a:ea typeface="+mn-ea"/>
                <a:cs typeface="Poppins" pitchFamily="2" charset="77"/>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gradFill>
                  <a:gsLst>
                    <a:gs pos="1250">
                      <a:schemeClr val="tx1"/>
                    </a:gs>
                    <a:gs pos="100000">
                      <a:schemeClr val="tx1"/>
                    </a:gs>
                  </a:gsLst>
                  <a:lin ang="5400000" scaled="0"/>
                </a:gradFill>
                <a:latin typeface="Poppins" pitchFamily="2" charset="77"/>
                <a:ea typeface="+mn-ea"/>
                <a:cs typeface="Poppins" pitchFamily="2" charset="77"/>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Poppins" pitchFamily="2" charset="77"/>
                <a:ea typeface="+mn-ea"/>
                <a:cs typeface="Poppins" pitchFamily="2" charset="77"/>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3431"/>
              </a:spcBef>
              <a:buNone/>
              <a:defRPr sz="10000" spc="-200">
                <a:solidFill>
                  <a:schemeClr val="accent6">
                    <a:hueOff val="10976149"/>
                    <a:lumOff val="-41372"/>
                  </a:schemeClr>
                </a:solidFill>
              </a:defRPr>
            </a:pPr>
            <a:r>
              <a:rPr lang="en-US" sz="4705" spc="-196" dirty="0">
                <a:solidFill>
                  <a:schemeClr val="accent6">
                    <a:hueOff val="10976149"/>
                    <a:lumOff val="-41372"/>
                  </a:schemeClr>
                </a:solidFill>
              </a:rPr>
              <a:t>Omnichannel </a:t>
            </a:r>
            <a:r>
              <a:rPr lang="en-US" sz="4705" spc="-196" dirty="0">
                <a:solidFill>
                  <a:srgbClr val="8F97A3"/>
                </a:solidFill>
              </a:rPr>
              <a:t>traditional</a:t>
            </a:r>
          </a:p>
        </p:txBody>
      </p:sp>
      <p:sp>
        <p:nvSpPr>
          <p:cNvPr id="3" name="Content Placeholder 2">
            <a:extLst>
              <a:ext uri="{FF2B5EF4-FFF2-40B4-BE49-F238E27FC236}">
                <a16:creationId xmlns:a16="http://schemas.microsoft.com/office/drawing/2014/main" id="{A212E657-DE06-7A2A-34CA-A4B9313C8637}"/>
              </a:ext>
            </a:extLst>
          </p:cNvPr>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583E3175-FF60-25CF-07D1-0A1DC8EE990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2308405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E5DD58-D7E8-974D-B7B5-8527190393B3}"/>
              </a:ext>
            </a:extLst>
          </p:cNvPr>
          <p:cNvPicPr>
            <a:picLocks noChangeAspect="1"/>
          </p:cNvPicPr>
          <p:nvPr/>
        </p:nvPicPr>
        <p:blipFill>
          <a:blip r:embed="rId2"/>
          <a:stretch>
            <a:fillRect/>
          </a:stretch>
        </p:blipFill>
        <p:spPr>
          <a:xfrm>
            <a:off x="314750" y="1561448"/>
            <a:ext cx="11757037" cy="2876030"/>
          </a:xfrm>
          <a:prstGeom prst="rect">
            <a:avLst/>
          </a:prstGeom>
        </p:spPr>
      </p:pic>
      <p:sp>
        <p:nvSpPr>
          <p:cNvPr id="9" name="Omnichannel traditional">
            <a:extLst>
              <a:ext uri="{FF2B5EF4-FFF2-40B4-BE49-F238E27FC236}">
                <a16:creationId xmlns:a16="http://schemas.microsoft.com/office/drawing/2014/main" id="{4F64E618-A5C7-1943-9692-D4D95A3F35B5}"/>
              </a:ext>
            </a:extLst>
          </p:cNvPr>
          <p:cNvSpPr txBox="1">
            <a:spLocks/>
          </p:cNvSpPr>
          <p:nvPr/>
        </p:nvSpPr>
        <p:spPr>
          <a:xfrm>
            <a:off x="642749" y="478269"/>
            <a:ext cx="8341552" cy="963968"/>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gradFill>
                  <a:gsLst>
                    <a:gs pos="1250">
                      <a:schemeClr val="tx1"/>
                    </a:gs>
                    <a:gs pos="100000">
                      <a:schemeClr val="tx1"/>
                    </a:gs>
                  </a:gsLst>
                  <a:lin ang="5400000" scaled="0"/>
                </a:gradFill>
                <a:latin typeface="Poppins" pitchFamily="2" charset="77"/>
                <a:ea typeface="+mn-ea"/>
                <a:cs typeface="Poppins" pitchFamily="2" charset="77"/>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gradFill>
                  <a:gsLst>
                    <a:gs pos="1250">
                      <a:schemeClr val="tx1"/>
                    </a:gs>
                    <a:gs pos="100000">
                      <a:schemeClr val="tx1"/>
                    </a:gs>
                  </a:gsLst>
                  <a:lin ang="5400000" scaled="0"/>
                </a:gradFill>
                <a:latin typeface="Poppins" pitchFamily="2" charset="77"/>
                <a:ea typeface="+mn-ea"/>
                <a:cs typeface="Poppins" pitchFamily="2" charset="77"/>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Poppins" pitchFamily="2" charset="77"/>
                <a:ea typeface="+mn-ea"/>
                <a:cs typeface="Poppins" pitchFamily="2" charset="77"/>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3431"/>
              </a:spcBef>
              <a:buNone/>
              <a:defRPr sz="10000" spc="-200">
                <a:solidFill>
                  <a:schemeClr val="accent6">
                    <a:hueOff val="10976149"/>
                    <a:lumOff val="-41372"/>
                  </a:schemeClr>
                </a:solidFill>
              </a:defRPr>
            </a:pPr>
            <a:r>
              <a:rPr lang="en-US" sz="4705" spc="-196" dirty="0">
                <a:solidFill>
                  <a:schemeClr val="accent6">
                    <a:hueOff val="10976149"/>
                    <a:lumOff val="-41372"/>
                  </a:schemeClr>
                </a:solidFill>
              </a:rPr>
              <a:t>Unified Commerce </a:t>
            </a:r>
            <a:r>
              <a:rPr lang="en-US" sz="4705" spc="-309" dirty="0">
                <a:solidFill>
                  <a:srgbClr val="0ABF53"/>
                </a:solidFill>
              </a:rPr>
              <a:t>Adyen</a:t>
            </a:r>
            <a:endParaRPr lang="en-US" sz="5294" spc="-309" dirty="0">
              <a:solidFill>
                <a:srgbClr val="0ABF53"/>
              </a:solidFill>
            </a:endParaRPr>
          </a:p>
        </p:txBody>
      </p:sp>
      <p:pic>
        <p:nvPicPr>
          <p:cNvPr id="10" name="Image" descr="Image">
            <a:extLst>
              <a:ext uri="{FF2B5EF4-FFF2-40B4-BE49-F238E27FC236}">
                <a16:creationId xmlns:a16="http://schemas.microsoft.com/office/drawing/2014/main" id="{44F72CAC-90B9-5F4F-9A7C-3CDA66351163}"/>
              </a:ext>
            </a:extLst>
          </p:cNvPr>
          <p:cNvPicPr>
            <a:picLocks noChangeAspect="1"/>
          </p:cNvPicPr>
          <p:nvPr/>
        </p:nvPicPr>
        <p:blipFill>
          <a:blip r:embed="rId3"/>
          <a:stretch>
            <a:fillRect/>
          </a:stretch>
        </p:blipFill>
        <p:spPr>
          <a:xfrm>
            <a:off x="3385239" y="11814964"/>
            <a:ext cx="249008" cy="249008"/>
          </a:xfrm>
          <a:prstGeom prst="rect">
            <a:avLst/>
          </a:prstGeom>
          <a:ln w="12700">
            <a:miter lim="400000"/>
          </a:ln>
        </p:spPr>
      </p:pic>
      <p:sp>
        <p:nvSpPr>
          <p:cNvPr id="11" name="Terminal certification">
            <a:extLst>
              <a:ext uri="{FF2B5EF4-FFF2-40B4-BE49-F238E27FC236}">
                <a16:creationId xmlns:a16="http://schemas.microsoft.com/office/drawing/2014/main" id="{46746CF0-35CB-3C4D-91FE-F602D1651B99}"/>
              </a:ext>
            </a:extLst>
          </p:cNvPr>
          <p:cNvSpPr txBox="1"/>
          <p:nvPr/>
        </p:nvSpPr>
        <p:spPr>
          <a:xfrm>
            <a:off x="3899900" y="11781613"/>
            <a:ext cx="1829638" cy="352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9801" tIns="49801" rIns="49801" bIns="49801" anchor="ctr">
            <a:spAutoFit/>
          </a:bodyPr>
          <a:lstStyle>
            <a:lvl1pPr>
              <a:lnSpc>
                <a:spcPct val="110000"/>
              </a:lnSpc>
              <a:spcBef>
                <a:spcPts val="2400"/>
              </a:spcBef>
              <a:defRPr sz="1600" spc="0">
                <a:solidFill>
                  <a:schemeClr val="accent6">
                    <a:hueOff val="10976149"/>
                    <a:lumOff val="-41372"/>
                  </a:schemeClr>
                </a:solidFill>
              </a:defRPr>
            </a:lvl1pPr>
          </a:lstStyle>
          <a:p>
            <a:r>
              <a:rPr sz="1568"/>
              <a:t>Terminal certification</a:t>
            </a:r>
          </a:p>
        </p:txBody>
      </p:sp>
      <p:pic>
        <p:nvPicPr>
          <p:cNvPr id="12" name="Image" descr="Image">
            <a:extLst>
              <a:ext uri="{FF2B5EF4-FFF2-40B4-BE49-F238E27FC236}">
                <a16:creationId xmlns:a16="http://schemas.microsoft.com/office/drawing/2014/main" id="{5C33C890-2F43-0F49-8628-D53E288C4174}"/>
              </a:ext>
            </a:extLst>
          </p:cNvPr>
          <p:cNvPicPr>
            <a:picLocks noChangeAspect="1"/>
          </p:cNvPicPr>
          <p:nvPr/>
        </p:nvPicPr>
        <p:blipFill>
          <a:blip r:embed="rId4"/>
          <a:stretch>
            <a:fillRect/>
          </a:stretch>
        </p:blipFill>
        <p:spPr>
          <a:xfrm>
            <a:off x="3385239" y="10572668"/>
            <a:ext cx="298809" cy="298809"/>
          </a:xfrm>
          <a:prstGeom prst="rect">
            <a:avLst/>
          </a:prstGeom>
          <a:ln w="12700">
            <a:miter lim="400000"/>
          </a:ln>
        </p:spPr>
      </p:pic>
      <p:sp>
        <p:nvSpPr>
          <p:cNvPr id="13" name="Gateway">
            <a:extLst>
              <a:ext uri="{FF2B5EF4-FFF2-40B4-BE49-F238E27FC236}">
                <a16:creationId xmlns:a16="http://schemas.microsoft.com/office/drawing/2014/main" id="{BB3C32B8-D335-C545-8966-10F197D7C179}"/>
              </a:ext>
            </a:extLst>
          </p:cNvPr>
          <p:cNvSpPr txBox="1"/>
          <p:nvPr/>
        </p:nvSpPr>
        <p:spPr>
          <a:xfrm>
            <a:off x="3949701" y="10558144"/>
            <a:ext cx="810962" cy="352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9801" tIns="49801" rIns="49801" bIns="49801" anchor="ctr">
            <a:spAutoFit/>
          </a:bodyPr>
          <a:lstStyle>
            <a:lvl1pPr>
              <a:lnSpc>
                <a:spcPct val="110000"/>
              </a:lnSpc>
              <a:spcBef>
                <a:spcPts val="2400"/>
              </a:spcBef>
              <a:defRPr sz="1600" spc="0">
                <a:solidFill>
                  <a:schemeClr val="accent6">
                    <a:hueOff val="10976149"/>
                    <a:lumOff val="-41372"/>
                  </a:schemeClr>
                </a:solidFill>
              </a:defRPr>
            </a:lvl1pPr>
          </a:lstStyle>
          <a:p>
            <a:r>
              <a:rPr sz="1568"/>
              <a:t>Gateway</a:t>
            </a:r>
          </a:p>
        </p:txBody>
      </p:sp>
      <p:pic>
        <p:nvPicPr>
          <p:cNvPr id="14" name="Image" descr="Image">
            <a:extLst>
              <a:ext uri="{FF2B5EF4-FFF2-40B4-BE49-F238E27FC236}">
                <a16:creationId xmlns:a16="http://schemas.microsoft.com/office/drawing/2014/main" id="{9778B590-47FC-5D4C-9098-21660C35B623}"/>
              </a:ext>
            </a:extLst>
          </p:cNvPr>
          <p:cNvPicPr>
            <a:picLocks noChangeAspect="1"/>
          </p:cNvPicPr>
          <p:nvPr/>
        </p:nvPicPr>
        <p:blipFill>
          <a:blip r:embed="rId5"/>
          <a:stretch>
            <a:fillRect/>
          </a:stretch>
        </p:blipFill>
        <p:spPr>
          <a:xfrm>
            <a:off x="7619945" y="11814964"/>
            <a:ext cx="249008" cy="249008"/>
          </a:xfrm>
          <a:prstGeom prst="rect">
            <a:avLst/>
          </a:prstGeom>
          <a:ln w="12700">
            <a:miter lim="400000"/>
          </a:ln>
        </p:spPr>
      </p:pic>
      <p:sp>
        <p:nvSpPr>
          <p:cNvPr id="15" name="Terminal fleet  management">
            <a:extLst>
              <a:ext uri="{FF2B5EF4-FFF2-40B4-BE49-F238E27FC236}">
                <a16:creationId xmlns:a16="http://schemas.microsoft.com/office/drawing/2014/main" id="{78AA9E91-CCD9-1849-A712-C1B861FB8F49}"/>
              </a:ext>
            </a:extLst>
          </p:cNvPr>
          <p:cNvSpPr txBox="1"/>
          <p:nvPr/>
        </p:nvSpPr>
        <p:spPr>
          <a:xfrm>
            <a:off x="8158795" y="11648917"/>
            <a:ext cx="1267817" cy="6181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9801" tIns="49801" rIns="49801" bIns="49801" anchor="ctr">
            <a:spAutoFit/>
          </a:bodyPr>
          <a:lstStyle/>
          <a:p>
            <a:pPr>
              <a:lnSpc>
                <a:spcPct val="110000"/>
              </a:lnSpc>
              <a:spcBef>
                <a:spcPts val="2353"/>
              </a:spcBef>
              <a:defRPr sz="1600" spc="0">
                <a:solidFill>
                  <a:schemeClr val="accent6">
                    <a:hueOff val="10976149"/>
                    <a:lumOff val="-41372"/>
                  </a:schemeClr>
                </a:solidFill>
              </a:defRPr>
            </a:pPr>
            <a:r>
              <a:rPr sz="1568"/>
              <a:t>Terminal fleet </a:t>
            </a:r>
            <a:br>
              <a:rPr sz="1568"/>
            </a:br>
            <a:r>
              <a:rPr sz="1568"/>
              <a:t>management</a:t>
            </a:r>
          </a:p>
        </p:txBody>
      </p:sp>
      <p:pic>
        <p:nvPicPr>
          <p:cNvPr id="16" name="Image" descr="Image">
            <a:extLst>
              <a:ext uri="{FF2B5EF4-FFF2-40B4-BE49-F238E27FC236}">
                <a16:creationId xmlns:a16="http://schemas.microsoft.com/office/drawing/2014/main" id="{0C0EDB04-09BC-EE44-A6D2-DB27351BA71C}"/>
              </a:ext>
            </a:extLst>
          </p:cNvPr>
          <p:cNvPicPr>
            <a:picLocks noChangeAspect="1"/>
          </p:cNvPicPr>
          <p:nvPr/>
        </p:nvPicPr>
        <p:blipFill>
          <a:blip r:embed="rId6"/>
          <a:stretch>
            <a:fillRect/>
          </a:stretch>
        </p:blipFill>
        <p:spPr>
          <a:xfrm>
            <a:off x="7619945" y="10575883"/>
            <a:ext cx="224107" cy="273805"/>
          </a:xfrm>
          <a:prstGeom prst="rect">
            <a:avLst/>
          </a:prstGeom>
          <a:ln w="12700">
            <a:miter lim="400000"/>
          </a:ln>
        </p:spPr>
      </p:pic>
      <p:sp>
        <p:nvSpPr>
          <p:cNvPr id="17" name="Risk management">
            <a:extLst>
              <a:ext uri="{FF2B5EF4-FFF2-40B4-BE49-F238E27FC236}">
                <a16:creationId xmlns:a16="http://schemas.microsoft.com/office/drawing/2014/main" id="{2F74888D-37DB-DE4E-B5EB-04F21FCCA9F3}"/>
              </a:ext>
            </a:extLst>
          </p:cNvPr>
          <p:cNvSpPr txBox="1"/>
          <p:nvPr/>
        </p:nvSpPr>
        <p:spPr>
          <a:xfrm>
            <a:off x="8113161" y="10554930"/>
            <a:ext cx="1552575" cy="352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9801" tIns="49801" rIns="49801" bIns="49801" anchor="ctr">
            <a:spAutoFit/>
          </a:bodyPr>
          <a:lstStyle>
            <a:lvl1pPr>
              <a:lnSpc>
                <a:spcPct val="110000"/>
              </a:lnSpc>
              <a:spcBef>
                <a:spcPts val="2400"/>
              </a:spcBef>
              <a:defRPr sz="1600" spc="0">
                <a:solidFill>
                  <a:schemeClr val="accent6">
                    <a:hueOff val="10976149"/>
                    <a:lumOff val="-41372"/>
                  </a:schemeClr>
                </a:solidFill>
              </a:defRPr>
            </a:lvl1pPr>
          </a:lstStyle>
          <a:p>
            <a:r>
              <a:rPr sz="1568"/>
              <a:t>Risk management</a:t>
            </a:r>
          </a:p>
        </p:txBody>
      </p:sp>
      <p:sp>
        <p:nvSpPr>
          <p:cNvPr id="18" name="Reconciliation">
            <a:extLst>
              <a:ext uri="{FF2B5EF4-FFF2-40B4-BE49-F238E27FC236}">
                <a16:creationId xmlns:a16="http://schemas.microsoft.com/office/drawing/2014/main" id="{30BABFF6-804E-4D47-B539-8AC24A2B1FBE}"/>
              </a:ext>
            </a:extLst>
          </p:cNvPr>
          <p:cNvSpPr txBox="1"/>
          <p:nvPr/>
        </p:nvSpPr>
        <p:spPr>
          <a:xfrm>
            <a:off x="12361435" y="11781613"/>
            <a:ext cx="1244478" cy="352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9801" tIns="49801" rIns="49801" bIns="49801" anchor="ctr">
            <a:spAutoFit/>
          </a:bodyPr>
          <a:lstStyle>
            <a:lvl1pPr>
              <a:lnSpc>
                <a:spcPct val="110000"/>
              </a:lnSpc>
              <a:spcBef>
                <a:spcPts val="2400"/>
              </a:spcBef>
              <a:defRPr sz="1600" spc="0">
                <a:solidFill>
                  <a:schemeClr val="accent6">
                    <a:hueOff val="10976149"/>
                    <a:lumOff val="-41372"/>
                  </a:schemeClr>
                </a:solidFill>
              </a:defRPr>
            </a:lvl1pPr>
          </a:lstStyle>
          <a:p>
            <a:r>
              <a:rPr sz="1568"/>
              <a:t>Reconciliation</a:t>
            </a:r>
          </a:p>
        </p:txBody>
      </p:sp>
      <p:pic>
        <p:nvPicPr>
          <p:cNvPr id="19" name="Image" descr="Image">
            <a:extLst>
              <a:ext uri="{FF2B5EF4-FFF2-40B4-BE49-F238E27FC236}">
                <a16:creationId xmlns:a16="http://schemas.microsoft.com/office/drawing/2014/main" id="{B786B370-B6FB-9343-8248-CBDEF4704E93}"/>
              </a:ext>
            </a:extLst>
          </p:cNvPr>
          <p:cNvPicPr>
            <a:picLocks noChangeAspect="1"/>
          </p:cNvPicPr>
          <p:nvPr/>
        </p:nvPicPr>
        <p:blipFill>
          <a:blip r:embed="rId7"/>
          <a:stretch>
            <a:fillRect/>
          </a:stretch>
        </p:blipFill>
        <p:spPr>
          <a:xfrm>
            <a:off x="11819549" y="11821038"/>
            <a:ext cx="249008" cy="249008"/>
          </a:xfrm>
          <a:prstGeom prst="rect">
            <a:avLst/>
          </a:prstGeom>
          <a:ln w="12700">
            <a:miter lim="400000"/>
          </a:ln>
        </p:spPr>
      </p:pic>
      <p:pic>
        <p:nvPicPr>
          <p:cNvPr id="20" name="Image" descr="Image">
            <a:extLst>
              <a:ext uri="{FF2B5EF4-FFF2-40B4-BE49-F238E27FC236}">
                <a16:creationId xmlns:a16="http://schemas.microsoft.com/office/drawing/2014/main" id="{A971CE69-B78C-EC42-8E70-9C45B3D88412}"/>
              </a:ext>
            </a:extLst>
          </p:cNvPr>
          <p:cNvPicPr>
            <a:picLocks noChangeAspect="1"/>
          </p:cNvPicPr>
          <p:nvPr/>
        </p:nvPicPr>
        <p:blipFill>
          <a:blip r:embed="rId8"/>
          <a:stretch>
            <a:fillRect/>
          </a:stretch>
        </p:blipFill>
        <p:spPr>
          <a:xfrm>
            <a:off x="11819549" y="10578893"/>
            <a:ext cx="273909" cy="273909"/>
          </a:xfrm>
          <a:prstGeom prst="rect">
            <a:avLst/>
          </a:prstGeom>
          <a:ln w="12700">
            <a:miter lim="400000"/>
          </a:ln>
        </p:spPr>
      </p:pic>
      <p:sp>
        <p:nvSpPr>
          <p:cNvPr id="21" name="Authentication">
            <a:extLst>
              <a:ext uri="{FF2B5EF4-FFF2-40B4-BE49-F238E27FC236}">
                <a16:creationId xmlns:a16="http://schemas.microsoft.com/office/drawing/2014/main" id="{C6370A6B-7344-0E45-ADB8-E74C21D9A352}"/>
              </a:ext>
            </a:extLst>
          </p:cNvPr>
          <p:cNvSpPr txBox="1"/>
          <p:nvPr/>
        </p:nvSpPr>
        <p:spPr>
          <a:xfrm>
            <a:off x="12380049" y="10551919"/>
            <a:ext cx="1316677" cy="352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9801" tIns="49801" rIns="49801" bIns="49801" anchor="ctr">
            <a:spAutoFit/>
          </a:bodyPr>
          <a:lstStyle>
            <a:lvl1pPr>
              <a:lnSpc>
                <a:spcPct val="110000"/>
              </a:lnSpc>
              <a:spcBef>
                <a:spcPts val="2400"/>
              </a:spcBef>
              <a:defRPr sz="1600" spc="0">
                <a:solidFill>
                  <a:schemeClr val="accent6">
                    <a:hueOff val="10976149"/>
                    <a:lumOff val="-41372"/>
                  </a:schemeClr>
                </a:solidFill>
              </a:defRPr>
            </a:lvl1pPr>
          </a:lstStyle>
          <a:p>
            <a:r>
              <a:rPr sz="1568"/>
              <a:t>Authentication</a:t>
            </a:r>
          </a:p>
        </p:txBody>
      </p:sp>
      <p:pic>
        <p:nvPicPr>
          <p:cNvPr id="22" name="Image" descr="Image">
            <a:extLst>
              <a:ext uri="{FF2B5EF4-FFF2-40B4-BE49-F238E27FC236}">
                <a16:creationId xmlns:a16="http://schemas.microsoft.com/office/drawing/2014/main" id="{929BBD34-2E01-EF48-ADD2-811E2960E837}"/>
              </a:ext>
            </a:extLst>
          </p:cNvPr>
          <p:cNvPicPr>
            <a:picLocks noChangeAspect="1"/>
          </p:cNvPicPr>
          <p:nvPr/>
        </p:nvPicPr>
        <p:blipFill>
          <a:blip r:embed="rId9"/>
          <a:stretch>
            <a:fillRect/>
          </a:stretch>
        </p:blipFill>
        <p:spPr>
          <a:xfrm>
            <a:off x="16042094" y="11790063"/>
            <a:ext cx="174306" cy="298809"/>
          </a:xfrm>
          <a:prstGeom prst="rect">
            <a:avLst/>
          </a:prstGeom>
          <a:ln w="12700">
            <a:miter lim="400000"/>
          </a:ln>
        </p:spPr>
      </p:pic>
      <p:sp>
        <p:nvSpPr>
          <p:cNvPr id="23" name="In-person payments hardware and software">
            <a:extLst>
              <a:ext uri="{FF2B5EF4-FFF2-40B4-BE49-F238E27FC236}">
                <a16:creationId xmlns:a16="http://schemas.microsoft.com/office/drawing/2014/main" id="{8EA5801C-7CE9-8444-8FE5-14D7E18D61F1}"/>
              </a:ext>
            </a:extLst>
          </p:cNvPr>
          <p:cNvSpPr txBox="1"/>
          <p:nvPr/>
        </p:nvSpPr>
        <p:spPr>
          <a:xfrm>
            <a:off x="16482189" y="11648917"/>
            <a:ext cx="1997248" cy="6181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9801" tIns="49801" rIns="49801" bIns="49801" anchor="ctr">
            <a:spAutoFit/>
          </a:bodyPr>
          <a:lstStyle/>
          <a:p>
            <a:pPr>
              <a:lnSpc>
                <a:spcPct val="110000"/>
              </a:lnSpc>
              <a:spcBef>
                <a:spcPts val="2353"/>
              </a:spcBef>
              <a:defRPr sz="1600" spc="0">
                <a:solidFill>
                  <a:schemeClr val="accent6">
                    <a:hueOff val="10976149"/>
                    <a:lumOff val="-41372"/>
                  </a:schemeClr>
                </a:solidFill>
              </a:defRPr>
            </a:pPr>
            <a:r>
              <a:rPr sz="1568"/>
              <a:t>In-person payments</a:t>
            </a:r>
            <a:br>
              <a:rPr sz="1568"/>
            </a:br>
            <a:r>
              <a:rPr sz="1568"/>
              <a:t>hardware and software</a:t>
            </a:r>
          </a:p>
        </p:txBody>
      </p:sp>
      <p:pic>
        <p:nvPicPr>
          <p:cNvPr id="24" name="Image" descr="Image">
            <a:extLst>
              <a:ext uri="{FF2B5EF4-FFF2-40B4-BE49-F238E27FC236}">
                <a16:creationId xmlns:a16="http://schemas.microsoft.com/office/drawing/2014/main" id="{94AE472F-55B4-6D46-9BF7-76AF2A949914}"/>
              </a:ext>
            </a:extLst>
          </p:cNvPr>
          <p:cNvPicPr>
            <a:picLocks noChangeAspect="1"/>
          </p:cNvPicPr>
          <p:nvPr/>
        </p:nvPicPr>
        <p:blipFill>
          <a:blip r:embed="rId10"/>
          <a:stretch>
            <a:fillRect/>
          </a:stretch>
        </p:blipFill>
        <p:spPr>
          <a:xfrm>
            <a:off x="16042094" y="10578893"/>
            <a:ext cx="273909" cy="273909"/>
          </a:xfrm>
          <a:prstGeom prst="rect">
            <a:avLst/>
          </a:prstGeom>
          <a:ln w="12700">
            <a:miter lim="400000"/>
          </a:ln>
        </p:spPr>
      </p:pic>
      <p:sp>
        <p:nvSpPr>
          <p:cNvPr id="25" name="Processor">
            <a:extLst>
              <a:ext uri="{FF2B5EF4-FFF2-40B4-BE49-F238E27FC236}">
                <a16:creationId xmlns:a16="http://schemas.microsoft.com/office/drawing/2014/main" id="{01E03CA6-AF2F-DD40-B7C8-A865046970D4}"/>
              </a:ext>
            </a:extLst>
          </p:cNvPr>
          <p:cNvSpPr txBox="1"/>
          <p:nvPr/>
        </p:nvSpPr>
        <p:spPr>
          <a:xfrm>
            <a:off x="16580944" y="10551919"/>
            <a:ext cx="895601" cy="352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9801" tIns="49801" rIns="49801" bIns="49801" anchor="ctr">
            <a:spAutoFit/>
          </a:bodyPr>
          <a:lstStyle>
            <a:lvl1pPr>
              <a:lnSpc>
                <a:spcPct val="110000"/>
              </a:lnSpc>
              <a:spcBef>
                <a:spcPts val="2400"/>
              </a:spcBef>
              <a:defRPr sz="1600" spc="0">
                <a:solidFill>
                  <a:schemeClr val="accent6">
                    <a:hueOff val="10976149"/>
                    <a:lumOff val="-41372"/>
                  </a:schemeClr>
                </a:solidFill>
              </a:defRPr>
            </a:lvl1pPr>
          </a:lstStyle>
          <a:p>
            <a:r>
              <a:rPr sz="1568"/>
              <a:t>Processor</a:t>
            </a:r>
          </a:p>
        </p:txBody>
      </p:sp>
      <p:pic>
        <p:nvPicPr>
          <p:cNvPr id="26" name="Image" descr="Image">
            <a:extLst>
              <a:ext uri="{FF2B5EF4-FFF2-40B4-BE49-F238E27FC236}">
                <a16:creationId xmlns:a16="http://schemas.microsoft.com/office/drawing/2014/main" id="{9D532D1E-1362-7140-AD7F-9A74A5701448}"/>
              </a:ext>
            </a:extLst>
          </p:cNvPr>
          <p:cNvPicPr>
            <a:picLocks noChangeAspect="1"/>
          </p:cNvPicPr>
          <p:nvPr/>
        </p:nvPicPr>
        <p:blipFill>
          <a:blip r:embed="rId11"/>
          <a:stretch>
            <a:fillRect/>
          </a:stretch>
        </p:blipFill>
        <p:spPr>
          <a:xfrm>
            <a:off x="20304710" y="10590721"/>
            <a:ext cx="249008" cy="249008"/>
          </a:xfrm>
          <a:prstGeom prst="rect">
            <a:avLst/>
          </a:prstGeom>
          <a:ln w="12700">
            <a:miter lim="400000"/>
          </a:ln>
        </p:spPr>
      </p:pic>
      <p:sp>
        <p:nvSpPr>
          <p:cNvPr id="27" name="Auth rate optimization">
            <a:extLst>
              <a:ext uri="{FF2B5EF4-FFF2-40B4-BE49-F238E27FC236}">
                <a16:creationId xmlns:a16="http://schemas.microsoft.com/office/drawing/2014/main" id="{FB6414F7-86DA-7E44-A284-4E52E1346DCC}"/>
              </a:ext>
            </a:extLst>
          </p:cNvPr>
          <p:cNvSpPr txBox="1"/>
          <p:nvPr/>
        </p:nvSpPr>
        <p:spPr>
          <a:xfrm>
            <a:off x="20820305" y="10450948"/>
            <a:ext cx="1000949" cy="5534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9801" tIns="49801" rIns="49801" bIns="49801" anchor="ctr">
            <a:spAutoFit/>
          </a:bodyPr>
          <a:lstStyle/>
          <a:p>
            <a:pPr>
              <a:lnSpc>
                <a:spcPct val="110000"/>
              </a:lnSpc>
              <a:spcBef>
                <a:spcPts val="2353"/>
              </a:spcBef>
              <a:defRPr sz="1400" spc="0">
                <a:solidFill>
                  <a:schemeClr val="accent6">
                    <a:hueOff val="10976149"/>
                    <a:lumOff val="-41372"/>
                  </a:schemeClr>
                </a:solidFill>
              </a:defRPr>
            </a:pPr>
            <a:r>
              <a:rPr sz="1372"/>
              <a:t>Auth rate</a:t>
            </a:r>
            <a:br>
              <a:rPr sz="1372"/>
            </a:br>
            <a:r>
              <a:rPr sz="1372"/>
              <a:t>optimization</a:t>
            </a:r>
          </a:p>
        </p:txBody>
      </p:sp>
      <p:pic>
        <p:nvPicPr>
          <p:cNvPr id="28" name="Image" descr="Image">
            <a:extLst>
              <a:ext uri="{FF2B5EF4-FFF2-40B4-BE49-F238E27FC236}">
                <a16:creationId xmlns:a16="http://schemas.microsoft.com/office/drawing/2014/main" id="{AF2F4466-6649-0E48-91D7-8D1EE939C9C9}"/>
              </a:ext>
            </a:extLst>
          </p:cNvPr>
          <p:cNvPicPr>
            <a:picLocks noChangeAspect="1"/>
          </p:cNvPicPr>
          <p:nvPr/>
        </p:nvPicPr>
        <p:blipFill>
          <a:blip r:embed="rId12"/>
          <a:stretch>
            <a:fillRect/>
          </a:stretch>
        </p:blipFill>
        <p:spPr>
          <a:xfrm>
            <a:off x="20304710" y="11796760"/>
            <a:ext cx="224107" cy="298809"/>
          </a:xfrm>
          <a:prstGeom prst="rect">
            <a:avLst/>
          </a:prstGeom>
          <a:ln w="12700">
            <a:miter lim="400000"/>
          </a:ln>
        </p:spPr>
      </p:pic>
      <p:sp>
        <p:nvSpPr>
          <p:cNvPr id="29" name="Acquirer">
            <a:extLst>
              <a:ext uri="{FF2B5EF4-FFF2-40B4-BE49-F238E27FC236}">
                <a16:creationId xmlns:a16="http://schemas.microsoft.com/office/drawing/2014/main" id="{1AFA63F2-BF63-E648-86A7-516041837E76}"/>
              </a:ext>
            </a:extLst>
          </p:cNvPr>
          <p:cNvSpPr txBox="1"/>
          <p:nvPr/>
        </p:nvSpPr>
        <p:spPr>
          <a:xfrm>
            <a:off x="20811173" y="11810459"/>
            <a:ext cx="710613" cy="321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9801" tIns="49801" rIns="49801" bIns="49801" anchor="ctr">
            <a:spAutoFit/>
          </a:bodyPr>
          <a:lstStyle>
            <a:lvl1pPr>
              <a:lnSpc>
                <a:spcPct val="110000"/>
              </a:lnSpc>
              <a:spcBef>
                <a:spcPts val="2400"/>
              </a:spcBef>
              <a:defRPr sz="1400" spc="0">
                <a:solidFill>
                  <a:schemeClr val="accent6">
                    <a:hueOff val="10976149"/>
                    <a:lumOff val="-41372"/>
                  </a:schemeClr>
                </a:solidFill>
              </a:defRPr>
            </a:lvl1pPr>
          </a:lstStyle>
          <a:p>
            <a:r>
              <a:rPr sz="1372"/>
              <a:t>Acquirer</a:t>
            </a:r>
          </a:p>
        </p:txBody>
      </p:sp>
      <p:pic>
        <p:nvPicPr>
          <p:cNvPr id="71" name="Picture 70">
            <a:extLst>
              <a:ext uri="{FF2B5EF4-FFF2-40B4-BE49-F238E27FC236}">
                <a16:creationId xmlns:a16="http://schemas.microsoft.com/office/drawing/2014/main" id="{0B8731D4-A19F-F244-8C32-02803CF8DFB3}"/>
              </a:ext>
            </a:extLst>
          </p:cNvPr>
          <p:cNvPicPr>
            <a:picLocks noChangeAspect="1"/>
          </p:cNvPicPr>
          <p:nvPr/>
        </p:nvPicPr>
        <p:blipFill>
          <a:blip r:embed="rId13"/>
          <a:stretch>
            <a:fillRect/>
          </a:stretch>
        </p:blipFill>
        <p:spPr>
          <a:xfrm>
            <a:off x="866856" y="4681852"/>
            <a:ext cx="10801608" cy="1115750"/>
          </a:xfrm>
          <a:prstGeom prst="rect">
            <a:avLst/>
          </a:prstGeom>
        </p:spPr>
      </p:pic>
      <p:sp>
        <p:nvSpPr>
          <p:cNvPr id="3" name="Content Placeholder 2">
            <a:extLst>
              <a:ext uri="{FF2B5EF4-FFF2-40B4-BE49-F238E27FC236}">
                <a16:creationId xmlns:a16="http://schemas.microsoft.com/office/drawing/2014/main" id="{6F0D4863-C229-3220-6058-57B636107AEB}"/>
              </a:ext>
            </a:extLst>
          </p:cNvPr>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0A242A9A-2EC4-0D6D-D446-57B9CCC8BB0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556394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Wherever you're doing business  we’re there too"/>
          <p:cNvSpPr/>
          <p:nvPr/>
        </p:nvSpPr>
        <p:spPr>
          <a:xfrm>
            <a:off x="572284" y="571906"/>
            <a:ext cx="11007305" cy="25756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397" tIns="25397" rIns="25397" bIns="25397"/>
          <a:lstStyle/>
          <a:p>
            <a:pPr>
              <a:lnSpc>
                <a:spcPct val="80000"/>
              </a:lnSpc>
              <a:defRPr sz="10500" spc="-315">
                <a:solidFill>
                  <a:srgbClr val="00112C"/>
                </a:solidFill>
              </a:defRPr>
            </a:pPr>
            <a:r>
              <a:rPr sz="5250"/>
              <a:t>Wherever you're doing business </a:t>
            </a:r>
            <a:br>
              <a:rPr sz="5250"/>
            </a:br>
            <a:r>
              <a:rPr sz="5250">
                <a:solidFill>
                  <a:srgbClr val="0ABF53"/>
                </a:solidFill>
              </a:rPr>
              <a:t>we’re there too</a:t>
            </a:r>
          </a:p>
        </p:txBody>
      </p:sp>
      <p:pic>
        <p:nvPicPr>
          <p:cNvPr id="655" name="acquiring_221010-01.png" descr="acquiring_221010-01.png"/>
          <p:cNvPicPr>
            <a:picLocks noChangeAspect="1"/>
          </p:cNvPicPr>
          <p:nvPr/>
        </p:nvPicPr>
        <p:blipFill>
          <a:blip r:embed="rId3"/>
          <a:stretch>
            <a:fillRect/>
          </a:stretch>
        </p:blipFill>
        <p:spPr>
          <a:xfrm>
            <a:off x="3373466" y="1636151"/>
            <a:ext cx="7948122" cy="4472628"/>
          </a:xfrm>
          <a:prstGeom prst="rect">
            <a:avLst/>
          </a:prstGeom>
          <a:ln w="12700">
            <a:miter lim="400000"/>
          </a:ln>
        </p:spPr>
      </p:pic>
      <p:sp>
        <p:nvSpPr>
          <p:cNvPr id="656" name="Circle"/>
          <p:cNvSpPr/>
          <p:nvPr/>
        </p:nvSpPr>
        <p:spPr>
          <a:xfrm>
            <a:off x="531680" y="3092841"/>
            <a:ext cx="201385" cy="201385"/>
          </a:xfrm>
          <a:prstGeom prst="ellipse">
            <a:avLst/>
          </a:prstGeom>
          <a:solidFill>
            <a:srgbClr val="00112C"/>
          </a:solidFill>
          <a:ln w="12700">
            <a:miter lim="400000"/>
          </a:ln>
        </p:spPr>
        <p:txBody>
          <a:bodyPr lIns="25397" tIns="25397" rIns="25397" bIns="25397" anchor="ctr"/>
          <a:lstStyle/>
          <a:p>
            <a:endParaRPr sz="900"/>
          </a:p>
        </p:txBody>
      </p:sp>
      <p:pic>
        <p:nvPicPr>
          <p:cNvPr id="657" name="Image" descr="Image"/>
          <p:cNvPicPr>
            <a:picLocks noChangeAspect="1"/>
          </p:cNvPicPr>
          <p:nvPr/>
        </p:nvPicPr>
        <p:blipFill>
          <a:blip r:embed="rId4"/>
          <a:stretch>
            <a:fillRect/>
          </a:stretch>
        </p:blipFill>
        <p:spPr>
          <a:xfrm>
            <a:off x="436684" y="4372821"/>
            <a:ext cx="417009" cy="886907"/>
          </a:xfrm>
          <a:prstGeom prst="rect">
            <a:avLst/>
          </a:prstGeom>
          <a:ln w="12700">
            <a:miter lim="400000"/>
          </a:ln>
        </p:spPr>
      </p:pic>
      <p:sp>
        <p:nvSpPr>
          <p:cNvPr id="658" name="Adyen Acquiring"/>
          <p:cNvSpPr txBox="1"/>
          <p:nvPr/>
        </p:nvSpPr>
        <p:spPr>
          <a:xfrm>
            <a:off x="829504" y="3074984"/>
            <a:ext cx="1224628" cy="262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397" tIns="25397" rIns="25397" bIns="25397" anchor="ctr">
            <a:spAutoFit/>
          </a:bodyPr>
          <a:lstStyle>
            <a:lvl1pPr algn="l">
              <a:lnSpc>
                <a:spcPct val="100000"/>
              </a:lnSpc>
              <a:spcBef>
                <a:spcPts val="0"/>
              </a:spcBef>
              <a:defRPr sz="2000">
                <a:solidFill>
                  <a:srgbClr val="00112C"/>
                </a:solidFill>
              </a:defRPr>
            </a:lvl1pPr>
          </a:lstStyle>
          <a:p>
            <a:r>
              <a:rPr sz="1372" dirty="0"/>
              <a:t>Adyen Acquiring</a:t>
            </a:r>
          </a:p>
        </p:txBody>
      </p:sp>
      <p:sp>
        <p:nvSpPr>
          <p:cNvPr id="659" name="Other countries"/>
          <p:cNvSpPr txBox="1"/>
          <p:nvPr/>
        </p:nvSpPr>
        <p:spPr>
          <a:xfrm>
            <a:off x="829505" y="4742168"/>
            <a:ext cx="1176541" cy="262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397" tIns="25397" rIns="25397" bIns="25397" anchor="ctr">
            <a:spAutoFit/>
          </a:bodyPr>
          <a:lstStyle>
            <a:lvl1pPr algn="l">
              <a:lnSpc>
                <a:spcPct val="100000"/>
              </a:lnSpc>
              <a:spcBef>
                <a:spcPts val="0"/>
              </a:spcBef>
              <a:defRPr sz="2000">
                <a:solidFill>
                  <a:srgbClr val="00112C"/>
                </a:solidFill>
              </a:defRPr>
            </a:lvl1pPr>
          </a:lstStyle>
          <a:p>
            <a:r>
              <a:rPr sz="1372" dirty="0"/>
              <a:t>Other countries</a:t>
            </a:r>
          </a:p>
        </p:txBody>
      </p:sp>
      <p:sp>
        <p:nvSpPr>
          <p:cNvPr id="660" name="Australia…"/>
          <p:cNvSpPr txBox="1"/>
          <p:nvPr/>
        </p:nvSpPr>
        <p:spPr>
          <a:xfrm>
            <a:off x="829505" y="3420922"/>
            <a:ext cx="618753" cy="1128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397" tIns="25397" rIns="25397" bIns="25397">
            <a:spAutoFit/>
          </a:bodyPr>
          <a:lstStyle/>
          <a:p>
            <a:pPr>
              <a:defRPr sz="2000">
                <a:solidFill>
                  <a:srgbClr val="A5AFBD"/>
                </a:solidFill>
                <a:latin typeface="Fakt Normal"/>
                <a:ea typeface="Fakt Normal"/>
                <a:cs typeface="Fakt Normal"/>
                <a:sym typeface="Fakt Normal"/>
              </a:defRPr>
            </a:pPr>
            <a:r>
              <a:rPr sz="1000" dirty="0">
                <a:solidFill>
                  <a:sysClr val="windowText" lastClr="000000"/>
                </a:solidFill>
              </a:rPr>
              <a:t>Australia</a:t>
            </a:r>
          </a:p>
          <a:p>
            <a:pPr>
              <a:defRPr sz="2000">
                <a:solidFill>
                  <a:srgbClr val="A5AFBD"/>
                </a:solidFill>
                <a:latin typeface="Fakt Normal"/>
                <a:ea typeface="Fakt Normal"/>
                <a:cs typeface="Fakt Normal"/>
                <a:sym typeface="Fakt Normal"/>
              </a:defRPr>
            </a:pPr>
            <a:r>
              <a:rPr sz="1000" dirty="0">
                <a:solidFill>
                  <a:sysClr val="windowText" lastClr="000000"/>
                </a:solidFill>
              </a:rPr>
              <a:t>Brazil</a:t>
            </a:r>
          </a:p>
          <a:p>
            <a:pPr>
              <a:defRPr sz="2000">
                <a:solidFill>
                  <a:srgbClr val="A5AFBD"/>
                </a:solidFill>
                <a:latin typeface="Fakt Normal"/>
                <a:ea typeface="Fakt Normal"/>
                <a:cs typeface="Fakt Normal"/>
                <a:sym typeface="Fakt Normal"/>
              </a:defRPr>
            </a:pPr>
            <a:r>
              <a:rPr sz="1000" dirty="0">
                <a:solidFill>
                  <a:sysClr val="windowText" lastClr="000000"/>
                </a:solidFill>
              </a:rPr>
              <a:t>Canada</a:t>
            </a:r>
          </a:p>
          <a:p>
            <a:pPr>
              <a:defRPr sz="2000">
                <a:solidFill>
                  <a:srgbClr val="A5AFBD"/>
                </a:solidFill>
                <a:latin typeface="Fakt Normal"/>
                <a:ea typeface="Fakt Normal"/>
                <a:cs typeface="Fakt Normal"/>
                <a:sym typeface="Fakt Normal"/>
              </a:defRPr>
            </a:pPr>
            <a:r>
              <a:rPr sz="1000" dirty="0">
                <a:solidFill>
                  <a:sysClr val="windowText" lastClr="000000"/>
                </a:solidFill>
              </a:rPr>
              <a:t>Europe</a:t>
            </a:r>
          </a:p>
          <a:p>
            <a:pPr>
              <a:defRPr sz="2000">
                <a:solidFill>
                  <a:srgbClr val="A5AFBD"/>
                </a:solidFill>
                <a:latin typeface="Fakt Normal"/>
                <a:ea typeface="Fakt Normal"/>
                <a:cs typeface="Fakt Normal"/>
                <a:sym typeface="Fakt Normal"/>
              </a:defRPr>
            </a:pPr>
            <a:r>
              <a:rPr sz="1000" dirty="0">
                <a:solidFill>
                  <a:sysClr val="windowText" lastClr="000000"/>
                </a:solidFill>
              </a:rPr>
              <a:t>Hong Kong</a:t>
            </a:r>
          </a:p>
          <a:p>
            <a:pPr>
              <a:defRPr sz="2000">
                <a:solidFill>
                  <a:srgbClr val="A5AFBD"/>
                </a:solidFill>
                <a:latin typeface="Fakt Normal"/>
                <a:ea typeface="Fakt Normal"/>
                <a:cs typeface="Fakt Normal"/>
                <a:sym typeface="Fakt Normal"/>
              </a:defRPr>
            </a:pPr>
            <a:r>
              <a:rPr sz="1000" dirty="0">
                <a:solidFill>
                  <a:sysClr val="windowText" lastClr="000000"/>
                </a:solidFill>
              </a:rPr>
              <a:t>Japan</a:t>
            </a:r>
          </a:p>
          <a:p>
            <a:pPr>
              <a:defRPr sz="2000">
                <a:solidFill>
                  <a:srgbClr val="A5AFBD"/>
                </a:solidFill>
                <a:latin typeface="Fakt Normal"/>
                <a:ea typeface="Fakt Normal"/>
                <a:cs typeface="Fakt Normal"/>
                <a:sym typeface="Fakt Normal"/>
              </a:defRPr>
            </a:pPr>
            <a:r>
              <a:rPr sz="1000" dirty="0">
                <a:solidFill>
                  <a:sysClr val="windowText" lastClr="000000"/>
                </a:solidFill>
              </a:rPr>
              <a:t>Malaysia</a:t>
            </a:r>
          </a:p>
        </p:txBody>
      </p:sp>
      <p:sp>
        <p:nvSpPr>
          <p:cNvPr id="661" name="Mexico…"/>
          <p:cNvSpPr txBox="1"/>
          <p:nvPr/>
        </p:nvSpPr>
        <p:spPr>
          <a:xfrm>
            <a:off x="1921549" y="3420921"/>
            <a:ext cx="1165378" cy="9746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397" tIns="25397" rIns="25397" bIns="25397">
            <a:spAutoFit/>
          </a:bodyPr>
          <a:lstStyle/>
          <a:p>
            <a:pPr>
              <a:defRPr sz="2000">
                <a:solidFill>
                  <a:srgbClr val="A5AFBD"/>
                </a:solidFill>
                <a:latin typeface="Fakt Normal"/>
                <a:ea typeface="Fakt Normal"/>
                <a:cs typeface="Fakt Normal"/>
                <a:sym typeface="Fakt Normal"/>
              </a:defRPr>
            </a:pPr>
            <a:r>
              <a:rPr sz="1000" dirty="0">
                <a:solidFill>
                  <a:sysClr val="windowText" lastClr="000000"/>
                </a:solidFill>
              </a:rPr>
              <a:t>Mexico</a:t>
            </a:r>
          </a:p>
          <a:p>
            <a:pPr>
              <a:defRPr sz="2000">
                <a:solidFill>
                  <a:srgbClr val="A5AFBD"/>
                </a:solidFill>
                <a:latin typeface="Fakt Normal"/>
                <a:ea typeface="Fakt Normal"/>
                <a:cs typeface="Fakt Normal"/>
                <a:sym typeface="Fakt Normal"/>
              </a:defRPr>
            </a:pPr>
            <a:r>
              <a:rPr sz="1000" dirty="0">
                <a:solidFill>
                  <a:sysClr val="windowText" lastClr="000000"/>
                </a:solidFill>
              </a:rPr>
              <a:t>New Zealand</a:t>
            </a:r>
          </a:p>
          <a:p>
            <a:pPr>
              <a:defRPr sz="2000">
                <a:solidFill>
                  <a:srgbClr val="A5AFBD"/>
                </a:solidFill>
                <a:latin typeface="Fakt Normal"/>
                <a:ea typeface="Fakt Normal"/>
                <a:cs typeface="Fakt Normal"/>
                <a:sym typeface="Fakt Normal"/>
              </a:defRPr>
            </a:pPr>
            <a:r>
              <a:rPr sz="1000" dirty="0">
                <a:solidFill>
                  <a:sysClr val="windowText" lastClr="000000"/>
                </a:solidFill>
              </a:rPr>
              <a:t>Puerto Rico</a:t>
            </a:r>
          </a:p>
          <a:p>
            <a:pPr>
              <a:defRPr sz="2000">
                <a:solidFill>
                  <a:srgbClr val="A5AFBD"/>
                </a:solidFill>
                <a:latin typeface="Fakt Normal"/>
                <a:ea typeface="Fakt Normal"/>
                <a:cs typeface="Fakt Normal"/>
                <a:sym typeface="Fakt Normal"/>
              </a:defRPr>
            </a:pPr>
            <a:r>
              <a:rPr sz="1000" dirty="0">
                <a:solidFill>
                  <a:sysClr val="windowText" lastClr="000000"/>
                </a:solidFill>
              </a:rPr>
              <a:t>Singapore</a:t>
            </a:r>
          </a:p>
          <a:p>
            <a:pPr>
              <a:defRPr sz="2000">
                <a:solidFill>
                  <a:srgbClr val="A5AFBD"/>
                </a:solidFill>
                <a:latin typeface="Fakt Normal"/>
                <a:ea typeface="Fakt Normal"/>
                <a:cs typeface="Fakt Normal"/>
                <a:sym typeface="Fakt Normal"/>
              </a:defRPr>
            </a:pPr>
            <a:r>
              <a:rPr sz="1000" dirty="0">
                <a:solidFill>
                  <a:sysClr val="windowText" lastClr="000000"/>
                </a:solidFill>
              </a:rPr>
              <a:t>United Arab Emirates</a:t>
            </a:r>
          </a:p>
          <a:p>
            <a:pPr>
              <a:defRPr sz="2000">
                <a:solidFill>
                  <a:srgbClr val="A5AFBD"/>
                </a:solidFill>
                <a:latin typeface="Fakt Normal"/>
                <a:ea typeface="Fakt Normal"/>
                <a:cs typeface="Fakt Normal"/>
                <a:sym typeface="Fakt Normal"/>
              </a:defRPr>
            </a:pPr>
            <a:r>
              <a:rPr sz="1000" dirty="0">
                <a:solidFill>
                  <a:sysClr val="windowText" lastClr="000000"/>
                </a:solidFill>
              </a:rPr>
              <a:t>United States</a:t>
            </a:r>
          </a:p>
        </p:txBody>
      </p:sp>
      <p:sp>
        <p:nvSpPr>
          <p:cNvPr id="662" name="We also offer e-commerce payment processing solutions in countries where full stack Adyen Acquiring is not available (yet)."/>
          <p:cNvSpPr txBox="1"/>
          <p:nvPr/>
        </p:nvSpPr>
        <p:spPr>
          <a:xfrm>
            <a:off x="829505" y="5045078"/>
            <a:ext cx="3061241" cy="5129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397" tIns="25397" rIns="25397" bIns="25397" anchor="ctr">
            <a:spAutoFit/>
          </a:bodyPr>
          <a:lstStyle>
            <a:lvl1pPr algn="l">
              <a:lnSpc>
                <a:spcPct val="100000"/>
              </a:lnSpc>
              <a:spcBef>
                <a:spcPts val="0"/>
              </a:spcBef>
              <a:defRPr sz="2000">
                <a:solidFill>
                  <a:srgbClr val="A5AFBD"/>
                </a:solidFill>
                <a:latin typeface="Fakt Normal"/>
                <a:ea typeface="Fakt Normal"/>
                <a:cs typeface="Fakt Normal"/>
                <a:sym typeface="Fakt Normal"/>
              </a:defRPr>
            </a:lvl1pPr>
          </a:lstStyle>
          <a:p>
            <a:r>
              <a:rPr sz="1000" dirty="0">
                <a:solidFill>
                  <a:sysClr val="windowText" lastClr="000000"/>
                </a:solidFill>
              </a:rPr>
              <a:t>We also offer e-commerce payment processing solutions in countries where full stack Adyen Acquiring is not available (yet).</a:t>
            </a:r>
          </a:p>
        </p:txBody>
      </p:sp>
      <p:sp>
        <p:nvSpPr>
          <p:cNvPr id="3" name="Content Placeholder 2">
            <a:extLst>
              <a:ext uri="{FF2B5EF4-FFF2-40B4-BE49-F238E27FC236}">
                <a16:creationId xmlns:a16="http://schemas.microsoft.com/office/drawing/2014/main" id="{BC133DA1-B1B4-6B4E-C7DB-9B8B3DEFF1BE}"/>
              </a:ext>
            </a:extLst>
          </p:cNvPr>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67893F02-84FB-DB0E-60E5-2BB88E2B479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34082839"/>
      </p:ext>
    </p:extLst>
  </p:cSld>
  <p:clrMapOvr>
    <a:masterClrMapping/>
  </p:clrMapOvr>
  <mc:AlternateContent xmlns:mc="http://schemas.openxmlformats.org/markup-compatibility/2006" xmlns:p14="http://schemas.microsoft.com/office/powerpoint/2010/main">
    <mc:Choice Requires="p14">
      <p:transition spd="slow" p14:dur="800">
        <p:dissolve/>
      </p:transition>
    </mc:Choice>
    <mc:Fallback xmlns="" xmlns:m="http://schemas.openxmlformats.org/officeDocument/2006/math" xmlns:a14="http://schemas.microsoft.com/office/drawing/2010/main">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7E2C0C-CC06-5C4D-87BB-CB38F9C9FD5D}"/>
              </a:ext>
            </a:extLst>
          </p:cNvPr>
          <p:cNvSpPr/>
          <p:nvPr/>
        </p:nvSpPr>
        <p:spPr bwMode="auto">
          <a:xfrm>
            <a:off x="-83" y="487"/>
            <a:ext cx="12192083" cy="6944285"/>
          </a:xfrm>
          <a:prstGeom prst="rect">
            <a:avLst/>
          </a:prstGeom>
          <a:solidFill>
            <a:schemeClr val="bg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2" name="Picture 1">
            <a:extLst>
              <a:ext uri="{FF2B5EF4-FFF2-40B4-BE49-F238E27FC236}">
                <a16:creationId xmlns:a16="http://schemas.microsoft.com/office/drawing/2014/main" id="{AFF81294-97B4-5943-85AE-FCB877262093}"/>
              </a:ext>
            </a:extLst>
          </p:cNvPr>
          <p:cNvPicPr>
            <a:picLocks noChangeAspect="1"/>
          </p:cNvPicPr>
          <p:nvPr/>
        </p:nvPicPr>
        <p:blipFill>
          <a:blip r:embed="rId2"/>
          <a:stretch>
            <a:fillRect/>
          </a:stretch>
        </p:blipFill>
        <p:spPr>
          <a:xfrm>
            <a:off x="-29569" y="-7295"/>
            <a:ext cx="12335409" cy="6952067"/>
          </a:xfrm>
          <a:prstGeom prst="rect">
            <a:avLst/>
          </a:prstGeom>
        </p:spPr>
      </p:pic>
    </p:spTree>
    <p:extLst>
      <p:ext uri="{BB962C8B-B14F-4D97-AF65-F5344CB8AC3E}">
        <p14:creationId xmlns:p14="http://schemas.microsoft.com/office/powerpoint/2010/main" val="25785037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A single platform…"/>
          <p:cNvSpPr>
            <a:spLocks noGrp="1"/>
          </p:cNvSpPr>
          <p:nvPr>
            <p:ph type="body" idx="21"/>
          </p:nvPr>
        </p:nvSpPr>
        <p:spPr>
          <a:prstGeom prst="rect">
            <a:avLst/>
          </a:prstGeom>
        </p:spPr>
        <p:txBody>
          <a:bodyPr anchor="t"/>
          <a:lstStyle/>
          <a:p>
            <a:pPr>
              <a:spcAft>
                <a:spcPts val="588"/>
              </a:spcAft>
              <a:defRPr sz="10500" spc="-315">
                <a:solidFill>
                  <a:schemeClr val="accent6">
                    <a:hueOff val="-2524768"/>
                    <a:satOff val="47302"/>
                    <a:lumOff val="-44117"/>
                  </a:schemeClr>
                </a:solidFill>
              </a:defRPr>
            </a:pPr>
            <a:r>
              <a:rPr lang="en-US" sz="4705" dirty="0"/>
              <a:t>Dynamics 365 Commerce</a:t>
            </a:r>
            <a:endParaRPr sz="4705" dirty="0"/>
          </a:p>
          <a:p>
            <a:pPr>
              <a:defRPr sz="10500" spc="-315">
                <a:solidFill>
                  <a:schemeClr val="accent1">
                    <a:hueOff val="-4308067"/>
                    <a:satOff val="-9950"/>
                    <a:lumOff val="-10588"/>
                  </a:schemeClr>
                </a:solidFill>
              </a:defRPr>
            </a:pPr>
            <a:r>
              <a:rPr lang="en-US" sz="4705" dirty="0">
                <a:solidFill>
                  <a:srgbClr val="0ABF53"/>
                </a:solidFill>
              </a:rPr>
              <a:t>Adyen &lt;&gt; Payment Connector</a:t>
            </a:r>
            <a:endParaRPr sz="4705" dirty="0">
              <a:solidFill>
                <a:srgbClr val="0ABF53"/>
              </a:solidFill>
            </a:endParaRPr>
          </a:p>
        </p:txBody>
      </p:sp>
      <p:sp>
        <p:nvSpPr>
          <p:cNvPr id="1552" name="Meaningful insights…"/>
          <p:cNvSpPr txBox="1">
            <a:spLocks noGrp="1"/>
          </p:cNvSpPr>
          <p:nvPr>
            <p:ph type="body" sz="quarter" idx="23"/>
          </p:nvPr>
        </p:nvSpPr>
        <p:spPr>
          <a:xfrm>
            <a:off x="4163999" y="4230171"/>
            <a:ext cx="3276638" cy="1266629"/>
          </a:xfrm>
          <a:prstGeom prst="rect">
            <a:avLst/>
          </a:prstGeom>
        </p:spPr>
        <p:txBody>
          <a:bodyPr/>
          <a:lstStyle/>
          <a:p>
            <a:pPr>
              <a:defRPr>
                <a:latin typeface="+mn-lt"/>
                <a:ea typeface="+mn-ea"/>
                <a:cs typeface="+mn-cs"/>
                <a:sym typeface="Fakt SemiBold"/>
              </a:defRPr>
            </a:pPr>
            <a:r>
              <a:rPr lang="en-US" sz="2353" dirty="0"/>
              <a:t>Number of Transactions</a:t>
            </a:r>
            <a:endParaRPr sz="2353" dirty="0"/>
          </a:p>
          <a:p>
            <a:endParaRPr lang="en-US" sz="784" dirty="0"/>
          </a:p>
          <a:p>
            <a:r>
              <a:rPr lang="en-US" sz="4000" b="1" dirty="0"/>
              <a:t>155 </a:t>
            </a:r>
            <a:r>
              <a:rPr lang="en-US" sz="4000" b="1" dirty="0" err="1"/>
              <a:t>Mln</a:t>
            </a:r>
            <a:endParaRPr lang="en-US" sz="4000" b="1" dirty="0"/>
          </a:p>
        </p:txBody>
      </p:sp>
      <p:sp>
        <p:nvSpPr>
          <p:cNvPr id="1553" name="Deeper engagement…"/>
          <p:cNvSpPr txBox="1">
            <a:spLocks noGrp="1"/>
          </p:cNvSpPr>
          <p:nvPr>
            <p:ph type="body" sz="quarter" idx="24"/>
          </p:nvPr>
        </p:nvSpPr>
        <p:spPr>
          <a:xfrm>
            <a:off x="8202337" y="4230171"/>
            <a:ext cx="3747756" cy="1266629"/>
          </a:xfrm>
          <a:prstGeom prst="rect">
            <a:avLst/>
          </a:prstGeom>
        </p:spPr>
        <p:txBody>
          <a:bodyPr/>
          <a:lstStyle/>
          <a:p>
            <a:pPr>
              <a:defRPr>
                <a:latin typeface="+mn-lt"/>
                <a:ea typeface="+mn-ea"/>
                <a:cs typeface="+mn-cs"/>
                <a:sym typeface="Fakt SemiBold"/>
              </a:defRPr>
            </a:pPr>
            <a:r>
              <a:rPr lang="en-US" sz="2353" dirty="0"/>
              <a:t>Volume (USD) Authorized</a:t>
            </a:r>
          </a:p>
          <a:p>
            <a:pPr lvl="0"/>
            <a:endParaRPr lang="en-US" sz="784" dirty="0">
              <a:latin typeface="+mn-lt"/>
              <a:ea typeface="+mn-ea"/>
              <a:cs typeface="+mn-cs"/>
            </a:endParaRPr>
          </a:p>
          <a:p>
            <a:pPr lvl="0"/>
            <a:r>
              <a:rPr lang="en-US" sz="4000" b="1" dirty="0">
                <a:solidFill>
                  <a:srgbClr val="6F47C6">
                    <a:hueOff val="-2524768"/>
                    <a:satOff val="47302"/>
                    <a:lumOff val="-44117"/>
                  </a:srgbClr>
                </a:solidFill>
              </a:rPr>
              <a:t>$11 </a:t>
            </a:r>
            <a:r>
              <a:rPr lang="en-US" sz="4000" b="1" dirty="0" err="1">
                <a:solidFill>
                  <a:srgbClr val="6F47C6">
                    <a:hueOff val="-2524768"/>
                    <a:satOff val="47302"/>
                    <a:lumOff val="-44117"/>
                  </a:srgbClr>
                </a:solidFill>
              </a:rPr>
              <a:t>Bln</a:t>
            </a:r>
            <a:endParaRPr lang="en-US" b="1" dirty="0"/>
          </a:p>
        </p:txBody>
      </p:sp>
      <p:sp>
        <p:nvSpPr>
          <p:cNvPr id="1551" name="Flexible experiences…"/>
          <p:cNvSpPr txBox="1">
            <a:spLocks noGrp="1"/>
          </p:cNvSpPr>
          <p:nvPr>
            <p:ph type="body" sz="half" idx="22"/>
          </p:nvPr>
        </p:nvSpPr>
        <p:spPr>
          <a:xfrm>
            <a:off x="574676" y="4230171"/>
            <a:ext cx="2950204" cy="1266629"/>
          </a:xfrm>
          <a:prstGeom prst="rect">
            <a:avLst/>
          </a:prstGeom>
        </p:spPr>
        <p:txBody>
          <a:bodyPr/>
          <a:lstStyle/>
          <a:p>
            <a:pPr>
              <a:defRPr>
                <a:latin typeface="+mn-lt"/>
                <a:ea typeface="+mn-ea"/>
                <a:cs typeface="+mn-cs"/>
                <a:sym typeface="Fakt SemiBold"/>
              </a:defRPr>
            </a:pPr>
            <a:r>
              <a:rPr lang="en-US" sz="2353" dirty="0"/>
              <a:t>Active Merchants</a:t>
            </a:r>
          </a:p>
          <a:p>
            <a:pPr>
              <a:defRPr>
                <a:latin typeface="+mn-lt"/>
                <a:ea typeface="+mn-ea"/>
                <a:cs typeface="+mn-cs"/>
                <a:sym typeface="Fakt SemiBold"/>
              </a:defRPr>
            </a:pPr>
            <a:endParaRPr sz="784" dirty="0"/>
          </a:p>
          <a:p>
            <a:r>
              <a:rPr lang="en-US" sz="4000" b="1" dirty="0"/>
              <a:t>150</a:t>
            </a:r>
            <a:endParaRPr sz="4000" b="1" dirty="0"/>
          </a:p>
        </p:txBody>
      </p:sp>
      <p:pic>
        <p:nvPicPr>
          <p:cNvPr id="1555" name="Image" descr="Image"/>
          <p:cNvPicPr>
            <a:picLocks noChangeAspect="1"/>
          </p:cNvPicPr>
          <p:nvPr/>
        </p:nvPicPr>
        <p:blipFill>
          <a:blip r:embed="rId2">
            <a:extLst>
              <a:ext uri="{BEBA8EAE-BF5A-486C-A8C5-ECC9F3942E4B}">
                <a14:imgProps xmlns:a14="http://schemas.microsoft.com/office/drawing/2010/main">
                  <a14:imgLayer>
                    <a14:imgEffect>
                      <a14:brightnessContrast bright="-100000"/>
                    </a14:imgEffect>
                  </a14:imgLayer>
                </a14:imgProps>
              </a:ext>
            </a:extLst>
          </a:blip>
          <a:stretch>
            <a:fillRect/>
          </a:stretch>
        </p:blipFill>
        <p:spPr>
          <a:xfrm>
            <a:off x="8371376" y="3219561"/>
            <a:ext cx="824760" cy="742490"/>
          </a:xfrm>
          <a:prstGeom prst="rect">
            <a:avLst/>
          </a:prstGeom>
          <a:ln w="12700">
            <a:miter lim="400000"/>
          </a:ln>
        </p:spPr>
      </p:pic>
      <p:grpSp>
        <p:nvGrpSpPr>
          <p:cNvPr id="1562" name="Group">
            <a:hlinkClick r:id="" action="ppaction://noaction"/>
          </p:cNvPr>
          <p:cNvGrpSpPr/>
          <p:nvPr/>
        </p:nvGrpSpPr>
        <p:grpSpPr>
          <a:xfrm>
            <a:off x="11724700" y="6432125"/>
            <a:ext cx="285710" cy="285710"/>
            <a:chOff x="0" y="0"/>
            <a:chExt cx="571500" cy="571500"/>
          </a:xfrm>
        </p:grpSpPr>
        <p:sp>
          <p:nvSpPr>
            <p:cNvPr id="1557" name="Square"/>
            <p:cNvSpPr/>
            <p:nvPr/>
          </p:nvSpPr>
          <p:spPr>
            <a:xfrm>
              <a:off x="0" y="0"/>
              <a:ext cx="571500" cy="571500"/>
            </a:xfrm>
            <a:prstGeom prst="rect">
              <a:avLst/>
            </a:prstGeom>
            <a:solidFill>
              <a:schemeClr val="accent5">
                <a:hueOff val="-5897130"/>
                <a:satOff val="49590"/>
                <a:lumOff val="50177"/>
                <a:alpha val="0"/>
              </a:schemeClr>
            </a:solidFill>
            <a:ln w="12700" cap="flat">
              <a:noFill/>
              <a:miter lim="400000"/>
            </a:ln>
            <a:effectLst/>
          </p:spPr>
          <p:txBody>
            <a:bodyPr wrap="square" lIns="25397" tIns="25397" rIns="25397" bIns="25397" numCol="1" anchor="ctr">
              <a:noAutofit/>
            </a:bodyPr>
            <a:lstStyle/>
            <a:p>
              <a:pPr marL="63494" marR="63494">
                <a:lnSpc>
                  <a:spcPct val="110000"/>
                </a:lnSpc>
                <a:defRPr sz="3500">
                  <a:latin typeface="Fakt Blond"/>
                  <a:ea typeface="Fakt Blond"/>
                  <a:cs typeface="Fakt Blond"/>
                  <a:sym typeface="Fakt Blond"/>
                </a:defRPr>
              </a:pPr>
              <a:endParaRPr sz="1750"/>
            </a:p>
          </p:txBody>
        </p:sp>
        <p:grpSp>
          <p:nvGrpSpPr>
            <p:cNvPr id="1561" name="Group"/>
            <p:cNvGrpSpPr/>
            <p:nvPr/>
          </p:nvGrpSpPr>
          <p:grpSpPr>
            <a:xfrm>
              <a:off x="146050" y="158750"/>
              <a:ext cx="304800" cy="254000"/>
              <a:chOff x="0" y="0"/>
              <a:chExt cx="304800" cy="253999"/>
            </a:xfrm>
          </p:grpSpPr>
          <p:sp>
            <p:nvSpPr>
              <p:cNvPr id="1558" name="Line"/>
              <p:cNvSpPr/>
              <p:nvPr/>
            </p:nvSpPr>
            <p:spPr>
              <a:xfrm>
                <a:off x="0" y="0"/>
                <a:ext cx="304800" cy="0"/>
              </a:xfrm>
              <a:prstGeom prst="line">
                <a:avLst/>
              </a:prstGeom>
              <a:noFill/>
              <a:ln w="38100" cap="flat">
                <a:solidFill>
                  <a:schemeClr val="accent6">
                    <a:hueOff val="-2524768"/>
                    <a:satOff val="47302"/>
                    <a:lumOff val="-44117"/>
                  </a:schemeClr>
                </a:solidFill>
                <a:prstDash val="solid"/>
                <a:miter lim="400000"/>
              </a:ln>
              <a:effectLst/>
            </p:spPr>
            <p:txBody>
              <a:bodyPr wrap="square" lIns="25397" tIns="25397" rIns="25397" bIns="25397" numCol="1" anchor="ctr">
                <a:noAutofit/>
              </a:bodyPr>
              <a:lstStyle/>
              <a:p>
                <a:endParaRPr sz="900"/>
              </a:p>
            </p:txBody>
          </p:sp>
          <p:sp>
            <p:nvSpPr>
              <p:cNvPr id="1559" name="Line"/>
              <p:cNvSpPr/>
              <p:nvPr/>
            </p:nvSpPr>
            <p:spPr>
              <a:xfrm>
                <a:off x="0" y="126999"/>
                <a:ext cx="304800" cy="1"/>
              </a:xfrm>
              <a:prstGeom prst="line">
                <a:avLst/>
              </a:prstGeom>
              <a:noFill/>
              <a:ln w="38100" cap="flat">
                <a:solidFill>
                  <a:schemeClr val="accent6">
                    <a:hueOff val="-2524768"/>
                    <a:satOff val="47302"/>
                    <a:lumOff val="-44117"/>
                  </a:schemeClr>
                </a:solidFill>
                <a:prstDash val="solid"/>
                <a:miter lim="400000"/>
              </a:ln>
              <a:effectLst/>
            </p:spPr>
            <p:txBody>
              <a:bodyPr wrap="square" lIns="25397" tIns="25397" rIns="25397" bIns="25397" numCol="1" anchor="ctr">
                <a:noAutofit/>
              </a:bodyPr>
              <a:lstStyle/>
              <a:p>
                <a:endParaRPr sz="900"/>
              </a:p>
            </p:txBody>
          </p:sp>
          <p:sp>
            <p:nvSpPr>
              <p:cNvPr id="1560" name="Line"/>
              <p:cNvSpPr/>
              <p:nvPr/>
            </p:nvSpPr>
            <p:spPr>
              <a:xfrm>
                <a:off x="0" y="253999"/>
                <a:ext cx="304800" cy="1"/>
              </a:xfrm>
              <a:prstGeom prst="line">
                <a:avLst/>
              </a:prstGeom>
              <a:noFill/>
              <a:ln w="38100" cap="flat">
                <a:solidFill>
                  <a:schemeClr val="accent6">
                    <a:hueOff val="-2524768"/>
                    <a:satOff val="47302"/>
                    <a:lumOff val="-44117"/>
                  </a:schemeClr>
                </a:solidFill>
                <a:prstDash val="solid"/>
                <a:miter lim="400000"/>
              </a:ln>
              <a:effectLst/>
            </p:spPr>
            <p:txBody>
              <a:bodyPr wrap="square" lIns="25397" tIns="25397" rIns="25397" bIns="25397" numCol="1" anchor="ctr">
                <a:noAutofit/>
              </a:bodyPr>
              <a:lstStyle/>
              <a:p>
                <a:endParaRPr sz="900"/>
              </a:p>
            </p:txBody>
          </p:sp>
        </p:grpSp>
      </p:grpSp>
      <p:pic>
        <p:nvPicPr>
          <p:cNvPr id="20" name="Image" descr="Image">
            <a:extLst>
              <a:ext uri="{FF2B5EF4-FFF2-40B4-BE49-F238E27FC236}">
                <a16:creationId xmlns:a16="http://schemas.microsoft.com/office/drawing/2014/main" id="{E481A1E2-9A6C-2E48-923D-025ABF1D8A21}"/>
              </a:ext>
            </a:extLst>
          </p:cNvPr>
          <p:cNvPicPr>
            <a:picLocks noChangeAspect="1"/>
          </p:cNvPicPr>
          <p:nvPr/>
        </p:nvPicPr>
        <p:blipFill>
          <a:blip r:embed="rId3"/>
          <a:stretch>
            <a:fillRect/>
          </a:stretch>
        </p:blipFill>
        <p:spPr>
          <a:xfrm>
            <a:off x="731735" y="3304016"/>
            <a:ext cx="658035" cy="658035"/>
          </a:xfrm>
          <a:prstGeom prst="rect">
            <a:avLst/>
          </a:prstGeom>
          <a:ln w="12700">
            <a:miter lim="400000"/>
          </a:ln>
        </p:spPr>
      </p:pic>
      <p:pic>
        <p:nvPicPr>
          <p:cNvPr id="21" name="Image" descr="Image">
            <a:extLst>
              <a:ext uri="{FF2B5EF4-FFF2-40B4-BE49-F238E27FC236}">
                <a16:creationId xmlns:a16="http://schemas.microsoft.com/office/drawing/2014/main" id="{25AFB66F-458C-D649-A9EB-51908E64D753}"/>
              </a:ext>
            </a:extLst>
          </p:cNvPr>
          <p:cNvPicPr>
            <a:picLocks noChangeAspect="1"/>
          </p:cNvPicPr>
          <p:nvPr/>
        </p:nvPicPr>
        <p:blipFill>
          <a:blip r:embed="rId4"/>
          <a:stretch>
            <a:fillRect/>
          </a:stretch>
        </p:blipFill>
        <p:spPr>
          <a:xfrm>
            <a:off x="4280083" y="3269014"/>
            <a:ext cx="658035" cy="658035"/>
          </a:xfrm>
          <a:prstGeom prst="rect">
            <a:avLst/>
          </a:prstGeom>
          <a:ln w="12700">
            <a:miter lim="400000"/>
          </a:ln>
        </p:spPr>
      </p:pic>
      <p:sp>
        <p:nvSpPr>
          <p:cNvPr id="22" name="Meaningful insights…">
            <a:extLst>
              <a:ext uri="{FF2B5EF4-FFF2-40B4-BE49-F238E27FC236}">
                <a16:creationId xmlns:a16="http://schemas.microsoft.com/office/drawing/2014/main" id="{73AAF5EF-2439-1041-93A1-176E6B788D36}"/>
              </a:ext>
            </a:extLst>
          </p:cNvPr>
          <p:cNvSpPr txBox="1">
            <a:spLocks/>
          </p:cNvSpPr>
          <p:nvPr/>
        </p:nvSpPr>
        <p:spPr>
          <a:xfrm>
            <a:off x="717451" y="1972310"/>
            <a:ext cx="4407422" cy="492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7" tIns="25397" rIns="25397" bIns="25397" anchor="t">
            <a:spAutoFit/>
          </a:bodyPr>
          <a:lstStyle>
            <a:lvl1pPr marL="0" marR="0" indent="0" algn="l" defTabSz="825500" latinLnBrk="0">
              <a:lnSpc>
                <a:spcPct val="110000"/>
              </a:lnSpc>
              <a:spcBef>
                <a:spcPts val="0"/>
              </a:spcBef>
              <a:spcAft>
                <a:spcPts val="0"/>
              </a:spcAft>
              <a:buClrTx/>
              <a:buSzTx/>
              <a:buFontTx/>
              <a:buNone/>
              <a:tabLst/>
              <a:defRPr sz="3500" b="0" i="0" u="none" strike="noStrike" cap="none" spc="0" baseline="0">
                <a:solidFill>
                  <a:schemeClr val="accent6">
                    <a:hueOff val="-2524768"/>
                    <a:satOff val="47302"/>
                    <a:lumOff val="-44117"/>
                  </a:schemeClr>
                </a:solidFill>
                <a:uFillTx/>
                <a:latin typeface="Fakt Blond"/>
                <a:ea typeface="Fakt Blond"/>
                <a:cs typeface="Fakt Blond"/>
                <a:sym typeface="Fakt Blond"/>
              </a:defRPr>
            </a:lvl1pPr>
            <a:lvl2pPr marL="1978269" marR="0" indent="-1343269" algn="ctr" defTabSz="825500" latinLnBrk="0">
              <a:lnSpc>
                <a:spcPct val="90000"/>
              </a:lnSpc>
              <a:spcBef>
                <a:spcPts val="5200"/>
              </a:spcBef>
              <a:spcAft>
                <a:spcPts val="0"/>
              </a:spcAft>
              <a:buClrTx/>
              <a:buSzPct val="75000"/>
              <a:buFontTx/>
              <a:buChar char="•"/>
              <a:tabLst/>
              <a:defRPr sz="11000" b="0" i="0" u="none" strike="noStrike" cap="none" spc="0" baseline="0">
                <a:solidFill>
                  <a:schemeClr val="accent5">
                    <a:hueOff val="-5897130"/>
                    <a:satOff val="49590"/>
                    <a:lumOff val="50177"/>
                  </a:schemeClr>
                </a:solidFill>
                <a:uFillTx/>
                <a:latin typeface="+mn-lt"/>
                <a:ea typeface="+mn-ea"/>
                <a:cs typeface="+mn-cs"/>
                <a:sym typeface="Fakt SemiBold"/>
              </a:defRPr>
            </a:lvl2pPr>
            <a:lvl3pPr marL="2613269" marR="0" indent="-1343269" algn="ctr" defTabSz="825500" latinLnBrk="0">
              <a:lnSpc>
                <a:spcPct val="90000"/>
              </a:lnSpc>
              <a:spcBef>
                <a:spcPts val="5200"/>
              </a:spcBef>
              <a:spcAft>
                <a:spcPts val="0"/>
              </a:spcAft>
              <a:buClrTx/>
              <a:buSzPct val="75000"/>
              <a:buFontTx/>
              <a:buChar char="•"/>
              <a:tabLst/>
              <a:defRPr sz="11000" b="0" i="0" u="none" strike="noStrike" cap="none" spc="0" baseline="0">
                <a:solidFill>
                  <a:schemeClr val="accent5">
                    <a:hueOff val="-5897130"/>
                    <a:satOff val="49590"/>
                    <a:lumOff val="50177"/>
                  </a:schemeClr>
                </a:solidFill>
                <a:uFillTx/>
                <a:latin typeface="+mn-lt"/>
                <a:ea typeface="+mn-ea"/>
                <a:cs typeface="+mn-cs"/>
                <a:sym typeface="Fakt SemiBold"/>
              </a:defRPr>
            </a:lvl3pPr>
            <a:lvl4pPr marL="3248269" marR="0" indent="-1343269" algn="ctr" defTabSz="825500" latinLnBrk="0">
              <a:lnSpc>
                <a:spcPct val="90000"/>
              </a:lnSpc>
              <a:spcBef>
                <a:spcPts val="5200"/>
              </a:spcBef>
              <a:spcAft>
                <a:spcPts val="0"/>
              </a:spcAft>
              <a:buClrTx/>
              <a:buSzPct val="75000"/>
              <a:buFontTx/>
              <a:buChar char="•"/>
              <a:tabLst/>
              <a:defRPr sz="11000" b="0" i="0" u="none" strike="noStrike" cap="none" spc="0" baseline="0">
                <a:solidFill>
                  <a:schemeClr val="accent5">
                    <a:hueOff val="-5897130"/>
                    <a:satOff val="49590"/>
                    <a:lumOff val="50177"/>
                  </a:schemeClr>
                </a:solidFill>
                <a:uFillTx/>
                <a:latin typeface="+mn-lt"/>
                <a:ea typeface="+mn-ea"/>
                <a:cs typeface="+mn-cs"/>
                <a:sym typeface="Fakt SemiBold"/>
              </a:defRPr>
            </a:lvl4pPr>
            <a:lvl5pPr marL="3883269" marR="0" indent="-1343269" algn="ctr" defTabSz="825500" latinLnBrk="0">
              <a:lnSpc>
                <a:spcPct val="90000"/>
              </a:lnSpc>
              <a:spcBef>
                <a:spcPts val="5200"/>
              </a:spcBef>
              <a:spcAft>
                <a:spcPts val="0"/>
              </a:spcAft>
              <a:buClrTx/>
              <a:buSzPct val="75000"/>
              <a:buFontTx/>
              <a:buChar char="•"/>
              <a:tabLst/>
              <a:defRPr sz="11000" b="0" i="0" u="none" strike="noStrike" cap="none" spc="0" baseline="0">
                <a:solidFill>
                  <a:schemeClr val="accent5">
                    <a:hueOff val="-5897130"/>
                    <a:satOff val="49590"/>
                    <a:lumOff val="50177"/>
                  </a:schemeClr>
                </a:solidFill>
                <a:uFillTx/>
                <a:latin typeface="+mn-lt"/>
                <a:ea typeface="+mn-ea"/>
                <a:cs typeface="+mn-cs"/>
                <a:sym typeface="Fakt SemiBold"/>
              </a:defRPr>
            </a:lvl5pPr>
            <a:lvl6pPr marL="4518269" marR="0" indent="-1343269" algn="ctr" defTabSz="825500" latinLnBrk="0">
              <a:lnSpc>
                <a:spcPct val="90000"/>
              </a:lnSpc>
              <a:spcBef>
                <a:spcPts val="5200"/>
              </a:spcBef>
              <a:spcAft>
                <a:spcPts val="0"/>
              </a:spcAft>
              <a:buClrTx/>
              <a:buSzPct val="75000"/>
              <a:buFontTx/>
              <a:buChar char="•"/>
              <a:tabLst/>
              <a:defRPr sz="11000" b="0" i="0" u="none" strike="noStrike" cap="none" spc="0" baseline="0">
                <a:solidFill>
                  <a:schemeClr val="accent5">
                    <a:hueOff val="-5897130"/>
                    <a:satOff val="49590"/>
                    <a:lumOff val="50177"/>
                  </a:schemeClr>
                </a:solidFill>
                <a:uFillTx/>
                <a:latin typeface="+mn-lt"/>
                <a:ea typeface="+mn-ea"/>
                <a:cs typeface="+mn-cs"/>
                <a:sym typeface="Fakt SemiBold"/>
              </a:defRPr>
            </a:lvl6pPr>
            <a:lvl7pPr marL="5153269" marR="0" indent="-1343269" algn="ctr" defTabSz="825500" latinLnBrk="0">
              <a:lnSpc>
                <a:spcPct val="90000"/>
              </a:lnSpc>
              <a:spcBef>
                <a:spcPts val="5200"/>
              </a:spcBef>
              <a:spcAft>
                <a:spcPts val="0"/>
              </a:spcAft>
              <a:buClrTx/>
              <a:buSzPct val="75000"/>
              <a:buFontTx/>
              <a:buChar char="•"/>
              <a:tabLst/>
              <a:defRPr sz="11000" b="0" i="0" u="none" strike="noStrike" cap="none" spc="0" baseline="0">
                <a:solidFill>
                  <a:schemeClr val="accent5">
                    <a:hueOff val="-5897130"/>
                    <a:satOff val="49590"/>
                    <a:lumOff val="50177"/>
                  </a:schemeClr>
                </a:solidFill>
                <a:uFillTx/>
                <a:latin typeface="+mn-lt"/>
                <a:ea typeface="+mn-ea"/>
                <a:cs typeface="+mn-cs"/>
                <a:sym typeface="Fakt SemiBold"/>
              </a:defRPr>
            </a:lvl7pPr>
            <a:lvl8pPr marL="5788269" marR="0" indent="-1343269" algn="ctr" defTabSz="825500" latinLnBrk="0">
              <a:lnSpc>
                <a:spcPct val="90000"/>
              </a:lnSpc>
              <a:spcBef>
                <a:spcPts val="5200"/>
              </a:spcBef>
              <a:spcAft>
                <a:spcPts val="0"/>
              </a:spcAft>
              <a:buClrTx/>
              <a:buSzPct val="75000"/>
              <a:buFontTx/>
              <a:buChar char="•"/>
              <a:tabLst/>
              <a:defRPr sz="11000" b="0" i="0" u="none" strike="noStrike" cap="none" spc="0" baseline="0">
                <a:solidFill>
                  <a:schemeClr val="accent5">
                    <a:hueOff val="-5897130"/>
                    <a:satOff val="49590"/>
                    <a:lumOff val="50177"/>
                  </a:schemeClr>
                </a:solidFill>
                <a:uFillTx/>
                <a:latin typeface="+mn-lt"/>
                <a:ea typeface="+mn-ea"/>
                <a:cs typeface="+mn-cs"/>
                <a:sym typeface="Fakt SemiBold"/>
              </a:defRPr>
            </a:lvl8pPr>
            <a:lvl9pPr marL="6423269" marR="0" indent="-1343269" algn="ctr" defTabSz="825500" latinLnBrk="0">
              <a:lnSpc>
                <a:spcPct val="90000"/>
              </a:lnSpc>
              <a:spcBef>
                <a:spcPts val="5200"/>
              </a:spcBef>
              <a:spcAft>
                <a:spcPts val="0"/>
              </a:spcAft>
              <a:buClrTx/>
              <a:buSzPct val="75000"/>
              <a:buFontTx/>
              <a:buChar char="•"/>
              <a:tabLst/>
              <a:defRPr sz="11000" b="0" i="0" u="none" strike="noStrike" cap="none" spc="0" baseline="0">
                <a:solidFill>
                  <a:schemeClr val="accent5">
                    <a:hueOff val="-5897130"/>
                    <a:satOff val="49590"/>
                    <a:lumOff val="50177"/>
                  </a:schemeClr>
                </a:solidFill>
                <a:uFillTx/>
                <a:latin typeface="+mn-lt"/>
                <a:ea typeface="+mn-ea"/>
                <a:cs typeface="+mn-cs"/>
                <a:sym typeface="Fakt SemiBold"/>
              </a:defRPr>
            </a:lvl9pPr>
          </a:lstStyle>
          <a:p>
            <a:pPr hangingPunct="1">
              <a:defRPr>
                <a:latin typeface="+mn-lt"/>
                <a:ea typeface="+mn-ea"/>
                <a:cs typeface="+mn-cs"/>
                <a:sym typeface="Fakt SemiBold"/>
              </a:defRPr>
            </a:pPr>
            <a:r>
              <a:rPr lang="en-US" sz="2745" i="1">
                <a:latin typeface="Fakt Normal" panose="02000000000000000000" pitchFamily="2" charset="0"/>
              </a:rPr>
              <a:t>Full 2023</a:t>
            </a:r>
            <a:endParaRPr lang="en-US" sz="2745" i="1" dirty="0">
              <a:latin typeface="Fakt Normal" panose="02000000000000000000" pitchFamily="2" charset="0"/>
            </a:endParaRPr>
          </a:p>
        </p:txBody>
      </p:sp>
    </p:spTree>
    <p:extLst>
      <p:ext uri="{BB962C8B-B14F-4D97-AF65-F5344CB8AC3E}">
        <p14:creationId xmlns:p14="http://schemas.microsoft.com/office/powerpoint/2010/main" val="173061152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CD0062-7B02-734D-83B2-A88E76934F09}"/>
              </a:ext>
            </a:extLst>
          </p:cNvPr>
          <p:cNvPicPr>
            <a:picLocks noChangeAspect="1"/>
          </p:cNvPicPr>
          <p:nvPr/>
        </p:nvPicPr>
        <p:blipFill rotWithShape="1">
          <a:blip r:embed="rId2"/>
          <a:srcRect r="56094"/>
          <a:stretch/>
        </p:blipFill>
        <p:spPr>
          <a:xfrm>
            <a:off x="904206" y="1925096"/>
            <a:ext cx="4370071" cy="2444956"/>
          </a:xfrm>
          <a:prstGeom prst="rect">
            <a:avLst/>
          </a:prstGeom>
        </p:spPr>
      </p:pic>
      <p:sp>
        <p:nvSpPr>
          <p:cNvPr id="8" name="A single platform…">
            <a:extLst>
              <a:ext uri="{FF2B5EF4-FFF2-40B4-BE49-F238E27FC236}">
                <a16:creationId xmlns:a16="http://schemas.microsoft.com/office/drawing/2014/main" id="{35A8243D-EA81-E146-8B06-37E8E4316836}"/>
              </a:ext>
            </a:extLst>
          </p:cNvPr>
          <p:cNvSpPr>
            <a:spLocks noGrp="1"/>
          </p:cNvSpPr>
          <p:nvPr>
            <p:ph type="body" idx="21"/>
          </p:nvPr>
        </p:nvSpPr>
        <p:spPr>
          <a:xfrm>
            <a:off x="571501" y="571906"/>
            <a:ext cx="11008866" cy="2575668"/>
          </a:xfrm>
          <a:prstGeom prst="rect">
            <a:avLst/>
          </a:prstGeom>
        </p:spPr>
        <p:txBody>
          <a:bodyPr anchor="t"/>
          <a:lstStyle/>
          <a:p>
            <a:pPr>
              <a:defRPr sz="10500" spc="-315">
                <a:solidFill>
                  <a:schemeClr val="accent1">
                    <a:hueOff val="-4308067"/>
                    <a:satOff val="-9950"/>
                    <a:lumOff val="-10588"/>
                  </a:schemeClr>
                </a:solidFill>
              </a:defRPr>
            </a:pPr>
            <a:r>
              <a:rPr lang="en-US" sz="4705" dirty="0">
                <a:solidFill>
                  <a:srgbClr val="0ABF53"/>
                </a:solidFill>
              </a:rPr>
              <a:t>Contacts</a:t>
            </a:r>
            <a:endParaRPr sz="4705" dirty="0">
              <a:solidFill>
                <a:srgbClr val="0ABF53"/>
              </a:solidFill>
            </a:endParaRPr>
          </a:p>
        </p:txBody>
      </p:sp>
      <p:pic>
        <p:nvPicPr>
          <p:cNvPr id="9" name="Picture 8">
            <a:extLst>
              <a:ext uri="{FF2B5EF4-FFF2-40B4-BE49-F238E27FC236}">
                <a16:creationId xmlns:a16="http://schemas.microsoft.com/office/drawing/2014/main" id="{D3EC9884-EC68-6C43-A0BF-B65E1E8DFFFE}"/>
              </a:ext>
            </a:extLst>
          </p:cNvPr>
          <p:cNvPicPr>
            <a:picLocks noChangeAspect="1"/>
          </p:cNvPicPr>
          <p:nvPr/>
        </p:nvPicPr>
        <p:blipFill>
          <a:blip r:embed="rId3"/>
          <a:stretch>
            <a:fillRect/>
          </a:stretch>
        </p:blipFill>
        <p:spPr>
          <a:xfrm>
            <a:off x="9457593" y="4923041"/>
            <a:ext cx="2405407" cy="784372"/>
          </a:xfrm>
          <a:prstGeom prst="rect">
            <a:avLst/>
          </a:prstGeom>
        </p:spPr>
      </p:pic>
      <p:pic>
        <p:nvPicPr>
          <p:cNvPr id="10" name="Picture 9">
            <a:extLst>
              <a:ext uri="{FF2B5EF4-FFF2-40B4-BE49-F238E27FC236}">
                <a16:creationId xmlns:a16="http://schemas.microsoft.com/office/drawing/2014/main" id="{AFC8A189-B039-6448-A480-5A87A3544BC2}"/>
              </a:ext>
            </a:extLst>
          </p:cNvPr>
          <p:cNvPicPr>
            <a:picLocks noChangeAspect="1"/>
          </p:cNvPicPr>
          <p:nvPr/>
        </p:nvPicPr>
        <p:blipFill rotWithShape="1">
          <a:blip r:embed="rId2"/>
          <a:srcRect l="46960"/>
          <a:stretch/>
        </p:blipFill>
        <p:spPr>
          <a:xfrm>
            <a:off x="530696" y="3951915"/>
            <a:ext cx="5415900" cy="2508252"/>
          </a:xfrm>
          <a:prstGeom prst="rect">
            <a:avLst/>
          </a:prstGeom>
        </p:spPr>
      </p:pic>
    </p:spTree>
    <p:extLst>
      <p:ext uri="{BB962C8B-B14F-4D97-AF65-F5344CB8AC3E}">
        <p14:creationId xmlns:p14="http://schemas.microsoft.com/office/powerpoint/2010/main" val="87889078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ECE6F4F-34A7-9B1E-CBDE-E2584E87A26D}"/>
              </a:ext>
            </a:extLst>
          </p:cNvPr>
          <p:cNvSpPr>
            <a:spLocks noGrp="1"/>
          </p:cNvSpPr>
          <p:nvPr>
            <p:ph idx="1"/>
          </p:nvPr>
        </p:nvSpPr>
        <p:spPr/>
        <p:txBody>
          <a:bodyPr/>
          <a:lstStyle/>
          <a:p>
            <a:r>
              <a:rPr lang="en-US" sz="2400" dirty="0"/>
              <a:t>Terminology</a:t>
            </a:r>
          </a:p>
          <a:p>
            <a:r>
              <a:rPr lang="en-US" sz="2400" dirty="0"/>
              <a:t>The Process</a:t>
            </a:r>
          </a:p>
          <a:p>
            <a:r>
              <a:rPr lang="en-US" sz="2400" dirty="0"/>
              <a:t>How F&amp;SC works</a:t>
            </a:r>
          </a:p>
          <a:p>
            <a:r>
              <a:rPr lang="en-US" sz="2400" dirty="0"/>
              <a:t>Common Issues</a:t>
            </a:r>
          </a:p>
          <a:p>
            <a:r>
              <a:rPr lang="en-US" sz="2400" dirty="0"/>
              <a:t>D365 Payment Connectors</a:t>
            </a:r>
          </a:p>
          <a:p>
            <a:r>
              <a:rPr lang="en-US" sz="2400" dirty="0"/>
              <a:t>Token Migration</a:t>
            </a:r>
          </a:p>
          <a:p>
            <a:r>
              <a:rPr lang="en-US" sz="2400" dirty="0"/>
              <a:t>Payment Processor Spotlight</a:t>
            </a:r>
          </a:p>
          <a:p>
            <a:r>
              <a:rPr lang="en-US" sz="2400" dirty="0"/>
              <a:t>Digital Wallets</a:t>
            </a:r>
          </a:p>
          <a:p>
            <a:endParaRPr lang="en-US" sz="1765" dirty="0"/>
          </a:p>
        </p:txBody>
      </p:sp>
      <p:sp>
        <p:nvSpPr>
          <p:cNvPr id="2" name="Title 1">
            <a:extLst>
              <a:ext uri="{FF2B5EF4-FFF2-40B4-BE49-F238E27FC236}">
                <a16:creationId xmlns:a16="http://schemas.microsoft.com/office/drawing/2014/main" id="{C11C8FC9-9090-1908-70F1-DED4868B217F}"/>
              </a:ext>
            </a:extLst>
          </p:cNvPr>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33814714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olorful splattered cloud of smoke&#10;&#10;Description automatically generated">
            <a:extLst>
              <a:ext uri="{FF2B5EF4-FFF2-40B4-BE49-F238E27FC236}">
                <a16:creationId xmlns:a16="http://schemas.microsoft.com/office/drawing/2014/main" id="{AA1B6B90-67D4-C467-C1DE-BE6EF3435925}"/>
              </a:ext>
            </a:extLst>
          </p:cNvPr>
          <p:cNvPicPr>
            <a:picLocks noChangeAspect="1"/>
          </p:cNvPicPr>
          <p:nvPr/>
        </p:nvPicPr>
        <p:blipFill>
          <a:blip r:embed="rId2">
            <a:alphaModFix amt="20000"/>
          </a:blip>
          <a:stretch>
            <a:fillRect/>
          </a:stretch>
        </p:blipFill>
        <p:spPr>
          <a:xfrm>
            <a:off x="8449115" y="1380767"/>
            <a:ext cx="4096467" cy="4096467"/>
          </a:xfrm>
          <a:prstGeom prst="rect">
            <a:avLst/>
          </a:prstGeom>
        </p:spPr>
      </p:pic>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normAutofit/>
          </a:bodyPr>
          <a:lstStyle/>
          <a:p>
            <a:pPr>
              <a:lnSpc>
                <a:spcPct val="100000"/>
              </a:lnSpc>
            </a:pPr>
            <a:r>
              <a:rPr lang="en-US" sz="2549" dirty="0"/>
              <a:t>Innovative Global Dynamics 365 Payment Solution and Worldwide Service Provider</a:t>
            </a:r>
          </a:p>
          <a:p>
            <a:pPr>
              <a:lnSpc>
                <a:spcPct val="100000"/>
              </a:lnSpc>
            </a:pPr>
            <a:r>
              <a:rPr lang="en-US" sz="2549" dirty="0"/>
              <a:t>Omnipresent Support for All Major Card Brands, </a:t>
            </a:r>
            <a:br>
              <a:rPr lang="en-US" sz="2549" dirty="0"/>
            </a:br>
            <a:r>
              <a:rPr lang="en-US" sz="2549" dirty="0"/>
              <a:t>Pay-by-QR, Pay-by-Link, Quasi-cash, e-Wallets, </a:t>
            </a:r>
            <a:br>
              <a:rPr lang="en-US" sz="2549" dirty="0"/>
            </a:br>
            <a:r>
              <a:rPr lang="en-US" sz="2549" dirty="0"/>
              <a:t>Buy Now/Pay Later, Foreign Wallets, and Crypto</a:t>
            </a:r>
          </a:p>
          <a:p>
            <a:pPr>
              <a:lnSpc>
                <a:spcPct val="100000"/>
              </a:lnSpc>
            </a:pPr>
            <a:r>
              <a:rPr lang="en-US" sz="2549" dirty="0"/>
              <a:t>Easy-to-Deploy Solutions for Dynamics 365 Finance and Operations, Store Commerce, and Point of Sale</a:t>
            </a:r>
          </a:p>
          <a:p>
            <a:pPr>
              <a:lnSpc>
                <a:spcPct val="100000"/>
              </a:lnSpc>
            </a:pPr>
            <a:r>
              <a:rPr lang="en-US" sz="2549" b="1" dirty="0">
                <a:solidFill>
                  <a:schemeClr val="accent2">
                    <a:lumMod val="90000"/>
                    <a:lumOff val="10000"/>
                  </a:schemeClr>
                </a:solidFill>
              </a:rPr>
              <a:t>24/7/365 </a:t>
            </a:r>
            <a:r>
              <a:rPr lang="en-US" sz="2549" dirty="0"/>
              <a:t>Happiest, Most Responsive Real</a:t>
            </a:r>
            <a:r>
              <a:rPr lang="en-US" sz="2549" b="1" dirty="0">
                <a:solidFill>
                  <a:schemeClr val="accent2">
                    <a:lumMod val="90000"/>
                    <a:lumOff val="10000"/>
                  </a:schemeClr>
                </a:solidFill>
              </a:rPr>
              <a:t> </a:t>
            </a:r>
            <a:r>
              <a:rPr lang="en-US" sz="2549" dirty="0"/>
              <a:t>US-Based Employees Support Team</a:t>
            </a: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normAutofit fontScale="90000"/>
          </a:bodyPr>
          <a:lstStyle/>
          <a:p>
            <a:r>
              <a:rPr lang="en-US" dirty="0">
                <a:latin typeface="Poppins Black" pitchFamily="2" charset="77"/>
                <a:cs typeface="Poppins Black" pitchFamily="2" charset="77"/>
              </a:rPr>
              <a:t>Payment Processor Spotlight – New West</a:t>
            </a:r>
            <a:endParaRPr lang="en-US" b="1" dirty="0">
              <a:latin typeface="Poppins Black" pitchFamily="2" charset="77"/>
              <a:cs typeface="Poppins Black" pitchFamily="2" charset="77"/>
            </a:endParaRPr>
          </a:p>
        </p:txBody>
      </p:sp>
      <p:pic>
        <p:nvPicPr>
          <p:cNvPr id="3" name="Picture 2" descr="A blue text on a black background&#10;&#10;Description automatically generated">
            <a:extLst>
              <a:ext uri="{FF2B5EF4-FFF2-40B4-BE49-F238E27FC236}">
                <a16:creationId xmlns:a16="http://schemas.microsoft.com/office/drawing/2014/main" id="{0323CC62-C642-4C24-A42F-052639141B46}"/>
              </a:ext>
            </a:extLst>
          </p:cNvPr>
          <p:cNvPicPr>
            <a:picLocks noChangeAspect="1"/>
          </p:cNvPicPr>
          <p:nvPr/>
        </p:nvPicPr>
        <p:blipFill>
          <a:blip r:embed="rId3"/>
          <a:stretch>
            <a:fillRect/>
          </a:stretch>
        </p:blipFill>
        <p:spPr>
          <a:xfrm>
            <a:off x="4070162" y="5156111"/>
            <a:ext cx="2988089" cy="944236"/>
          </a:xfrm>
          <a:prstGeom prst="rect">
            <a:avLst/>
          </a:prstGeom>
        </p:spPr>
      </p:pic>
      <p:pic>
        <p:nvPicPr>
          <p:cNvPr id="7" name="Picture 6" descr="A black background with blue letters&#10;&#10;Description automatically generated">
            <a:extLst>
              <a:ext uri="{FF2B5EF4-FFF2-40B4-BE49-F238E27FC236}">
                <a16:creationId xmlns:a16="http://schemas.microsoft.com/office/drawing/2014/main" id="{996F949F-D306-1CD2-4B72-D76BCEC48F23}"/>
              </a:ext>
            </a:extLst>
          </p:cNvPr>
          <p:cNvPicPr>
            <a:picLocks noChangeAspect="1"/>
          </p:cNvPicPr>
          <p:nvPr/>
        </p:nvPicPr>
        <p:blipFill>
          <a:blip r:embed="rId4"/>
          <a:stretch>
            <a:fillRect/>
          </a:stretch>
        </p:blipFill>
        <p:spPr>
          <a:xfrm>
            <a:off x="9455414" y="1918142"/>
            <a:ext cx="2264714" cy="1172322"/>
          </a:xfrm>
          <a:prstGeom prst="rect">
            <a:avLst/>
          </a:prstGeom>
        </p:spPr>
      </p:pic>
      <p:pic>
        <p:nvPicPr>
          <p:cNvPr id="9" name="Picture 8" descr="A blue and black logo&#10;&#10;Description automatically generated">
            <a:extLst>
              <a:ext uri="{FF2B5EF4-FFF2-40B4-BE49-F238E27FC236}">
                <a16:creationId xmlns:a16="http://schemas.microsoft.com/office/drawing/2014/main" id="{37BF695C-35F9-A4A1-C730-A0A719C73FB8}"/>
              </a:ext>
            </a:extLst>
          </p:cNvPr>
          <p:cNvPicPr>
            <a:picLocks noChangeAspect="1"/>
          </p:cNvPicPr>
          <p:nvPr/>
        </p:nvPicPr>
        <p:blipFill>
          <a:blip r:embed="rId5"/>
          <a:stretch>
            <a:fillRect/>
          </a:stretch>
        </p:blipFill>
        <p:spPr>
          <a:xfrm>
            <a:off x="10540774" y="2941490"/>
            <a:ext cx="1481817" cy="767058"/>
          </a:xfrm>
          <a:prstGeom prst="rect">
            <a:avLst/>
          </a:prstGeom>
        </p:spPr>
      </p:pic>
      <p:pic>
        <p:nvPicPr>
          <p:cNvPr id="13" name="Picture 12" descr="A red text on a black background&#10;&#10;Description automatically generated">
            <a:extLst>
              <a:ext uri="{FF2B5EF4-FFF2-40B4-BE49-F238E27FC236}">
                <a16:creationId xmlns:a16="http://schemas.microsoft.com/office/drawing/2014/main" id="{EF776468-E22E-6551-2765-B17387A25D63}"/>
              </a:ext>
            </a:extLst>
          </p:cNvPr>
          <p:cNvPicPr>
            <a:picLocks noChangeAspect="1"/>
          </p:cNvPicPr>
          <p:nvPr/>
        </p:nvPicPr>
        <p:blipFill>
          <a:blip r:embed="rId6"/>
          <a:stretch>
            <a:fillRect/>
          </a:stretch>
        </p:blipFill>
        <p:spPr>
          <a:xfrm>
            <a:off x="8626974" y="2408448"/>
            <a:ext cx="2548767" cy="1319361"/>
          </a:xfrm>
          <a:prstGeom prst="rect">
            <a:avLst/>
          </a:prstGeom>
        </p:spPr>
      </p:pic>
      <p:pic>
        <p:nvPicPr>
          <p:cNvPr id="15" name="Picture 14" descr="A green text on a black background&#10;&#10;Description automatically generated">
            <a:extLst>
              <a:ext uri="{FF2B5EF4-FFF2-40B4-BE49-F238E27FC236}">
                <a16:creationId xmlns:a16="http://schemas.microsoft.com/office/drawing/2014/main" id="{D6714ED3-7B51-E179-BF82-9D541BCD3E68}"/>
              </a:ext>
            </a:extLst>
          </p:cNvPr>
          <p:cNvPicPr>
            <a:picLocks noChangeAspect="1"/>
          </p:cNvPicPr>
          <p:nvPr/>
        </p:nvPicPr>
        <p:blipFill>
          <a:blip r:embed="rId7"/>
          <a:stretch>
            <a:fillRect/>
          </a:stretch>
        </p:blipFill>
        <p:spPr>
          <a:xfrm>
            <a:off x="9381659" y="3202516"/>
            <a:ext cx="2481451" cy="1284515"/>
          </a:xfrm>
          <a:prstGeom prst="rect">
            <a:avLst/>
          </a:prstGeom>
        </p:spPr>
      </p:pic>
    </p:spTree>
    <p:extLst>
      <p:ext uri="{BB962C8B-B14F-4D97-AF65-F5344CB8AC3E}">
        <p14:creationId xmlns:p14="http://schemas.microsoft.com/office/powerpoint/2010/main" val="18671877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normAutofit/>
          </a:bodyPr>
          <a:lstStyle/>
          <a:p>
            <a:pPr>
              <a:lnSpc>
                <a:spcPct val="100000"/>
              </a:lnSpc>
            </a:pPr>
            <a:r>
              <a:rPr lang="en-US" sz="2549" dirty="0"/>
              <a:t>Investing in Research and Development for a Bright Future</a:t>
            </a:r>
          </a:p>
          <a:p>
            <a:pPr>
              <a:lnSpc>
                <a:spcPct val="100000"/>
              </a:lnSpc>
            </a:pPr>
            <a:r>
              <a:rPr lang="en-US" sz="2549" dirty="0"/>
              <a:t>Rocking the Forefront of the Industry</a:t>
            </a:r>
          </a:p>
          <a:p>
            <a:pPr>
              <a:lnSpc>
                <a:spcPct val="100000"/>
              </a:lnSpc>
            </a:pPr>
            <a:r>
              <a:rPr lang="en-US" sz="2549" dirty="0"/>
              <a:t>Comprehensive B2B and B2C Support</a:t>
            </a:r>
          </a:p>
          <a:p>
            <a:pPr>
              <a:lnSpc>
                <a:spcPct val="100000"/>
              </a:lnSpc>
            </a:pPr>
            <a:r>
              <a:rPr lang="en-US" sz="2549" dirty="0"/>
              <a:t>Fully Secure Expanded Features</a:t>
            </a:r>
          </a:p>
          <a:p>
            <a:pPr>
              <a:lnSpc>
                <a:spcPct val="100000"/>
              </a:lnSpc>
            </a:pPr>
            <a:r>
              <a:rPr lang="en-US" sz="2549" dirty="0"/>
              <a:t>Experts in Streamlined Operations and </a:t>
            </a:r>
            <a:br>
              <a:rPr lang="en-US" sz="2549" dirty="0"/>
            </a:br>
            <a:r>
              <a:rPr lang="en-US" sz="2549" dirty="0"/>
              <a:t>Improved Bottom Line</a:t>
            </a:r>
          </a:p>
          <a:p>
            <a:pPr>
              <a:lnSpc>
                <a:spcPct val="100000"/>
              </a:lnSpc>
            </a:pPr>
            <a:r>
              <a:rPr lang="en-US" sz="2549" dirty="0"/>
              <a:t>Most Responsive, Effective Customer Support Team </a:t>
            </a:r>
            <a:br>
              <a:rPr lang="en-US" sz="2549" dirty="0"/>
            </a:br>
            <a:r>
              <a:rPr lang="en-US" sz="2549" dirty="0"/>
              <a:t>in Payments in the World</a:t>
            </a:r>
          </a:p>
          <a:p>
            <a:pPr>
              <a:lnSpc>
                <a:spcPct val="100000"/>
              </a:lnSpc>
            </a:pPr>
            <a:r>
              <a:rPr lang="en-US" sz="2549" dirty="0"/>
              <a:t>Contact </a:t>
            </a:r>
            <a:r>
              <a:rPr lang="en-US" sz="2549" dirty="0">
                <a:solidFill>
                  <a:schemeClr val="accent2">
                    <a:lumMod val="90000"/>
                    <a:lumOff val="10000"/>
                  </a:schemeClr>
                </a:solidFill>
                <a:hlinkClick r:id="rId2"/>
              </a:rPr>
              <a:t>sales@newestech.com</a:t>
            </a:r>
            <a:r>
              <a:rPr lang="en-US" sz="2549" dirty="0">
                <a:solidFill>
                  <a:schemeClr val="accent2">
                    <a:lumMod val="90000"/>
                    <a:lumOff val="10000"/>
                  </a:schemeClr>
                </a:solidFill>
              </a:rPr>
              <a:t> </a:t>
            </a:r>
            <a:r>
              <a:rPr lang="en-US" sz="2549" dirty="0"/>
              <a:t>to connect</a:t>
            </a: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normAutofit fontScale="90000"/>
          </a:bodyPr>
          <a:lstStyle/>
          <a:p>
            <a:r>
              <a:rPr lang="en-US" dirty="0">
                <a:latin typeface="Poppins Black" pitchFamily="2" charset="77"/>
                <a:cs typeface="Poppins Black" pitchFamily="2" charset="77"/>
              </a:rPr>
              <a:t>Payment Processor Spotlight – New West</a:t>
            </a:r>
            <a:endParaRPr lang="en-US" b="1" dirty="0">
              <a:latin typeface="Poppins Black" pitchFamily="2" charset="77"/>
              <a:cs typeface="Poppins Black" pitchFamily="2" charset="77"/>
            </a:endParaRPr>
          </a:p>
        </p:txBody>
      </p:sp>
      <p:pic>
        <p:nvPicPr>
          <p:cNvPr id="2" name="Picture 1" descr="A blue text on a black background&#10;&#10;Description automatically generated">
            <a:extLst>
              <a:ext uri="{FF2B5EF4-FFF2-40B4-BE49-F238E27FC236}">
                <a16:creationId xmlns:a16="http://schemas.microsoft.com/office/drawing/2014/main" id="{B988DDEE-DE2C-9E8F-B22C-49D3524554AA}"/>
              </a:ext>
            </a:extLst>
          </p:cNvPr>
          <p:cNvPicPr>
            <a:picLocks noChangeAspect="1"/>
          </p:cNvPicPr>
          <p:nvPr/>
        </p:nvPicPr>
        <p:blipFill>
          <a:blip r:embed="rId3"/>
          <a:stretch>
            <a:fillRect/>
          </a:stretch>
        </p:blipFill>
        <p:spPr>
          <a:xfrm>
            <a:off x="8598019" y="4800018"/>
            <a:ext cx="2988089" cy="944236"/>
          </a:xfrm>
          <a:prstGeom prst="rect">
            <a:avLst/>
          </a:prstGeom>
        </p:spPr>
      </p:pic>
      <p:pic>
        <p:nvPicPr>
          <p:cNvPr id="15" name="Picture 14" descr="A group of credit cards&#10;&#10;Description automatically generated">
            <a:extLst>
              <a:ext uri="{FF2B5EF4-FFF2-40B4-BE49-F238E27FC236}">
                <a16:creationId xmlns:a16="http://schemas.microsoft.com/office/drawing/2014/main" id="{2A880304-3AC6-8949-D1D5-E6C7C01F6A91}"/>
              </a:ext>
            </a:extLst>
          </p:cNvPr>
          <p:cNvPicPr>
            <a:picLocks noChangeAspect="1"/>
          </p:cNvPicPr>
          <p:nvPr/>
        </p:nvPicPr>
        <p:blipFill>
          <a:blip r:embed="rId4"/>
          <a:stretch>
            <a:fillRect/>
          </a:stretch>
        </p:blipFill>
        <p:spPr>
          <a:xfrm rot="1798759">
            <a:off x="7806017" y="2051286"/>
            <a:ext cx="4332538" cy="2166269"/>
          </a:xfrm>
          <a:prstGeom prst="rect">
            <a:avLst/>
          </a:prstGeom>
        </p:spPr>
      </p:pic>
    </p:spTree>
    <p:extLst>
      <p:ext uri="{BB962C8B-B14F-4D97-AF65-F5344CB8AC3E}">
        <p14:creationId xmlns:p14="http://schemas.microsoft.com/office/powerpoint/2010/main" val="37194651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r>
              <a:rPr lang="en-US" sz="2745" dirty="0"/>
              <a:t>Check whether your payment processor supports Digital wallets such as </a:t>
            </a:r>
            <a:r>
              <a:rPr lang="en-US" sz="2745" dirty="0" err="1"/>
              <a:t>Paypal</a:t>
            </a:r>
            <a:r>
              <a:rPr lang="en-US" sz="2745" dirty="0"/>
              <a:t>, Apple Pay, Google pay, Amazon Pay.</a:t>
            </a:r>
          </a:p>
          <a:p>
            <a:r>
              <a:rPr lang="en-US" sz="2745" dirty="0"/>
              <a:t>D365 allows multiple payment connectors to be enabled at once.  Each mapped to a different method of payment. (i.e. Credit Card, </a:t>
            </a:r>
            <a:r>
              <a:rPr lang="en-US" sz="2745" dirty="0" err="1"/>
              <a:t>Paypal</a:t>
            </a:r>
            <a:r>
              <a:rPr lang="en-US" sz="2745" dirty="0"/>
              <a:t>, </a:t>
            </a:r>
            <a:r>
              <a:rPr lang="en-US" sz="2745" dirty="0" err="1"/>
              <a:t>ect</a:t>
            </a:r>
            <a:r>
              <a:rPr lang="en-US" sz="2745" dirty="0"/>
              <a:t>)</a:t>
            </a:r>
          </a:p>
          <a:p>
            <a:r>
              <a:rPr lang="en-US" sz="2745" dirty="0"/>
              <a:t>Again, work with your payment process to ensure the payments you wish to accept work across all of your channels.</a:t>
            </a:r>
          </a:p>
          <a:p>
            <a:endParaRPr lang="en-US" dirty="0">
              <a:latin typeface="Poppins" pitchFamily="2" charset="77"/>
              <a:cs typeface="Poppins" pitchFamily="2" charset="77"/>
            </a:endParaRP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dirty="0">
                <a:latin typeface="Poppins Black" pitchFamily="2" charset="77"/>
                <a:cs typeface="Poppins Black" pitchFamily="2" charset="77"/>
                <a:hlinkClick r:id="rId2"/>
              </a:rPr>
              <a:t>Digital Wallets</a:t>
            </a:r>
            <a:endParaRPr lang="en-US" b="1" dirty="0">
              <a:latin typeface="Poppins Black" pitchFamily="2" charset="77"/>
              <a:cs typeface="Poppins Black" pitchFamily="2" charset="77"/>
            </a:endParaRPr>
          </a:p>
        </p:txBody>
      </p:sp>
    </p:spTree>
    <p:extLst>
      <p:ext uri="{BB962C8B-B14F-4D97-AF65-F5344CB8AC3E}">
        <p14:creationId xmlns:p14="http://schemas.microsoft.com/office/powerpoint/2010/main" val="31569504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E706FF3-4088-45A1-B03E-3F45C98C1284}"/>
              </a:ext>
            </a:extLst>
          </p:cNvPr>
          <p:cNvSpPr>
            <a:spLocks noGrp="1"/>
          </p:cNvSpPr>
          <p:nvPr>
            <p:ph idx="1"/>
          </p:nvPr>
        </p:nvSpPr>
        <p:spPr/>
        <p:txBody>
          <a:bodyPr/>
          <a:lstStyle/>
          <a:p>
            <a:r>
              <a:rPr lang="en-US" sz="3137" dirty="0"/>
              <a:t>Payments are complicated!</a:t>
            </a:r>
          </a:p>
          <a:p>
            <a:r>
              <a:rPr lang="en-US" sz="3137" dirty="0"/>
              <a:t>There are costly pitfalls if you do not plan ahead across channels</a:t>
            </a:r>
          </a:p>
          <a:p>
            <a:r>
              <a:rPr lang="en-US" sz="3137" dirty="0"/>
              <a:t>Payments are an area where good ongoing support is vital.  </a:t>
            </a:r>
          </a:p>
          <a:p>
            <a:r>
              <a:rPr lang="en-US" sz="3137" dirty="0"/>
              <a:t>Payments are how many people make their money so it is not something you want to get wrong.</a:t>
            </a:r>
          </a:p>
          <a:p>
            <a:endParaRPr lang="en-US" dirty="0"/>
          </a:p>
          <a:p>
            <a:pPr lvl="1"/>
            <a:endParaRPr lang="en-US" dirty="0">
              <a:solidFill>
                <a:schemeClr val="bg1">
                  <a:lumMod val="65000"/>
                </a:schemeClr>
              </a:solidFill>
            </a:endParaRPr>
          </a:p>
          <a:p>
            <a:endParaRPr lang="en-US" dirty="0"/>
          </a:p>
        </p:txBody>
      </p:sp>
      <p:sp>
        <p:nvSpPr>
          <p:cNvPr id="7" name="Title 6">
            <a:extLst>
              <a:ext uri="{FF2B5EF4-FFF2-40B4-BE49-F238E27FC236}">
                <a16:creationId xmlns:a16="http://schemas.microsoft.com/office/drawing/2014/main" id="{DA33E29E-D8B6-40B2-8AD4-237CEB8B93FD}"/>
              </a:ext>
            </a:extLst>
          </p:cNvPr>
          <p:cNvSpPr>
            <a:spLocks noGrp="1"/>
          </p:cNvSpPr>
          <p:nvPr>
            <p:ph type="title"/>
          </p:nvPr>
        </p:nvSpPr>
        <p:spPr/>
        <p:txBody>
          <a:bodyPr/>
          <a:lstStyle/>
          <a:p>
            <a:r>
              <a:rPr lang="en-US" dirty="0"/>
              <a:t>Key take-aways</a:t>
            </a:r>
          </a:p>
        </p:txBody>
      </p:sp>
    </p:spTree>
    <p:extLst>
      <p:ext uri="{BB962C8B-B14F-4D97-AF65-F5344CB8AC3E}">
        <p14:creationId xmlns:p14="http://schemas.microsoft.com/office/powerpoint/2010/main" val="2109694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E706FF3-4088-45A1-B03E-3F45C98C1284}"/>
              </a:ext>
            </a:extLst>
          </p:cNvPr>
          <p:cNvSpPr>
            <a:spLocks noGrp="1"/>
          </p:cNvSpPr>
          <p:nvPr>
            <p:ph idx="1"/>
          </p:nvPr>
        </p:nvSpPr>
        <p:spPr/>
        <p:txBody>
          <a:bodyPr/>
          <a:lstStyle/>
          <a:p>
            <a:r>
              <a:rPr lang="en-US" sz="1961" dirty="0">
                <a:hlinkClick r:id="rId2"/>
              </a:rPr>
              <a:t>https://www.fisglobal.com/en/insights/merchant-solutions-worldpay/article/how-credit-card-processing-works</a:t>
            </a:r>
            <a:r>
              <a:rPr lang="en-US" sz="1961" dirty="0"/>
              <a:t> </a:t>
            </a:r>
          </a:p>
          <a:p>
            <a:r>
              <a:rPr lang="en-US" sz="1961" dirty="0">
                <a:hlinkClick r:id="rId3"/>
              </a:rPr>
              <a:t>https://learn.microsoft.com/en-us/dynamics365/commerce/tasks/configure-credit-card-processing</a:t>
            </a:r>
            <a:r>
              <a:rPr lang="en-US" sz="1961" dirty="0"/>
              <a:t> </a:t>
            </a:r>
          </a:p>
          <a:p>
            <a:r>
              <a:rPr lang="en-US" sz="1961" dirty="0">
                <a:hlinkClick r:id="rId4"/>
              </a:rPr>
              <a:t>https://www.paloaltonetworks.com/cyberpedia/what-is-a-pci-dss</a:t>
            </a:r>
            <a:r>
              <a:rPr lang="en-US" sz="1961" dirty="0"/>
              <a:t> </a:t>
            </a:r>
          </a:p>
          <a:p>
            <a:r>
              <a:rPr lang="en-US" sz="1961" dirty="0">
                <a:hlinkClick r:id="rId5"/>
              </a:rPr>
              <a:t>https://learn.microsoft.com/en-us/dynamics365/commerce/dev-itpro/manage-payment-authorizations</a:t>
            </a:r>
            <a:endParaRPr lang="en-US" sz="1961" dirty="0"/>
          </a:p>
          <a:p>
            <a:r>
              <a:rPr lang="en-US" sz="1765" dirty="0">
                <a:latin typeface="Calibri" panose="020F0502020204030204" pitchFamily="34" charset="0"/>
                <a:hlinkClick r:id="rId6"/>
              </a:rPr>
              <a:t>https://learn.microsoft.com/en-us/dynamics365/commerce/dev-itpro/incremental-capture</a:t>
            </a:r>
            <a:endParaRPr lang="en-US" sz="1765" dirty="0">
              <a:latin typeface="Calibri" panose="020F0502020204030204" pitchFamily="34" charset="0"/>
            </a:endParaRPr>
          </a:p>
          <a:p>
            <a:r>
              <a:rPr lang="en-US" sz="1961" dirty="0">
                <a:hlinkClick r:id="rId7"/>
              </a:rPr>
              <a:t>https://learn.microsoft.com/en-us/dynamics365/commerce/dev-itpro/incremental-capture#enable-incremental-capture</a:t>
            </a:r>
            <a:endParaRPr lang="en-US" sz="1765" dirty="0">
              <a:latin typeface="Calibri" panose="020F0502020204030204" pitchFamily="34" charset="0"/>
            </a:endParaRPr>
          </a:p>
          <a:p>
            <a:r>
              <a:rPr lang="en-US" sz="1961" dirty="0">
                <a:hlinkClick r:id="rId8"/>
              </a:rPr>
              <a:t>https://learn.microsoft.com/en-us/dynamics365/commerce/call-center-refund-payments</a:t>
            </a:r>
            <a:endParaRPr lang="en-US" sz="1961" dirty="0"/>
          </a:p>
          <a:p>
            <a:endParaRPr lang="en-US" sz="1961" dirty="0"/>
          </a:p>
          <a:p>
            <a:endParaRPr lang="en-US" sz="1961" dirty="0"/>
          </a:p>
        </p:txBody>
      </p:sp>
      <p:sp>
        <p:nvSpPr>
          <p:cNvPr id="7" name="Title 6">
            <a:extLst>
              <a:ext uri="{FF2B5EF4-FFF2-40B4-BE49-F238E27FC236}">
                <a16:creationId xmlns:a16="http://schemas.microsoft.com/office/drawing/2014/main" id="{DA33E29E-D8B6-40B2-8AD4-237CEB8B93FD}"/>
              </a:ext>
            </a:extLst>
          </p:cNvPr>
          <p:cNvSpPr>
            <a:spLocks noGrp="1"/>
          </p:cNvSpPr>
          <p:nvPr>
            <p:ph type="title"/>
          </p:nvPr>
        </p:nvSpPr>
        <p:spPr/>
        <p:txBody>
          <a:bodyPr/>
          <a:lstStyle/>
          <a:p>
            <a:r>
              <a:rPr lang="en-US" b="1" dirty="0">
                <a:latin typeface="Poppins" pitchFamily="2" charset="77"/>
                <a:cs typeface="Poppins" pitchFamily="2" charset="77"/>
              </a:rPr>
              <a:t>Suggested Resources</a:t>
            </a:r>
          </a:p>
        </p:txBody>
      </p:sp>
    </p:spTree>
    <p:extLst>
      <p:ext uri="{BB962C8B-B14F-4D97-AF65-F5344CB8AC3E}">
        <p14:creationId xmlns:p14="http://schemas.microsoft.com/office/powerpoint/2010/main" val="18965144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E706FF3-4088-45A1-B03E-3F45C98C1284}"/>
              </a:ext>
            </a:extLst>
          </p:cNvPr>
          <p:cNvSpPr>
            <a:spLocks noGrp="1"/>
          </p:cNvSpPr>
          <p:nvPr>
            <p:ph idx="1"/>
          </p:nvPr>
        </p:nvSpPr>
        <p:spPr/>
        <p:txBody>
          <a:bodyPr/>
          <a:lstStyle/>
          <a:p>
            <a:r>
              <a:rPr lang="en-US" sz="1765" dirty="0">
                <a:latin typeface="Calibri" panose="020F0502020204030204" pitchFamily="34" charset="0"/>
                <a:hlinkClick r:id="rId2"/>
              </a:rPr>
              <a:t>https://learn.microsoft.com/en-us/dynamics365/commerce/dev-itpro/deploy-payment-connector</a:t>
            </a:r>
            <a:endParaRPr lang="en-US" sz="1765" dirty="0">
              <a:latin typeface="Calibri" panose="020F0502020204030204" pitchFamily="34" charset="0"/>
            </a:endParaRPr>
          </a:p>
          <a:p>
            <a:r>
              <a:rPr lang="en-US" sz="1961" dirty="0">
                <a:hlinkClick r:id="rId3"/>
              </a:rPr>
              <a:t>https://learn.microsoft.com/en-us/dynamics365/commerce/dev-itpro/end-to-end-payment-extension</a:t>
            </a:r>
            <a:endParaRPr lang="en-US" sz="1765" dirty="0">
              <a:latin typeface="Calibri" panose="020F0502020204030204" pitchFamily="34" charset="0"/>
            </a:endParaRPr>
          </a:p>
          <a:p>
            <a:r>
              <a:rPr lang="en-US" sz="1765" dirty="0">
                <a:latin typeface="Calibri" panose="020F0502020204030204" pitchFamily="34" charset="0"/>
                <a:hlinkClick r:id="rId4"/>
              </a:rPr>
              <a:t>https://download.microsoft.com/download/e/2/7/e2735c65-1e66-4b8d-8a3c-e6ef3a319137/The%20Guide%20to%20Implementing%20Payment%20Connector%20and%20Payment%20Device_update.pdf</a:t>
            </a:r>
            <a:endParaRPr lang="en-US" sz="1765" dirty="0">
              <a:latin typeface="Calibri" panose="020F0502020204030204" pitchFamily="34" charset="0"/>
            </a:endParaRPr>
          </a:p>
          <a:p>
            <a:r>
              <a:rPr lang="en-US" sz="1961" dirty="0">
                <a:hlinkClick r:id="rId5"/>
              </a:rPr>
              <a:t>https://learn.microsoft.com/en-us/dynamics365/commerce/dev-itpro/payment-connector-package</a:t>
            </a:r>
            <a:r>
              <a:rPr lang="en-US" sz="1765" dirty="0">
                <a:latin typeface="Calibri" panose="020F0502020204030204" pitchFamily="34" charset="0"/>
              </a:rPr>
              <a:t> </a:t>
            </a:r>
            <a:endParaRPr lang="en-US" sz="1961" dirty="0"/>
          </a:p>
          <a:p>
            <a:r>
              <a:rPr lang="en-US" sz="1961" dirty="0">
                <a:hlinkClick r:id="rId6"/>
              </a:rPr>
              <a:t>https://learn.microsoft.com/en-us/dynamics365/commerce/dev-itpro/wallets</a:t>
            </a:r>
            <a:r>
              <a:rPr lang="en-US" sz="1961" dirty="0"/>
              <a:t> </a:t>
            </a:r>
          </a:p>
        </p:txBody>
      </p:sp>
      <p:sp>
        <p:nvSpPr>
          <p:cNvPr id="7" name="Title 6">
            <a:extLst>
              <a:ext uri="{FF2B5EF4-FFF2-40B4-BE49-F238E27FC236}">
                <a16:creationId xmlns:a16="http://schemas.microsoft.com/office/drawing/2014/main" id="{DA33E29E-D8B6-40B2-8AD4-237CEB8B93FD}"/>
              </a:ext>
            </a:extLst>
          </p:cNvPr>
          <p:cNvSpPr>
            <a:spLocks noGrp="1"/>
          </p:cNvSpPr>
          <p:nvPr>
            <p:ph type="title"/>
          </p:nvPr>
        </p:nvSpPr>
        <p:spPr/>
        <p:txBody>
          <a:bodyPr/>
          <a:lstStyle/>
          <a:p>
            <a:r>
              <a:rPr lang="en-US" b="1" dirty="0">
                <a:latin typeface="Poppins" pitchFamily="2" charset="77"/>
                <a:cs typeface="Poppins" pitchFamily="2" charset="77"/>
              </a:rPr>
              <a:t>Suggested Resources</a:t>
            </a:r>
          </a:p>
        </p:txBody>
      </p:sp>
    </p:spTree>
    <p:extLst>
      <p:ext uri="{BB962C8B-B14F-4D97-AF65-F5344CB8AC3E}">
        <p14:creationId xmlns:p14="http://schemas.microsoft.com/office/powerpoint/2010/main" val="16240665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716CC3-47DC-2359-2773-C5BE072B345A}"/>
              </a:ext>
            </a:extLst>
          </p:cNvPr>
          <p:cNvSpPr>
            <a:spLocks noGrp="1"/>
          </p:cNvSpPr>
          <p:nvPr>
            <p:ph sz="half" idx="1"/>
          </p:nvPr>
        </p:nvSpPr>
        <p:spPr>
          <a:xfrm>
            <a:off x="394316" y="1349603"/>
            <a:ext cx="10640267" cy="4421496"/>
          </a:xfrm>
        </p:spPr>
        <p:txBody>
          <a:bodyPr vert="horz" lIns="91440" tIns="45720" rIns="91440" bIns="45720" rtlCol="0" anchor="t">
            <a:normAutofit/>
          </a:bodyPr>
          <a:lstStyle/>
          <a:p>
            <a:endParaRPr lang="en-US" sz="2400" dirty="0">
              <a:latin typeface="Source Sans Pro Light"/>
              <a:ea typeface="Source Sans Pro Light"/>
              <a:cs typeface="Open Sans Light"/>
            </a:endParaRPr>
          </a:p>
          <a:p>
            <a:endParaRPr lang="en-US" dirty="0"/>
          </a:p>
        </p:txBody>
      </p:sp>
      <p:sp>
        <p:nvSpPr>
          <p:cNvPr id="6" name="Title 5">
            <a:extLst>
              <a:ext uri="{FF2B5EF4-FFF2-40B4-BE49-F238E27FC236}">
                <a16:creationId xmlns:a16="http://schemas.microsoft.com/office/drawing/2014/main" id="{14F6E878-D4D7-4259-2134-1A1CBA3F1E88}"/>
              </a:ext>
            </a:extLst>
          </p:cNvPr>
          <p:cNvSpPr>
            <a:spLocks noGrp="1"/>
          </p:cNvSpPr>
          <p:nvPr>
            <p:ph type="title"/>
          </p:nvPr>
        </p:nvSpPr>
        <p:spPr/>
        <p:txBody>
          <a:bodyPr/>
          <a:lstStyle/>
          <a:p>
            <a:endParaRPr lang="en-US" dirty="0">
              <a:solidFill>
                <a:srgbClr val="57B535"/>
              </a:solidFill>
              <a:latin typeface="Source Sans Pro"/>
              <a:ea typeface="Source Sans Pro"/>
              <a:cs typeface="Open Sans ExtraBold"/>
            </a:endParaRPr>
          </a:p>
        </p:txBody>
      </p:sp>
    </p:spTree>
    <p:extLst>
      <p:ext uri="{BB962C8B-B14F-4D97-AF65-F5344CB8AC3E}">
        <p14:creationId xmlns:p14="http://schemas.microsoft.com/office/powerpoint/2010/main" val="240954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0EAEDC-AD23-587C-6A23-92B6BB7EA2D5}"/>
              </a:ext>
            </a:extLst>
          </p:cNvPr>
          <p:cNvSpPr>
            <a:spLocks noGrp="1"/>
          </p:cNvSpPr>
          <p:nvPr>
            <p:ph idx="1"/>
          </p:nvPr>
        </p:nvSpPr>
        <p:spPr/>
        <p:txBody>
          <a:bodyPr vert="horz" lIns="91440" tIns="45720" rIns="91440" bIns="45720" rtlCol="0" anchor="t">
            <a:normAutofit/>
          </a:bodyPr>
          <a:lstStyle/>
          <a:p>
            <a:pPr>
              <a:buNone/>
            </a:pPr>
            <a:endParaRPr lang="en-US" sz="2400" dirty="0">
              <a:latin typeface="Source Sans Pro Light"/>
              <a:ea typeface="Source Sans Pro Light"/>
              <a:cs typeface="Open Sans Light"/>
            </a:endParaRPr>
          </a:p>
          <a:p>
            <a:pPr marL="0" indent="0">
              <a:buNone/>
            </a:pPr>
            <a:endParaRPr lang="en-US" dirty="0"/>
          </a:p>
        </p:txBody>
      </p:sp>
      <p:sp>
        <p:nvSpPr>
          <p:cNvPr id="3" name="Title 2">
            <a:extLst>
              <a:ext uri="{FF2B5EF4-FFF2-40B4-BE49-F238E27FC236}">
                <a16:creationId xmlns:a16="http://schemas.microsoft.com/office/drawing/2014/main" id="{EA86E3A3-35B5-4CBA-E13D-89E4607AEB42}"/>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03738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22083A-1E3D-1980-EA29-A5C795C525C6}"/>
              </a:ext>
            </a:extLst>
          </p:cNvPr>
          <p:cNvSpPr>
            <a:spLocks noGrp="1"/>
          </p:cNvSpPr>
          <p:nvPr>
            <p:ph type="title"/>
          </p:nvPr>
        </p:nvSpPr>
        <p:spPr>
          <a:xfrm>
            <a:off x="394316" y="2581178"/>
            <a:ext cx="11381889" cy="880044"/>
          </a:xfrm>
        </p:spPr>
        <p:txBody>
          <a:bodyPr/>
          <a:lstStyle/>
          <a:p>
            <a:endParaRPr lang="en-US" dirty="0"/>
          </a:p>
        </p:txBody>
      </p:sp>
    </p:spTree>
    <p:extLst>
      <p:ext uri="{BB962C8B-B14F-4D97-AF65-F5344CB8AC3E}">
        <p14:creationId xmlns:p14="http://schemas.microsoft.com/office/powerpoint/2010/main" val="6206533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ick wall with multicolored bricks&#10;&#10;AI-generated content may be incorrect.">
            <a:extLst>
              <a:ext uri="{FF2B5EF4-FFF2-40B4-BE49-F238E27FC236}">
                <a16:creationId xmlns:a16="http://schemas.microsoft.com/office/drawing/2014/main" id="{7F714838-F42E-F1C3-2F08-508427CF999D}"/>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colorful graffiti on a black background&#10;&#10;AI-generated content may be incorrect.">
            <a:extLst>
              <a:ext uri="{FF2B5EF4-FFF2-40B4-BE49-F238E27FC236}">
                <a16:creationId xmlns:a16="http://schemas.microsoft.com/office/drawing/2014/main" id="{B924CF64-A468-A711-6791-CE547006F158}"/>
              </a:ext>
            </a:extLst>
          </p:cNvPr>
          <p:cNvPicPr>
            <a:picLocks noChangeAspect="1"/>
          </p:cNvPicPr>
          <p:nvPr/>
        </p:nvPicPr>
        <p:blipFill>
          <a:blip r:embed="rId3"/>
          <a:stretch>
            <a:fillRect/>
          </a:stretch>
        </p:blipFill>
        <p:spPr>
          <a:xfrm>
            <a:off x="2209800" y="1243013"/>
            <a:ext cx="7772400" cy="4371975"/>
          </a:xfrm>
          <a:prstGeom prst="rect">
            <a:avLst/>
          </a:prstGeom>
          <a:effectLst>
            <a:outerShdw blurRad="50800" dist="38100" dir="5400000" algn="t" rotWithShape="0">
              <a:prstClr val="black">
                <a:alpha val="40000"/>
              </a:prstClr>
            </a:outerShdw>
          </a:effectLst>
        </p:spPr>
      </p:pic>
      <p:sp>
        <p:nvSpPr>
          <p:cNvPr id="8" name="Rectangle 7">
            <a:extLst>
              <a:ext uri="{FF2B5EF4-FFF2-40B4-BE49-F238E27FC236}">
                <a16:creationId xmlns:a16="http://schemas.microsoft.com/office/drawing/2014/main" id="{DABB2EB3-7A81-92B5-30B2-C58637BC9352}"/>
              </a:ext>
            </a:extLst>
          </p:cNvPr>
          <p:cNvSpPr/>
          <p:nvPr/>
        </p:nvSpPr>
        <p:spPr>
          <a:xfrm>
            <a:off x="0" y="0"/>
            <a:ext cx="12192000" cy="775855"/>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EB7F681-2026-92D3-38C4-F614C56D7550}"/>
              </a:ext>
            </a:extLst>
          </p:cNvPr>
          <p:cNvSpPr txBox="1"/>
          <p:nvPr/>
        </p:nvSpPr>
        <p:spPr>
          <a:xfrm>
            <a:off x="1489434" y="49233"/>
            <a:ext cx="10663513" cy="646331"/>
          </a:xfrm>
          <a:prstGeom prst="rect">
            <a:avLst/>
          </a:prstGeom>
          <a:noFill/>
        </p:spPr>
        <p:txBody>
          <a:bodyPr wrap="square" rtlCol="0">
            <a:spAutoFit/>
          </a:bodyPr>
          <a:lstStyle/>
          <a:p>
            <a:pPr algn="r" rtl="0" fontAlgn="base"/>
            <a:r>
              <a:rPr lang="en-US" b="1" i="0" u="none" strike="noStrike" dirty="0">
                <a:solidFill>
                  <a:schemeClr val="bg1"/>
                </a:solidFill>
                <a:effectLst/>
                <a:latin typeface="Open Sans Extrabold" pitchFamily="2" charset="0"/>
              </a:rPr>
              <a:t>THE ELEMENTS AND BACKGROUNDS ON THE FOLLOWING PAGES CAN BE COPIED AND PASTED INTO YOUR SLIDES.</a:t>
            </a:r>
            <a:r>
              <a:rPr lang="en-US" b="0" i="0" u="none" strike="noStrike" dirty="0">
                <a:solidFill>
                  <a:schemeClr val="bg1"/>
                </a:solidFill>
                <a:effectLst/>
                <a:latin typeface="Open Sans Extrabold" pitchFamily="2" charset="0"/>
              </a:rPr>
              <a:t>​</a:t>
            </a:r>
            <a:r>
              <a:rPr lang="en-US" dirty="0">
                <a:solidFill>
                  <a:schemeClr val="bg1"/>
                </a:solidFill>
                <a:latin typeface="Segoe UI" panose="020B0502040204020203" pitchFamily="34" charset="0"/>
              </a:rPr>
              <a:t> </a:t>
            </a:r>
            <a:r>
              <a:rPr lang="en-US" b="1" i="0" u="none" strike="noStrike" dirty="0">
                <a:solidFill>
                  <a:schemeClr val="bg1"/>
                </a:solidFill>
                <a:effectLst/>
                <a:latin typeface="Open Sans Extrabold" pitchFamily="2" charset="0"/>
              </a:rPr>
              <a:t>VISIT </a:t>
            </a:r>
            <a:r>
              <a:rPr lang="en-US" i="0" u="sng" strike="noStrike" dirty="0">
                <a:solidFill>
                  <a:srgbClr val="F9ED4E"/>
                </a:solidFill>
                <a:effectLst/>
                <a:latin typeface="Open Sans Extrabold" pitchFamily="2" charset="0"/>
                <a:hlinkClick r:id="rId4">
                  <a:extLst>
                    <a:ext uri="{A12FA001-AC4F-418D-AE19-62706E023703}">
                      <ahyp:hlinkClr xmlns:ahyp="http://schemas.microsoft.com/office/drawing/2018/hyperlinkcolor" val="tx"/>
                    </a:ext>
                  </a:extLst>
                </a:hlinkClick>
              </a:rPr>
              <a:t>DYNAMICSCON.COM</a:t>
            </a:r>
            <a:r>
              <a:rPr lang="en-US" i="0" strike="noStrike" dirty="0">
                <a:solidFill>
                  <a:srgbClr val="F9ED4E"/>
                </a:solidFill>
                <a:effectLst/>
                <a:latin typeface="Open Sans Extrabold" pitchFamily="2" charset="0"/>
                <a:hlinkClick r:id="rId4">
                  <a:extLst>
                    <a:ext uri="{A12FA001-AC4F-418D-AE19-62706E023703}">
                      <ahyp:hlinkClr xmlns:ahyp="http://schemas.microsoft.com/office/drawing/2018/hyperlinkcolor" val="tx"/>
                    </a:ext>
                  </a:extLst>
                </a:hlinkClick>
              </a:rPr>
              <a:t> </a:t>
            </a:r>
            <a:r>
              <a:rPr lang="en-US" b="1" i="0" u="none" strike="noStrike" dirty="0">
                <a:solidFill>
                  <a:schemeClr val="bg1"/>
                </a:solidFill>
                <a:effectLst/>
                <a:latin typeface="Open Sans Extrabold" pitchFamily="2" charset="0"/>
              </a:rPr>
              <a:t>TO DOWNLOAD MORE</a:t>
            </a:r>
            <a:r>
              <a:rPr lang="en-US" sz="1200" b="1" i="0" u="none" strike="noStrike" dirty="0">
                <a:solidFill>
                  <a:srgbClr val="3B4598"/>
                </a:solidFill>
                <a:effectLst/>
                <a:latin typeface="Open Sans Extrabold" pitchFamily="2" charset="0"/>
              </a:rPr>
              <a:t>.</a:t>
            </a:r>
            <a:endParaRPr lang="en-US" sz="1200" b="0" i="0" u="none" strike="noStrike" dirty="0">
              <a:solidFill>
                <a:srgbClr val="3B4598"/>
              </a:solidFill>
              <a:effectLst/>
              <a:latin typeface="Segoe UI" panose="020B0502040204020203" pitchFamily="34" charset="0"/>
            </a:endParaRPr>
          </a:p>
        </p:txBody>
      </p:sp>
    </p:spTree>
    <p:extLst>
      <p:ext uri="{BB962C8B-B14F-4D97-AF65-F5344CB8AC3E}">
        <p14:creationId xmlns:p14="http://schemas.microsoft.com/office/powerpoint/2010/main" val="983662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r>
              <a:rPr lang="en-US" dirty="0">
                <a:latin typeface="Poppins" pitchFamily="2" charset="77"/>
                <a:cs typeface="Poppins" pitchFamily="2" charset="77"/>
              </a:rPr>
              <a:t>Cardholder – receives a credit card from an issuing bank. Buys Stuff</a:t>
            </a:r>
          </a:p>
          <a:p>
            <a:r>
              <a:rPr lang="en-US" b="1" dirty="0"/>
              <a:t>Merchant</a:t>
            </a:r>
            <a:r>
              <a:rPr lang="en-US" dirty="0"/>
              <a:t> – Accepts credit cards as payment for stuff</a:t>
            </a:r>
          </a:p>
          <a:p>
            <a:r>
              <a:rPr lang="en-US" b="1" dirty="0"/>
              <a:t>Merchant Bank </a:t>
            </a:r>
            <a:r>
              <a:rPr lang="en-US" dirty="0"/>
              <a:t>– Maintains merchant account. Allows merchants to accept credit payments</a:t>
            </a:r>
            <a:endParaRPr lang="en-US" dirty="0">
              <a:latin typeface="Poppins" pitchFamily="2" charset="77"/>
              <a:cs typeface="Poppins" pitchFamily="2" charset="77"/>
            </a:endParaRP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b="1" dirty="0">
                <a:latin typeface="Poppins Black" pitchFamily="2" charset="77"/>
                <a:cs typeface="Poppins Black" pitchFamily="2" charset="77"/>
              </a:rPr>
              <a:t>Terminology </a:t>
            </a:r>
          </a:p>
        </p:txBody>
      </p:sp>
    </p:spTree>
    <p:extLst>
      <p:ext uri="{BB962C8B-B14F-4D97-AF65-F5344CB8AC3E}">
        <p14:creationId xmlns:p14="http://schemas.microsoft.com/office/powerpoint/2010/main" val="31591244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nch in front of a city&#10;&#10;AI-generated content may be incorrect.">
            <a:extLst>
              <a:ext uri="{FF2B5EF4-FFF2-40B4-BE49-F238E27FC236}">
                <a16:creationId xmlns:a16="http://schemas.microsoft.com/office/drawing/2014/main" id="{747EF6E4-E7DA-DE4D-6F15-5B7EED2BB697}"/>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A cartoon of a firefighter&#10;&#10;AI-generated content may be incorrect.">
            <a:extLst>
              <a:ext uri="{FF2B5EF4-FFF2-40B4-BE49-F238E27FC236}">
                <a16:creationId xmlns:a16="http://schemas.microsoft.com/office/drawing/2014/main" id="{971AA20B-F814-9673-9CFB-A037B25A6D11}"/>
              </a:ext>
            </a:extLst>
          </p:cNvPr>
          <p:cNvPicPr>
            <a:picLocks noChangeAspect="1"/>
          </p:cNvPicPr>
          <p:nvPr/>
        </p:nvPicPr>
        <p:blipFill>
          <a:blip r:embed="rId3"/>
          <a:stretch>
            <a:fillRect/>
          </a:stretch>
        </p:blipFill>
        <p:spPr>
          <a:xfrm>
            <a:off x="-381001" y="3789217"/>
            <a:ext cx="2182092" cy="2182092"/>
          </a:xfrm>
          <a:prstGeom prst="rect">
            <a:avLst/>
          </a:prstGeom>
        </p:spPr>
      </p:pic>
      <p:pic>
        <p:nvPicPr>
          <p:cNvPr id="11" name="Picture 10" descr="A cartoon of a person in a superhero garment&#10;&#10;AI-generated content may be incorrect.">
            <a:extLst>
              <a:ext uri="{FF2B5EF4-FFF2-40B4-BE49-F238E27FC236}">
                <a16:creationId xmlns:a16="http://schemas.microsoft.com/office/drawing/2014/main" id="{47E1CC59-42C0-2AAB-18C7-273EDA7A77F4}"/>
              </a:ext>
            </a:extLst>
          </p:cNvPr>
          <p:cNvPicPr>
            <a:picLocks noChangeAspect="1"/>
          </p:cNvPicPr>
          <p:nvPr/>
        </p:nvPicPr>
        <p:blipFill>
          <a:blip r:embed="rId4"/>
          <a:stretch>
            <a:fillRect/>
          </a:stretch>
        </p:blipFill>
        <p:spPr>
          <a:xfrm>
            <a:off x="653474" y="3953885"/>
            <a:ext cx="1997363" cy="1997363"/>
          </a:xfrm>
          <a:prstGeom prst="rect">
            <a:avLst/>
          </a:prstGeom>
        </p:spPr>
      </p:pic>
      <p:pic>
        <p:nvPicPr>
          <p:cNvPr id="13" name="Picture 12">
            <a:extLst>
              <a:ext uri="{FF2B5EF4-FFF2-40B4-BE49-F238E27FC236}">
                <a16:creationId xmlns:a16="http://schemas.microsoft.com/office/drawing/2014/main" id="{0C379DD3-545E-B32B-F0F7-20FEFE54D17B}"/>
              </a:ext>
            </a:extLst>
          </p:cNvPr>
          <p:cNvPicPr>
            <a:picLocks noChangeAspect="1"/>
          </p:cNvPicPr>
          <p:nvPr/>
        </p:nvPicPr>
        <p:blipFill>
          <a:blip r:embed="rId5"/>
          <a:stretch>
            <a:fillRect/>
          </a:stretch>
        </p:blipFill>
        <p:spPr>
          <a:xfrm>
            <a:off x="1415469" y="3789217"/>
            <a:ext cx="2182092" cy="2182092"/>
          </a:xfrm>
          <a:prstGeom prst="rect">
            <a:avLst/>
          </a:prstGeom>
        </p:spPr>
      </p:pic>
      <p:pic>
        <p:nvPicPr>
          <p:cNvPr id="15" name="Picture 14" descr="A person in a garment holding a baby&#10;&#10;AI-generated content may be incorrect.">
            <a:extLst>
              <a:ext uri="{FF2B5EF4-FFF2-40B4-BE49-F238E27FC236}">
                <a16:creationId xmlns:a16="http://schemas.microsoft.com/office/drawing/2014/main" id="{0D00E7AC-25CA-E5B3-2E0B-69BBE7E64BF3}"/>
              </a:ext>
            </a:extLst>
          </p:cNvPr>
          <p:cNvPicPr>
            <a:picLocks noChangeAspect="1"/>
          </p:cNvPicPr>
          <p:nvPr/>
        </p:nvPicPr>
        <p:blipFill>
          <a:blip r:embed="rId6"/>
          <a:stretch>
            <a:fillRect/>
          </a:stretch>
        </p:blipFill>
        <p:spPr>
          <a:xfrm>
            <a:off x="2292924" y="3544599"/>
            <a:ext cx="2075872" cy="2075872"/>
          </a:xfrm>
          <a:prstGeom prst="rect">
            <a:avLst/>
          </a:prstGeom>
        </p:spPr>
      </p:pic>
      <p:pic>
        <p:nvPicPr>
          <p:cNvPr id="17" name="Picture 16" descr="A cartoon of a doctor&#10;&#10;AI-generated content may be incorrect.">
            <a:extLst>
              <a:ext uri="{FF2B5EF4-FFF2-40B4-BE49-F238E27FC236}">
                <a16:creationId xmlns:a16="http://schemas.microsoft.com/office/drawing/2014/main" id="{354AB446-0DFA-2A1F-1477-B1533101BA94}"/>
              </a:ext>
            </a:extLst>
          </p:cNvPr>
          <p:cNvPicPr>
            <a:picLocks noChangeAspect="1"/>
          </p:cNvPicPr>
          <p:nvPr/>
        </p:nvPicPr>
        <p:blipFill>
          <a:blip r:embed="rId7"/>
          <a:stretch>
            <a:fillRect/>
          </a:stretch>
        </p:blipFill>
        <p:spPr>
          <a:xfrm>
            <a:off x="3499497" y="3953885"/>
            <a:ext cx="1951037" cy="1951037"/>
          </a:xfrm>
          <a:prstGeom prst="rect">
            <a:avLst/>
          </a:prstGeom>
        </p:spPr>
      </p:pic>
      <p:pic>
        <p:nvPicPr>
          <p:cNvPr id="19" name="Picture 18" descr="A person in a helmet and a hard hat holding a toolbox&#10;&#10;AI-generated content may be incorrect.">
            <a:extLst>
              <a:ext uri="{FF2B5EF4-FFF2-40B4-BE49-F238E27FC236}">
                <a16:creationId xmlns:a16="http://schemas.microsoft.com/office/drawing/2014/main" id="{F64FD698-63EB-D51C-89FD-6CC997054DAC}"/>
              </a:ext>
            </a:extLst>
          </p:cNvPr>
          <p:cNvPicPr>
            <a:picLocks noChangeAspect="1"/>
          </p:cNvPicPr>
          <p:nvPr/>
        </p:nvPicPr>
        <p:blipFill>
          <a:blip r:embed="rId8"/>
          <a:stretch>
            <a:fillRect/>
          </a:stretch>
        </p:blipFill>
        <p:spPr>
          <a:xfrm>
            <a:off x="4338238" y="3722830"/>
            <a:ext cx="2182092" cy="2182092"/>
          </a:xfrm>
          <a:prstGeom prst="rect">
            <a:avLst/>
          </a:prstGeom>
        </p:spPr>
      </p:pic>
      <p:pic>
        <p:nvPicPr>
          <p:cNvPr id="21" name="Picture 20" descr="A bird with a colorful neck&#10;&#10;AI-generated content may be incorrect.">
            <a:extLst>
              <a:ext uri="{FF2B5EF4-FFF2-40B4-BE49-F238E27FC236}">
                <a16:creationId xmlns:a16="http://schemas.microsoft.com/office/drawing/2014/main" id="{2FB8082E-4B04-7F98-B639-7D1402B75475}"/>
              </a:ext>
            </a:extLst>
          </p:cNvPr>
          <p:cNvPicPr>
            <a:picLocks noChangeAspect="1"/>
          </p:cNvPicPr>
          <p:nvPr/>
        </p:nvPicPr>
        <p:blipFill>
          <a:blip r:embed="rId9"/>
          <a:stretch>
            <a:fillRect/>
          </a:stretch>
        </p:blipFill>
        <p:spPr>
          <a:xfrm>
            <a:off x="10943670" y="5119255"/>
            <a:ext cx="852053" cy="852053"/>
          </a:xfrm>
          <a:prstGeom prst="rect">
            <a:avLst/>
          </a:prstGeom>
        </p:spPr>
      </p:pic>
      <p:pic>
        <p:nvPicPr>
          <p:cNvPr id="22" name="Picture 21" descr="A white circle with a pink border&#10;&#10;AI-generated content may be incorrect.">
            <a:extLst>
              <a:ext uri="{FF2B5EF4-FFF2-40B4-BE49-F238E27FC236}">
                <a16:creationId xmlns:a16="http://schemas.microsoft.com/office/drawing/2014/main" id="{002679B6-8FE6-5A96-A30C-C1F5056992EA}"/>
              </a:ext>
            </a:extLst>
          </p:cNvPr>
          <p:cNvPicPr>
            <a:picLocks noChangeAspect="1"/>
          </p:cNvPicPr>
          <p:nvPr/>
        </p:nvPicPr>
        <p:blipFill>
          <a:blip r:embed="rId10"/>
          <a:stretch>
            <a:fillRect/>
          </a:stretch>
        </p:blipFill>
        <p:spPr>
          <a:xfrm flipH="1">
            <a:off x="10246935" y="2089610"/>
            <a:ext cx="2418425" cy="2418425"/>
          </a:xfrm>
          <a:prstGeom prst="rect">
            <a:avLst/>
          </a:prstGeom>
          <a:ln>
            <a:noFill/>
          </a:ln>
        </p:spPr>
      </p:pic>
      <p:pic>
        <p:nvPicPr>
          <p:cNvPr id="24" name="Picture 23" descr="A cartoon of a person holding a white rectangular sign&#10;&#10;AI-generated content may be incorrect.">
            <a:extLst>
              <a:ext uri="{FF2B5EF4-FFF2-40B4-BE49-F238E27FC236}">
                <a16:creationId xmlns:a16="http://schemas.microsoft.com/office/drawing/2014/main" id="{735C772A-DD20-F5DD-AF74-846BE201D938}"/>
              </a:ext>
            </a:extLst>
          </p:cNvPr>
          <p:cNvPicPr>
            <a:picLocks noChangeAspect="1"/>
          </p:cNvPicPr>
          <p:nvPr/>
        </p:nvPicPr>
        <p:blipFill>
          <a:blip r:embed="rId11"/>
          <a:stretch>
            <a:fillRect/>
          </a:stretch>
        </p:blipFill>
        <p:spPr>
          <a:xfrm>
            <a:off x="6520330" y="3764842"/>
            <a:ext cx="5294206" cy="2977991"/>
          </a:xfrm>
          <a:prstGeom prst="rect">
            <a:avLst/>
          </a:prstGeom>
        </p:spPr>
      </p:pic>
      <p:pic>
        <p:nvPicPr>
          <p:cNvPr id="27" name="Picture 26">
            <a:extLst>
              <a:ext uri="{FF2B5EF4-FFF2-40B4-BE49-F238E27FC236}">
                <a16:creationId xmlns:a16="http://schemas.microsoft.com/office/drawing/2014/main" id="{D637BEEB-C645-058E-4658-BF75302E1F02}"/>
              </a:ext>
            </a:extLst>
          </p:cNvPr>
          <p:cNvPicPr>
            <a:picLocks noChangeAspect="1"/>
          </p:cNvPicPr>
          <p:nvPr/>
        </p:nvPicPr>
        <p:blipFill>
          <a:blip r:embed="rId12"/>
          <a:stretch>
            <a:fillRect/>
          </a:stretch>
        </p:blipFill>
        <p:spPr>
          <a:xfrm>
            <a:off x="0" y="783603"/>
            <a:ext cx="7772386" cy="599721"/>
          </a:xfrm>
          <a:prstGeom prst="rect">
            <a:avLst/>
          </a:prstGeom>
        </p:spPr>
      </p:pic>
    </p:spTree>
    <p:extLst>
      <p:ext uri="{BB962C8B-B14F-4D97-AF65-F5344CB8AC3E}">
        <p14:creationId xmlns:p14="http://schemas.microsoft.com/office/powerpoint/2010/main" val="3977425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ity skyline with buildings in the background&#10;&#10;AI-generated content may be incorrect.">
            <a:extLst>
              <a:ext uri="{FF2B5EF4-FFF2-40B4-BE49-F238E27FC236}">
                <a16:creationId xmlns:a16="http://schemas.microsoft.com/office/drawing/2014/main" id="{969D10E3-39F7-96C2-7E82-B90C35F0EF42}"/>
              </a:ext>
            </a:extLst>
          </p:cNvPr>
          <p:cNvPicPr>
            <a:picLocks noChangeAspect="1"/>
          </p:cNvPicPr>
          <p:nvPr/>
        </p:nvPicPr>
        <p:blipFill>
          <a:blip r:embed="rId2"/>
          <a:stretch>
            <a:fillRect/>
          </a:stretch>
        </p:blipFill>
        <p:spPr>
          <a:xfrm>
            <a:off x="0" y="1785"/>
            <a:ext cx="12192000" cy="6854430"/>
          </a:xfrm>
          <a:prstGeom prst="rect">
            <a:avLst/>
          </a:prstGeom>
        </p:spPr>
      </p:pic>
      <p:pic>
        <p:nvPicPr>
          <p:cNvPr id="11" name="Picture 10" descr="A water fountain with jets of water&#10;&#10;AI-generated content may be incorrect.">
            <a:extLst>
              <a:ext uri="{FF2B5EF4-FFF2-40B4-BE49-F238E27FC236}">
                <a16:creationId xmlns:a16="http://schemas.microsoft.com/office/drawing/2014/main" id="{544CEE20-3B7B-4AEE-5645-89A2A7459F82}"/>
              </a:ext>
            </a:extLst>
          </p:cNvPr>
          <p:cNvPicPr>
            <a:picLocks noChangeAspect="1"/>
          </p:cNvPicPr>
          <p:nvPr/>
        </p:nvPicPr>
        <p:blipFill>
          <a:blip r:embed="rId3"/>
          <a:stretch>
            <a:fillRect/>
          </a:stretch>
        </p:blipFill>
        <p:spPr>
          <a:xfrm>
            <a:off x="91209" y="3807691"/>
            <a:ext cx="2717800" cy="2717800"/>
          </a:xfrm>
          <a:prstGeom prst="rect">
            <a:avLst/>
          </a:prstGeom>
        </p:spPr>
      </p:pic>
      <p:pic>
        <p:nvPicPr>
          <p:cNvPr id="13" name="Picture 12" descr="A blue bus with a white banner&#10;&#10;AI-generated content may be incorrect.">
            <a:extLst>
              <a:ext uri="{FF2B5EF4-FFF2-40B4-BE49-F238E27FC236}">
                <a16:creationId xmlns:a16="http://schemas.microsoft.com/office/drawing/2014/main" id="{FE5BD01E-397B-292B-7A91-D18052B02110}"/>
              </a:ext>
            </a:extLst>
          </p:cNvPr>
          <p:cNvPicPr>
            <a:picLocks noChangeAspect="1"/>
          </p:cNvPicPr>
          <p:nvPr/>
        </p:nvPicPr>
        <p:blipFill>
          <a:blip r:embed="rId4"/>
          <a:srcRect t="29192" b="31179"/>
          <a:stretch/>
        </p:blipFill>
        <p:spPr>
          <a:xfrm>
            <a:off x="7339150" y="-1506336"/>
            <a:ext cx="4850246" cy="1922134"/>
          </a:xfrm>
          <a:prstGeom prst="rect">
            <a:avLst/>
          </a:prstGeom>
        </p:spPr>
      </p:pic>
      <p:pic>
        <p:nvPicPr>
          <p:cNvPr id="15" name="Picture 14" descr="A white and green arch&#10;&#10;AI-generated content may be incorrect.">
            <a:extLst>
              <a:ext uri="{FF2B5EF4-FFF2-40B4-BE49-F238E27FC236}">
                <a16:creationId xmlns:a16="http://schemas.microsoft.com/office/drawing/2014/main" id="{B54A8BFD-E1D4-51A7-3598-2A453E70FA13}"/>
              </a:ext>
            </a:extLst>
          </p:cNvPr>
          <p:cNvPicPr>
            <a:picLocks noChangeAspect="1"/>
          </p:cNvPicPr>
          <p:nvPr/>
        </p:nvPicPr>
        <p:blipFill>
          <a:blip r:embed="rId5"/>
          <a:stretch>
            <a:fillRect/>
          </a:stretch>
        </p:blipFill>
        <p:spPr>
          <a:xfrm>
            <a:off x="3973746" y="4525683"/>
            <a:ext cx="1796608" cy="1796608"/>
          </a:xfrm>
          <a:prstGeom prst="rect">
            <a:avLst/>
          </a:prstGeom>
        </p:spPr>
      </p:pic>
      <p:pic>
        <p:nvPicPr>
          <p:cNvPr id="19" name="Picture 18" descr="A white rectangular object with blue frame&#10;&#10;AI-generated content may be incorrect.">
            <a:extLst>
              <a:ext uri="{FF2B5EF4-FFF2-40B4-BE49-F238E27FC236}">
                <a16:creationId xmlns:a16="http://schemas.microsoft.com/office/drawing/2014/main" id="{68380C41-FBE4-1D12-E56D-AA65E1D16C51}"/>
              </a:ext>
            </a:extLst>
          </p:cNvPr>
          <p:cNvPicPr>
            <a:picLocks noChangeAspect="1"/>
          </p:cNvPicPr>
          <p:nvPr/>
        </p:nvPicPr>
        <p:blipFill>
          <a:blip r:embed="rId6"/>
          <a:stretch>
            <a:fillRect/>
          </a:stretch>
        </p:blipFill>
        <p:spPr>
          <a:xfrm>
            <a:off x="5333566" y="4454813"/>
            <a:ext cx="1993032" cy="1993032"/>
          </a:xfrm>
          <a:prstGeom prst="rect">
            <a:avLst/>
          </a:prstGeom>
        </p:spPr>
      </p:pic>
      <p:pic>
        <p:nvPicPr>
          <p:cNvPr id="21" name="Picture 20" descr="A cartoon of a person holding a sign&#10;&#10;AI-generated content may be incorrect.">
            <a:extLst>
              <a:ext uri="{FF2B5EF4-FFF2-40B4-BE49-F238E27FC236}">
                <a16:creationId xmlns:a16="http://schemas.microsoft.com/office/drawing/2014/main" id="{777828D0-5137-1541-1E7A-6120DDA4D20A}"/>
              </a:ext>
            </a:extLst>
          </p:cNvPr>
          <p:cNvPicPr>
            <a:picLocks noChangeAspect="1"/>
          </p:cNvPicPr>
          <p:nvPr/>
        </p:nvPicPr>
        <p:blipFill>
          <a:blip r:embed="rId7"/>
          <a:stretch>
            <a:fillRect/>
          </a:stretch>
        </p:blipFill>
        <p:spPr>
          <a:xfrm>
            <a:off x="2479669" y="4740279"/>
            <a:ext cx="1993032" cy="1993032"/>
          </a:xfrm>
          <a:prstGeom prst="rect">
            <a:avLst/>
          </a:prstGeom>
        </p:spPr>
      </p:pic>
      <p:pic>
        <p:nvPicPr>
          <p:cNvPr id="24" name="Picture 23">
            <a:extLst>
              <a:ext uri="{FF2B5EF4-FFF2-40B4-BE49-F238E27FC236}">
                <a16:creationId xmlns:a16="http://schemas.microsoft.com/office/drawing/2014/main" id="{2D426F3E-081D-A4D0-FD95-3274845911C9}"/>
              </a:ext>
            </a:extLst>
          </p:cNvPr>
          <p:cNvPicPr>
            <a:picLocks noChangeAspect="1"/>
          </p:cNvPicPr>
          <p:nvPr/>
        </p:nvPicPr>
        <p:blipFill>
          <a:blip r:embed="rId8"/>
          <a:stretch>
            <a:fillRect/>
          </a:stretch>
        </p:blipFill>
        <p:spPr>
          <a:xfrm>
            <a:off x="-262376" y="1679844"/>
            <a:ext cx="5674886" cy="437877"/>
          </a:xfrm>
          <a:prstGeom prst="rect">
            <a:avLst/>
          </a:prstGeom>
        </p:spPr>
      </p:pic>
    </p:spTree>
    <p:extLst>
      <p:ext uri="{BB962C8B-B14F-4D97-AF65-F5344CB8AC3E}">
        <p14:creationId xmlns:p14="http://schemas.microsoft.com/office/powerpoint/2010/main" val="17427180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city skyline with clouds&#10;&#10;AI-generated content may be incorrect.">
            <a:extLst>
              <a:ext uri="{FF2B5EF4-FFF2-40B4-BE49-F238E27FC236}">
                <a16:creationId xmlns:a16="http://schemas.microsoft.com/office/drawing/2014/main" id="{23E9776D-7019-E00D-EA84-84FF19D91323}"/>
              </a:ext>
            </a:extLst>
          </p:cNvPr>
          <p:cNvPicPr>
            <a:picLocks noChangeAspect="1"/>
          </p:cNvPicPr>
          <p:nvPr/>
        </p:nvPicPr>
        <p:blipFill>
          <a:blip r:embed="rId2"/>
          <a:stretch>
            <a:fillRect/>
          </a:stretch>
        </p:blipFill>
        <p:spPr>
          <a:xfrm>
            <a:off x="-36947" y="-19985"/>
            <a:ext cx="12265895" cy="6897971"/>
          </a:xfrm>
          <a:prstGeom prst="rect">
            <a:avLst/>
          </a:prstGeom>
        </p:spPr>
      </p:pic>
      <p:pic>
        <p:nvPicPr>
          <p:cNvPr id="7" name="Picture 6">
            <a:extLst>
              <a:ext uri="{FF2B5EF4-FFF2-40B4-BE49-F238E27FC236}">
                <a16:creationId xmlns:a16="http://schemas.microsoft.com/office/drawing/2014/main" id="{CAE0D578-312E-E547-994D-DC46EFA0FA15}"/>
              </a:ext>
            </a:extLst>
          </p:cNvPr>
          <p:cNvPicPr>
            <a:picLocks noChangeAspect="1"/>
          </p:cNvPicPr>
          <p:nvPr/>
        </p:nvPicPr>
        <p:blipFill>
          <a:blip r:embed="rId3"/>
          <a:stretch>
            <a:fillRect/>
          </a:stretch>
        </p:blipFill>
        <p:spPr>
          <a:xfrm>
            <a:off x="-36948" y="526920"/>
            <a:ext cx="10887199" cy="840061"/>
          </a:xfrm>
          <a:prstGeom prst="rect">
            <a:avLst/>
          </a:prstGeom>
        </p:spPr>
      </p:pic>
      <p:pic>
        <p:nvPicPr>
          <p:cNvPr id="2" name="Picture 1" descr="A white billboard with blue trim&#10;&#10;AI-generated content may be incorrect.">
            <a:extLst>
              <a:ext uri="{FF2B5EF4-FFF2-40B4-BE49-F238E27FC236}">
                <a16:creationId xmlns:a16="http://schemas.microsoft.com/office/drawing/2014/main" id="{75B56A3B-A039-182C-3D73-71565FAC0176}"/>
              </a:ext>
            </a:extLst>
          </p:cNvPr>
          <p:cNvPicPr>
            <a:picLocks noChangeAspect="1"/>
          </p:cNvPicPr>
          <p:nvPr/>
        </p:nvPicPr>
        <p:blipFill>
          <a:blip r:embed="rId4"/>
          <a:stretch>
            <a:fillRect/>
          </a:stretch>
        </p:blipFill>
        <p:spPr>
          <a:xfrm>
            <a:off x="-136070" y="2965706"/>
            <a:ext cx="4359277" cy="4359277"/>
          </a:xfrm>
          <a:prstGeom prst="rect">
            <a:avLst/>
          </a:prstGeom>
        </p:spPr>
      </p:pic>
    </p:spTree>
    <p:extLst>
      <p:ext uri="{BB962C8B-B14F-4D97-AF65-F5344CB8AC3E}">
        <p14:creationId xmlns:p14="http://schemas.microsoft.com/office/powerpoint/2010/main" val="15387600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ity with sailboats and a ship&#10;&#10;AI-generated content may be incorrect.">
            <a:extLst>
              <a:ext uri="{FF2B5EF4-FFF2-40B4-BE49-F238E27FC236}">
                <a16:creationId xmlns:a16="http://schemas.microsoft.com/office/drawing/2014/main" id="{90B93B4E-ADA9-E35B-8F47-AAE5FD1B658B}"/>
              </a:ext>
            </a:extLst>
          </p:cNvPr>
          <p:cNvPicPr>
            <a:picLocks noChangeAspect="1"/>
          </p:cNvPicPr>
          <p:nvPr/>
        </p:nvPicPr>
        <p:blipFill>
          <a:blip r:embed="rId2"/>
          <a:stretch>
            <a:fillRect/>
          </a:stretch>
        </p:blipFill>
        <p:spPr>
          <a:xfrm>
            <a:off x="5638" y="0"/>
            <a:ext cx="12180725" cy="6858000"/>
          </a:xfrm>
          <a:prstGeom prst="rect">
            <a:avLst/>
          </a:prstGeom>
        </p:spPr>
      </p:pic>
      <p:pic>
        <p:nvPicPr>
          <p:cNvPr id="4" name="Picture 3" descr="A yellow and blue logo&#10;&#10;AI-generated content may be incorrect.">
            <a:extLst>
              <a:ext uri="{FF2B5EF4-FFF2-40B4-BE49-F238E27FC236}">
                <a16:creationId xmlns:a16="http://schemas.microsoft.com/office/drawing/2014/main" id="{BBC08F89-5170-E3B6-4C27-3CCC2B2B8619}"/>
              </a:ext>
            </a:extLst>
          </p:cNvPr>
          <p:cNvPicPr>
            <a:picLocks noChangeAspect="1"/>
          </p:cNvPicPr>
          <p:nvPr/>
        </p:nvPicPr>
        <p:blipFill>
          <a:blip r:embed="rId3"/>
          <a:stretch>
            <a:fillRect/>
          </a:stretch>
        </p:blipFill>
        <p:spPr>
          <a:xfrm>
            <a:off x="4769858" y="5570910"/>
            <a:ext cx="1004286" cy="1004286"/>
          </a:xfrm>
          <a:prstGeom prst="rect">
            <a:avLst/>
          </a:prstGeom>
        </p:spPr>
      </p:pic>
      <p:pic>
        <p:nvPicPr>
          <p:cNvPr id="7" name="Picture 6" descr="A yellow and black logo&#10;&#10;AI-generated content may be incorrect.">
            <a:extLst>
              <a:ext uri="{FF2B5EF4-FFF2-40B4-BE49-F238E27FC236}">
                <a16:creationId xmlns:a16="http://schemas.microsoft.com/office/drawing/2014/main" id="{AF634792-1ABC-F18C-0331-EAC6E0A5CBCF}"/>
              </a:ext>
            </a:extLst>
          </p:cNvPr>
          <p:cNvPicPr>
            <a:picLocks noChangeAspect="1"/>
          </p:cNvPicPr>
          <p:nvPr/>
        </p:nvPicPr>
        <p:blipFill>
          <a:blip r:embed="rId4"/>
          <a:stretch>
            <a:fillRect/>
          </a:stretch>
        </p:blipFill>
        <p:spPr>
          <a:xfrm>
            <a:off x="6010141" y="5572568"/>
            <a:ext cx="1001700" cy="1002627"/>
          </a:xfrm>
          <a:prstGeom prst="rect">
            <a:avLst/>
          </a:prstGeom>
        </p:spPr>
      </p:pic>
      <p:pic>
        <p:nvPicPr>
          <p:cNvPr id="9" name="Picture 8" descr="A colorful circle with yellow text&#10;&#10;AI-generated content may be incorrect.">
            <a:extLst>
              <a:ext uri="{FF2B5EF4-FFF2-40B4-BE49-F238E27FC236}">
                <a16:creationId xmlns:a16="http://schemas.microsoft.com/office/drawing/2014/main" id="{67614F37-DBC9-3140-47C4-81CC51BCB9C1}"/>
              </a:ext>
            </a:extLst>
          </p:cNvPr>
          <p:cNvPicPr>
            <a:picLocks noChangeAspect="1"/>
          </p:cNvPicPr>
          <p:nvPr/>
        </p:nvPicPr>
        <p:blipFill>
          <a:blip r:embed="rId5"/>
          <a:stretch>
            <a:fillRect/>
          </a:stretch>
        </p:blipFill>
        <p:spPr>
          <a:xfrm>
            <a:off x="10962588" y="5570910"/>
            <a:ext cx="1004286" cy="1004286"/>
          </a:xfrm>
          <a:prstGeom prst="rect">
            <a:avLst/>
          </a:prstGeom>
        </p:spPr>
      </p:pic>
      <p:pic>
        <p:nvPicPr>
          <p:cNvPr id="11" name="Picture 10" descr="A logo with yellow letters and a pink circle&#10;&#10;AI-generated content may be incorrect.">
            <a:extLst>
              <a:ext uri="{FF2B5EF4-FFF2-40B4-BE49-F238E27FC236}">
                <a16:creationId xmlns:a16="http://schemas.microsoft.com/office/drawing/2014/main" id="{7AE3B386-48F8-7380-E0AD-FA6438F42AF1}"/>
              </a:ext>
            </a:extLst>
          </p:cNvPr>
          <p:cNvPicPr>
            <a:picLocks noChangeAspect="1"/>
          </p:cNvPicPr>
          <p:nvPr/>
        </p:nvPicPr>
        <p:blipFill>
          <a:blip r:embed="rId6"/>
          <a:stretch>
            <a:fillRect/>
          </a:stretch>
        </p:blipFill>
        <p:spPr>
          <a:xfrm>
            <a:off x="7247838" y="5570910"/>
            <a:ext cx="1003358" cy="1004286"/>
          </a:xfrm>
          <a:prstGeom prst="rect">
            <a:avLst/>
          </a:prstGeom>
        </p:spPr>
      </p:pic>
      <p:pic>
        <p:nvPicPr>
          <p:cNvPr id="13" name="Picture 12" descr="A yellow and blue circle with a black background&#10;&#10;AI-generated content may be incorrect.">
            <a:extLst>
              <a:ext uri="{FF2B5EF4-FFF2-40B4-BE49-F238E27FC236}">
                <a16:creationId xmlns:a16="http://schemas.microsoft.com/office/drawing/2014/main" id="{582B045F-BD4A-9393-8E27-E33F8438B890}"/>
              </a:ext>
            </a:extLst>
          </p:cNvPr>
          <p:cNvPicPr>
            <a:picLocks noChangeAspect="1"/>
          </p:cNvPicPr>
          <p:nvPr/>
        </p:nvPicPr>
        <p:blipFill>
          <a:blip r:embed="rId7"/>
          <a:stretch>
            <a:fillRect/>
          </a:stretch>
        </p:blipFill>
        <p:spPr>
          <a:xfrm>
            <a:off x="9724890" y="5572568"/>
            <a:ext cx="1001700" cy="1002627"/>
          </a:xfrm>
          <a:prstGeom prst="rect">
            <a:avLst/>
          </a:prstGeom>
        </p:spPr>
      </p:pic>
      <p:pic>
        <p:nvPicPr>
          <p:cNvPr id="15" name="Picture 14" descr="A yellow lightning bolt in a purple circle&#10;&#10;AI-generated content may be incorrect.">
            <a:extLst>
              <a:ext uri="{FF2B5EF4-FFF2-40B4-BE49-F238E27FC236}">
                <a16:creationId xmlns:a16="http://schemas.microsoft.com/office/drawing/2014/main" id="{DEF853D6-D446-9DFD-F203-7EB93C058BD3}"/>
              </a:ext>
            </a:extLst>
          </p:cNvPr>
          <p:cNvPicPr>
            <a:picLocks noChangeAspect="1"/>
          </p:cNvPicPr>
          <p:nvPr/>
        </p:nvPicPr>
        <p:blipFill>
          <a:blip r:embed="rId8"/>
          <a:stretch>
            <a:fillRect/>
          </a:stretch>
        </p:blipFill>
        <p:spPr>
          <a:xfrm>
            <a:off x="8487193" y="5572568"/>
            <a:ext cx="1001700" cy="1002627"/>
          </a:xfrm>
          <a:prstGeom prst="rect">
            <a:avLst/>
          </a:prstGeom>
        </p:spPr>
      </p:pic>
    </p:spTree>
    <p:extLst>
      <p:ext uri="{BB962C8B-B14F-4D97-AF65-F5344CB8AC3E}">
        <p14:creationId xmlns:p14="http://schemas.microsoft.com/office/powerpoint/2010/main" val="37292071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of a comic book character&#10;&#10;AI-generated content may be incorrect.">
            <a:extLst>
              <a:ext uri="{FF2B5EF4-FFF2-40B4-BE49-F238E27FC236}">
                <a16:creationId xmlns:a16="http://schemas.microsoft.com/office/drawing/2014/main" id="{FD4D2E3D-79F7-A44D-0E0C-4CE8426B67A0}"/>
              </a:ext>
            </a:extLst>
          </p:cNvPr>
          <p:cNvPicPr>
            <a:picLocks noChangeAspect="1"/>
          </p:cNvPicPr>
          <p:nvPr/>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4087289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r>
              <a:rPr lang="en-US" sz="2745" b="1" dirty="0"/>
              <a:t>Payment processor </a:t>
            </a:r>
            <a:r>
              <a:rPr lang="en-US" sz="2745" dirty="0"/>
              <a:t>– process credit and debit card transactions.  They connect merchants, merchant banks, and card networks</a:t>
            </a:r>
          </a:p>
          <a:p>
            <a:r>
              <a:rPr lang="en-US" sz="2745" b="1" dirty="0"/>
              <a:t>Issuing banks </a:t>
            </a:r>
            <a:r>
              <a:rPr lang="en-US" sz="2745" dirty="0"/>
              <a:t>– Issue credit cards to card holders.  (Ex. CHASE, Wells Fargo, Citi)</a:t>
            </a:r>
          </a:p>
          <a:p>
            <a:r>
              <a:rPr lang="en-US" sz="2745" b="1" dirty="0"/>
              <a:t>Card associates </a:t>
            </a:r>
            <a:r>
              <a:rPr lang="en-US" sz="2745" dirty="0"/>
              <a:t>(Visa, Mastercard, Discover, American Express) – sets interchange rates and controller between issuing banks and acquiring banks</a:t>
            </a: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b="1" dirty="0">
                <a:latin typeface="Poppins Black" pitchFamily="2" charset="77"/>
                <a:cs typeface="Poppins Black" pitchFamily="2" charset="77"/>
              </a:rPr>
              <a:t>Terminology </a:t>
            </a:r>
          </a:p>
        </p:txBody>
      </p:sp>
    </p:spTree>
    <p:extLst>
      <p:ext uri="{BB962C8B-B14F-4D97-AF65-F5344CB8AC3E}">
        <p14:creationId xmlns:p14="http://schemas.microsoft.com/office/powerpoint/2010/main" val="720306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normAutofit/>
          </a:bodyPr>
          <a:lstStyle/>
          <a:p>
            <a:r>
              <a:rPr lang="en-US" sz="2745" b="1" dirty="0"/>
              <a:t>Gateway</a:t>
            </a:r>
            <a:r>
              <a:rPr lang="en-US" sz="2745" dirty="0"/>
              <a:t> – Offer flexibility to connect to the payment processor of your choice.  Or sometimes multiple payment processors.</a:t>
            </a:r>
          </a:p>
          <a:p>
            <a:pPr marL="0" indent="0">
              <a:buNone/>
            </a:pPr>
            <a:endParaRPr lang="en-US" sz="2745" dirty="0"/>
          </a:p>
          <a:p>
            <a:r>
              <a:rPr lang="en-US" sz="2745" b="1" dirty="0"/>
              <a:t>Advantages</a:t>
            </a:r>
            <a:r>
              <a:rPr lang="en-US" sz="2745" dirty="0"/>
              <a:t> – Greater flexibility to change payment processors without coding a new integration. Another layer of security.</a:t>
            </a:r>
          </a:p>
          <a:p>
            <a:r>
              <a:rPr lang="en-US" sz="2745" b="1" dirty="0"/>
              <a:t>Disadvantages</a:t>
            </a:r>
            <a:r>
              <a:rPr lang="en-US" sz="2745" dirty="0"/>
              <a:t> – Another point of contact, sometimes increased transaction cost over a direct connection. </a:t>
            </a: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b="1" dirty="0">
                <a:latin typeface="Poppins Black" pitchFamily="2" charset="77"/>
                <a:cs typeface="Poppins Black" pitchFamily="2" charset="77"/>
              </a:rPr>
              <a:t>Terminology </a:t>
            </a:r>
          </a:p>
        </p:txBody>
      </p:sp>
    </p:spTree>
    <p:extLst>
      <p:ext uri="{BB962C8B-B14F-4D97-AF65-F5344CB8AC3E}">
        <p14:creationId xmlns:p14="http://schemas.microsoft.com/office/powerpoint/2010/main" val="614710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35FA7C-03FB-4DA4-B1FF-B4D17A68C6AC}"/>
              </a:ext>
            </a:extLst>
          </p:cNvPr>
          <p:cNvSpPr>
            <a:spLocks noGrp="1"/>
          </p:cNvSpPr>
          <p:nvPr>
            <p:ph idx="1"/>
          </p:nvPr>
        </p:nvSpPr>
        <p:spPr/>
        <p:txBody>
          <a:bodyPr/>
          <a:lstStyle/>
          <a:p>
            <a:r>
              <a:rPr lang="en-US" dirty="0">
                <a:latin typeface="Poppins" pitchFamily="2" charset="77"/>
                <a:cs typeface="Poppins" pitchFamily="2" charset="77"/>
              </a:rPr>
              <a:t>Authorization</a:t>
            </a:r>
          </a:p>
          <a:p>
            <a:r>
              <a:rPr lang="en-US" dirty="0">
                <a:latin typeface="Poppins" pitchFamily="2" charset="77"/>
                <a:cs typeface="Poppins" pitchFamily="2" charset="77"/>
              </a:rPr>
              <a:t>Capture</a:t>
            </a:r>
          </a:p>
          <a:p>
            <a:r>
              <a:rPr lang="en-US" b="1" dirty="0"/>
              <a:t>Settlement</a:t>
            </a:r>
          </a:p>
          <a:p>
            <a:r>
              <a:rPr lang="en-US" dirty="0">
                <a:latin typeface="Poppins" pitchFamily="2" charset="77"/>
                <a:cs typeface="Poppins" pitchFamily="2" charset="77"/>
              </a:rPr>
              <a:t>Funding</a:t>
            </a:r>
          </a:p>
        </p:txBody>
      </p:sp>
      <p:sp>
        <p:nvSpPr>
          <p:cNvPr id="4" name="Title 3">
            <a:extLst>
              <a:ext uri="{FF2B5EF4-FFF2-40B4-BE49-F238E27FC236}">
                <a16:creationId xmlns:a16="http://schemas.microsoft.com/office/drawing/2014/main" id="{0A67F0A7-521C-4484-90C0-95379880C325}"/>
              </a:ext>
            </a:extLst>
          </p:cNvPr>
          <p:cNvSpPr>
            <a:spLocks noGrp="1"/>
          </p:cNvSpPr>
          <p:nvPr>
            <p:ph type="title"/>
          </p:nvPr>
        </p:nvSpPr>
        <p:spPr/>
        <p:txBody>
          <a:bodyPr/>
          <a:lstStyle/>
          <a:p>
            <a:r>
              <a:rPr lang="en-US" b="1" dirty="0">
                <a:latin typeface="Poppins Black" pitchFamily="2" charset="77"/>
                <a:cs typeface="Poppins Black" pitchFamily="2" charset="77"/>
              </a:rPr>
              <a:t>The Process</a:t>
            </a:r>
          </a:p>
        </p:txBody>
      </p:sp>
    </p:spTree>
    <p:extLst>
      <p:ext uri="{BB962C8B-B14F-4D97-AF65-F5344CB8AC3E}">
        <p14:creationId xmlns:p14="http://schemas.microsoft.com/office/powerpoint/2010/main" val="24181282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EFDC198DA1424AA2DE7340ED8C291E" ma:contentTypeVersion="20" ma:contentTypeDescription="Create a new document." ma:contentTypeScope="" ma:versionID="e17e278717a8b3a9d1b0341905e9f118">
  <xsd:schema xmlns:xsd="http://www.w3.org/2001/XMLSchema" xmlns:xs="http://www.w3.org/2001/XMLSchema" xmlns:p="http://schemas.microsoft.com/office/2006/metadata/properties" xmlns:ns2="6fe25bdf-ae0e-48a7-b6e5-bc8a1849b98e" xmlns:ns3="518ec24c-f428-4057-9a36-4cb948a7b407" targetNamespace="http://schemas.microsoft.com/office/2006/metadata/properties" ma:root="true" ma:fieldsID="64d06730524467017972f768cafcd2f5" ns2:_="" ns3:_="">
    <xsd:import namespace="6fe25bdf-ae0e-48a7-b6e5-bc8a1849b98e"/>
    <xsd:import namespace="518ec24c-f428-4057-9a36-4cb948a7b40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e25bdf-ae0e-48a7-b6e5-bc8a1849b98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4419aa8-21d6-4bea-8eac-28a8efdd9d04}" ma:internalName="TaxCatchAll" ma:showField="CatchAllData" ma:web="6fe25bdf-ae0e-48a7-b6e5-bc8a1849b98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8ec24c-f428-4057-9a36-4cb948a7b40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37c3b37-2320-48ce-b319-ec387555f39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18ec24c-f428-4057-9a36-4cb948a7b407">
      <Terms xmlns="http://schemas.microsoft.com/office/infopath/2007/PartnerControls"/>
    </lcf76f155ced4ddcb4097134ff3c332f>
    <TaxCatchAll xmlns="6fe25bdf-ae0e-48a7-b6e5-bc8a1849b98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04DCF2-D9D4-4703-8D0D-9BA35C49A0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e25bdf-ae0e-48a7-b6e5-bc8a1849b98e"/>
    <ds:schemaRef ds:uri="518ec24c-f428-4057-9a36-4cb948a7b4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7B75BE-6E85-4BC9-B65E-BA5D0420B3C8}">
  <ds:schemaRefs>
    <ds:schemaRef ds:uri="http://schemas.microsoft.com/office/2006/metadata/properties"/>
    <ds:schemaRef ds:uri="http://schemas.microsoft.com/office/infopath/2007/PartnerControls"/>
    <ds:schemaRef ds:uri="518ec24c-f428-4057-9a36-4cb948a7b407"/>
    <ds:schemaRef ds:uri="6fe25bdf-ae0e-48a7-b6e5-bc8a1849b98e"/>
  </ds:schemaRefs>
</ds:datastoreItem>
</file>

<file path=customXml/itemProps3.xml><?xml version="1.0" encoding="utf-8"?>
<ds:datastoreItem xmlns:ds="http://schemas.openxmlformats.org/officeDocument/2006/customXml" ds:itemID="{CCCC9168-1AF7-4F22-A7E1-AA5CA9871E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503</TotalTime>
  <Words>3022</Words>
  <Application>Microsoft Office PowerPoint</Application>
  <PresentationFormat>Widescreen</PresentationFormat>
  <Paragraphs>311</Paragraphs>
  <Slides>64</Slides>
  <Notes>6</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64</vt:i4>
      </vt:variant>
    </vt:vector>
  </HeadingPairs>
  <TitlesOfParts>
    <vt:vector size="81" baseType="lpstr">
      <vt:lpstr>Aptos</vt:lpstr>
      <vt:lpstr>Aptos Display</vt:lpstr>
      <vt:lpstr>Arial</vt:lpstr>
      <vt:lpstr>Calibri</vt:lpstr>
      <vt:lpstr>Fakt Blond</vt:lpstr>
      <vt:lpstr>Fakt Normal</vt:lpstr>
      <vt:lpstr>Open Sans Extrabold</vt:lpstr>
      <vt:lpstr>Open Sans Extrabold</vt:lpstr>
      <vt:lpstr>Open Sans Light</vt:lpstr>
      <vt:lpstr>Open Sans SemiBold</vt:lpstr>
      <vt:lpstr>Poppins</vt:lpstr>
      <vt:lpstr>Poppins Black</vt:lpstr>
      <vt:lpstr>Segoe UI</vt:lpstr>
      <vt:lpstr>Source Sans Pro</vt:lpstr>
      <vt:lpstr>Source Sans Pro Light</vt:lpstr>
      <vt:lpstr>source_sans_proregular</vt:lpstr>
      <vt:lpstr>Office Theme</vt:lpstr>
      <vt:lpstr>PowerPoint Presentation</vt:lpstr>
      <vt:lpstr>Mastering Credit Card Payments in Dynamics 365 F&amp;O: The Definitive Guide</vt:lpstr>
      <vt:lpstr>Peter Ramer</vt:lpstr>
      <vt:lpstr>Alessio Mazzanti</vt:lpstr>
      <vt:lpstr>Agenda</vt:lpstr>
      <vt:lpstr>Terminology </vt:lpstr>
      <vt:lpstr>Terminology </vt:lpstr>
      <vt:lpstr>Terminology </vt:lpstr>
      <vt:lpstr>The Process</vt:lpstr>
      <vt:lpstr>Authorization</vt:lpstr>
      <vt:lpstr>Capture</vt:lpstr>
      <vt:lpstr>Settlement</vt:lpstr>
      <vt:lpstr>Funding</vt:lpstr>
      <vt:lpstr>How F&amp;SC Works</vt:lpstr>
      <vt:lpstr>D365 Payment Services</vt:lpstr>
      <vt:lpstr>Accounts Receivable Parameters</vt:lpstr>
      <vt:lpstr>Set Up Terms of Payment</vt:lpstr>
      <vt:lpstr>Add A New Credit Card</vt:lpstr>
      <vt:lpstr>Add Credit Card To A Sales Order</vt:lpstr>
      <vt:lpstr>Authorize A Credit Card</vt:lpstr>
      <vt:lpstr>Card Verification Value (CVV)</vt:lpstr>
      <vt:lpstr>Address Verification</vt:lpstr>
      <vt:lpstr>Data Support Levels </vt:lpstr>
      <vt:lpstr>PCI Compliance</vt:lpstr>
      <vt:lpstr>Card Tokens</vt:lpstr>
      <vt:lpstr>Website Integrations and Auth Codes</vt:lpstr>
      <vt:lpstr>Stale Authorizations</vt:lpstr>
      <vt:lpstr>Stale Authorizations - Continued</vt:lpstr>
      <vt:lpstr>Incremental/Partial Captures</vt:lpstr>
      <vt:lpstr>PowerPoint Presentation</vt:lpstr>
      <vt:lpstr>Voiding an Authorization</vt:lpstr>
      <vt:lpstr>Returns</vt:lpstr>
      <vt:lpstr>Approve Credit Card Returns</vt:lpstr>
      <vt:lpstr>Customer Payment Journals</vt:lpstr>
      <vt:lpstr>Common Issues</vt:lpstr>
      <vt:lpstr>D365 Payment Connectors – Payment Properties</vt:lpstr>
      <vt:lpstr>PowerPoint Presentation</vt:lpstr>
      <vt:lpstr>D365 Payment Connectors</vt:lpstr>
      <vt:lpstr>D365 Payment Connectors - Integration</vt:lpstr>
      <vt:lpstr>D365 Payment Properties - Integration</vt:lpstr>
      <vt:lpstr>D365 Payment Connectors – Multi-Channel Support</vt:lpstr>
      <vt:lpstr>Changing Payment Processors - Token Migration</vt:lpstr>
      <vt:lpstr>Payment Processor Spotlight - Adyen</vt:lpstr>
      <vt:lpstr>PowerPoint Presentation</vt:lpstr>
      <vt:lpstr>PowerPoint Presentation</vt:lpstr>
      <vt:lpstr>PowerPoint Presentation</vt:lpstr>
      <vt:lpstr>PowerPoint Presentation</vt:lpstr>
      <vt:lpstr>PowerPoint Presentation</vt:lpstr>
      <vt:lpstr>PowerPoint Presentation</vt:lpstr>
      <vt:lpstr>Payment Processor Spotlight – New West</vt:lpstr>
      <vt:lpstr>Payment Processor Spotlight – New West</vt:lpstr>
      <vt:lpstr>Digital Wallets</vt:lpstr>
      <vt:lpstr>Key take-aways</vt:lpstr>
      <vt:lpstr>Suggested Resources</vt:lpstr>
      <vt:lpstr>Suggested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Lauren Bishop</dc:creator>
  <cp:lastModifiedBy>Ramer, Peter</cp:lastModifiedBy>
  <cp:revision>130</cp:revision>
  <dcterms:created xsi:type="dcterms:W3CDTF">2025-01-23T18:40:19Z</dcterms:created>
  <dcterms:modified xsi:type="dcterms:W3CDTF">2025-03-28T21:30:07Z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0x01010040EFDC198DA1424AA2DE7340ED8C291E</vt:lpwstr>
  </property>
  <property fmtid="{D5CDD505-2E9C-101B-9397-08002B2CF9AE}" pid="3" name="MediaServiceImageTags">
    <vt:lpwstr/>
  </property>
</Properties>
</file>